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5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6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7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8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9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0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1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12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13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14.xml" ContentType="application/vnd.openxmlformats-officedocument.presentationml.notesSl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5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6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17.xml" ContentType="application/vnd.openxmlformats-officedocument.presentationml.notesSlid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notesSlides/notesSlide18.xml" ContentType="application/vnd.openxmlformats-officedocument.presentationml.notesSlid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notesSlides/notesSlide19.xml" ContentType="application/vnd.openxmlformats-officedocument.presentationml.notesSlid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notesSlides/notesSlide20.xml" ContentType="application/vnd.openxmlformats-officedocument.presentationml.notesSlid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notesSlides/notesSlide21.xml" ContentType="application/vnd.openxmlformats-officedocument.presentationml.notesSlid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notesSlides/notesSlide22.xml" ContentType="application/vnd.openxmlformats-officedocument.presentationml.notesSlid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notesSlides/notesSlide23.xml" ContentType="application/vnd.openxmlformats-officedocument.presentationml.notesSlid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notesSlides/notesSlide24.xml" ContentType="application/vnd.openxmlformats-officedocument.presentationml.notesSlid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notesSlides/notesSlide25.xml" ContentType="application/vnd.openxmlformats-officedocument.presentationml.notesSlid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notesSlides/notesSlide26.xml" ContentType="application/vnd.openxmlformats-officedocument.presentationml.notesSlid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notesSlides/notesSlide27.xml" ContentType="application/vnd.openxmlformats-officedocument.presentationml.notesSlid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5"/>
  </p:notesMasterIdLst>
  <p:handoutMasterIdLst>
    <p:handoutMasterId r:id="rId46"/>
  </p:handoutMasterIdLst>
  <p:sldIdLst>
    <p:sldId id="366" r:id="rId2"/>
    <p:sldId id="373" r:id="rId3"/>
    <p:sldId id="762" r:id="rId4"/>
    <p:sldId id="746" r:id="rId5"/>
    <p:sldId id="387" r:id="rId6"/>
    <p:sldId id="371" r:id="rId7"/>
    <p:sldId id="388" r:id="rId8"/>
    <p:sldId id="764" r:id="rId9"/>
    <p:sldId id="773" r:id="rId10"/>
    <p:sldId id="774" r:id="rId11"/>
    <p:sldId id="775" r:id="rId12"/>
    <p:sldId id="397" r:id="rId13"/>
    <p:sldId id="749" r:id="rId14"/>
    <p:sldId id="750" r:id="rId15"/>
    <p:sldId id="751" r:id="rId16"/>
    <p:sldId id="752" r:id="rId17"/>
    <p:sldId id="753" r:id="rId18"/>
    <p:sldId id="389" r:id="rId19"/>
    <p:sldId id="402" r:id="rId20"/>
    <p:sldId id="763" r:id="rId21"/>
    <p:sldId id="765" r:id="rId22"/>
    <p:sldId id="770" r:id="rId23"/>
    <p:sldId id="390" r:id="rId24"/>
    <p:sldId id="405" r:id="rId25"/>
    <p:sldId id="392" r:id="rId26"/>
    <p:sldId id="771" r:id="rId27"/>
    <p:sldId id="406" r:id="rId28"/>
    <p:sldId id="754" r:id="rId29"/>
    <p:sldId id="407" r:id="rId30"/>
    <p:sldId id="409" r:id="rId31"/>
    <p:sldId id="410" r:id="rId32"/>
    <p:sldId id="393" r:id="rId33"/>
    <p:sldId id="755" r:id="rId34"/>
    <p:sldId id="756" r:id="rId35"/>
    <p:sldId id="766" r:id="rId36"/>
    <p:sldId id="757" r:id="rId37"/>
    <p:sldId id="769" r:id="rId38"/>
    <p:sldId id="758" r:id="rId39"/>
    <p:sldId id="760" r:id="rId40"/>
    <p:sldId id="761" r:id="rId41"/>
    <p:sldId id="767" r:id="rId42"/>
    <p:sldId id="768" r:id="rId43"/>
    <p:sldId id="370" r:id="rId44"/>
  </p:sldIdLst>
  <p:sldSz cx="120697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84" userDrawn="1">
          <p15:clr>
            <a:srgbClr val="A4A3A4"/>
          </p15:clr>
        </p15:guide>
        <p15:guide id="2" orient="horz" pos="667" userDrawn="1">
          <p15:clr>
            <a:srgbClr val="A4A3A4"/>
          </p15:clr>
        </p15:guide>
        <p15:guide id="3" pos="153">
          <p15:clr>
            <a:srgbClr val="A4A3A4"/>
          </p15:clr>
        </p15:guide>
        <p15:guide id="4" pos="7402" userDrawn="1">
          <p15:clr>
            <a:srgbClr val="A4A3A4"/>
          </p15:clr>
        </p15:guide>
        <p15:guide id="5" orient="horz" pos="4224" userDrawn="1">
          <p15:clr>
            <a:srgbClr val="A4A3A4"/>
          </p15:clr>
        </p15:guide>
        <p15:guide id="6" orient="horz" pos="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9E781D3-AE58-ADC4-1562-94C5A984F675}" name="Ashwin Sukumaran" initials="AS" userId="S::ashwinsukumaran@analytic-edge.com::50738945-8398-46bc-9e9e-8536144180b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C645"/>
    <a:srgbClr val="FF0000"/>
    <a:srgbClr val="14AF37"/>
    <a:srgbClr val="FE4870"/>
    <a:srgbClr val="07396A"/>
    <a:srgbClr val="2D6A41"/>
    <a:srgbClr val="E30713"/>
    <a:srgbClr val="EB751B"/>
    <a:srgbClr val="00335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43B8CA-C2B3-4D68-85AB-9EB120691F8D}" v="24" dt="2022-02-16T12:18:18.407"/>
  </p1510:revLst>
</p1510:revInfo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78" y="66"/>
      </p:cViewPr>
      <p:guideLst>
        <p:guide orient="horz" pos="3984"/>
        <p:guide orient="horz" pos="667"/>
        <p:guide pos="153"/>
        <p:guide pos="7402"/>
        <p:guide orient="horz" pos="4224"/>
        <p:guide orient="horz" pos="8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kash Gupta" userId="01301a94-73a6-471a-a8b1-a5dc2dbc8c8d" providerId="ADAL" clId="{BE43B8CA-C2B3-4D68-85AB-9EB120691F8D}"/>
    <pc:docChg chg="undo custSel addSld delSld modSld">
      <pc:chgData name="Aakash Gupta" userId="01301a94-73a6-471a-a8b1-a5dc2dbc8c8d" providerId="ADAL" clId="{BE43B8CA-C2B3-4D68-85AB-9EB120691F8D}" dt="2022-02-16T12:47:46.772" v="825" actId="1035"/>
      <pc:docMkLst>
        <pc:docMk/>
      </pc:docMkLst>
      <pc:sldChg chg="delSp modSp mod">
        <pc:chgData name="Aakash Gupta" userId="01301a94-73a6-471a-a8b1-a5dc2dbc8c8d" providerId="ADAL" clId="{BE43B8CA-C2B3-4D68-85AB-9EB120691F8D}" dt="2021-12-23T07:32:10.479" v="529" actId="1035"/>
        <pc:sldMkLst>
          <pc:docMk/>
          <pc:sldMk cId="3939873175" sldId="397"/>
        </pc:sldMkLst>
        <pc:spChg chg="del">
          <ac:chgData name="Aakash Gupta" userId="01301a94-73a6-471a-a8b1-a5dc2dbc8c8d" providerId="ADAL" clId="{BE43B8CA-C2B3-4D68-85AB-9EB120691F8D}" dt="2021-12-23T07:32:02.900" v="500" actId="478"/>
          <ac:spMkLst>
            <pc:docMk/>
            <pc:sldMk cId="3939873175" sldId="397"/>
            <ac:spMk id="14" creationId="{DC5D0389-A24D-4B62-A6C5-40638EC38C58}"/>
          </ac:spMkLst>
        </pc:spChg>
        <pc:spChg chg="del">
          <ac:chgData name="Aakash Gupta" userId="01301a94-73a6-471a-a8b1-a5dc2dbc8c8d" providerId="ADAL" clId="{BE43B8CA-C2B3-4D68-85AB-9EB120691F8D}" dt="2021-12-23T07:32:02.900" v="500" actId="478"/>
          <ac:spMkLst>
            <pc:docMk/>
            <pc:sldMk cId="3939873175" sldId="397"/>
            <ac:spMk id="15" creationId="{9C581E3D-E06C-4596-B83C-0AF914C42F89}"/>
          </ac:spMkLst>
        </pc:spChg>
        <pc:spChg chg="del">
          <ac:chgData name="Aakash Gupta" userId="01301a94-73a6-471a-a8b1-a5dc2dbc8c8d" providerId="ADAL" clId="{BE43B8CA-C2B3-4D68-85AB-9EB120691F8D}" dt="2021-12-23T07:32:02.900" v="500" actId="478"/>
          <ac:spMkLst>
            <pc:docMk/>
            <pc:sldMk cId="3939873175" sldId="397"/>
            <ac:spMk id="16" creationId="{4E50C865-4D4D-45AB-B001-F335685FD04A}"/>
          </ac:spMkLst>
        </pc:spChg>
        <pc:spChg chg="mod">
          <ac:chgData name="Aakash Gupta" userId="01301a94-73a6-471a-a8b1-a5dc2dbc8c8d" providerId="ADAL" clId="{BE43B8CA-C2B3-4D68-85AB-9EB120691F8D}" dt="2021-12-23T07:32:10.479" v="529" actId="1035"/>
          <ac:spMkLst>
            <pc:docMk/>
            <pc:sldMk cId="3939873175" sldId="397"/>
            <ac:spMk id="18" creationId="{DDBA7378-D6E2-40F2-B3B8-99F8BB24162C}"/>
          </ac:spMkLst>
        </pc:spChg>
        <pc:spChg chg="mod">
          <ac:chgData name="Aakash Gupta" userId="01301a94-73a6-471a-a8b1-a5dc2dbc8c8d" providerId="ADAL" clId="{BE43B8CA-C2B3-4D68-85AB-9EB120691F8D}" dt="2021-12-23T07:32:10.479" v="529" actId="1035"/>
          <ac:spMkLst>
            <pc:docMk/>
            <pc:sldMk cId="3939873175" sldId="397"/>
            <ac:spMk id="19" creationId="{D2B93E43-ABE8-41E0-931D-E5D73D0B58DE}"/>
          </ac:spMkLst>
        </pc:spChg>
        <pc:graphicFrameChg chg="modGraphic">
          <ac:chgData name="Aakash Gupta" userId="01301a94-73a6-471a-a8b1-a5dc2dbc8c8d" providerId="ADAL" clId="{BE43B8CA-C2B3-4D68-85AB-9EB120691F8D}" dt="2021-12-23T07:31:54.329" v="499" actId="2165"/>
          <ac:graphicFrameMkLst>
            <pc:docMk/>
            <pc:sldMk cId="3939873175" sldId="397"/>
            <ac:graphicFrameMk id="10" creationId="{3AE01712-B35B-499A-94F9-9769768EF570}"/>
          </ac:graphicFrameMkLst>
        </pc:graphicFrameChg>
      </pc:sldChg>
      <pc:sldChg chg="modSp mod">
        <pc:chgData name="Aakash Gupta" userId="01301a94-73a6-471a-a8b1-a5dc2dbc8c8d" providerId="ADAL" clId="{BE43B8CA-C2B3-4D68-85AB-9EB120691F8D}" dt="2022-01-07T08:50:25.739" v="791" actId="1076"/>
        <pc:sldMkLst>
          <pc:docMk/>
          <pc:sldMk cId="1677335689" sldId="407"/>
        </pc:sldMkLst>
        <pc:grpChg chg="mod">
          <ac:chgData name="Aakash Gupta" userId="01301a94-73a6-471a-a8b1-a5dc2dbc8c8d" providerId="ADAL" clId="{BE43B8CA-C2B3-4D68-85AB-9EB120691F8D}" dt="2022-01-07T08:50:25.739" v="791" actId="1076"/>
          <ac:grpSpMkLst>
            <pc:docMk/>
            <pc:sldMk cId="1677335689" sldId="407"/>
            <ac:grpSpMk id="10" creationId="{72E673B9-3FC4-407F-8088-3ED29FCB232F}"/>
          </ac:grpSpMkLst>
        </pc:grpChg>
      </pc:sldChg>
      <pc:sldChg chg="addSp modSp mod">
        <pc:chgData name="Aakash Gupta" userId="01301a94-73a6-471a-a8b1-a5dc2dbc8c8d" providerId="ADAL" clId="{BE43B8CA-C2B3-4D68-85AB-9EB120691F8D}" dt="2022-02-16T12:47:46.772" v="825" actId="1035"/>
        <pc:sldMkLst>
          <pc:docMk/>
          <pc:sldMk cId="2705835990" sldId="749"/>
        </pc:sldMkLst>
        <pc:cxnChg chg="add mod">
          <ac:chgData name="Aakash Gupta" userId="01301a94-73a6-471a-a8b1-a5dc2dbc8c8d" providerId="ADAL" clId="{BE43B8CA-C2B3-4D68-85AB-9EB120691F8D}" dt="2022-02-16T12:47:46.772" v="825" actId="1035"/>
          <ac:cxnSpMkLst>
            <pc:docMk/>
            <pc:sldMk cId="2705835990" sldId="749"/>
            <ac:cxnSpMk id="21" creationId="{06E39E80-950E-46B3-85B9-493BBC3FA003}"/>
          </ac:cxnSpMkLst>
        </pc:cxnChg>
      </pc:sldChg>
      <pc:sldChg chg="mod">
        <pc:chgData name="Aakash Gupta" userId="01301a94-73a6-471a-a8b1-a5dc2dbc8c8d" providerId="ADAL" clId="{BE43B8CA-C2B3-4D68-85AB-9EB120691F8D}" dt="2022-01-13T05:04:12.320" v="794" actId="27918"/>
        <pc:sldMkLst>
          <pc:docMk/>
          <pc:sldMk cId="1848116813" sldId="750"/>
        </pc:sldMkLst>
      </pc:sldChg>
      <pc:sldChg chg="modSp mod">
        <pc:chgData name="Aakash Gupta" userId="01301a94-73a6-471a-a8b1-a5dc2dbc8c8d" providerId="ADAL" clId="{BE43B8CA-C2B3-4D68-85AB-9EB120691F8D}" dt="2022-01-10T12:52:21.591" v="792" actId="1076"/>
        <pc:sldMkLst>
          <pc:docMk/>
          <pc:sldMk cId="1403389263" sldId="758"/>
        </pc:sldMkLst>
        <pc:spChg chg="mod">
          <ac:chgData name="Aakash Gupta" userId="01301a94-73a6-471a-a8b1-a5dc2dbc8c8d" providerId="ADAL" clId="{BE43B8CA-C2B3-4D68-85AB-9EB120691F8D}" dt="2022-01-10T12:52:21.591" v="792" actId="1076"/>
          <ac:spMkLst>
            <pc:docMk/>
            <pc:sldMk cId="1403389263" sldId="758"/>
            <ac:spMk id="3" creationId="{F07D645C-CC39-4523-A7AB-C5F914DFE071}"/>
          </ac:spMkLst>
        </pc:spChg>
      </pc:sldChg>
      <pc:sldChg chg="addSp modSp mod">
        <pc:chgData name="Aakash Gupta" userId="01301a94-73a6-471a-a8b1-a5dc2dbc8c8d" providerId="ADAL" clId="{BE43B8CA-C2B3-4D68-85AB-9EB120691F8D}" dt="2022-02-16T12:18:11.743" v="820" actId="14100"/>
        <pc:sldMkLst>
          <pc:docMk/>
          <pc:sldMk cId="2978678020" sldId="764"/>
        </pc:sldMkLst>
        <pc:spChg chg="mod">
          <ac:chgData name="Aakash Gupta" userId="01301a94-73a6-471a-a8b1-a5dc2dbc8c8d" providerId="ADAL" clId="{BE43B8CA-C2B3-4D68-85AB-9EB120691F8D}" dt="2021-12-23T05:40:03.381" v="200" actId="1076"/>
          <ac:spMkLst>
            <pc:docMk/>
            <pc:sldMk cId="2978678020" sldId="764"/>
            <ac:spMk id="6" creationId="{F4190480-7A0C-402C-B683-08FDBBA0DE82}"/>
          </ac:spMkLst>
        </pc:spChg>
        <pc:spChg chg="mod">
          <ac:chgData name="Aakash Gupta" userId="01301a94-73a6-471a-a8b1-a5dc2dbc8c8d" providerId="ADAL" clId="{BE43B8CA-C2B3-4D68-85AB-9EB120691F8D}" dt="2021-12-23T05:37:53.605" v="91" actId="20577"/>
          <ac:spMkLst>
            <pc:docMk/>
            <pc:sldMk cId="2978678020" sldId="764"/>
            <ac:spMk id="11" creationId="{7AC5DB72-9042-4BAE-A88C-789D09B2F517}"/>
          </ac:spMkLst>
        </pc:spChg>
        <pc:spChg chg="mod">
          <ac:chgData name="Aakash Gupta" userId="01301a94-73a6-471a-a8b1-a5dc2dbc8c8d" providerId="ADAL" clId="{BE43B8CA-C2B3-4D68-85AB-9EB120691F8D}" dt="2021-12-23T05:38:00.542" v="93" actId="20577"/>
          <ac:spMkLst>
            <pc:docMk/>
            <pc:sldMk cId="2978678020" sldId="764"/>
            <ac:spMk id="12" creationId="{B765668C-FD2E-48D4-9BC0-14BFF3F04D16}"/>
          </ac:spMkLst>
        </pc:spChg>
        <pc:spChg chg="mod">
          <ac:chgData name="Aakash Gupta" userId="01301a94-73a6-471a-a8b1-a5dc2dbc8c8d" providerId="ADAL" clId="{BE43B8CA-C2B3-4D68-85AB-9EB120691F8D}" dt="2021-12-23T05:38:31.309" v="111" actId="207"/>
          <ac:spMkLst>
            <pc:docMk/>
            <pc:sldMk cId="2978678020" sldId="764"/>
            <ac:spMk id="13" creationId="{FB4B38A7-29F9-42DF-BB02-897885B4CEDE}"/>
          </ac:spMkLst>
        </pc:spChg>
        <pc:spChg chg="mod">
          <ac:chgData name="Aakash Gupta" userId="01301a94-73a6-471a-a8b1-a5dc2dbc8c8d" providerId="ADAL" clId="{BE43B8CA-C2B3-4D68-85AB-9EB120691F8D}" dt="2021-12-23T05:38:13.266" v="101" actId="20577"/>
          <ac:spMkLst>
            <pc:docMk/>
            <pc:sldMk cId="2978678020" sldId="764"/>
            <ac:spMk id="14" creationId="{DC5D0389-A24D-4B62-A6C5-40638EC38C58}"/>
          </ac:spMkLst>
        </pc:spChg>
        <pc:spChg chg="mod">
          <ac:chgData name="Aakash Gupta" userId="01301a94-73a6-471a-a8b1-a5dc2dbc8c8d" providerId="ADAL" clId="{BE43B8CA-C2B3-4D68-85AB-9EB120691F8D}" dt="2021-12-23T05:38:17.916" v="105" actId="20577"/>
          <ac:spMkLst>
            <pc:docMk/>
            <pc:sldMk cId="2978678020" sldId="764"/>
            <ac:spMk id="15" creationId="{9C581E3D-E06C-4596-B83C-0AF914C42F89}"/>
          </ac:spMkLst>
        </pc:spChg>
        <pc:spChg chg="mod">
          <ac:chgData name="Aakash Gupta" userId="01301a94-73a6-471a-a8b1-a5dc2dbc8c8d" providerId="ADAL" clId="{BE43B8CA-C2B3-4D68-85AB-9EB120691F8D}" dt="2021-12-23T05:38:31.309" v="111" actId="207"/>
          <ac:spMkLst>
            <pc:docMk/>
            <pc:sldMk cId="2978678020" sldId="764"/>
            <ac:spMk id="16" creationId="{4E50C865-4D4D-45AB-B001-F335685FD04A}"/>
          </ac:spMkLst>
        </pc:spChg>
        <pc:spChg chg="mod">
          <ac:chgData name="Aakash Gupta" userId="01301a94-73a6-471a-a8b1-a5dc2dbc8c8d" providerId="ADAL" clId="{BE43B8CA-C2B3-4D68-85AB-9EB120691F8D}" dt="2021-12-23T05:39:47.827" v="195" actId="20577"/>
          <ac:spMkLst>
            <pc:docMk/>
            <pc:sldMk cId="2978678020" sldId="764"/>
            <ac:spMk id="20" creationId="{55540801-5A05-4890-8F2C-D02567483CDD}"/>
          </ac:spMkLst>
        </pc:spChg>
        <pc:graphicFrameChg chg="mod modGraphic">
          <ac:chgData name="Aakash Gupta" userId="01301a94-73a6-471a-a8b1-a5dc2dbc8c8d" providerId="ADAL" clId="{BE43B8CA-C2B3-4D68-85AB-9EB120691F8D}" dt="2021-12-23T06:21:53.309" v="333"/>
          <ac:graphicFrameMkLst>
            <pc:docMk/>
            <pc:sldMk cId="2978678020" sldId="764"/>
            <ac:graphicFrameMk id="10" creationId="{3AE01712-B35B-499A-94F9-9769768EF570}"/>
          </ac:graphicFrameMkLst>
        </pc:graphicFrameChg>
        <pc:cxnChg chg="add mod">
          <ac:chgData name="Aakash Gupta" userId="01301a94-73a6-471a-a8b1-a5dc2dbc8c8d" providerId="ADAL" clId="{BE43B8CA-C2B3-4D68-85AB-9EB120691F8D}" dt="2022-02-16T12:18:11.743" v="820" actId="14100"/>
          <ac:cxnSpMkLst>
            <pc:docMk/>
            <pc:sldMk cId="2978678020" sldId="764"/>
            <ac:cxnSpMk id="17" creationId="{EBA1A337-AC60-46D9-9D0D-6F37EF495A6C}"/>
          </ac:cxnSpMkLst>
        </pc:cxnChg>
      </pc:sldChg>
      <pc:sldChg chg="mod">
        <pc:chgData name="Aakash Gupta" userId="01301a94-73a6-471a-a8b1-a5dc2dbc8c8d" providerId="ADAL" clId="{BE43B8CA-C2B3-4D68-85AB-9EB120691F8D}" dt="2022-01-14T15:54:06.063" v="796" actId="27918"/>
        <pc:sldMkLst>
          <pc:docMk/>
          <pc:sldMk cId="3816051117" sldId="765"/>
        </pc:sldMkLst>
      </pc:sldChg>
      <pc:sldChg chg="mod">
        <pc:chgData name="Aakash Gupta" userId="01301a94-73a6-471a-a8b1-a5dc2dbc8c8d" providerId="ADAL" clId="{BE43B8CA-C2B3-4D68-85AB-9EB120691F8D}" dt="2022-01-14T16:00:47.691" v="798" actId="27918"/>
        <pc:sldMkLst>
          <pc:docMk/>
          <pc:sldMk cId="118896164" sldId="770"/>
        </pc:sldMkLst>
      </pc:sldChg>
      <pc:sldChg chg="addSp modSp new del mod">
        <pc:chgData name="Aakash Gupta" userId="01301a94-73a6-471a-a8b1-a5dc2dbc8c8d" providerId="ADAL" clId="{BE43B8CA-C2B3-4D68-85AB-9EB120691F8D}" dt="2021-12-23T07:31:47.051" v="498" actId="47"/>
        <pc:sldMkLst>
          <pc:docMk/>
          <pc:sldMk cId="1212663881" sldId="772"/>
        </pc:sldMkLst>
        <pc:graphicFrameChg chg="add mod modGraphic">
          <ac:chgData name="Aakash Gupta" userId="01301a94-73a6-471a-a8b1-a5dc2dbc8c8d" providerId="ADAL" clId="{BE43B8CA-C2B3-4D68-85AB-9EB120691F8D}" dt="2021-12-23T06:21:33.794" v="328" actId="6549"/>
          <ac:graphicFrameMkLst>
            <pc:docMk/>
            <pc:sldMk cId="1212663881" sldId="772"/>
            <ac:graphicFrameMk id="5" creationId="{70655A83-5FBF-4699-BADF-F4AED24C843C}"/>
          </ac:graphicFrameMkLst>
        </pc:graphicFrameChg>
      </pc:sldChg>
      <pc:sldChg chg="addSp delSp modSp add mod">
        <pc:chgData name="Aakash Gupta" userId="01301a94-73a6-471a-a8b1-a5dc2dbc8c8d" providerId="ADAL" clId="{BE43B8CA-C2B3-4D68-85AB-9EB120691F8D}" dt="2022-01-18T12:41:52.493" v="800" actId="27918"/>
        <pc:sldMkLst>
          <pc:docMk/>
          <pc:sldMk cId="554687519" sldId="773"/>
        </pc:sldMkLst>
        <pc:spChg chg="mod">
          <ac:chgData name="Aakash Gupta" userId="01301a94-73a6-471a-a8b1-a5dc2dbc8c8d" providerId="ADAL" clId="{BE43B8CA-C2B3-4D68-85AB-9EB120691F8D}" dt="2021-12-23T06:22:33.182" v="365" actId="20577"/>
          <ac:spMkLst>
            <pc:docMk/>
            <pc:sldMk cId="554687519" sldId="773"/>
            <ac:spMk id="4" creationId="{1484D656-1554-4629-AAAB-76B56C7DAEB9}"/>
          </ac:spMkLst>
        </pc:spChg>
        <pc:spChg chg="mod">
          <ac:chgData name="Aakash Gupta" userId="01301a94-73a6-471a-a8b1-a5dc2dbc8c8d" providerId="ADAL" clId="{BE43B8CA-C2B3-4D68-85AB-9EB120691F8D}" dt="2021-12-23T07:34:46.516" v="704" actId="20577"/>
          <ac:spMkLst>
            <pc:docMk/>
            <pc:sldMk cId="554687519" sldId="773"/>
            <ac:spMk id="9" creationId="{5C235F2D-32E5-4D1C-9731-DA8CD4C4F564}"/>
          </ac:spMkLst>
        </pc:spChg>
        <pc:spChg chg="del">
          <ac:chgData name="Aakash Gupta" userId="01301a94-73a6-471a-a8b1-a5dc2dbc8c8d" providerId="ADAL" clId="{BE43B8CA-C2B3-4D68-85AB-9EB120691F8D}" dt="2021-12-23T06:21:41.878" v="330" actId="478"/>
          <ac:spMkLst>
            <pc:docMk/>
            <pc:sldMk cId="554687519" sldId="773"/>
            <ac:spMk id="11" creationId="{7AC5DB72-9042-4BAE-A88C-789D09B2F517}"/>
          </ac:spMkLst>
        </pc:spChg>
        <pc:spChg chg="del">
          <ac:chgData name="Aakash Gupta" userId="01301a94-73a6-471a-a8b1-a5dc2dbc8c8d" providerId="ADAL" clId="{BE43B8CA-C2B3-4D68-85AB-9EB120691F8D}" dt="2021-12-23T06:21:41.878" v="330" actId="478"/>
          <ac:spMkLst>
            <pc:docMk/>
            <pc:sldMk cId="554687519" sldId="773"/>
            <ac:spMk id="12" creationId="{B765668C-FD2E-48D4-9BC0-14BFF3F04D16}"/>
          </ac:spMkLst>
        </pc:spChg>
        <pc:spChg chg="del">
          <ac:chgData name="Aakash Gupta" userId="01301a94-73a6-471a-a8b1-a5dc2dbc8c8d" providerId="ADAL" clId="{BE43B8CA-C2B3-4D68-85AB-9EB120691F8D}" dt="2021-12-23T06:21:41.878" v="330" actId="478"/>
          <ac:spMkLst>
            <pc:docMk/>
            <pc:sldMk cId="554687519" sldId="773"/>
            <ac:spMk id="13" creationId="{FB4B38A7-29F9-42DF-BB02-897885B4CEDE}"/>
          </ac:spMkLst>
        </pc:spChg>
        <pc:spChg chg="del">
          <ac:chgData name="Aakash Gupta" userId="01301a94-73a6-471a-a8b1-a5dc2dbc8c8d" providerId="ADAL" clId="{BE43B8CA-C2B3-4D68-85AB-9EB120691F8D}" dt="2021-12-23T06:21:41.878" v="330" actId="478"/>
          <ac:spMkLst>
            <pc:docMk/>
            <pc:sldMk cId="554687519" sldId="773"/>
            <ac:spMk id="14" creationId="{DC5D0389-A24D-4B62-A6C5-40638EC38C58}"/>
          </ac:spMkLst>
        </pc:spChg>
        <pc:spChg chg="del">
          <ac:chgData name="Aakash Gupta" userId="01301a94-73a6-471a-a8b1-a5dc2dbc8c8d" providerId="ADAL" clId="{BE43B8CA-C2B3-4D68-85AB-9EB120691F8D}" dt="2021-12-23T06:21:41.878" v="330" actId="478"/>
          <ac:spMkLst>
            <pc:docMk/>
            <pc:sldMk cId="554687519" sldId="773"/>
            <ac:spMk id="15" creationId="{9C581E3D-E06C-4596-B83C-0AF914C42F89}"/>
          </ac:spMkLst>
        </pc:spChg>
        <pc:spChg chg="del">
          <ac:chgData name="Aakash Gupta" userId="01301a94-73a6-471a-a8b1-a5dc2dbc8c8d" providerId="ADAL" clId="{BE43B8CA-C2B3-4D68-85AB-9EB120691F8D}" dt="2021-12-23T06:21:41.878" v="330" actId="478"/>
          <ac:spMkLst>
            <pc:docMk/>
            <pc:sldMk cId="554687519" sldId="773"/>
            <ac:spMk id="16" creationId="{4E50C865-4D4D-45AB-B001-F335685FD04A}"/>
          </ac:spMkLst>
        </pc:spChg>
        <pc:spChg chg="mod">
          <ac:chgData name="Aakash Gupta" userId="01301a94-73a6-471a-a8b1-a5dc2dbc8c8d" providerId="ADAL" clId="{BE43B8CA-C2B3-4D68-85AB-9EB120691F8D}" dt="2021-12-23T07:33:28.008" v="604" actId="20577"/>
          <ac:spMkLst>
            <pc:docMk/>
            <pc:sldMk cId="554687519" sldId="773"/>
            <ac:spMk id="20" creationId="{55540801-5A05-4890-8F2C-D02567483CDD}"/>
          </ac:spMkLst>
        </pc:spChg>
        <pc:graphicFrameChg chg="mod">
          <ac:chgData name="Aakash Gupta" userId="01301a94-73a6-471a-a8b1-a5dc2dbc8c8d" providerId="ADAL" clId="{BE43B8CA-C2B3-4D68-85AB-9EB120691F8D}" dt="2021-12-23T06:18:39.860" v="242" actId="208"/>
          <ac:graphicFrameMkLst>
            <pc:docMk/>
            <pc:sldMk cId="554687519" sldId="773"/>
            <ac:graphicFrameMk id="8" creationId="{9F44697D-D5C2-4EAA-8E83-DCF978790F6D}"/>
          </ac:graphicFrameMkLst>
        </pc:graphicFrameChg>
        <pc:graphicFrameChg chg="del">
          <ac:chgData name="Aakash Gupta" userId="01301a94-73a6-471a-a8b1-a5dc2dbc8c8d" providerId="ADAL" clId="{BE43B8CA-C2B3-4D68-85AB-9EB120691F8D}" dt="2021-12-23T06:21:39.846" v="329" actId="478"/>
          <ac:graphicFrameMkLst>
            <pc:docMk/>
            <pc:sldMk cId="554687519" sldId="773"/>
            <ac:graphicFrameMk id="10" creationId="{3AE01712-B35B-499A-94F9-9769768EF570}"/>
          </ac:graphicFrameMkLst>
        </pc:graphicFrameChg>
        <pc:graphicFrameChg chg="add mod modGraphic">
          <ac:chgData name="Aakash Gupta" userId="01301a94-73a6-471a-a8b1-a5dc2dbc8c8d" providerId="ADAL" clId="{BE43B8CA-C2B3-4D68-85AB-9EB120691F8D}" dt="2021-12-23T07:39:42.184" v="790" actId="20577"/>
          <ac:graphicFrameMkLst>
            <pc:docMk/>
            <pc:sldMk cId="554687519" sldId="773"/>
            <ac:graphicFrameMk id="17" creationId="{09BB7BB1-1EFF-480A-8B9E-817D28DC5AF8}"/>
          </ac:graphicFrameMkLst>
        </pc:graphicFrameChg>
      </pc:sldChg>
      <pc:sldChg chg="addSp modSp add mod">
        <pc:chgData name="Aakash Gupta" userId="01301a94-73a6-471a-a8b1-a5dc2dbc8c8d" providerId="ADAL" clId="{BE43B8CA-C2B3-4D68-85AB-9EB120691F8D}" dt="2022-02-07T06:30:00.141" v="815" actId="27918"/>
        <pc:sldMkLst>
          <pc:docMk/>
          <pc:sldMk cId="4277487495" sldId="774"/>
        </pc:sldMkLst>
        <pc:spChg chg="mod">
          <ac:chgData name="Aakash Gupta" userId="01301a94-73a6-471a-a8b1-a5dc2dbc8c8d" providerId="ADAL" clId="{BE43B8CA-C2B3-4D68-85AB-9EB120691F8D}" dt="2021-12-23T06:32:25.836" v="383" actId="20577"/>
          <ac:spMkLst>
            <pc:docMk/>
            <pc:sldMk cId="4277487495" sldId="774"/>
            <ac:spMk id="4" creationId="{1484D656-1554-4629-AAAB-76B56C7DAEB9}"/>
          </ac:spMkLst>
        </pc:spChg>
        <pc:spChg chg="mod">
          <ac:chgData name="Aakash Gupta" userId="01301a94-73a6-471a-a8b1-a5dc2dbc8c8d" providerId="ADAL" clId="{BE43B8CA-C2B3-4D68-85AB-9EB120691F8D}" dt="2021-12-23T07:34:59.496" v="716" actId="20577"/>
          <ac:spMkLst>
            <pc:docMk/>
            <pc:sldMk cId="4277487495" sldId="774"/>
            <ac:spMk id="9" creationId="{5C235F2D-32E5-4D1C-9731-DA8CD4C4F564}"/>
          </ac:spMkLst>
        </pc:spChg>
        <pc:spChg chg="add mod">
          <ac:chgData name="Aakash Gupta" userId="01301a94-73a6-471a-a8b1-a5dc2dbc8c8d" providerId="ADAL" clId="{BE43B8CA-C2B3-4D68-85AB-9EB120691F8D}" dt="2022-02-01T10:42:57.969" v="813" actId="20577"/>
          <ac:spMkLst>
            <pc:docMk/>
            <pc:sldMk cId="4277487495" sldId="774"/>
            <ac:spMk id="11" creationId="{9D0050BF-DA63-450A-B8E0-47E6107E6952}"/>
          </ac:spMkLst>
        </pc:spChg>
        <pc:spChg chg="mod">
          <ac:chgData name="Aakash Gupta" userId="01301a94-73a6-471a-a8b1-a5dc2dbc8c8d" providerId="ADAL" clId="{BE43B8CA-C2B3-4D68-85AB-9EB120691F8D}" dt="2021-12-23T07:34:24.502" v="683" actId="20577"/>
          <ac:spMkLst>
            <pc:docMk/>
            <pc:sldMk cId="4277487495" sldId="774"/>
            <ac:spMk id="20" creationId="{55540801-5A05-4890-8F2C-D02567483CDD}"/>
          </ac:spMkLst>
        </pc:spChg>
        <pc:graphicFrameChg chg="mod modGraphic">
          <ac:chgData name="Aakash Gupta" userId="01301a94-73a6-471a-a8b1-a5dc2dbc8c8d" providerId="ADAL" clId="{BE43B8CA-C2B3-4D68-85AB-9EB120691F8D}" dt="2021-12-23T07:39:35.626" v="788" actId="20577"/>
          <ac:graphicFrameMkLst>
            <pc:docMk/>
            <pc:sldMk cId="4277487495" sldId="774"/>
            <ac:graphicFrameMk id="17" creationId="{09BB7BB1-1EFF-480A-8B9E-817D28DC5AF8}"/>
          </ac:graphicFrameMkLst>
        </pc:graphicFrameChg>
      </pc:sldChg>
      <pc:sldChg chg="delSp modSp add mod">
        <pc:chgData name="Aakash Gupta" userId="01301a94-73a6-471a-a8b1-a5dc2dbc8c8d" providerId="ADAL" clId="{BE43B8CA-C2B3-4D68-85AB-9EB120691F8D}" dt="2022-02-07T13:23:56.735" v="817" actId="27918"/>
        <pc:sldMkLst>
          <pc:docMk/>
          <pc:sldMk cId="3705767262" sldId="775"/>
        </pc:sldMkLst>
        <pc:spChg chg="mod">
          <ac:chgData name="Aakash Gupta" userId="01301a94-73a6-471a-a8b1-a5dc2dbc8c8d" providerId="ADAL" clId="{BE43B8CA-C2B3-4D68-85AB-9EB120691F8D}" dt="2021-12-23T07:24:03.968" v="459" actId="20577"/>
          <ac:spMkLst>
            <pc:docMk/>
            <pc:sldMk cId="3705767262" sldId="775"/>
            <ac:spMk id="4" creationId="{1484D656-1554-4629-AAAB-76B56C7DAEB9}"/>
          </ac:spMkLst>
        </pc:spChg>
        <pc:spChg chg="mod">
          <ac:chgData name="Aakash Gupta" userId="01301a94-73a6-471a-a8b1-a5dc2dbc8c8d" providerId="ADAL" clId="{BE43B8CA-C2B3-4D68-85AB-9EB120691F8D}" dt="2021-12-23T07:35:45.188" v="785" actId="20577"/>
          <ac:spMkLst>
            <pc:docMk/>
            <pc:sldMk cId="3705767262" sldId="775"/>
            <ac:spMk id="9" creationId="{5C235F2D-32E5-4D1C-9731-DA8CD4C4F564}"/>
          </ac:spMkLst>
        </pc:spChg>
        <pc:spChg chg="del mod">
          <ac:chgData name="Aakash Gupta" userId="01301a94-73a6-471a-a8b1-a5dc2dbc8c8d" providerId="ADAL" clId="{BE43B8CA-C2B3-4D68-85AB-9EB120691F8D}" dt="2021-12-23T07:30:11.466" v="497" actId="478"/>
          <ac:spMkLst>
            <pc:docMk/>
            <pc:sldMk cId="3705767262" sldId="775"/>
            <ac:spMk id="11" creationId="{9D0050BF-DA63-450A-B8E0-47E6107E6952}"/>
          </ac:spMkLst>
        </pc:spChg>
        <pc:spChg chg="mod">
          <ac:chgData name="Aakash Gupta" userId="01301a94-73a6-471a-a8b1-a5dc2dbc8c8d" providerId="ADAL" clId="{BE43B8CA-C2B3-4D68-85AB-9EB120691F8D}" dt="2021-12-23T07:35:24.096" v="763" actId="20577"/>
          <ac:spMkLst>
            <pc:docMk/>
            <pc:sldMk cId="3705767262" sldId="775"/>
            <ac:spMk id="20" creationId="{55540801-5A05-4890-8F2C-D02567483CDD}"/>
          </ac:spMkLst>
        </pc:spChg>
        <pc:graphicFrameChg chg="mod">
          <ac:chgData name="Aakash Gupta" userId="01301a94-73a6-471a-a8b1-a5dc2dbc8c8d" providerId="ADAL" clId="{BE43B8CA-C2B3-4D68-85AB-9EB120691F8D}" dt="2021-12-23T07:27:24.529" v="478" actId="208"/>
          <ac:graphicFrameMkLst>
            <pc:docMk/>
            <pc:sldMk cId="3705767262" sldId="775"/>
            <ac:graphicFrameMk id="8" creationId="{9F44697D-D5C2-4EAA-8E83-DCF978790F6D}"/>
          </ac:graphicFrameMkLst>
        </pc:graphicFrameChg>
        <pc:graphicFrameChg chg="mod modGraphic">
          <ac:chgData name="Aakash Gupta" userId="01301a94-73a6-471a-a8b1-a5dc2dbc8c8d" providerId="ADAL" clId="{BE43B8CA-C2B3-4D68-85AB-9EB120691F8D}" dt="2021-12-23T07:39:28.584" v="786" actId="20577"/>
          <ac:graphicFrameMkLst>
            <pc:docMk/>
            <pc:sldMk cId="3705767262" sldId="775"/>
            <ac:graphicFrameMk id="17" creationId="{09BB7BB1-1EFF-480A-8B9E-817D28DC5AF8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/>
              <a:t>Number of orders (‘000)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9635370855939066"/>
          <c:y val="0.15465749053192715"/>
          <c:w val="0.75719057650644372"/>
          <c:h val="0.796244893426191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orders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Q3'21</c:v>
                </c:pt>
                <c:pt idx="1">
                  <c:v>Q2'21</c:v>
                </c:pt>
                <c:pt idx="2">
                  <c:v>Q1'21</c:v>
                </c:pt>
                <c:pt idx="3">
                  <c:v>Q4'20</c:v>
                </c:pt>
              </c:strCache>
            </c:strRef>
          </c:cat>
          <c:val>
            <c:numRef>
              <c:f>Sheet1!$B$2:$B$5</c:f>
              <c:numCache>
                <c:formatCode>_ * #,##0_ ;_ * \-#,##0_ ;_ * "-"??_ ;_ @_ </c:formatCode>
                <c:ptCount val="4"/>
                <c:pt idx="0">
                  <c:v>22313.528999999999</c:v>
                </c:pt>
                <c:pt idx="1">
                  <c:v>20761.400000000001</c:v>
                </c:pt>
                <c:pt idx="2">
                  <c:v>17575.036</c:v>
                </c:pt>
                <c:pt idx="3">
                  <c:v>17994.873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E1-46A9-BF03-4048D862C83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774766432"/>
        <c:axId val="1774768096"/>
      </c:barChart>
      <c:catAx>
        <c:axId val="17747664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4768096"/>
        <c:crosses val="autoZero"/>
        <c:auto val="1"/>
        <c:lblAlgn val="ctr"/>
        <c:lblOffset val="100"/>
        <c:noMultiLvlLbl val="0"/>
      </c:catAx>
      <c:valAx>
        <c:axId val="1774768096"/>
        <c:scaling>
          <c:orientation val="minMax"/>
          <c:max val="25000"/>
          <c:min val="0"/>
        </c:scaling>
        <c:delete val="1"/>
        <c:axPos val="b"/>
        <c:numFmt formatCode="_ * #,##0_ ;_ * \-#,##0_ ;_ * &quot;-&quot;??_ ;_ @_ " sourceLinked="1"/>
        <c:majorTickMark val="none"/>
        <c:minorTickMark val="none"/>
        <c:tickLblPos val="nextTo"/>
        <c:crossAx val="1774766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17425388051643E-2"/>
          <c:y val="0.11101005382801725"/>
          <c:w val="0.87327349976258983"/>
          <c:h val="0.51720024924570374"/>
        </c:manualLayout>
      </c:layou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Grocery 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Sheet1!$C$2:$C$417</c:f>
              <c:numCache>
                <c:formatCode>General</c:formatCode>
                <c:ptCount val="416"/>
                <c:pt idx="0">
                  <c:v>3126073</c:v>
                </c:pt>
                <c:pt idx="1">
                  <c:v>3210976</c:v>
                </c:pt>
                <c:pt idx="2">
                  <c:v>3141659</c:v>
                </c:pt>
                <c:pt idx="3">
                  <c:v>2506521</c:v>
                </c:pt>
                <c:pt idx="4">
                  <c:v>202051</c:v>
                </c:pt>
                <c:pt idx="5">
                  <c:v>1531145</c:v>
                </c:pt>
                <c:pt idx="6">
                  <c:v>1931351</c:v>
                </c:pt>
                <c:pt idx="7">
                  <c:v>8097</c:v>
                </c:pt>
                <c:pt idx="8">
                  <c:v>1747</c:v>
                </c:pt>
                <c:pt idx="9">
                  <c:v>241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307199</c:v>
                </c:pt>
                <c:pt idx="16">
                  <c:v>1788786</c:v>
                </c:pt>
                <c:pt idx="17">
                  <c:v>7418528</c:v>
                </c:pt>
                <c:pt idx="18">
                  <c:v>2731208</c:v>
                </c:pt>
                <c:pt idx="19">
                  <c:v>470594</c:v>
                </c:pt>
                <c:pt idx="20">
                  <c:v>2917531</c:v>
                </c:pt>
                <c:pt idx="21">
                  <c:v>3207736</c:v>
                </c:pt>
                <c:pt idx="22">
                  <c:v>1035225</c:v>
                </c:pt>
                <c:pt idx="23">
                  <c:v>1183937</c:v>
                </c:pt>
                <c:pt idx="24">
                  <c:v>1285736</c:v>
                </c:pt>
                <c:pt idx="25">
                  <c:v>284124</c:v>
                </c:pt>
                <c:pt idx="26">
                  <c:v>794106</c:v>
                </c:pt>
                <c:pt idx="27">
                  <c:v>982254</c:v>
                </c:pt>
                <c:pt idx="28">
                  <c:v>730614</c:v>
                </c:pt>
                <c:pt idx="29">
                  <c:v>657509</c:v>
                </c:pt>
                <c:pt idx="30">
                  <c:v>2004553</c:v>
                </c:pt>
                <c:pt idx="31">
                  <c:v>1590376</c:v>
                </c:pt>
                <c:pt idx="32">
                  <c:v>483534</c:v>
                </c:pt>
                <c:pt idx="33">
                  <c:v>330842</c:v>
                </c:pt>
                <c:pt idx="34">
                  <c:v>624606</c:v>
                </c:pt>
                <c:pt idx="35">
                  <c:v>466287</c:v>
                </c:pt>
                <c:pt idx="36">
                  <c:v>260316</c:v>
                </c:pt>
                <c:pt idx="37">
                  <c:v>328765</c:v>
                </c:pt>
                <c:pt idx="38">
                  <c:v>319113</c:v>
                </c:pt>
                <c:pt idx="39">
                  <c:v>380288</c:v>
                </c:pt>
                <c:pt idx="40">
                  <c:v>496660</c:v>
                </c:pt>
                <c:pt idx="41">
                  <c:v>472980</c:v>
                </c:pt>
                <c:pt idx="42">
                  <c:v>510828</c:v>
                </c:pt>
                <c:pt idx="43">
                  <c:v>480319</c:v>
                </c:pt>
                <c:pt idx="44">
                  <c:v>420869</c:v>
                </c:pt>
                <c:pt idx="45">
                  <c:v>665066</c:v>
                </c:pt>
                <c:pt idx="46">
                  <c:v>775854</c:v>
                </c:pt>
                <c:pt idx="47">
                  <c:v>6133</c:v>
                </c:pt>
                <c:pt idx="48">
                  <c:v>2414400</c:v>
                </c:pt>
                <c:pt idx="49">
                  <c:v>1830297</c:v>
                </c:pt>
                <c:pt idx="50">
                  <c:v>1937363</c:v>
                </c:pt>
                <c:pt idx="51">
                  <c:v>2522488</c:v>
                </c:pt>
                <c:pt idx="52">
                  <c:v>2893816</c:v>
                </c:pt>
                <c:pt idx="53">
                  <c:v>2764036</c:v>
                </c:pt>
                <c:pt idx="54">
                  <c:v>1384731</c:v>
                </c:pt>
                <c:pt idx="55">
                  <c:v>1844525</c:v>
                </c:pt>
                <c:pt idx="56">
                  <c:v>1869432</c:v>
                </c:pt>
                <c:pt idx="57">
                  <c:v>1743342</c:v>
                </c:pt>
                <c:pt idx="58">
                  <c:v>2582501</c:v>
                </c:pt>
                <c:pt idx="59">
                  <c:v>2311617</c:v>
                </c:pt>
                <c:pt idx="60">
                  <c:v>2480267</c:v>
                </c:pt>
                <c:pt idx="61">
                  <c:v>983943</c:v>
                </c:pt>
                <c:pt idx="62">
                  <c:v>3988479</c:v>
                </c:pt>
                <c:pt idx="63">
                  <c:v>2841336</c:v>
                </c:pt>
                <c:pt idx="64">
                  <c:v>3248063</c:v>
                </c:pt>
                <c:pt idx="65">
                  <c:v>3277460</c:v>
                </c:pt>
                <c:pt idx="66">
                  <c:v>1430045</c:v>
                </c:pt>
                <c:pt idx="67">
                  <c:v>696371</c:v>
                </c:pt>
                <c:pt idx="68">
                  <c:v>479276</c:v>
                </c:pt>
                <c:pt idx="69">
                  <c:v>1052677</c:v>
                </c:pt>
                <c:pt idx="70">
                  <c:v>1163716</c:v>
                </c:pt>
                <c:pt idx="71">
                  <c:v>1091517</c:v>
                </c:pt>
                <c:pt idx="72">
                  <c:v>706829</c:v>
                </c:pt>
                <c:pt idx="73">
                  <c:v>594558</c:v>
                </c:pt>
                <c:pt idx="74">
                  <c:v>696230</c:v>
                </c:pt>
                <c:pt idx="75">
                  <c:v>782772</c:v>
                </c:pt>
                <c:pt idx="76">
                  <c:v>1380784</c:v>
                </c:pt>
                <c:pt idx="77">
                  <c:v>1590368</c:v>
                </c:pt>
                <c:pt idx="78">
                  <c:v>2422538</c:v>
                </c:pt>
                <c:pt idx="79">
                  <c:v>6044731</c:v>
                </c:pt>
                <c:pt idx="80">
                  <c:v>3704843</c:v>
                </c:pt>
                <c:pt idx="81">
                  <c:v>4329726</c:v>
                </c:pt>
                <c:pt idx="82">
                  <c:v>7682713</c:v>
                </c:pt>
                <c:pt idx="83">
                  <c:v>8662510</c:v>
                </c:pt>
                <c:pt idx="84">
                  <c:v>9078390</c:v>
                </c:pt>
                <c:pt idx="85">
                  <c:v>8068503</c:v>
                </c:pt>
                <c:pt idx="86">
                  <c:v>7595264</c:v>
                </c:pt>
                <c:pt idx="87">
                  <c:v>4558603</c:v>
                </c:pt>
                <c:pt idx="88">
                  <c:v>4495937</c:v>
                </c:pt>
                <c:pt idx="89">
                  <c:v>4995537</c:v>
                </c:pt>
                <c:pt idx="90">
                  <c:v>5986107</c:v>
                </c:pt>
                <c:pt idx="91">
                  <c:v>5757700</c:v>
                </c:pt>
                <c:pt idx="92">
                  <c:v>5462388</c:v>
                </c:pt>
                <c:pt idx="93">
                  <c:v>4225168</c:v>
                </c:pt>
                <c:pt idx="94">
                  <c:v>8934672</c:v>
                </c:pt>
                <c:pt idx="95">
                  <c:v>8487814</c:v>
                </c:pt>
                <c:pt idx="96">
                  <c:v>4277849</c:v>
                </c:pt>
                <c:pt idx="97">
                  <c:v>8765041</c:v>
                </c:pt>
                <c:pt idx="98">
                  <c:v>9400985</c:v>
                </c:pt>
                <c:pt idx="99">
                  <c:v>5370044</c:v>
                </c:pt>
                <c:pt idx="100">
                  <c:v>995914</c:v>
                </c:pt>
                <c:pt idx="101">
                  <c:v>1182865</c:v>
                </c:pt>
                <c:pt idx="102">
                  <c:v>447984</c:v>
                </c:pt>
                <c:pt idx="103">
                  <c:v>461576</c:v>
                </c:pt>
                <c:pt idx="104">
                  <c:v>1110190</c:v>
                </c:pt>
                <c:pt idx="105">
                  <c:v>1277287</c:v>
                </c:pt>
                <c:pt idx="106">
                  <c:v>4175024</c:v>
                </c:pt>
                <c:pt idx="107">
                  <c:v>2520754</c:v>
                </c:pt>
                <c:pt idx="108">
                  <c:v>5309</c:v>
                </c:pt>
                <c:pt idx="109">
                  <c:v>1084</c:v>
                </c:pt>
                <c:pt idx="110">
                  <c:v>161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1432164</c:v>
                </c:pt>
                <c:pt idx="155">
                  <c:v>1790853</c:v>
                </c:pt>
                <c:pt idx="156">
                  <c:v>2181632</c:v>
                </c:pt>
                <c:pt idx="157">
                  <c:v>1706474</c:v>
                </c:pt>
                <c:pt idx="158">
                  <c:v>1639862</c:v>
                </c:pt>
                <c:pt idx="159">
                  <c:v>1603786</c:v>
                </c:pt>
                <c:pt idx="160">
                  <c:v>335960</c:v>
                </c:pt>
                <c:pt idx="161">
                  <c:v>79409</c:v>
                </c:pt>
                <c:pt idx="162">
                  <c:v>75965</c:v>
                </c:pt>
                <c:pt idx="163">
                  <c:v>116438</c:v>
                </c:pt>
                <c:pt idx="164">
                  <c:v>78893</c:v>
                </c:pt>
                <c:pt idx="165">
                  <c:v>52538</c:v>
                </c:pt>
                <c:pt idx="166">
                  <c:v>126881</c:v>
                </c:pt>
                <c:pt idx="167">
                  <c:v>80819</c:v>
                </c:pt>
                <c:pt idx="168">
                  <c:v>39213</c:v>
                </c:pt>
                <c:pt idx="169">
                  <c:v>59017</c:v>
                </c:pt>
                <c:pt idx="170">
                  <c:v>36585</c:v>
                </c:pt>
                <c:pt idx="171">
                  <c:v>42358</c:v>
                </c:pt>
                <c:pt idx="172">
                  <c:v>33294</c:v>
                </c:pt>
                <c:pt idx="173">
                  <c:v>25080</c:v>
                </c:pt>
                <c:pt idx="174">
                  <c:v>42557</c:v>
                </c:pt>
                <c:pt idx="175">
                  <c:v>50327</c:v>
                </c:pt>
                <c:pt idx="176">
                  <c:v>58007</c:v>
                </c:pt>
                <c:pt idx="177">
                  <c:v>51686</c:v>
                </c:pt>
                <c:pt idx="178">
                  <c:v>56019</c:v>
                </c:pt>
                <c:pt idx="179">
                  <c:v>59595</c:v>
                </c:pt>
                <c:pt idx="180">
                  <c:v>84272</c:v>
                </c:pt>
                <c:pt idx="181">
                  <c:v>113159</c:v>
                </c:pt>
                <c:pt idx="182">
                  <c:v>50657</c:v>
                </c:pt>
                <c:pt idx="183">
                  <c:v>76351</c:v>
                </c:pt>
                <c:pt idx="184">
                  <c:v>38517</c:v>
                </c:pt>
                <c:pt idx="185">
                  <c:v>15296</c:v>
                </c:pt>
                <c:pt idx="186">
                  <c:v>10761</c:v>
                </c:pt>
                <c:pt idx="187">
                  <c:v>16182</c:v>
                </c:pt>
                <c:pt idx="188">
                  <c:v>17529</c:v>
                </c:pt>
                <c:pt idx="189">
                  <c:v>29240</c:v>
                </c:pt>
                <c:pt idx="190">
                  <c:v>520831</c:v>
                </c:pt>
                <c:pt idx="191">
                  <c:v>1503180</c:v>
                </c:pt>
                <c:pt idx="192">
                  <c:v>2361423</c:v>
                </c:pt>
                <c:pt idx="193">
                  <c:v>2267661</c:v>
                </c:pt>
                <c:pt idx="194">
                  <c:v>2703949</c:v>
                </c:pt>
                <c:pt idx="195">
                  <c:v>10235</c:v>
                </c:pt>
                <c:pt idx="196">
                  <c:v>1132</c:v>
                </c:pt>
                <c:pt idx="197">
                  <c:v>312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131040</c:v>
                </c:pt>
                <c:pt idx="243">
                  <c:v>646249</c:v>
                </c:pt>
                <c:pt idx="244">
                  <c:v>895771</c:v>
                </c:pt>
                <c:pt idx="245">
                  <c:v>693478</c:v>
                </c:pt>
                <c:pt idx="246">
                  <c:v>738710</c:v>
                </c:pt>
                <c:pt idx="247">
                  <c:v>617452</c:v>
                </c:pt>
                <c:pt idx="248">
                  <c:v>640587</c:v>
                </c:pt>
                <c:pt idx="249">
                  <c:v>663033</c:v>
                </c:pt>
                <c:pt idx="250">
                  <c:v>684696</c:v>
                </c:pt>
                <c:pt idx="251">
                  <c:v>814979</c:v>
                </c:pt>
                <c:pt idx="252">
                  <c:v>824579</c:v>
                </c:pt>
                <c:pt idx="253">
                  <c:v>635192</c:v>
                </c:pt>
                <c:pt idx="254">
                  <c:v>548558</c:v>
                </c:pt>
                <c:pt idx="255">
                  <c:v>544047</c:v>
                </c:pt>
                <c:pt idx="256">
                  <c:v>549232</c:v>
                </c:pt>
                <c:pt idx="257">
                  <c:v>769928</c:v>
                </c:pt>
                <c:pt idx="258">
                  <c:v>769149</c:v>
                </c:pt>
                <c:pt idx="259">
                  <c:v>644488</c:v>
                </c:pt>
                <c:pt idx="260">
                  <c:v>548887</c:v>
                </c:pt>
                <c:pt idx="261">
                  <c:v>449349</c:v>
                </c:pt>
                <c:pt idx="262">
                  <c:v>424424</c:v>
                </c:pt>
                <c:pt idx="263">
                  <c:v>498392</c:v>
                </c:pt>
                <c:pt idx="264">
                  <c:v>501878</c:v>
                </c:pt>
                <c:pt idx="265">
                  <c:v>269263</c:v>
                </c:pt>
                <c:pt idx="266">
                  <c:v>294854</c:v>
                </c:pt>
                <c:pt idx="267">
                  <c:v>252738</c:v>
                </c:pt>
                <c:pt idx="268">
                  <c:v>188667</c:v>
                </c:pt>
                <c:pt idx="269">
                  <c:v>195549</c:v>
                </c:pt>
                <c:pt idx="270">
                  <c:v>190694</c:v>
                </c:pt>
                <c:pt idx="271">
                  <c:v>85001</c:v>
                </c:pt>
                <c:pt idx="272">
                  <c:v>230</c:v>
                </c:pt>
                <c:pt idx="273">
                  <c:v>10629</c:v>
                </c:pt>
                <c:pt idx="274">
                  <c:v>12658</c:v>
                </c:pt>
                <c:pt idx="275">
                  <c:v>21458</c:v>
                </c:pt>
                <c:pt idx="276">
                  <c:v>7113</c:v>
                </c:pt>
                <c:pt idx="277">
                  <c:v>2070</c:v>
                </c:pt>
                <c:pt idx="278">
                  <c:v>1642</c:v>
                </c:pt>
                <c:pt idx="279">
                  <c:v>1663</c:v>
                </c:pt>
                <c:pt idx="280">
                  <c:v>4787</c:v>
                </c:pt>
                <c:pt idx="281">
                  <c:v>5435</c:v>
                </c:pt>
                <c:pt idx="282">
                  <c:v>2856</c:v>
                </c:pt>
                <c:pt idx="283">
                  <c:v>23827</c:v>
                </c:pt>
                <c:pt idx="284">
                  <c:v>33303</c:v>
                </c:pt>
                <c:pt idx="285">
                  <c:v>19734</c:v>
                </c:pt>
                <c:pt idx="286">
                  <c:v>25386</c:v>
                </c:pt>
                <c:pt idx="287">
                  <c:v>32535</c:v>
                </c:pt>
                <c:pt idx="288">
                  <c:v>25215</c:v>
                </c:pt>
                <c:pt idx="289">
                  <c:v>32454</c:v>
                </c:pt>
                <c:pt idx="290">
                  <c:v>38823</c:v>
                </c:pt>
                <c:pt idx="291">
                  <c:v>22030</c:v>
                </c:pt>
                <c:pt idx="292">
                  <c:v>33921</c:v>
                </c:pt>
                <c:pt idx="293">
                  <c:v>57129</c:v>
                </c:pt>
                <c:pt idx="294">
                  <c:v>115425</c:v>
                </c:pt>
                <c:pt idx="295">
                  <c:v>360282</c:v>
                </c:pt>
                <c:pt idx="296">
                  <c:v>448135</c:v>
                </c:pt>
                <c:pt idx="297">
                  <c:v>426404</c:v>
                </c:pt>
                <c:pt idx="298">
                  <c:v>416682</c:v>
                </c:pt>
                <c:pt idx="299">
                  <c:v>445762</c:v>
                </c:pt>
                <c:pt idx="300">
                  <c:v>420248</c:v>
                </c:pt>
                <c:pt idx="301">
                  <c:v>346110</c:v>
                </c:pt>
                <c:pt idx="302">
                  <c:v>350548</c:v>
                </c:pt>
                <c:pt idx="303">
                  <c:v>371711</c:v>
                </c:pt>
                <c:pt idx="304">
                  <c:v>492762</c:v>
                </c:pt>
                <c:pt idx="305">
                  <c:v>367562</c:v>
                </c:pt>
                <c:pt idx="306">
                  <c:v>351117</c:v>
                </c:pt>
                <c:pt idx="307">
                  <c:v>389185</c:v>
                </c:pt>
                <c:pt idx="308">
                  <c:v>278605</c:v>
                </c:pt>
                <c:pt idx="309">
                  <c:v>129589</c:v>
                </c:pt>
                <c:pt idx="310">
                  <c:v>83149</c:v>
                </c:pt>
                <c:pt idx="311">
                  <c:v>57607</c:v>
                </c:pt>
                <c:pt idx="312">
                  <c:v>57598</c:v>
                </c:pt>
                <c:pt idx="313">
                  <c:v>132047</c:v>
                </c:pt>
                <c:pt idx="314">
                  <c:v>200102</c:v>
                </c:pt>
                <c:pt idx="315">
                  <c:v>202963</c:v>
                </c:pt>
                <c:pt idx="316">
                  <c:v>75567</c:v>
                </c:pt>
                <c:pt idx="317">
                  <c:v>104045</c:v>
                </c:pt>
                <c:pt idx="318">
                  <c:v>112149</c:v>
                </c:pt>
                <c:pt idx="319">
                  <c:v>80794</c:v>
                </c:pt>
                <c:pt idx="320">
                  <c:v>83511</c:v>
                </c:pt>
                <c:pt idx="321">
                  <c:v>267526</c:v>
                </c:pt>
                <c:pt idx="322">
                  <c:v>223260</c:v>
                </c:pt>
                <c:pt idx="323">
                  <c:v>219948</c:v>
                </c:pt>
                <c:pt idx="324">
                  <c:v>148950</c:v>
                </c:pt>
                <c:pt idx="325">
                  <c:v>103627</c:v>
                </c:pt>
                <c:pt idx="326">
                  <c:v>114070</c:v>
                </c:pt>
                <c:pt idx="327">
                  <c:v>134477</c:v>
                </c:pt>
                <c:pt idx="328">
                  <c:v>142592</c:v>
                </c:pt>
                <c:pt idx="329">
                  <c:v>88142</c:v>
                </c:pt>
                <c:pt idx="330">
                  <c:v>125563</c:v>
                </c:pt>
                <c:pt idx="331">
                  <c:v>90836</c:v>
                </c:pt>
                <c:pt idx="332">
                  <c:v>84988</c:v>
                </c:pt>
                <c:pt idx="333">
                  <c:v>69243</c:v>
                </c:pt>
                <c:pt idx="334">
                  <c:v>186151</c:v>
                </c:pt>
                <c:pt idx="335">
                  <c:v>198147</c:v>
                </c:pt>
                <c:pt idx="336">
                  <c:v>105839</c:v>
                </c:pt>
                <c:pt idx="337">
                  <c:v>111355</c:v>
                </c:pt>
                <c:pt idx="338">
                  <c:v>190251</c:v>
                </c:pt>
                <c:pt idx="339">
                  <c:v>269018</c:v>
                </c:pt>
                <c:pt idx="340">
                  <c:v>164320</c:v>
                </c:pt>
                <c:pt idx="341">
                  <c:v>143540</c:v>
                </c:pt>
                <c:pt idx="342">
                  <c:v>134521</c:v>
                </c:pt>
                <c:pt idx="343">
                  <c:v>238982</c:v>
                </c:pt>
                <c:pt idx="344">
                  <c:v>298055</c:v>
                </c:pt>
                <c:pt idx="345">
                  <c:v>271953</c:v>
                </c:pt>
                <c:pt idx="346">
                  <c:v>98232</c:v>
                </c:pt>
                <c:pt idx="347">
                  <c:v>108661</c:v>
                </c:pt>
                <c:pt idx="348">
                  <c:v>104451</c:v>
                </c:pt>
                <c:pt idx="349">
                  <c:v>102203</c:v>
                </c:pt>
                <c:pt idx="350">
                  <c:v>101349</c:v>
                </c:pt>
                <c:pt idx="351">
                  <c:v>53210</c:v>
                </c:pt>
                <c:pt idx="352">
                  <c:v>154914</c:v>
                </c:pt>
                <c:pt idx="353">
                  <c:v>121718</c:v>
                </c:pt>
                <c:pt idx="354">
                  <c:v>64888</c:v>
                </c:pt>
                <c:pt idx="355">
                  <c:v>56929</c:v>
                </c:pt>
                <c:pt idx="356">
                  <c:v>80583</c:v>
                </c:pt>
                <c:pt idx="357">
                  <c:v>96172</c:v>
                </c:pt>
                <c:pt idx="358">
                  <c:v>99533</c:v>
                </c:pt>
                <c:pt idx="359">
                  <c:v>72493</c:v>
                </c:pt>
                <c:pt idx="360">
                  <c:v>84560</c:v>
                </c:pt>
                <c:pt idx="361">
                  <c:v>79629</c:v>
                </c:pt>
                <c:pt idx="362">
                  <c:v>134504</c:v>
                </c:pt>
                <c:pt idx="363">
                  <c:v>141551</c:v>
                </c:pt>
                <c:pt idx="364">
                  <c:v>7772</c:v>
                </c:pt>
                <c:pt idx="365">
                  <c:v>7</c:v>
                </c:pt>
                <c:pt idx="366">
                  <c:v>2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218613</c:v>
                </c:pt>
                <c:pt idx="375">
                  <c:v>404588</c:v>
                </c:pt>
                <c:pt idx="376">
                  <c:v>362408</c:v>
                </c:pt>
                <c:pt idx="377">
                  <c:v>477224</c:v>
                </c:pt>
                <c:pt idx="378">
                  <c:v>438118</c:v>
                </c:pt>
                <c:pt idx="379">
                  <c:v>525676</c:v>
                </c:pt>
                <c:pt idx="380">
                  <c:v>348566</c:v>
                </c:pt>
                <c:pt idx="381">
                  <c:v>346085</c:v>
                </c:pt>
                <c:pt idx="382">
                  <c:v>290584</c:v>
                </c:pt>
                <c:pt idx="383">
                  <c:v>298174</c:v>
                </c:pt>
                <c:pt idx="384">
                  <c:v>190725</c:v>
                </c:pt>
                <c:pt idx="385">
                  <c:v>277259</c:v>
                </c:pt>
                <c:pt idx="386">
                  <c:v>200839</c:v>
                </c:pt>
                <c:pt idx="387">
                  <c:v>140022</c:v>
                </c:pt>
                <c:pt idx="388">
                  <c:v>195571</c:v>
                </c:pt>
                <c:pt idx="389">
                  <c:v>134881</c:v>
                </c:pt>
                <c:pt idx="390">
                  <c:v>138240</c:v>
                </c:pt>
                <c:pt idx="391">
                  <c:v>239082</c:v>
                </c:pt>
                <c:pt idx="392">
                  <c:v>145035</c:v>
                </c:pt>
                <c:pt idx="393">
                  <c:v>138690</c:v>
                </c:pt>
                <c:pt idx="394">
                  <c:v>118039</c:v>
                </c:pt>
                <c:pt idx="395">
                  <c:v>118902</c:v>
                </c:pt>
                <c:pt idx="396">
                  <c:v>99311</c:v>
                </c:pt>
                <c:pt idx="397">
                  <c:v>151134</c:v>
                </c:pt>
                <c:pt idx="398">
                  <c:v>340232</c:v>
                </c:pt>
                <c:pt idx="399">
                  <c:v>634178</c:v>
                </c:pt>
                <c:pt idx="400">
                  <c:v>551281</c:v>
                </c:pt>
                <c:pt idx="401">
                  <c:v>416584</c:v>
                </c:pt>
                <c:pt idx="402">
                  <c:v>656427</c:v>
                </c:pt>
                <c:pt idx="403">
                  <c:v>634255</c:v>
                </c:pt>
                <c:pt idx="404">
                  <c:v>704708</c:v>
                </c:pt>
                <c:pt idx="405">
                  <c:v>751971</c:v>
                </c:pt>
                <c:pt idx="406">
                  <c:v>541322</c:v>
                </c:pt>
                <c:pt idx="407">
                  <c:v>379687</c:v>
                </c:pt>
                <c:pt idx="408">
                  <c:v>457590</c:v>
                </c:pt>
                <c:pt idx="409">
                  <c:v>115567</c:v>
                </c:pt>
                <c:pt idx="410">
                  <c:v>42211</c:v>
                </c:pt>
                <c:pt idx="411">
                  <c:v>45713</c:v>
                </c:pt>
                <c:pt idx="412">
                  <c:v>223984</c:v>
                </c:pt>
                <c:pt idx="413">
                  <c:v>476841</c:v>
                </c:pt>
                <c:pt idx="414">
                  <c:v>599751</c:v>
                </c:pt>
                <c:pt idx="415">
                  <c:v>9306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C9-4A0C-8390-B28595A5165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RTE+FF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Sheet1!$D$2:$D$417</c:f>
              <c:numCache>
                <c:formatCode>General</c:formatCode>
                <c:ptCount val="416"/>
                <c:pt idx="0">
                  <c:v>6656478</c:v>
                </c:pt>
                <c:pt idx="1">
                  <c:v>6160200</c:v>
                </c:pt>
                <c:pt idx="2">
                  <c:v>6037030</c:v>
                </c:pt>
                <c:pt idx="3">
                  <c:v>10312737</c:v>
                </c:pt>
                <c:pt idx="4">
                  <c:v>3342745</c:v>
                </c:pt>
                <c:pt idx="5">
                  <c:v>6176219</c:v>
                </c:pt>
                <c:pt idx="6">
                  <c:v>4127846</c:v>
                </c:pt>
                <c:pt idx="7">
                  <c:v>25547</c:v>
                </c:pt>
                <c:pt idx="8">
                  <c:v>6873</c:v>
                </c:pt>
                <c:pt idx="9">
                  <c:v>705</c:v>
                </c:pt>
                <c:pt idx="10">
                  <c:v>821704</c:v>
                </c:pt>
                <c:pt idx="11">
                  <c:v>2392519</c:v>
                </c:pt>
                <c:pt idx="12">
                  <c:v>2159087</c:v>
                </c:pt>
                <c:pt idx="13">
                  <c:v>1715943</c:v>
                </c:pt>
                <c:pt idx="14">
                  <c:v>3382963</c:v>
                </c:pt>
                <c:pt idx="15">
                  <c:v>2692308</c:v>
                </c:pt>
                <c:pt idx="16">
                  <c:v>3365423</c:v>
                </c:pt>
                <c:pt idx="17">
                  <c:v>2699099</c:v>
                </c:pt>
                <c:pt idx="18">
                  <c:v>2715048</c:v>
                </c:pt>
                <c:pt idx="19">
                  <c:v>353999</c:v>
                </c:pt>
                <c:pt idx="20">
                  <c:v>1904829</c:v>
                </c:pt>
                <c:pt idx="21">
                  <c:v>1743182</c:v>
                </c:pt>
                <c:pt idx="22">
                  <c:v>1033513</c:v>
                </c:pt>
                <c:pt idx="23">
                  <c:v>1072355</c:v>
                </c:pt>
                <c:pt idx="24">
                  <c:v>1874049</c:v>
                </c:pt>
                <c:pt idx="25">
                  <c:v>593674</c:v>
                </c:pt>
                <c:pt idx="26">
                  <c:v>2577028</c:v>
                </c:pt>
                <c:pt idx="27">
                  <c:v>2122685</c:v>
                </c:pt>
                <c:pt idx="28">
                  <c:v>2049822</c:v>
                </c:pt>
                <c:pt idx="29">
                  <c:v>2254063</c:v>
                </c:pt>
                <c:pt idx="30">
                  <c:v>2918049</c:v>
                </c:pt>
                <c:pt idx="31">
                  <c:v>3753223</c:v>
                </c:pt>
                <c:pt idx="32">
                  <c:v>5200476</c:v>
                </c:pt>
                <c:pt idx="33">
                  <c:v>8128522</c:v>
                </c:pt>
                <c:pt idx="34">
                  <c:v>10506369</c:v>
                </c:pt>
                <c:pt idx="35">
                  <c:v>12514545</c:v>
                </c:pt>
                <c:pt idx="36">
                  <c:v>7697038</c:v>
                </c:pt>
                <c:pt idx="37">
                  <c:v>6708666</c:v>
                </c:pt>
                <c:pt idx="38">
                  <c:v>5752632</c:v>
                </c:pt>
                <c:pt idx="39">
                  <c:v>6177156</c:v>
                </c:pt>
                <c:pt idx="40">
                  <c:v>8453734</c:v>
                </c:pt>
                <c:pt idx="41">
                  <c:v>8875878</c:v>
                </c:pt>
                <c:pt idx="42">
                  <c:v>7189187</c:v>
                </c:pt>
                <c:pt idx="43">
                  <c:v>7450826</c:v>
                </c:pt>
                <c:pt idx="44">
                  <c:v>7898950</c:v>
                </c:pt>
                <c:pt idx="45">
                  <c:v>7038441</c:v>
                </c:pt>
                <c:pt idx="46">
                  <c:v>8791015</c:v>
                </c:pt>
                <c:pt idx="47">
                  <c:v>86433</c:v>
                </c:pt>
                <c:pt idx="48">
                  <c:v>10867336</c:v>
                </c:pt>
                <c:pt idx="49">
                  <c:v>9607076</c:v>
                </c:pt>
                <c:pt idx="50">
                  <c:v>8489480</c:v>
                </c:pt>
                <c:pt idx="51">
                  <c:v>10905766</c:v>
                </c:pt>
                <c:pt idx="52">
                  <c:v>10633444</c:v>
                </c:pt>
                <c:pt idx="53">
                  <c:v>10923046</c:v>
                </c:pt>
                <c:pt idx="54">
                  <c:v>7124489</c:v>
                </c:pt>
                <c:pt idx="55">
                  <c:v>6179643</c:v>
                </c:pt>
                <c:pt idx="56">
                  <c:v>5614858</c:v>
                </c:pt>
                <c:pt idx="57">
                  <c:v>3074389</c:v>
                </c:pt>
                <c:pt idx="58">
                  <c:v>4146755</c:v>
                </c:pt>
                <c:pt idx="59">
                  <c:v>4076593</c:v>
                </c:pt>
                <c:pt idx="60">
                  <c:v>2842246</c:v>
                </c:pt>
                <c:pt idx="61">
                  <c:v>541580</c:v>
                </c:pt>
                <c:pt idx="62">
                  <c:v>5743948</c:v>
                </c:pt>
                <c:pt idx="63">
                  <c:v>4617482</c:v>
                </c:pt>
                <c:pt idx="64">
                  <c:v>4885577</c:v>
                </c:pt>
                <c:pt idx="65">
                  <c:v>4627186</c:v>
                </c:pt>
                <c:pt idx="66">
                  <c:v>6062492</c:v>
                </c:pt>
                <c:pt idx="67">
                  <c:v>7389815</c:v>
                </c:pt>
                <c:pt idx="68">
                  <c:v>4122114</c:v>
                </c:pt>
                <c:pt idx="69">
                  <c:v>8392390</c:v>
                </c:pt>
                <c:pt idx="70">
                  <c:v>11936973</c:v>
                </c:pt>
                <c:pt idx="71">
                  <c:v>12775663</c:v>
                </c:pt>
                <c:pt idx="72">
                  <c:v>8866558</c:v>
                </c:pt>
                <c:pt idx="73">
                  <c:v>9803521</c:v>
                </c:pt>
                <c:pt idx="74">
                  <c:v>7648907</c:v>
                </c:pt>
                <c:pt idx="75">
                  <c:v>10820051</c:v>
                </c:pt>
                <c:pt idx="76">
                  <c:v>14216561</c:v>
                </c:pt>
                <c:pt idx="77">
                  <c:v>13815559</c:v>
                </c:pt>
                <c:pt idx="78">
                  <c:v>12047601</c:v>
                </c:pt>
                <c:pt idx="79">
                  <c:v>6225363</c:v>
                </c:pt>
                <c:pt idx="80">
                  <c:v>8782888</c:v>
                </c:pt>
                <c:pt idx="81">
                  <c:v>9453550</c:v>
                </c:pt>
                <c:pt idx="82">
                  <c:v>7971728</c:v>
                </c:pt>
                <c:pt idx="83">
                  <c:v>7469712</c:v>
                </c:pt>
                <c:pt idx="84">
                  <c:v>7569950</c:v>
                </c:pt>
                <c:pt idx="85">
                  <c:v>6562088</c:v>
                </c:pt>
                <c:pt idx="86">
                  <c:v>9251289</c:v>
                </c:pt>
                <c:pt idx="87">
                  <c:v>9039055</c:v>
                </c:pt>
                <c:pt idx="88">
                  <c:v>9338360</c:v>
                </c:pt>
                <c:pt idx="89">
                  <c:v>11894314</c:v>
                </c:pt>
                <c:pt idx="90">
                  <c:v>13096931</c:v>
                </c:pt>
                <c:pt idx="91">
                  <c:v>13928504</c:v>
                </c:pt>
                <c:pt idx="92">
                  <c:v>14203908</c:v>
                </c:pt>
                <c:pt idx="93">
                  <c:v>18103627</c:v>
                </c:pt>
                <c:pt idx="94">
                  <c:v>29253614</c:v>
                </c:pt>
                <c:pt idx="95">
                  <c:v>71948989</c:v>
                </c:pt>
                <c:pt idx="96">
                  <c:v>39903318</c:v>
                </c:pt>
                <c:pt idx="97">
                  <c:v>70507178</c:v>
                </c:pt>
                <c:pt idx="98">
                  <c:v>70818632</c:v>
                </c:pt>
                <c:pt idx="99">
                  <c:v>54800498</c:v>
                </c:pt>
                <c:pt idx="100">
                  <c:v>25479626</c:v>
                </c:pt>
                <c:pt idx="101">
                  <c:v>22199541</c:v>
                </c:pt>
                <c:pt idx="102">
                  <c:v>21434220</c:v>
                </c:pt>
                <c:pt idx="103">
                  <c:v>19470982</c:v>
                </c:pt>
                <c:pt idx="104">
                  <c:v>31895325</c:v>
                </c:pt>
                <c:pt idx="105">
                  <c:v>36028590</c:v>
                </c:pt>
                <c:pt idx="106">
                  <c:v>29370517</c:v>
                </c:pt>
                <c:pt idx="107">
                  <c:v>12883788</c:v>
                </c:pt>
                <c:pt idx="108">
                  <c:v>16087</c:v>
                </c:pt>
                <c:pt idx="109">
                  <c:v>2380</c:v>
                </c:pt>
                <c:pt idx="110">
                  <c:v>151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4723006</c:v>
                </c:pt>
                <c:pt idx="123">
                  <c:v>5970481</c:v>
                </c:pt>
                <c:pt idx="124">
                  <c:v>3953645</c:v>
                </c:pt>
                <c:pt idx="125">
                  <c:v>8104103</c:v>
                </c:pt>
                <c:pt idx="126">
                  <c:v>1908930</c:v>
                </c:pt>
                <c:pt idx="127">
                  <c:v>707234</c:v>
                </c:pt>
                <c:pt idx="128">
                  <c:v>1168848</c:v>
                </c:pt>
                <c:pt idx="129">
                  <c:v>1261991</c:v>
                </c:pt>
                <c:pt idx="130">
                  <c:v>2924351</c:v>
                </c:pt>
                <c:pt idx="131">
                  <c:v>3108603</c:v>
                </c:pt>
                <c:pt idx="132">
                  <c:v>3127300</c:v>
                </c:pt>
                <c:pt idx="133">
                  <c:v>3332588</c:v>
                </c:pt>
                <c:pt idx="134">
                  <c:v>4294997</c:v>
                </c:pt>
                <c:pt idx="135">
                  <c:v>4445008</c:v>
                </c:pt>
                <c:pt idx="136">
                  <c:v>3711261</c:v>
                </c:pt>
                <c:pt idx="137">
                  <c:v>5385042</c:v>
                </c:pt>
                <c:pt idx="138">
                  <c:v>7660021</c:v>
                </c:pt>
                <c:pt idx="139">
                  <c:v>7997938</c:v>
                </c:pt>
                <c:pt idx="140">
                  <c:v>4941011</c:v>
                </c:pt>
                <c:pt idx="141">
                  <c:v>5512482</c:v>
                </c:pt>
                <c:pt idx="142">
                  <c:v>5066380</c:v>
                </c:pt>
                <c:pt idx="143">
                  <c:v>5778428</c:v>
                </c:pt>
                <c:pt idx="144">
                  <c:v>6061330</c:v>
                </c:pt>
                <c:pt idx="145">
                  <c:v>6164763</c:v>
                </c:pt>
                <c:pt idx="146">
                  <c:v>7203234</c:v>
                </c:pt>
                <c:pt idx="147">
                  <c:v>5625808</c:v>
                </c:pt>
                <c:pt idx="148">
                  <c:v>5966873</c:v>
                </c:pt>
                <c:pt idx="149">
                  <c:v>6897731</c:v>
                </c:pt>
                <c:pt idx="150">
                  <c:v>7666659</c:v>
                </c:pt>
                <c:pt idx="151">
                  <c:v>7337417</c:v>
                </c:pt>
                <c:pt idx="152">
                  <c:v>8784960</c:v>
                </c:pt>
                <c:pt idx="153">
                  <c:v>8427211</c:v>
                </c:pt>
                <c:pt idx="154">
                  <c:v>7364562</c:v>
                </c:pt>
                <c:pt idx="155">
                  <c:v>5372561</c:v>
                </c:pt>
                <c:pt idx="156">
                  <c:v>4352589</c:v>
                </c:pt>
                <c:pt idx="157">
                  <c:v>5277054</c:v>
                </c:pt>
                <c:pt idx="158">
                  <c:v>4681807</c:v>
                </c:pt>
                <c:pt idx="159">
                  <c:v>5675526</c:v>
                </c:pt>
                <c:pt idx="160">
                  <c:v>4901845</c:v>
                </c:pt>
                <c:pt idx="161">
                  <c:v>5425965</c:v>
                </c:pt>
                <c:pt idx="162">
                  <c:v>4767295</c:v>
                </c:pt>
                <c:pt idx="163">
                  <c:v>4477200</c:v>
                </c:pt>
                <c:pt idx="164">
                  <c:v>4452007</c:v>
                </c:pt>
                <c:pt idx="165">
                  <c:v>5595813</c:v>
                </c:pt>
                <c:pt idx="166">
                  <c:v>7379666</c:v>
                </c:pt>
                <c:pt idx="167">
                  <c:v>6145919</c:v>
                </c:pt>
                <c:pt idx="168">
                  <c:v>6566427</c:v>
                </c:pt>
                <c:pt idx="169">
                  <c:v>6375846</c:v>
                </c:pt>
                <c:pt idx="170">
                  <c:v>6745476</c:v>
                </c:pt>
                <c:pt idx="171">
                  <c:v>7092100</c:v>
                </c:pt>
                <c:pt idx="172">
                  <c:v>5546472</c:v>
                </c:pt>
                <c:pt idx="173">
                  <c:v>7360795</c:v>
                </c:pt>
                <c:pt idx="174">
                  <c:v>8600922</c:v>
                </c:pt>
                <c:pt idx="175">
                  <c:v>8254843</c:v>
                </c:pt>
                <c:pt idx="176">
                  <c:v>6406339</c:v>
                </c:pt>
                <c:pt idx="177">
                  <c:v>5379567</c:v>
                </c:pt>
                <c:pt idx="178">
                  <c:v>5715538</c:v>
                </c:pt>
                <c:pt idx="179">
                  <c:v>6134308</c:v>
                </c:pt>
                <c:pt idx="180">
                  <c:v>6420322</c:v>
                </c:pt>
                <c:pt idx="181">
                  <c:v>6092941</c:v>
                </c:pt>
                <c:pt idx="182">
                  <c:v>5718684</c:v>
                </c:pt>
                <c:pt idx="183">
                  <c:v>6027605</c:v>
                </c:pt>
                <c:pt idx="184">
                  <c:v>5628568</c:v>
                </c:pt>
                <c:pt idx="185">
                  <c:v>5176450</c:v>
                </c:pt>
                <c:pt idx="186">
                  <c:v>4978311</c:v>
                </c:pt>
                <c:pt idx="187">
                  <c:v>5541519</c:v>
                </c:pt>
                <c:pt idx="188">
                  <c:v>5711222</c:v>
                </c:pt>
                <c:pt idx="189">
                  <c:v>5342586</c:v>
                </c:pt>
                <c:pt idx="190">
                  <c:v>5202627</c:v>
                </c:pt>
                <c:pt idx="191">
                  <c:v>5740174</c:v>
                </c:pt>
                <c:pt idx="192">
                  <c:v>7044130</c:v>
                </c:pt>
                <c:pt idx="193">
                  <c:v>7625629</c:v>
                </c:pt>
                <c:pt idx="194">
                  <c:v>10610852</c:v>
                </c:pt>
                <c:pt idx="195">
                  <c:v>14623206</c:v>
                </c:pt>
                <c:pt idx="196">
                  <c:v>14410198</c:v>
                </c:pt>
                <c:pt idx="197">
                  <c:v>12857486</c:v>
                </c:pt>
                <c:pt idx="198">
                  <c:v>12066631</c:v>
                </c:pt>
                <c:pt idx="199">
                  <c:v>13843197</c:v>
                </c:pt>
                <c:pt idx="200">
                  <c:v>11722293</c:v>
                </c:pt>
                <c:pt idx="201">
                  <c:v>12352385</c:v>
                </c:pt>
                <c:pt idx="202">
                  <c:v>9604183</c:v>
                </c:pt>
                <c:pt idx="203">
                  <c:v>9886038</c:v>
                </c:pt>
                <c:pt idx="204">
                  <c:v>12962644</c:v>
                </c:pt>
                <c:pt idx="205">
                  <c:v>15210646</c:v>
                </c:pt>
                <c:pt idx="206">
                  <c:v>19527096</c:v>
                </c:pt>
                <c:pt idx="207">
                  <c:v>22432695</c:v>
                </c:pt>
                <c:pt idx="208">
                  <c:v>26831719</c:v>
                </c:pt>
                <c:pt idx="209">
                  <c:v>20924060</c:v>
                </c:pt>
                <c:pt idx="210">
                  <c:v>20414145</c:v>
                </c:pt>
                <c:pt idx="211">
                  <c:v>20480556</c:v>
                </c:pt>
                <c:pt idx="212">
                  <c:v>21727986</c:v>
                </c:pt>
                <c:pt idx="213">
                  <c:v>18656763</c:v>
                </c:pt>
                <c:pt idx="214">
                  <c:v>19626883</c:v>
                </c:pt>
                <c:pt idx="215">
                  <c:v>23056746</c:v>
                </c:pt>
                <c:pt idx="216">
                  <c:v>27102344</c:v>
                </c:pt>
                <c:pt idx="217">
                  <c:v>25982040</c:v>
                </c:pt>
                <c:pt idx="218">
                  <c:v>25166059</c:v>
                </c:pt>
                <c:pt idx="219">
                  <c:v>24130997</c:v>
                </c:pt>
                <c:pt idx="220">
                  <c:v>21913684</c:v>
                </c:pt>
                <c:pt idx="221">
                  <c:v>20889036</c:v>
                </c:pt>
                <c:pt idx="222">
                  <c:v>23327918</c:v>
                </c:pt>
                <c:pt idx="223">
                  <c:v>19357669</c:v>
                </c:pt>
                <c:pt idx="224">
                  <c:v>12047508</c:v>
                </c:pt>
                <c:pt idx="225">
                  <c:v>10274557</c:v>
                </c:pt>
                <c:pt idx="226">
                  <c:v>9491030</c:v>
                </c:pt>
                <c:pt idx="227">
                  <c:v>7899967</c:v>
                </c:pt>
                <c:pt idx="228">
                  <c:v>6770249</c:v>
                </c:pt>
                <c:pt idx="229">
                  <c:v>8335606</c:v>
                </c:pt>
                <c:pt idx="230">
                  <c:v>8039583</c:v>
                </c:pt>
                <c:pt idx="231">
                  <c:v>8958808</c:v>
                </c:pt>
                <c:pt idx="232">
                  <c:v>9528371</c:v>
                </c:pt>
                <c:pt idx="233">
                  <c:v>7797236</c:v>
                </c:pt>
                <c:pt idx="234">
                  <c:v>6747668</c:v>
                </c:pt>
                <c:pt idx="235">
                  <c:v>6892840</c:v>
                </c:pt>
                <c:pt idx="236">
                  <c:v>8796048</c:v>
                </c:pt>
                <c:pt idx="237">
                  <c:v>9817475</c:v>
                </c:pt>
                <c:pt idx="238">
                  <c:v>4810918</c:v>
                </c:pt>
                <c:pt idx="239">
                  <c:v>2375116</c:v>
                </c:pt>
                <c:pt idx="240">
                  <c:v>660328</c:v>
                </c:pt>
                <c:pt idx="241">
                  <c:v>620849</c:v>
                </c:pt>
                <c:pt idx="242">
                  <c:v>3703909</c:v>
                </c:pt>
                <c:pt idx="243">
                  <c:v>6412592</c:v>
                </c:pt>
                <c:pt idx="244">
                  <c:v>10524674</c:v>
                </c:pt>
                <c:pt idx="245">
                  <c:v>12292155</c:v>
                </c:pt>
                <c:pt idx="246">
                  <c:v>10215956</c:v>
                </c:pt>
                <c:pt idx="247">
                  <c:v>8732925</c:v>
                </c:pt>
                <c:pt idx="248">
                  <c:v>9283874</c:v>
                </c:pt>
                <c:pt idx="249">
                  <c:v>9179919</c:v>
                </c:pt>
                <c:pt idx="250">
                  <c:v>12278760</c:v>
                </c:pt>
                <c:pt idx="251">
                  <c:v>12276304</c:v>
                </c:pt>
                <c:pt idx="252">
                  <c:v>12165627</c:v>
                </c:pt>
                <c:pt idx="253">
                  <c:v>9504943</c:v>
                </c:pt>
                <c:pt idx="254">
                  <c:v>9312737</c:v>
                </c:pt>
                <c:pt idx="255">
                  <c:v>7622519</c:v>
                </c:pt>
                <c:pt idx="256">
                  <c:v>7160137</c:v>
                </c:pt>
                <c:pt idx="257">
                  <c:v>9021029</c:v>
                </c:pt>
                <c:pt idx="258">
                  <c:v>9229720</c:v>
                </c:pt>
                <c:pt idx="259">
                  <c:v>6987199</c:v>
                </c:pt>
                <c:pt idx="260">
                  <c:v>5951148</c:v>
                </c:pt>
                <c:pt idx="261">
                  <c:v>6653528</c:v>
                </c:pt>
                <c:pt idx="262">
                  <c:v>7078431</c:v>
                </c:pt>
                <c:pt idx="263">
                  <c:v>7455577</c:v>
                </c:pt>
                <c:pt idx="264">
                  <c:v>9897161</c:v>
                </c:pt>
                <c:pt idx="265">
                  <c:v>9987206</c:v>
                </c:pt>
                <c:pt idx="266">
                  <c:v>8388031</c:v>
                </c:pt>
                <c:pt idx="267">
                  <c:v>8021706</c:v>
                </c:pt>
                <c:pt idx="268">
                  <c:v>7249273</c:v>
                </c:pt>
                <c:pt idx="269">
                  <c:v>7010762</c:v>
                </c:pt>
                <c:pt idx="270">
                  <c:v>8295094</c:v>
                </c:pt>
                <c:pt idx="271">
                  <c:v>9393171</c:v>
                </c:pt>
                <c:pt idx="272">
                  <c:v>952371</c:v>
                </c:pt>
                <c:pt idx="273">
                  <c:v>6644314</c:v>
                </c:pt>
                <c:pt idx="274">
                  <c:v>7125935</c:v>
                </c:pt>
                <c:pt idx="275">
                  <c:v>7290788</c:v>
                </c:pt>
                <c:pt idx="276">
                  <c:v>8533298</c:v>
                </c:pt>
                <c:pt idx="277">
                  <c:v>8244932</c:v>
                </c:pt>
                <c:pt idx="278">
                  <c:v>8411149</c:v>
                </c:pt>
                <c:pt idx="279">
                  <c:v>9368983</c:v>
                </c:pt>
                <c:pt idx="280">
                  <c:v>9091022</c:v>
                </c:pt>
                <c:pt idx="281">
                  <c:v>8612846</c:v>
                </c:pt>
                <c:pt idx="282">
                  <c:v>9405501</c:v>
                </c:pt>
                <c:pt idx="283">
                  <c:v>8140586</c:v>
                </c:pt>
                <c:pt idx="284">
                  <c:v>6622808</c:v>
                </c:pt>
                <c:pt idx="285">
                  <c:v>6500470</c:v>
                </c:pt>
                <c:pt idx="286">
                  <c:v>7042817</c:v>
                </c:pt>
                <c:pt idx="287">
                  <c:v>7885476</c:v>
                </c:pt>
                <c:pt idx="288">
                  <c:v>6695878</c:v>
                </c:pt>
                <c:pt idx="289">
                  <c:v>6723818</c:v>
                </c:pt>
                <c:pt idx="290">
                  <c:v>4642928</c:v>
                </c:pt>
                <c:pt idx="291">
                  <c:v>3067636</c:v>
                </c:pt>
                <c:pt idx="292">
                  <c:v>4652673</c:v>
                </c:pt>
                <c:pt idx="293">
                  <c:v>5581125</c:v>
                </c:pt>
                <c:pt idx="294">
                  <c:v>3678373</c:v>
                </c:pt>
                <c:pt idx="295">
                  <c:v>5849459</c:v>
                </c:pt>
                <c:pt idx="296">
                  <c:v>5074481</c:v>
                </c:pt>
                <c:pt idx="297">
                  <c:v>3691836</c:v>
                </c:pt>
                <c:pt idx="298">
                  <c:v>4520811</c:v>
                </c:pt>
                <c:pt idx="299">
                  <c:v>5644129</c:v>
                </c:pt>
                <c:pt idx="300">
                  <c:v>5033503</c:v>
                </c:pt>
                <c:pt idx="301">
                  <c:v>5591433</c:v>
                </c:pt>
                <c:pt idx="302">
                  <c:v>5608339</c:v>
                </c:pt>
                <c:pt idx="303">
                  <c:v>6644365</c:v>
                </c:pt>
                <c:pt idx="304">
                  <c:v>6329264</c:v>
                </c:pt>
                <c:pt idx="305">
                  <c:v>6182557</c:v>
                </c:pt>
                <c:pt idx="306">
                  <c:v>8059152</c:v>
                </c:pt>
                <c:pt idx="307">
                  <c:v>8256366</c:v>
                </c:pt>
                <c:pt idx="308">
                  <c:v>7398451</c:v>
                </c:pt>
                <c:pt idx="309">
                  <c:v>8047466</c:v>
                </c:pt>
                <c:pt idx="310">
                  <c:v>7403433</c:v>
                </c:pt>
                <c:pt idx="311">
                  <c:v>7453196</c:v>
                </c:pt>
                <c:pt idx="312">
                  <c:v>6836466</c:v>
                </c:pt>
                <c:pt idx="313">
                  <c:v>8031350</c:v>
                </c:pt>
                <c:pt idx="314">
                  <c:v>8796615</c:v>
                </c:pt>
                <c:pt idx="315">
                  <c:v>9008043</c:v>
                </c:pt>
                <c:pt idx="316">
                  <c:v>8244197</c:v>
                </c:pt>
                <c:pt idx="317">
                  <c:v>9303290</c:v>
                </c:pt>
                <c:pt idx="318">
                  <c:v>8211767</c:v>
                </c:pt>
                <c:pt idx="319">
                  <c:v>8098955</c:v>
                </c:pt>
                <c:pt idx="320">
                  <c:v>8623505</c:v>
                </c:pt>
                <c:pt idx="321">
                  <c:v>9037482</c:v>
                </c:pt>
                <c:pt idx="322">
                  <c:v>9362164</c:v>
                </c:pt>
                <c:pt idx="323">
                  <c:v>9001507</c:v>
                </c:pt>
                <c:pt idx="324">
                  <c:v>9731896</c:v>
                </c:pt>
                <c:pt idx="325">
                  <c:v>8946981</c:v>
                </c:pt>
                <c:pt idx="326">
                  <c:v>7906748</c:v>
                </c:pt>
                <c:pt idx="327">
                  <c:v>8823727</c:v>
                </c:pt>
                <c:pt idx="328">
                  <c:v>9168390</c:v>
                </c:pt>
                <c:pt idx="329">
                  <c:v>8112241</c:v>
                </c:pt>
                <c:pt idx="330">
                  <c:v>11462005</c:v>
                </c:pt>
                <c:pt idx="331">
                  <c:v>11432119</c:v>
                </c:pt>
                <c:pt idx="332">
                  <c:v>9568750</c:v>
                </c:pt>
                <c:pt idx="333">
                  <c:v>9053583</c:v>
                </c:pt>
                <c:pt idx="334">
                  <c:v>8903750</c:v>
                </c:pt>
                <c:pt idx="335">
                  <c:v>9989573</c:v>
                </c:pt>
                <c:pt idx="336">
                  <c:v>9751550</c:v>
                </c:pt>
                <c:pt idx="337">
                  <c:v>10319317</c:v>
                </c:pt>
                <c:pt idx="338">
                  <c:v>12457641</c:v>
                </c:pt>
                <c:pt idx="339">
                  <c:v>11231398</c:v>
                </c:pt>
                <c:pt idx="340">
                  <c:v>9860383</c:v>
                </c:pt>
                <c:pt idx="341">
                  <c:v>10349593</c:v>
                </c:pt>
                <c:pt idx="342">
                  <c:v>13397065</c:v>
                </c:pt>
                <c:pt idx="343">
                  <c:v>10457798</c:v>
                </c:pt>
                <c:pt idx="344">
                  <c:v>10725457</c:v>
                </c:pt>
                <c:pt idx="345">
                  <c:v>9785093</c:v>
                </c:pt>
                <c:pt idx="346">
                  <c:v>10202758</c:v>
                </c:pt>
                <c:pt idx="347">
                  <c:v>10961742</c:v>
                </c:pt>
                <c:pt idx="348">
                  <c:v>10495904</c:v>
                </c:pt>
                <c:pt idx="349">
                  <c:v>10485037</c:v>
                </c:pt>
                <c:pt idx="350">
                  <c:v>8796806</c:v>
                </c:pt>
                <c:pt idx="351">
                  <c:v>7668540</c:v>
                </c:pt>
                <c:pt idx="352">
                  <c:v>7701241</c:v>
                </c:pt>
                <c:pt idx="353">
                  <c:v>6204537</c:v>
                </c:pt>
                <c:pt idx="354">
                  <c:v>6196235</c:v>
                </c:pt>
                <c:pt idx="355">
                  <c:v>7194392</c:v>
                </c:pt>
                <c:pt idx="356">
                  <c:v>7182944</c:v>
                </c:pt>
                <c:pt idx="357">
                  <c:v>6966323</c:v>
                </c:pt>
                <c:pt idx="358">
                  <c:v>6571776</c:v>
                </c:pt>
                <c:pt idx="359">
                  <c:v>6930094</c:v>
                </c:pt>
                <c:pt idx="360">
                  <c:v>8233876</c:v>
                </c:pt>
                <c:pt idx="361">
                  <c:v>8689848</c:v>
                </c:pt>
                <c:pt idx="362">
                  <c:v>11100905</c:v>
                </c:pt>
                <c:pt idx="363">
                  <c:v>16352370</c:v>
                </c:pt>
                <c:pt idx="364">
                  <c:v>4712642</c:v>
                </c:pt>
                <c:pt idx="365">
                  <c:v>10226093</c:v>
                </c:pt>
                <c:pt idx="366">
                  <c:v>9551005</c:v>
                </c:pt>
                <c:pt idx="367">
                  <c:v>7795748</c:v>
                </c:pt>
                <c:pt idx="368">
                  <c:v>8958379</c:v>
                </c:pt>
                <c:pt idx="369">
                  <c:v>9520599</c:v>
                </c:pt>
                <c:pt idx="370">
                  <c:v>8895333</c:v>
                </c:pt>
                <c:pt idx="371">
                  <c:v>8681038</c:v>
                </c:pt>
                <c:pt idx="372">
                  <c:v>9216757</c:v>
                </c:pt>
                <c:pt idx="373">
                  <c:v>10153283</c:v>
                </c:pt>
                <c:pt idx="374">
                  <c:v>9880916</c:v>
                </c:pt>
                <c:pt idx="375">
                  <c:v>8255454</c:v>
                </c:pt>
                <c:pt idx="376">
                  <c:v>9110439</c:v>
                </c:pt>
                <c:pt idx="377">
                  <c:v>9262857</c:v>
                </c:pt>
                <c:pt idx="378">
                  <c:v>8029338</c:v>
                </c:pt>
                <c:pt idx="379">
                  <c:v>7247954</c:v>
                </c:pt>
                <c:pt idx="380">
                  <c:v>6477945</c:v>
                </c:pt>
                <c:pt idx="381">
                  <c:v>6581863</c:v>
                </c:pt>
                <c:pt idx="382">
                  <c:v>7385426</c:v>
                </c:pt>
                <c:pt idx="383">
                  <c:v>8226997</c:v>
                </c:pt>
                <c:pt idx="384">
                  <c:v>8500052</c:v>
                </c:pt>
                <c:pt idx="385">
                  <c:v>9068217</c:v>
                </c:pt>
                <c:pt idx="386">
                  <c:v>7014085</c:v>
                </c:pt>
                <c:pt idx="387">
                  <c:v>7576113</c:v>
                </c:pt>
                <c:pt idx="388">
                  <c:v>6026447</c:v>
                </c:pt>
                <c:pt idx="389">
                  <c:v>5367120</c:v>
                </c:pt>
                <c:pt idx="390">
                  <c:v>6552534</c:v>
                </c:pt>
                <c:pt idx="391">
                  <c:v>6301055</c:v>
                </c:pt>
                <c:pt idx="392">
                  <c:v>5301617</c:v>
                </c:pt>
                <c:pt idx="393">
                  <c:v>5694679</c:v>
                </c:pt>
                <c:pt idx="394">
                  <c:v>6949383</c:v>
                </c:pt>
                <c:pt idx="395">
                  <c:v>5735117</c:v>
                </c:pt>
                <c:pt idx="396">
                  <c:v>6649796</c:v>
                </c:pt>
                <c:pt idx="397">
                  <c:v>7212040</c:v>
                </c:pt>
                <c:pt idx="398">
                  <c:v>7360697</c:v>
                </c:pt>
                <c:pt idx="399">
                  <c:v>6712104</c:v>
                </c:pt>
                <c:pt idx="400">
                  <c:v>6210010</c:v>
                </c:pt>
                <c:pt idx="401">
                  <c:v>4610216</c:v>
                </c:pt>
                <c:pt idx="402">
                  <c:v>4886310</c:v>
                </c:pt>
                <c:pt idx="403">
                  <c:v>4584068</c:v>
                </c:pt>
                <c:pt idx="404">
                  <c:v>5247740</c:v>
                </c:pt>
                <c:pt idx="405">
                  <c:v>5567004</c:v>
                </c:pt>
                <c:pt idx="406">
                  <c:v>4879331</c:v>
                </c:pt>
                <c:pt idx="407">
                  <c:v>4162285</c:v>
                </c:pt>
                <c:pt idx="408">
                  <c:v>4250302</c:v>
                </c:pt>
                <c:pt idx="409">
                  <c:v>5115954</c:v>
                </c:pt>
                <c:pt idx="410">
                  <c:v>7235249</c:v>
                </c:pt>
                <c:pt idx="411">
                  <c:v>6880608</c:v>
                </c:pt>
                <c:pt idx="412">
                  <c:v>4908224</c:v>
                </c:pt>
                <c:pt idx="413">
                  <c:v>6591807</c:v>
                </c:pt>
                <c:pt idx="414">
                  <c:v>4776646</c:v>
                </c:pt>
                <c:pt idx="415">
                  <c:v>584497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E0-4787-BC75-03AEC8F1C59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Remarketing RTE&amp;FF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Sheet1!$E$2:$E$417</c:f>
              <c:numCache>
                <c:formatCode>General</c:formatCode>
                <c:ptCount val="416"/>
                <c:pt idx="0">
                  <c:v>911738</c:v>
                </c:pt>
                <c:pt idx="1">
                  <c:v>1015723</c:v>
                </c:pt>
                <c:pt idx="2">
                  <c:v>1018824</c:v>
                </c:pt>
                <c:pt idx="3">
                  <c:v>948666</c:v>
                </c:pt>
                <c:pt idx="4">
                  <c:v>1129274</c:v>
                </c:pt>
                <c:pt idx="5">
                  <c:v>1192285</c:v>
                </c:pt>
                <c:pt idx="6">
                  <c:v>637850</c:v>
                </c:pt>
                <c:pt idx="7">
                  <c:v>250</c:v>
                </c:pt>
                <c:pt idx="8">
                  <c:v>18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112697</c:v>
                </c:pt>
                <c:pt idx="37">
                  <c:v>71207</c:v>
                </c:pt>
                <c:pt idx="38">
                  <c:v>118596</c:v>
                </c:pt>
                <c:pt idx="39">
                  <c:v>119858</c:v>
                </c:pt>
                <c:pt idx="40">
                  <c:v>110962</c:v>
                </c:pt>
                <c:pt idx="41">
                  <c:v>108868</c:v>
                </c:pt>
                <c:pt idx="42">
                  <c:v>307</c:v>
                </c:pt>
                <c:pt idx="43">
                  <c:v>83</c:v>
                </c:pt>
                <c:pt idx="44">
                  <c:v>5</c:v>
                </c:pt>
                <c:pt idx="45">
                  <c:v>1314292</c:v>
                </c:pt>
                <c:pt idx="46">
                  <c:v>1629491</c:v>
                </c:pt>
                <c:pt idx="47">
                  <c:v>1436487</c:v>
                </c:pt>
                <c:pt idx="48">
                  <c:v>1475101</c:v>
                </c:pt>
                <c:pt idx="49">
                  <c:v>1641256</c:v>
                </c:pt>
                <c:pt idx="50">
                  <c:v>1560974</c:v>
                </c:pt>
                <c:pt idx="51">
                  <c:v>1273995</c:v>
                </c:pt>
                <c:pt idx="52">
                  <c:v>1249235</c:v>
                </c:pt>
                <c:pt idx="53">
                  <c:v>1226606</c:v>
                </c:pt>
                <c:pt idx="54">
                  <c:v>1253654</c:v>
                </c:pt>
                <c:pt idx="55">
                  <c:v>458048</c:v>
                </c:pt>
                <c:pt idx="56">
                  <c:v>1960</c:v>
                </c:pt>
                <c:pt idx="57">
                  <c:v>496</c:v>
                </c:pt>
                <c:pt idx="58">
                  <c:v>36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606705</c:v>
                </c:pt>
                <c:pt idx="70">
                  <c:v>1168591</c:v>
                </c:pt>
                <c:pt idx="71">
                  <c:v>1076986</c:v>
                </c:pt>
                <c:pt idx="72">
                  <c:v>882767</c:v>
                </c:pt>
                <c:pt idx="73">
                  <c:v>730884</c:v>
                </c:pt>
                <c:pt idx="74">
                  <c:v>950848</c:v>
                </c:pt>
                <c:pt idx="75">
                  <c:v>1053257</c:v>
                </c:pt>
                <c:pt idx="76">
                  <c:v>965933</c:v>
                </c:pt>
                <c:pt idx="77">
                  <c:v>708625</c:v>
                </c:pt>
                <c:pt idx="78">
                  <c:v>556827</c:v>
                </c:pt>
                <c:pt idx="79">
                  <c:v>540778</c:v>
                </c:pt>
                <c:pt idx="80">
                  <c:v>553357</c:v>
                </c:pt>
                <c:pt idx="81">
                  <c:v>538404</c:v>
                </c:pt>
                <c:pt idx="82">
                  <c:v>610763</c:v>
                </c:pt>
                <c:pt idx="83">
                  <c:v>549427</c:v>
                </c:pt>
                <c:pt idx="84">
                  <c:v>519256</c:v>
                </c:pt>
                <c:pt idx="85">
                  <c:v>597225</c:v>
                </c:pt>
                <c:pt idx="86">
                  <c:v>550588</c:v>
                </c:pt>
                <c:pt idx="87">
                  <c:v>538914</c:v>
                </c:pt>
                <c:pt idx="88">
                  <c:v>530084</c:v>
                </c:pt>
                <c:pt idx="89">
                  <c:v>591626</c:v>
                </c:pt>
                <c:pt idx="90">
                  <c:v>524952</c:v>
                </c:pt>
                <c:pt idx="91">
                  <c:v>579403</c:v>
                </c:pt>
                <c:pt idx="92">
                  <c:v>579244</c:v>
                </c:pt>
                <c:pt idx="93">
                  <c:v>612877</c:v>
                </c:pt>
                <c:pt idx="94">
                  <c:v>541351</c:v>
                </c:pt>
                <c:pt idx="95">
                  <c:v>593319</c:v>
                </c:pt>
                <c:pt idx="96">
                  <c:v>613168</c:v>
                </c:pt>
                <c:pt idx="97">
                  <c:v>522306</c:v>
                </c:pt>
                <c:pt idx="98">
                  <c:v>398115</c:v>
                </c:pt>
                <c:pt idx="99">
                  <c:v>215758</c:v>
                </c:pt>
                <c:pt idx="100">
                  <c:v>1125</c:v>
                </c:pt>
                <c:pt idx="101">
                  <c:v>181</c:v>
                </c:pt>
                <c:pt idx="102">
                  <c:v>15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357780</c:v>
                </c:pt>
                <c:pt idx="126">
                  <c:v>657773</c:v>
                </c:pt>
                <c:pt idx="127">
                  <c:v>603437</c:v>
                </c:pt>
                <c:pt idx="128">
                  <c:v>584460</c:v>
                </c:pt>
                <c:pt idx="129">
                  <c:v>627369</c:v>
                </c:pt>
                <c:pt idx="130">
                  <c:v>596879</c:v>
                </c:pt>
                <c:pt idx="131">
                  <c:v>609549</c:v>
                </c:pt>
                <c:pt idx="132">
                  <c:v>617149</c:v>
                </c:pt>
                <c:pt idx="133">
                  <c:v>708222</c:v>
                </c:pt>
                <c:pt idx="134">
                  <c:v>706822</c:v>
                </c:pt>
                <c:pt idx="135">
                  <c:v>597835</c:v>
                </c:pt>
                <c:pt idx="136">
                  <c:v>537687</c:v>
                </c:pt>
                <c:pt idx="137">
                  <c:v>576667</c:v>
                </c:pt>
                <c:pt idx="138">
                  <c:v>608031</c:v>
                </c:pt>
                <c:pt idx="139">
                  <c:v>632144</c:v>
                </c:pt>
                <c:pt idx="140">
                  <c:v>621572</c:v>
                </c:pt>
                <c:pt idx="141">
                  <c:v>633187</c:v>
                </c:pt>
                <c:pt idx="142">
                  <c:v>628021</c:v>
                </c:pt>
                <c:pt idx="143">
                  <c:v>646329</c:v>
                </c:pt>
                <c:pt idx="144">
                  <c:v>610626</c:v>
                </c:pt>
                <c:pt idx="145">
                  <c:v>628093</c:v>
                </c:pt>
                <c:pt idx="146">
                  <c:v>624470</c:v>
                </c:pt>
                <c:pt idx="147">
                  <c:v>632279</c:v>
                </c:pt>
                <c:pt idx="148">
                  <c:v>604025</c:v>
                </c:pt>
                <c:pt idx="149">
                  <c:v>664119</c:v>
                </c:pt>
                <c:pt idx="150">
                  <c:v>629702</c:v>
                </c:pt>
                <c:pt idx="151">
                  <c:v>583144</c:v>
                </c:pt>
                <c:pt idx="152">
                  <c:v>605080</c:v>
                </c:pt>
                <c:pt idx="153">
                  <c:v>635610</c:v>
                </c:pt>
                <c:pt idx="154">
                  <c:v>612460</c:v>
                </c:pt>
                <c:pt idx="155">
                  <c:v>546171</c:v>
                </c:pt>
                <c:pt idx="156">
                  <c:v>529947</c:v>
                </c:pt>
                <c:pt idx="157">
                  <c:v>514380</c:v>
                </c:pt>
                <c:pt idx="158">
                  <c:v>503248</c:v>
                </c:pt>
                <c:pt idx="159">
                  <c:v>504042</c:v>
                </c:pt>
                <c:pt idx="160">
                  <c:v>511842</c:v>
                </c:pt>
                <c:pt idx="161">
                  <c:v>575969</c:v>
                </c:pt>
                <c:pt idx="162">
                  <c:v>586301</c:v>
                </c:pt>
                <c:pt idx="163">
                  <c:v>650977</c:v>
                </c:pt>
                <c:pt idx="164">
                  <c:v>784011</c:v>
                </c:pt>
                <c:pt idx="165">
                  <c:v>729554</c:v>
                </c:pt>
                <c:pt idx="166">
                  <c:v>719662</c:v>
                </c:pt>
                <c:pt idx="167">
                  <c:v>650142</c:v>
                </c:pt>
                <c:pt idx="168">
                  <c:v>726355</c:v>
                </c:pt>
                <c:pt idx="169">
                  <c:v>860400</c:v>
                </c:pt>
                <c:pt idx="170">
                  <c:v>836286</c:v>
                </c:pt>
                <c:pt idx="171">
                  <c:v>781484</c:v>
                </c:pt>
                <c:pt idx="172">
                  <c:v>718077</c:v>
                </c:pt>
                <c:pt idx="173">
                  <c:v>693293</c:v>
                </c:pt>
                <c:pt idx="174">
                  <c:v>716127</c:v>
                </c:pt>
                <c:pt idx="175">
                  <c:v>727295</c:v>
                </c:pt>
                <c:pt idx="176">
                  <c:v>759854</c:v>
                </c:pt>
                <c:pt idx="177">
                  <c:v>700920</c:v>
                </c:pt>
                <c:pt idx="178">
                  <c:v>738693</c:v>
                </c:pt>
                <c:pt idx="179">
                  <c:v>766376</c:v>
                </c:pt>
                <c:pt idx="180">
                  <c:v>736961</c:v>
                </c:pt>
                <c:pt idx="181">
                  <c:v>732705</c:v>
                </c:pt>
                <c:pt idx="182">
                  <c:v>725759</c:v>
                </c:pt>
                <c:pt idx="183">
                  <c:v>708933</c:v>
                </c:pt>
                <c:pt idx="184">
                  <c:v>645188</c:v>
                </c:pt>
                <c:pt idx="185">
                  <c:v>555507</c:v>
                </c:pt>
                <c:pt idx="186">
                  <c:v>562893</c:v>
                </c:pt>
                <c:pt idx="187">
                  <c:v>569022</c:v>
                </c:pt>
                <c:pt idx="188">
                  <c:v>557838</c:v>
                </c:pt>
                <c:pt idx="189">
                  <c:v>531945</c:v>
                </c:pt>
                <c:pt idx="190">
                  <c:v>528054</c:v>
                </c:pt>
                <c:pt idx="191">
                  <c:v>521400</c:v>
                </c:pt>
                <c:pt idx="192">
                  <c:v>650186</c:v>
                </c:pt>
                <c:pt idx="193">
                  <c:v>708209</c:v>
                </c:pt>
                <c:pt idx="194">
                  <c:v>714562</c:v>
                </c:pt>
                <c:pt idx="195">
                  <c:v>597600</c:v>
                </c:pt>
                <c:pt idx="196">
                  <c:v>601606</c:v>
                </c:pt>
                <c:pt idx="197">
                  <c:v>612940</c:v>
                </c:pt>
                <c:pt idx="198">
                  <c:v>614018</c:v>
                </c:pt>
                <c:pt idx="199">
                  <c:v>593972</c:v>
                </c:pt>
                <c:pt idx="200">
                  <c:v>573483</c:v>
                </c:pt>
                <c:pt idx="201">
                  <c:v>587221</c:v>
                </c:pt>
                <c:pt idx="202">
                  <c:v>590530</c:v>
                </c:pt>
                <c:pt idx="203">
                  <c:v>638222</c:v>
                </c:pt>
                <c:pt idx="204">
                  <c:v>579682</c:v>
                </c:pt>
                <c:pt idx="205">
                  <c:v>562493</c:v>
                </c:pt>
                <c:pt idx="206">
                  <c:v>601159</c:v>
                </c:pt>
                <c:pt idx="207">
                  <c:v>624097</c:v>
                </c:pt>
                <c:pt idx="208">
                  <c:v>619479</c:v>
                </c:pt>
                <c:pt idx="209">
                  <c:v>532986</c:v>
                </c:pt>
                <c:pt idx="210">
                  <c:v>624072</c:v>
                </c:pt>
                <c:pt idx="211">
                  <c:v>553723</c:v>
                </c:pt>
                <c:pt idx="212">
                  <c:v>642290</c:v>
                </c:pt>
                <c:pt idx="213">
                  <c:v>632274</c:v>
                </c:pt>
                <c:pt idx="214">
                  <c:v>661712</c:v>
                </c:pt>
                <c:pt idx="215">
                  <c:v>691868</c:v>
                </c:pt>
                <c:pt idx="216">
                  <c:v>732200</c:v>
                </c:pt>
                <c:pt idx="217">
                  <c:v>736574</c:v>
                </c:pt>
                <c:pt idx="218">
                  <c:v>768911</c:v>
                </c:pt>
                <c:pt idx="219">
                  <c:v>702105</c:v>
                </c:pt>
                <c:pt idx="220">
                  <c:v>705314</c:v>
                </c:pt>
                <c:pt idx="221">
                  <c:v>648124</c:v>
                </c:pt>
                <c:pt idx="222">
                  <c:v>660182</c:v>
                </c:pt>
                <c:pt idx="223">
                  <c:v>565933</c:v>
                </c:pt>
                <c:pt idx="224">
                  <c:v>572952</c:v>
                </c:pt>
                <c:pt idx="225">
                  <c:v>562999</c:v>
                </c:pt>
                <c:pt idx="226">
                  <c:v>505492</c:v>
                </c:pt>
                <c:pt idx="227">
                  <c:v>512464</c:v>
                </c:pt>
                <c:pt idx="228">
                  <c:v>509968</c:v>
                </c:pt>
                <c:pt idx="229">
                  <c:v>567019</c:v>
                </c:pt>
                <c:pt idx="230">
                  <c:v>533188</c:v>
                </c:pt>
                <c:pt idx="231">
                  <c:v>453936</c:v>
                </c:pt>
                <c:pt idx="232">
                  <c:v>492094</c:v>
                </c:pt>
                <c:pt idx="233">
                  <c:v>470936</c:v>
                </c:pt>
                <c:pt idx="234">
                  <c:v>477286</c:v>
                </c:pt>
                <c:pt idx="235">
                  <c:v>524987</c:v>
                </c:pt>
                <c:pt idx="236">
                  <c:v>540454</c:v>
                </c:pt>
                <c:pt idx="237">
                  <c:v>500184</c:v>
                </c:pt>
                <c:pt idx="238">
                  <c:v>417123</c:v>
                </c:pt>
                <c:pt idx="239">
                  <c:v>197128</c:v>
                </c:pt>
                <c:pt idx="240">
                  <c:v>3970</c:v>
                </c:pt>
                <c:pt idx="241">
                  <c:v>966</c:v>
                </c:pt>
                <c:pt idx="242">
                  <c:v>338091</c:v>
                </c:pt>
                <c:pt idx="243">
                  <c:v>442821</c:v>
                </c:pt>
                <c:pt idx="244">
                  <c:v>478259</c:v>
                </c:pt>
                <c:pt idx="245">
                  <c:v>478186</c:v>
                </c:pt>
                <c:pt idx="246">
                  <c:v>456610</c:v>
                </c:pt>
                <c:pt idx="247">
                  <c:v>448121</c:v>
                </c:pt>
                <c:pt idx="248">
                  <c:v>442423</c:v>
                </c:pt>
                <c:pt idx="249">
                  <c:v>467374</c:v>
                </c:pt>
                <c:pt idx="250">
                  <c:v>465488</c:v>
                </c:pt>
                <c:pt idx="251">
                  <c:v>489864</c:v>
                </c:pt>
                <c:pt idx="252">
                  <c:v>499761</c:v>
                </c:pt>
                <c:pt idx="253">
                  <c:v>458332</c:v>
                </c:pt>
                <c:pt idx="254">
                  <c:v>447735</c:v>
                </c:pt>
                <c:pt idx="255">
                  <c:v>427795</c:v>
                </c:pt>
                <c:pt idx="256">
                  <c:v>433279</c:v>
                </c:pt>
                <c:pt idx="257">
                  <c:v>464453</c:v>
                </c:pt>
                <c:pt idx="258">
                  <c:v>479838</c:v>
                </c:pt>
                <c:pt idx="259">
                  <c:v>453417</c:v>
                </c:pt>
                <c:pt idx="260">
                  <c:v>480921</c:v>
                </c:pt>
                <c:pt idx="261">
                  <c:v>494869</c:v>
                </c:pt>
                <c:pt idx="262">
                  <c:v>419853</c:v>
                </c:pt>
                <c:pt idx="263">
                  <c:v>418496</c:v>
                </c:pt>
                <c:pt idx="264">
                  <c:v>469162</c:v>
                </c:pt>
                <c:pt idx="265">
                  <c:v>627021</c:v>
                </c:pt>
                <c:pt idx="266">
                  <c:v>810422</c:v>
                </c:pt>
                <c:pt idx="267">
                  <c:v>938966</c:v>
                </c:pt>
                <c:pt idx="268">
                  <c:v>568166</c:v>
                </c:pt>
                <c:pt idx="269">
                  <c:v>1840487</c:v>
                </c:pt>
                <c:pt idx="270">
                  <c:v>1824546</c:v>
                </c:pt>
                <c:pt idx="271">
                  <c:v>1866234</c:v>
                </c:pt>
                <c:pt idx="272">
                  <c:v>19842</c:v>
                </c:pt>
                <c:pt idx="273">
                  <c:v>1720261</c:v>
                </c:pt>
                <c:pt idx="274">
                  <c:v>2415277</c:v>
                </c:pt>
                <c:pt idx="275">
                  <c:v>2517005</c:v>
                </c:pt>
                <c:pt idx="276">
                  <c:v>2283047</c:v>
                </c:pt>
                <c:pt idx="277">
                  <c:v>2330162</c:v>
                </c:pt>
                <c:pt idx="278">
                  <c:v>2548588</c:v>
                </c:pt>
                <c:pt idx="279">
                  <c:v>1361600</c:v>
                </c:pt>
                <c:pt idx="280">
                  <c:v>1224642</c:v>
                </c:pt>
                <c:pt idx="281">
                  <c:v>1227481</c:v>
                </c:pt>
                <c:pt idx="282">
                  <c:v>1276726</c:v>
                </c:pt>
                <c:pt idx="283">
                  <c:v>584949</c:v>
                </c:pt>
                <c:pt idx="284">
                  <c:v>408580</c:v>
                </c:pt>
                <c:pt idx="285">
                  <c:v>435923</c:v>
                </c:pt>
                <c:pt idx="286">
                  <c:v>434501</c:v>
                </c:pt>
                <c:pt idx="287">
                  <c:v>383250</c:v>
                </c:pt>
                <c:pt idx="288">
                  <c:v>383682</c:v>
                </c:pt>
                <c:pt idx="289">
                  <c:v>370692</c:v>
                </c:pt>
                <c:pt idx="290">
                  <c:v>152959</c:v>
                </c:pt>
                <c:pt idx="291">
                  <c:v>181167</c:v>
                </c:pt>
                <c:pt idx="292">
                  <c:v>234001</c:v>
                </c:pt>
                <c:pt idx="293">
                  <c:v>159199</c:v>
                </c:pt>
                <c:pt idx="294">
                  <c:v>182160</c:v>
                </c:pt>
                <c:pt idx="295">
                  <c:v>405169</c:v>
                </c:pt>
                <c:pt idx="296">
                  <c:v>277477</c:v>
                </c:pt>
                <c:pt idx="297">
                  <c:v>202307</c:v>
                </c:pt>
                <c:pt idx="298">
                  <c:v>172167</c:v>
                </c:pt>
                <c:pt idx="299">
                  <c:v>263787</c:v>
                </c:pt>
                <c:pt idx="300">
                  <c:v>306346</c:v>
                </c:pt>
                <c:pt idx="301">
                  <c:v>203313</c:v>
                </c:pt>
                <c:pt idx="302">
                  <c:v>107763</c:v>
                </c:pt>
                <c:pt idx="303">
                  <c:v>231272</c:v>
                </c:pt>
                <c:pt idx="304">
                  <c:v>311361</c:v>
                </c:pt>
                <c:pt idx="305">
                  <c:v>305161</c:v>
                </c:pt>
                <c:pt idx="306">
                  <c:v>436538</c:v>
                </c:pt>
                <c:pt idx="307">
                  <c:v>487850</c:v>
                </c:pt>
                <c:pt idx="308">
                  <c:v>557338</c:v>
                </c:pt>
                <c:pt idx="309">
                  <c:v>321955</c:v>
                </c:pt>
                <c:pt idx="310">
                  <c:v>376394</c:v>
                </c:pt>
                <c:pt idx="311">
                  <c:v>255719</c:v>
                </c:pt>
                <c:pt idx="312">
                  <c:v>255903</c:v>
                </c:pt>
                <c:pt idx="313">
                  <c:v>436767</c:v>
                </c:pt>
                <c:pt idx="314">
                  <c:v>370418</c:v>
                </c:pt>
                <c:pt idx="315">
                  <c:v>296270</c:v>
                </c:pt>
                <c:pt idx="316">
                  <c:v>292548</c:v>
                </c:pt>
                <c:pt idx="317">
                  <c:v>708074</c:v>
                </c:pt>
                <c:pt idx="318">
                  <c:v>1087845</c:v>
                </c:pt>
                <c:pt idx="319">
                  <c:v>1141036</c:v>
                </c:pt>
                <c:pt idx="320">
                  <c:v>1175898</c:v>
                </c:pt>
                <c:pt idx="321">
                  <c:v>1178744</c:v>
                </c:pt>
                <c:pt idx="322">
                  <c:v>1163160</c:v>
                </c:pt>
                <c:pt idx="323">
                  <c:v>604953</c:v>
                </c:pt>
                <c:pt idx="324">
                  <c:v>755197</c:v>
                </c:pt>
                <c:pt idx="325">
                  <c:v>875891</c:v>
                </c:pt>
                <c:pt idx="326">
                  <c:v>954987</c:v>
                </c:pt>
                <c:pt idx="327">
                  <c:v>975692</c:v>
                </c:pt>
                <c:pt idx="328">
                  <c:v>857233</c:v>
                </c:pt>
                <c:pt idx="329">
                  <c:v>983556</c:v>
                </c:pt>
                <c:pt idx="330">
                  <c:v>696487</c:v>
                </c:pt>
                <c:pt idx="331">
                  <c:v>719629</c:v>
                </c:pt>
                <c:pt idx="332">
                  <c:v>691999</c:v>
                </c:pt>
                <c:pt idx="333">
                  <c:v>680681</c:v>
                </c:pt>
                <c:pt idx="334">
                  <c:v>762834</c:v>
                </c:pt>
                <c:pt idx="335">
                  <c:v>712656</c:v>
                </c:pt>
                <c:pt idx="336">
                  <c:v>695307</c:v>
                </c:pt>
                <c:pt idx="337">
                  <c:v>552856</c:v>
                </c:pt>
                <c:pt idx="338">
                  <c:v>567565</c:v>
                </c:pt>
                <c:pt idx="339">
                  <c:v>557287</c:v>
                </c:pt>
                <c:pt idx="340">
                  <c:v>591966</c:v>
                </c:pt>
                <c:pt idx="341">
                  <c:v>611894</c:v>
                </c:pt>
                <c:pt idx="342">
                  <c:v>613186</c:v>
                </c:pt>
                <c:pt idx="343">
                  <c:v>580618</c:v>
                </c:pt>
                <c:pt idx="344">
                  <c:v>566739</c:v>
                </c:pt>
                <c:pt idx="345">
                  <c:v>465501</c:v>
                </c:pt>
                <c:pt idx="346">
                  <c:v>582468</c:v>
                </c:pt>
                <c:pt idx="347">
                  <c:v>584495</c:v>
                </c:pt>
                <c:pt idx="348">
                  <c:v>562514</c:v>
                </c:pt>
                <c:pt idx="349">
                  <c:v>436514</c:v>
                </c:pt>
                <c:pt idx="350">
                  <c:v>432501</c:v>
                </c:pt>
                <c:pt idx="351">
                  <c:v>393274</c:v>
                </c:pt>
                <c:pt idx="352">
                  <c:v>408992</c:v>
                </c:pt>
                <c:pt idx="353">
                  <c:v>434616</c:v>
                </c:pt>
                <c:pt idx="354">
                  <c:v>390370</c:v>
                </c:pt>
                <c:pt idx="355">
                  <c:v>351639</c:v>
                </c:pt>
                <c:pt idx="356">
                  <c:v>273581</c:v>
                </c:pt>
                <c:pt idx="357">
                  <c:v>392359</c:v>
                </c:pt>
                <c:pt idx="358">
                  <c:v>172070</c:v>
                </c:pt>
                <c:pt idx="359">
                  <c:v>426959</c:v>
                </c:pt>
                <c:pt idx="360">
                  <c:v>145945</c:v>
                </c:pt>
                <c:pt idx="361">
                  <c:v>374123</c:v>
                </c:pt>
                <c:pt idx="362">
                  <c:v>229780</c:v>
                </c:pt>
                <c:pt idx="363">
                  <c:v>372534</c:v>
                </c:pt>
                <c:pt idx="364">
                  <c:v>38690</c:v>
                </c:pt>
                <c:pt idx="365">
                  <c:v>23472</c:v>
                </c:pt>
                <c:pt idx="366">
                  <c:v>9805</c:v>
                </c:pt>
                <c:pt idx="367">
                  <c:v>11498</c:v>
                </c:pt>
                <c:pt idx="368">
                  <c:v>13582</c:v>
                </c:pt>
                <c:pt idx="369">
                  <c:v>10254</c:v>
                </c:pt>
                <c:pt idx="370">
                  <c:v>402085</c:v>
                </c:pt>
                <c:pt idx="371">
                  <c:v>433111</c:v>
                </c:pt>
                <c:pt idx="372">
                  <c:v>256585</c:v>
                </c:pt>
                <c:pt idx="373">
                  <c:v>126962</c:v>
                </c:pt>
                <c:pt idx="374">
                  <c:v>138644</c:v>
                </c:pt>
                <c:pt idx="375">
                  <c:v>283113</c:v>
                </c:pt>
                <c:pt idx="376">
                  <c:v>334415</c:v>
                </c:pt>
                <c:pt idx="377">
                  <c:v>219949</c:v>
                </c:pt>
                <c:pt idx="378">
                  <c:v>253714</c:v>
                </c:pt>
                <c:pt idx="379">
                  <c:v>273748</c:v>
                </c:pt>
                <c:pt idx="380">
                  <c:v>253653</c:v>
                </c:pt>
                <c:pt idx="381">
                  <c:v>165863</c:v>
                </c:pt>
                <c:pt idx="382">
                  <c:v>125212</c:v>
                </c:pt>
                <c:pt idx="383">
                  <c:v>136822</c:v>
                </c:pt>
                <c:pt idx="384">
                  <c:v>92967</c:v>
                </c:pt>
                <c:pt idx="385">
                  <c:v>95951</c:v>
                </c:pt>
                <c:pt idx="386">
                  <c:v>181220</c:v>
                </c:pt>
                <c:pt idx="387">
                  <c:v>244279</c:v>
                </c:pt>
                <c:pt idx="388">
                  <c:v>164461</c:v>
                </c:pt>
                <c:pt idx="389">
                  <c:v>214291</c:v>
                </c:pt>
                <c:pt idx="390">
                  <c:v>226788</c:v>
                </c:pt>
                <c:pt idx="391">
                  <c:v>249178</c:v>
                </c:pt>
                <c:pt idx="392">
                  <c:v>333110</c:v>
                </c:pt>
                <c:pt idx="393">
                  <c:v>310900</c:v>
                </c:pt>
                <c:pt idx="394">
                  <c:v>436783</c:v>
                </c:pt>
                <c:pt idx="395">
                  <c:v>446266</c:v>
                </c:pt>
                <c:pt idx="396">
                  <c:v>468542</c:v>
                </c:pt>
                <c:pt idx="397">
                  <c:v>520203</c:v>
                </c:pt>
                <c:pt idx="398">
                  <c:v>518395</c:v>
                </c:pt>
                <c:pt idx="399">
                  <c:v>538217</c:v>
                </c:pt>
                <c:pt idx="400">
                  <c:v>465009</c:v>
                </c:pt>
                <c:pt idx="401">
                  <c:v>465990</c:v>
                </c:pt>
                <c:pt idx="402">
                  <c:v>476446</c:v>
                </c:pt>
                <c:pt idx="403">
                  <c:v>425942</c:v>
                </c:pt>
                <c:pt idx="404">
                  <c:v>485518</c:v>
                </c:pt>
                <c:pt idx="405">
                  <c:v>477403</c:v>
                </c:pt>
                <c:pt idx="406">
                  <c:v>413049</c:v>
                </c:pt>
                <c:pt idx="407">
                  <c:v>290944</c:v>
                </c:pt>
                <c:pt idx="408">
                  <c:v>252864</c:v>
                </c:pt>
                <c:pt idx="409">
                  <c:v>249100</c:v>
                </c:pt>
                <c:pt idx="410">
                  <c:v>243754</c:v>
                </c:pt>
                <c:pt idx="411">
                  <c:v>253447</c:v>
                </c:pt>
                <c:pt idx="412">
                  <c:v>262277</c:v>
                </c:pt>
                <c:pt idx="413">
                  <c:v>253984</c:v>
                </c:pt>
                <c:pt idx="414">
                  <c:v>255610</c:v>
                </c:pt>
                <c:pt idx="415">
                  <c:v>256188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CE0-4787-BC75-03AEC8F1C5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Orders</c:v>
                </c:pt>
              </c:strCache>
            </c:strRef>
          </c:tx>
          <c:spPr>
            <a:ln w="28575" cap="rnd" cmpd="sng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Sheet1!$B$2:$B$417</c:f>
              <c:numCache>
                <c:formatCode>General</c:formatCode>
                <c:ptCount val="416"/>
                <c:pt idx="0">
                  <c:v>164226</c:v>
                </c:pt>
                <c:pt idx="1">
                  <c:v>132578</c:v>
                </c:pt>
                <c:pt idx="2">
                  <c:v>136555</c:v>
                </c:pt>
                <c:pt idx="3">
                  <c:v>179472</c:v>
                </c:pt>
                <c:pt idx="4">
                  <c:v>205625</c:v>
                </c:pt>
                <c:pt idx="5">
                  <c:v>192001</c:v>
                </c:pt>
                <c:pt idx="6">
                  <c:v>133006</c:v>
                </c:pt>
                <c:pt idx="7">
                  <c:v>148126</c:v>
                </c:pt>
                <c:pt idx="8">
                  <c:v>148658</c:v>
                </c:pt>
                <c:pt idx="9">
                  <c:v>163496</c:v>
                </c:pt>
                <c:pt idx="10">
                  <c:v>191584</c:v>
                </c:pt>
                <c:pt idx="11">
                  <c:v>213070</c:v>
                </c:pt>
                <c:pt idx="12">
                  <c:v>205936</c:v>
                </c:pt>
                <c:pt idx="13">
                  <c:v>143388</c:v>
                </c:pt>
                <c:pt idx="14">
                  <c:v>146343</c:v>
                </c:pt>
                <c:pt idx="15">
                  <c:v>150448</c:v>
                </c:pt>
                <c:pt idx="16">
                  <c:v>166491</c:v>
                </c:pt>
                <c:pt idx="17">
                  <c:v>196845</c:v>
                </c:pt>
                <c:pt idx="18">
                  <c:v>218363</c:v>
                </c:pt>
                <c:pt idx="19">
                  <c:v>201035</c:v>
                </c:pt>
                <c:pt idx="20">
                  <c:v>142105</c:v>
                </c:pt>
                <c:pt idx="21">
                  <c:v>140479</c:v>
                </c:pt>
                <c:pt idx="22">
                  <c:v>145571</c:v>
                </c:pt>
                <c:pt idx="23">
                  <c:v>148658</c:v>
                </c:pt>
                <c:pt idx="24">
                  <c:v>194407</c:v>
                </c:pt>
                <c:pt idx="25">
                  <c:v>214615</c:v>
                </c:pt>
                <c:pt idx="26">
                  <c:v>201435</c:v>
                </c:pt>
                <c:pt idx="27">
                  <c:v>147173</c:v>
                </c:pt>
                <c:pt idx="28">
                  <c:v>143718</c:v>
                </c:pt>
                <c:pt idx="29">
                  <c:v>151948</c:v>
                </c:pt>
                <c:pt idx="30">
                  <c:v>157407</c:v>
                </c:pt>
                <c:pt idx="31">
                  <c:v>196384</c:v>
                </c:pt>
                <c:pt idx="32">
                  <c:v>220101</c:v>
                </c:pt>
                <c:pt idx="33">
                  <c:v>208294</c:v>
                </c:pt>
                <c:pt idx="34">
                  <c:v>151085</c:v>
                </c:pt>
                <c:pt idx="35">
                  <c:v>151947</c:v>
                </c:pt>
                <c:pt idx="36">
                  <c:v>158147</c:v>
                </c:pt>
                <c:pt idx="37">
                  <c:v>164689</c:v>
                </c:pt>
                <c:pt idx="38">
                  <c:v>214645</c:v>
                </c:pt>
                <c:pt idx="39">
                  <c:v>231986</c:v>
                </c:pt>
                <c:pt idx="40">
                  <c:v>211517</c:v>
                </c:pt>
                <c:pt idx="41">
                  <c:v>160405</c:v>
                </c:pt>
                <c:pt idx="42">
                  <c:v>159127</c:v>
                </c:pt>
                <c:pt idx="43">
                  <c:v>163844</c:v>
                </c:pt>
                <c:pt idx="44">
                  <c:v>176732</c:v>
                </c:pt>
                <c:pt idx="45">
                  <c:v>216861</c:v>
                </c:pt>
                <c:pt idx="46">
                  <c:v>237664</c:v>
                </c:pt>
                <c:pt idx="47">
                  <c:v>226234</c:v>
                </c:pt>
                <c:pt idx="48">
                  <c:v>159652</c:v>
                </c:pt>
                <c:pt idx="49">
                  <c:v>165759</c:v>
                </c:pt>
                <c:pt idx="50">
                  <c:v>169046</c:v>
                </c:pt>
                <c:pt idx="51">
                  <c:v>183820</c:v>
                </c:pt>
                <c:pt idx="52">
                  <c:v>228341</c:v>
                </c:pt>
                <c:pt idx="53">
                  <c:v>243919</c:v>
                </c:pt>
                <c:pt idx="54">
                  <c:v>219318</c:v>
                </c:pt>
                <c:pt idx="55">
                  <c:v>158111</c:v>
                </c:pt>
                <c:pt idx="56">
                  <c:v>158987</c:v>
                </c:pt>
                <c:pt idx="57">
                  <c:v>164670</c:v>
                </c:pt>
                <c:pt idx="58">
                  <c:v>173130</c:v>
                </c:pt>
                <c:pt idx="59">
                  <c:v>220015</c:v>
                </c:pt>
                <c:pt idx="60">
                  <c:v>245102</c:v>
                </c:pt>
                <c:pt idx="61">
                  <c:v>228136</c:v>
                </c:pt>
                <c:pt idx="62">
                  <c:v>156641</c:v>
                </c:pt>
                <c:pt idx="63">
                  <c:v>179349</c:v>
                </c:pt>
                <c:pt idx="64">
                  <c:v>209356</c:v>
                </c:pt>
                <c:pt idx="65">
                  <c:v>166510</c:v>
                </c:pt>
                <c:pt idx="66">
                  <c:v>207104</c:v>
                </c:pt>
                <c:pt idx="67">
                  <c:v>227420</c:v>
                </c:pt>
                <c:pt idx="68">
                  <c:v>214961</c:v>
                </c:pt>
                <c:pt idx="69">
                  <c:v>154509</c:v>
                </c:pt>
                <c:pt idx="70">
                  <c:v>173969</c:v>
                </c:pt>
                <c:pt idx="71">
                  <c:v>176734</c:v>
                </c:pt>
                <c:pt idx="72">
                  <c:v>185191</c:v>
                </c:pt>
                <c:pt idx="73">
                  <c:v>230035</c:v>
                </c:pt>
                <c:pt idx="74">
                  <c:v>243621</c:v>
                </c:pt>
                <c:pt idx="75">
                  <c:v>218858</c:v>
                </c:pt>
                <c:pt idx="76">
                  <c:v>169711</c:v>
                </c:pt>
                <c:pt idx="77">
                  <c:v>170387</c:v>
                </c:pt>
                <c:pt idx="78">
                  <c:v>174773</c:v>
                </c:pt>
                <c:pt idx="79">
                  <c:v>183941</c:v>
                </c:pt>
                <c:pt idx="80">
                  <c:v>222800</c:v>
                </c:pt>
                <c:pt idx="81">
                  <c:v>232997</c:v>
                </c:pt>
                <c:pt idx="82">
                  <c:v>212134</c:v>
                </c:pt>
                <c:pt idx="83">
                  <c:v>160818</c:v>
                </c:pt>
                <c:pt idx="84">
                  <c:v>167259</c:v>
                </c:pt>
                <c:pt idx="85">
                  <c:v>178871</c:v>
                </c:pt>
                <c:pt idx="86">
                  <c:v>183805</c:v>
                </c:pt>
                <c:pt idx="87">
                  <c:v>226971</c:v>
                </c:pt>
                <c:pt idx="88">
                  <c:v>243338</c:v>
                </c:pt>
                <c:pt idx="89">
                  <c:v>227922</c:v>
                </c:pt>
                <c:pt idx="90">
                  <c:v>161386</c:v>
                </c:pt>
                <c:pt idx="91">
                  <c:v>156956</c:v>
                </c:pt>
                <c:pt idx="92">
                  <c:v>164996</c:v>
                </c:pt>
                <c:pt idx="93">
                  <c:v>172448</c:v>
                </c:pt>
                <c:pt idx="94">
                  <c:v>221694</c:v>
                </c:pt>
                <c:pt idx="95">
                  <c:v>247643</c:v>
                </c:pt>
                <c:pt idx="96">
                  <c:v>222164</c:v>
                </c:pt>
                <c:pt idx="97">
                  <c:v>160245</c:v>
                </c:pt>
                <c:pt idx="98">
                  <c:v>165223</c:v>
                </c:pt>
                <c:pt idx="99">
                  <c:v>173663</c:v>
                </c:pt>
                <c:pt idx="100">
                  <c:v>190382</c:v>
                </c:pt>
                <c:pt idx="101">
                  <c:v>234062</c:v>
                </c:pt>
                <c:pt idx="102">
                  <c:v>258532</c:v>
                </c:pt>
                <c:pt idx="103">
                  <c:v>232729</c:v>
                </c:pt>
                <c:pt idx="104">
                  <c:v>167540</c:v>
                </c:pt>
                <c:pt idx="105">
                  <c:v>176263</c:v>
                </c:pt>
                <c:pt idx="106">
                  <c:v>180345</c:v>
                </c:pt>
                <c:pt idx="107">
                  <c:v>185253</c:v>
                </c:pt>
                <c:pt idx="108">
                  <c:v>232837</c:v>
                </c:pt>
                <c:pt idx="109">
                  <c:v>259854</c:v>
                </c:pt>
                <c:pt idx="110">
                  <c:v>233076</c:v>
                </c:pt>
                <c:pt idx="111">
                  <c:v>169503</c:v>
                </c:pt>
                <c:pt idx="112">
                  <c:v>177195</c:v>
                </c:pt>
                <c:pt idx="113">
                  <c:v>182397</c:v>
                </c:pt>
                <c:pt idx="114">
                  <c:v>190514</c:v>
                </c:pt>
                <c:pt idx="115">
                  <c:v>228802</c:v>
                </c:pt>
                <c:pt idx="116">
                  <c:v>260318</c:v>
                </c:pt>
                <c:pt idx="117">
                  <c:v>231490</c:v>
                </c:pt>
                <c:pt idx="118">
                  <c:v>187410</c:v>
                </c:pt>
                <c:pt idx="119">
                  <c:v>201547</c:v>
                </c:pt>
                <c:pt idx="120">
                  <c:v>210077</c:v>
                </c:pt>
                <c:pt idx="121">
                  <c:v>133269</c:v>
                </c:pt>
                <c:pt idx="122">
                  <c:v>128930</c:v>
                </c:pt>
                <c:pt idx="123">
                  <c:v>187228</c:v>
                </c:pt>
                <c:pt idx="124">
                  <c:v>201731</c:v>
                </c:pt>
                <c:pt idx="125">
                  <c:v>192895</c:v>
                </c:pt>
                <c:pt idx="126">
                  <c:v>190774</c:v>
                </c:pt>
                <c:pt idx="127">
                  <c:v>188192</c:v>
                </c:pt>
                <c:pt idx="128">
                  <c:v>187222</c:v>
                </c:pt>
                <c:pt idx="129">
                  <c:v>202423</c:v>
                </c:pt>
                <c:pt idx="130">
                  <c:v>212421</c:v>
                </c:pt>
                <c:pt idx="131">
                  <c:v>208078</c:v>
                </c:pt>
                <c:pt idx="132">
                  <c:v>155645</c:v>
                </c:pt>
                <c:pt idx="133">
                  <c:v>159047</c:v>
                </c:pt>
                <c:pt idx="134">
                  <c:v>181567</c:v>
                </c:pt>
                <c:pt idx="135">
                  <c:v>175913</c:v>
                </c:pt>
                <c:pt idx="136">
                  <c:v>217796</c:v>
                </c:pt>
                <c:pt idx="137">
                  <c:v>237197</c:v>
                </c:pt>
                <c:pt idx="138">
                  <c:v>217233</c:v>
                </c:pt>
                <c:pt idx="139">
                  <c:v>158806</c:v>
                </c:pt>
                <c:pt idx="140">
                  <c:v>162949</c:v>
                </c:pt>
                <c:pt idx="141">
                  <c:v>162668</c:v>
                </c:pt>
                <c:pt idx="142">
                  <c:v>178032</c:v>
                </c:pt>
                <c:pt idx="143">
                  <c:v>220010</c:v>
                </c:pt>
                <c:pt idx="144">
                  <c:v>252021</c:v>
                </c:pt>
                <c:pt idx="145">
                  <c:v>228583</c:v>
                </c:pt>
                <c:pt idx="146">
                  <c:v>166308</c:v>
                </c:pt>
                <c:pt idx="147">
                  <c:v>163595</c:v>
                </c:pt>
                <c:pt idx="148">
                  <c:v>164291</c:v>
                </c:pt>
                <c:pt idx="149">
                  <c:v>177038</c:v>
                </c:pt>
                <c:pt idx="150">
                  <c:v>221351</c:v>
                </c:pt>
                <c:pt idx="151">
                  <c:v>249758</c:v>
                </c:pt>
                <c:pt idx="152">
                  <c:v>227342</c:v>
                </c:pt>
                <c:pt idx="153">
                  <c:v>151759</c:v>
                </c:pt>
                <c:pt idx="154">
                  <c:v>157592</c:v>
                </c:pt>
                <c:pt idx="155">
                  <c:v>169145</c:v>
                </c:pt>
                <c:pt idx="156">
                  <c:v>173215</c:v>
                </c:pt>
                <c:pt idx="157">
                  <c:v>224239</c:v>
                </c:pt>
                <c:pt idx="158">
                  <c:v>254146</c:v>
                </c:pt>
                <c:pt idx="159">
                  <c:v>234577</c:v>
                </c:pt>
                <c:pt idx="160">
                  <c:v>159971</c:v>
                </c:pt>
                <c:pt idx="161">
                  <c:v>168004</c:v>
                </c:pt>
                <c:pt idx="162">
                  <c:v>180962</c:v>
                </c:pt>
                <c:pt idx="163">
                  <c:v>181973</c:v>
                </c:pt>
                <c:pt idx="164">
                  <c:v>220754</c:v>
                </c:pt>
                <c:pt idx="165">
                  <c:v>222442</c:v>
                </c:pt>
                <c:pt idx="166">
                  <c:v>260476</c:v>
                </c:pt>
                <c:pt idx="167">
                  <c:v>160445</c:v>
                </c:pt>
                <c:pt idx="168">
                  <c:v>161560</c:v>
                </c:pt>
                <c:pt idx="169">
                  <c:v>166319</c:v>
                </c:pt>
                <c:pt idx="170">
                  <c:v>173655</c:v>
                </c:pt>
                <c:pt idx="171">
                  <c:v>188524</c:v>
                </c:pt>
                <c:pt idx="172">
                  <c:v>231723</c:v>
                </c:pt>
                <c:pt idx="173">
                  <c:v>232714</c:v>
                </c:pt>
                <c:pt idx="174">
                  <c:v>216324</c:v>
                </c:pt>
                <c:pt idx="175">
                  <c:v>249754</c:v>
                </c:pt>
                <c:pt idx="176">
                  <c:v>158166</c:v>
                </c:pt>
                <c:pt idx="177">
                  <c:v>164633</c:v>
                </c:pt>
                <c:pt idx="178">
                  <c:v>205515</c:v>
                </c:pt>
                <c:pt idx="179">
                  <c:v>229698</c:v>
                </c:pt>
                <c:pt idx="180">
                  <c:v>214011</c:v>
                </c:pt>
                <c:pt idx="181">
                  <c:v>143859</c:v>
                </c:pt>
                <c:pt idx="182">
                  <c:v>148677</c:v>
                </c:pt>
                <c:pt idx="183">
                  <c:v>156715</c:v>
                </c:pt>
                <c:pt idx="184">
                  <c:v>163734</c:v>
                </c:pt>
                <c:pt idx="185">
                  <c:v>210428</c:v>
                </c:pt>
                <c:pt idx="186">
                  <c:v>232843</c:v>
                </c:pt>
                <c:pt idx="187">
                  <c:v>231844</c:v>
                </c:pt>
                <c:pt idx="188">
                  <c:v>280364</c:v>
                </c:pt>
                <c:pt idx="189">
                  <c:v>156809</c:v>
                </c:pt>
                <c:pt idx="190">
                  <c:v>167826</c:v>
                </c:pt>
                <c:pt idx="191">
                  <c:v>172059</c:v>
                </c:pt>
                <c:pt idx="192">
                  <c:v>215238</c:v>
                </c:pt>
                <c:pt idx="193">
                  <c:v>244332</c:v>
                </c:pt>
                <c:pt idx="194">
                  <c:v>223419</c:v>
                </c:pt>
                <c:pt idx="195">
                  <c:v>159513</c:v>
                </c:pt>
                <c:pt idx="196">
                  <c:v>160915</c:v>
                </c:pt>
                <c:pt idx="197">
                  <c:v>163038</c:v>
                </c:pt>
                <c:pt idx="198">
                  <c:v>174309</c:v>
                </c:pt>
                <c:pt idx="199">
                  <c:v>223956</c:v>
                </c:pt>
                <c:pt idx="200">
                  <c:v>261969</c:v>
                </c:pt>
                <c:pt idx="201">
                  <c:v>247801</c:v>
                </c:pt>
                <c:pt idx="202">
                  <c:v>160591</c:v>
                </c:pt>
                <c:pt idx="203">
                  <c:v>162969</c:v>
                </c:pt>
                <c:pt idx="204">
                  <c:v>171878</c:v>
                </c:pt>
                <c:pt idx="205">
                  <c:v>191282</c:v>
                </c:pt>
                <c:pt idx="206">
                  <c:v>231632</c:v>
                </c:pt>
                <c:pt idx="207">
                  <c:v>265474</c:v>
                </c:pt>
                <c:pt idx="208">
                  <c:v>247557</c:v>
                </c:pt>
                <c:pt idx="209">
                  <c:v>160139</c:v>
                </c:pt>
                <c:pt idx="210">
                  <c:v>174476</c:v>
                </c:pt>
                <c:pt idx="211">
                  <c:v>180050</c:v>
                </c:pt>
                <c:pt idx="212">
                  <c:v>194739</c:v>
                </c:pt>
                <c:pt idx="213">
                  <c:v>234789</c:v>
                </c:pt>
                <c:pt idx="214">
                  <c:v>270791</c:v>
                </c:pt>
                <c:pt idx="215">
                  <c:v>255787</c:v>
                </c:pt>
                <c:pt idx="216">
                  <c:v>172127</c:v>
                </c:pt>
                <c:pt idx="217">
                  <c:v>176445</c:v>
                </c:pt>
                <c:pt idx="218">
                  <c:v>189347</c:v>
                </c:pt>
                <c:pt idx="219">
                  <c:v>211430</c:v>
                </c:pt>
                <c:pt idx="220">
                  <c:v>247408</c:v>
                </c:pt>
                <c:pt idx="221">
                  <c:v>277643</c:v>
                </c:pt>
                <c:pt idx="222">
                  <c:v>251884</c:v>
                </c:pt>
                <c:pt idx="223">
                  <c:v>175143</c:v>
                </c:pt>
                <c:pt idx="224">
                  <c:v>172635</c:v>
                </c:pt>
                <c:pt idx="225">
                  <c:v>176931</c:v>
                </c:pt>
                <c:pt idx="226">
                  <c:v>190839</c:v>
                </c:pt>
                <c:pt idx="227">
                  <c:v>229812</c:v>
                </c:pt>
                <c:pt idx="228">
                  <c:v>266607</c:v>
                </c:pt>
                <c:pt idx="229">
                  <c:v>258728</c:v>
                </c:pt>
                <c:pt idx="230">
                  <c:v>172869</c:v>
                </c:pt>
                <c:pt idx="231">
                  <c:v>188896</c:v>
                </c:pt>
                <c:pt idx="232">
                  <c:v>198047</c:v>
                </c:pt>
                <c:pt idx="233">
                  <c:v>192657</c:v>
                </c:pt>
                <c:pt idx="234">
                  <c:v>249765</c:v>
                </c:pt>
                <c:pt idx="235">
                  <c:v>295437</c:v>
                </c:pt>
                <c:pt idx="236">
                  <c:v>274980</c:v>
                </c:pt>
                <c:pt idx="237">
                  <c:v>183624</c:v>
                </c:pt>
                <c:pt idx="238">
                  <c:v>193448</c:v>
                </c:pt>
                <c:pt idx="239">
                  <c:v>195967</c:v>
                </c:pt>
                <c:pt idx="240">
                  <c:v>205212</c:v>
                </c:pt>
                <c:pt idx="241">
                  <c:v>250016</c:v>
                </c:pt>
                <c:pt idx="242">
                  <c:v>250587</c:v>
                </c:pt>
                <c:pt idx="243">
                  <c:v>216429</c:v>
                </c:pt>
                <c:pt idx="244">
                  <c:v>232916</c:v>
                </c:pt>
                <c:pt idx="245">
                  <c:v>218168</c:v>
                </c:pt>
                <c:pt idx="246">
                  <c:v>211344</c:v>
                </c:pt>
                <c:pt idx="247">
                  <c:v>222619</c:v>
                </c:pt>
                <c:pt idx="248">
                  <c:v>228251</c:v>
                </c:pt>
                <c:pt idx="249">
                  <c:v>267933</c:v>
                </c:pt>
                <c:pt idx="250">
                  <c:v>250664</c:v>
                </c:pt>
                <c:pt idx="251">
                  <c:v>225938</c:v>
                </c:pt>
                <c:pt idx="252">
                  <c:v>170809</c:v>
                </c:pt>
                <c:pt idx="253">
                  <c:v>185464</c:v>
                </c:pt>
                <c:pt idx="254">
                  <c:v>192717</c:v>
                </c:pt>
                <c:pt idx="255">
                  <c:v>237992</c:v>
                </c:pt>
                <c:pt idx="256">
                  <c:v>265011</c:v>
                </c:pt>
                <c:pt idx="257">
                  <c:v>242892</c:v>
                </c:pt>
                <c:pt idx="258">
                  <c:v>175478</c:v>
                </c:pt>
                <c:pt idx="259">
                  <c:v>178654</c:v>
                </c:pt>
                <c:pt idx="260">
                  <c:v>186075</c:v>
                </c:pt>
                <c:pt idx="261">
                  <c:v>208316</c:v>
                </c:pt>
                <c:pt idx="262">
                  <c:v>254121</c:v>
                </c:pt>
                <c:pt idx="263">
                  <c:v>266031</c:v>
                </c:pt>
                <c:pt idx="264">
                  <c:v>264236</c:v>
                </c:pt>
                <c:pt idx="265">
                  <c:v>190240</c:v>
                </c:pt>
                <c:pt idx="266">
                  <c:v>199161</c:v>
                </c:pt>
                <c:pt idx="267">
                  <c:v>207928</c:v>
                </c:pt>
                <c:pt idx="268">
                  <c:v>216449</c:v>
                </c:pt>
                <c:pt idx="269">
                  <c:v>249417</c:v>
                </c:pt>
                <c:pt idx="270">
                  <c:v>261110</c:v>
                </c:pt>
                <c:pt idx="271">
                  <c:v>265437</c:v>
                </c:pt>
                <c:pt idx="272">
                  <c:v>200660</c:v>
                </c:pt>
                <c:pt idx="273">
                  <c:v>201056</c:v>
                </c:pt>
                <c:pt idx="274">
                  <c:v>203372</c:v>
                </c:pt>
                <c:pt idx="275">
                  <c:v>211569</c:v>
                </c:pt>
                <c:pt idx="276">
                  <c:v>248541</c:v>
                </c:pt>
                <c:pt idx="277">
                  <c:v>259345</c:v>
                </c:pt>
                <c:pt idx="278">
                  <c:v>263743</c:v>
                </c:pt>
                <c:pt idx="279">
                  <c:v>202633</c:v>
                </c:pt>
                <c:pt idx="280">
                  <c:v>205289</c:v>
                </c:pt>
                <c:pt idx="281">
                  <c:v>212672</c:v>
                </c:pt>
                <c:pt idx="282">
                  <c:v>236569</c:v>
                </c:pt>
                <c:pt idx="283">
                  <c:v>270500</c:v>
                </c:pt>
                <c:pt idx="284">
                  <c:v>273747</c:v>
                </c:pt>
                <c:pt idx="285">
                  <c:v>269362</c:v>
                </c:pt>
                <c:pt idx="286">
                  <c:v>258786</c:v>
                </c:pt>
                <c:pt idx="287">
                  <c:v>227634</c:v>
                </c:pt>
                <c:pt idx="288">
                  <c:v>226018</c:v>
                </c:pt>
                <c:pt idx="289">
                  <c:v>231507</c:v>
                </c:pt>
                <c:pt idx="290">
                  <c:v>265346</c:v>
                </c:pt>
                <c:pt idx="291">
                  <c:v>270402</c:v>
                </c:pt>
                <c:pt idx="292">
                  <c:v>276605</c:v>
                </c:pt>
                <c:pt idx="293">
                  <c:v>228066</c:v>
                </c:pt>
                <c:pt idx="294">
                  <c:v>229828</c:v>
                </c:pt>
                <c:pt idx="295">
                  <c:v>235629</c:v>
                </c:pt>
                <c:pt idx="296">
                  <c:v>239610</c:v>
                </c:pt>
                <c:pt idx="297">
                  <c:v>272112</c:v>
                </c:pt>
                <c:pt idx="298">
                  <c:v>275324</c:v>
                </c:pt>
                <c:pt idx="299">
                  <c:v>281218</c:v>
                </c:pt>
                <c:pt idx="300">
                  <c:v>226857</c:v>
                </c:pt>
                <c:pt idx="301">
                  <c:v>229106</c:v>
                </c:pt>
                <c:pt idx="302">
                  <c:v>231904</c:v>
                </c:pt>
                <c:pt idx="303">
                  <c:v>249657</c:v>
                </c:pt>
                <c:pt idx="304">
                  <c:v>277456</c:v>
                </c:pt>
                <c:pt idx="305">
                  <c:v>284787</c:v>
                </c:pt>
                <c:pt idx="306">
                  <c:v>282833</c:v>
                </c:pt>
                <c:pt idx="307">
                  <c:v>225861</c:v>
                </c:pt>
                <c:pt idx="308">
                  <c:v>221130</c:v>
                </c:pt>
                <c:pt idx="309">
                  <c:v>226147</c:v>
                </c:pt>
                <c:pt idx="310">
                  <c:v>233901</c:v>
                </c:pt>
                <c:pt idx="311">
                  <c:v>265703</c:v>
                </c:pt>
                <c:pt idx="312">
                  <c:v>272929</c:v>
                </c:pt>
                <c:pt idx="313">
                  <c:v>274782</c:v>
                </c:pt>
                <c:pt idx="314">
                  <c:v>223297</c:v>
                </c:pt>
                <c:pt idx="315">
                  <c:v>224514</c:v>
                </c:pt>
                <c:pt idx="316">
                  <c:v>233965</c:v>
                </c:pt>
                <c:pt idx="317">
                  <c:v>244385</c:v>
                </c:pt>
                <c:pt idx="318">
                  <c:v>261994</c:v>
                </c:pt>
                <c:pt idx="319">
                  <c:v>268821</c:v>
                </c:pt>
                <c:pt idx="320">
                  <c:v>273685</c:v>
                </c:pt>
                <c:pt idx="321">
                  <c:v>214048</c:v>
                </c:pt>
                <c:pt idx="322">
                  <c:v>219800</c:v>
                </c:pt>
                <c:pt idx="323">
                  <c:v>224139</c:v>
                </c:pt>
                <c:pt idx="324">
                  <c:v>231028</c:v>
                </c:pt>
                <c:pt idx="325">
                  <c:v>265945</c:v>
                </c:pt>
                <c:pt idx="326">
                  <c:v>265083</c:v>
                </c:pt>
                <c:pt idx="327">
                  <c:v>265562</c:v>
                </c:pt>
                <c:pt idx="328">
                  <c:v>212017</c:v>
                </c:pt>
                <c:pt idx="329">
                  <c:v>214009</c:v>
                </c:pt>
                <c:pt idx="330">
                  <c:v>231940</c:v>
                </c:pt>
                <c:pt idx="331">
                  <c:v>224435</c:v>
                </c:pt>
                <c:pt idx="332">
                  <c:v>259816</c:v>
                </c:pt>
                <c:pt idx="333">
                  <c:v>259329</c:v>
                </c:pt>
                <c:pt idx="334">
                  <c:v>250120</c:v>
                </c:pt>
                <c:pt idx="335">
                  <c:v>211296</c:v>
                </c:pt>
                <c:pt idx="336">
                  <c:v>204829</c:v>
                </c:pt>
                <c:pt idx="337">
                  <c:v>213768</c:v>
                </c:pt>
                <c:pt idx="338">
                  <c:v>218103</c:v>
                </c:pt>
                <c:pt idx="339">
                  <c:v>251547</c:v>
                </c:pt>
                <c:pt idx="340">
                  <c:v>260973</c:v>
                </c:pt>
                <c:pt idx="341">
                  <c:v>246660</c:v>
                </c:pt>
                <c:pt idx="342">
                  <c:v>197559</c:v>
                </c:pt>
                <c:pt idx="343">
                  <c:v>380113</c:v>
                </c:pt>
                <c:pt idx="344">
                  <c:v>226921</c:v>
                </c:pt>
                <c:pt idx="345">
                  <c:v>225731</c:v>
                </c:pt>
                <c:pt idx="346">
                  <c:v>256964</c:v>
                </c:pt>
                <c:pt idx="347">
                  <c:v>265190</c:v>
                </c:pt>
                <c:pt idx="348">
                  <c:v>261418</c:v>
                </c:pt>
                <c:pt idx="349">
                  <c:v>203979</c:v>
                </c:pt>
                <c:pt idx="350">
                  <c:v>201241</c:v>
                </c:pt>
                <c:pt idx="351">
                  <c:v>216838</c:v>
                </c:pt>
                <c:pt idx="352">
                  <c:v>218732</c:v>
                </c:pt>
                <c:pt idx="353">
                  <c:v>237756</c:v>
                </c:pt>
                <c:pt idx="354">
                  <c:v>263327</c:v>
                </c:pt>
                <c:pt idx="355">
                  <c:v>253480</c:v>
                </c:pt>
                <c:pt idx="356">
                  <c:v>204777</c:v>
                </c:pt>
                <c:pt idx="357">
                  <c:v>208169</c:v>
                </c:pt>
                <c:pt idx="358">
                  <c:v>219262</c:v>
                </c:pt>
                <c:pt idx="359">
                  <c:v>227870</c:v>
                </c:pt>
                <c:pt idx="360">
                  <c:v>255808</c:v>
                </c:pt>
                <c:pt idx="361">
                  <c:v>271885</c:v>
                </c:pt>
                <c:pt idx="362">
                  <c:v>265673</c:v>
                </c:pt>
                <c:pt idx="363">
                  <c:v>215806</c:v>
                </c:pt>
                <c:pt idx="364">
                  <c:v>207508</c:v>
                </c:pt>
                <c:pt idx="365">
                  <c:v>254911</c:v>
                </c:pt>
                <c:pt idx="366">
                  <c:v>216997</c:v>
                </c:pt>
                <c:pt idx="367">
                  <c:v>269304</c:v>
                </c:pt>
                <c:pt idx="368">
                  <c:v>289754</c:v>
                </c:pt>
                <c:pt idx="369">
                  <c:v>273747</c:v>
                </c:pt>
                <c:pt idx="370">
                  <c:v>199650</c:v>
                </c:pt>
                <c:pt idx="371">
                  <c:v>207852</c:v>
                </c:pt>
                <c:pt idx="372">
                  <c:v>211803</c:v>
                </c:pt>
                <c:pt idx="373">
                  <c:v>219704</c:v>
                </c:pt>
                <c:pt idx="374">
                  <c:v>275451</c:v>
                </c:pt>
                <c:pt idx="375">
                  <c:v>302453</c:v>
                </c:pt>
                <c:pt idx="376">
                  <c:v>289005</c:v>
                </c:pt>
                <c:pt idx="377">
                  <c:v>207271</c:v>
                </c:pt>
                <c:pt idx="378">
                  <c:v>214764</c:v>
                </c:pt>
                <c:pt idx="379">
                  <c:v>229278</c:v>
                </c:pt>
                <c:pt idx="380">
                  <c:v>229100</c:v>
                </c:pt>
                <c:pt idx="381">
                  <c:v>270771</c:v>
                </c:pt>
                <c:pt idx="382">
                  <c:v>291559</c:v>
                </c:pt>
                <c:pt idx="383">
                  <c:v>280605</c:v>
                </c:pt>
                <c:pt idx="384">
                  <c:v>216629</c:v>
                </c:pt>
                <c:pt idx="385">
                  <c:v>216019</c:v>
                </c:pt>
                <c:pt idx="386">
                  <c:v>220752</c:v>
                </c:pt>
                <c:pt idx="387">
                  <c:v>227753</c:v>
                </c:pt>
                <c:pt idx="388">
                  <c:v>279011</c:v>
                </c:pt>
                <c:pt idx="389">
                  <c:v>300461</c:v>
                </c:pt>
                <c:pt idx="390">
                  <c:v>290772</c:v>
                </c:pt>
                <c:pt idx="391">
                  <c:v>204946</c:v>
                </c:pt>
                <c:pt idx="392">
                  <c:v>206515</c:v>
                </c:pt>
                <c:pt idx="393">
                  <c:v>216164</c:v>
                </c:pt>
                <c:pt idx="394">
                  <c:v>224227</c:v>
                </c:pt>
                <c:pt idx="395">
                  <c:v>263884</c:v>
                </c:pt>
                <c:pt idx="396">
                  <c:v>292811</c:v>
                </c:pt>
                <c:pt idx="397">
                  <c:v>276092</c:v>
                </c:pt>
                <c:pt idx="398">
                  <c:v>200422</c:v>
                </c:pt>
                <c:pt idx="399">
                  <c:v>213797</c:v>
                </c:pt>
                <c:pt idx="400">
                  <c:v>215655</c:v>
                </c:pt>
                <c:pt idx="401">
                  <c:v>221395</c:v>
                </c:pt>
                <c:pt idx="402">
                  <c:v>277815</c:v>
                </c:pt>
                <c:pt idx="403">
                  <c:v>311101</c:v>
                </c:pt>
                <c:pt idx="404">
                  <c:v>293896</c:v>
                </c:pt>
                <c:pt idx="405">
                  <c:v>205681</c:v>
                </c:pt>
                <c:pt idx="406">
                  <c:v>217839</c:v>
                </c:pt>
                <c:pt idx="407">
                  <c:v>226614</c:v>
                </c:pt>
                <c:pt idx="408">
                  <c:v>236848</c:v>
                </c:pt>
                <c:pt idx="409">
                  <c:v>285171</c:v>
                </c:pt>
                <c:pt idx="410">
                  <c:v>316578</c:v>
                </c:pt>
                <c:pt idx="411">
                  <c:v>294938</c:v>
                </c:pt>
                <c:pt idx="412">
                  <c:v>214013</c:v>
                </c:pt>
                <c:pt idx="413">
                  <c:v>220218</c:v>
                </c:pt>
                <c:pt idx="414">
                  <c:v>237645</c:v>
                </c:pt>
                <c:pt idx="415">
                  <c:v>236310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D4C9-4A0C-8390-B28595A5165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Remarketing Grocery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Sheet1!$F$2:$F$417</c:f>
              <c:numCache>
                <c:formatCode>General</c:formatCode>
                <c:ptCount val="416"/>
                <c:pt idx="294">
                  <c:v>4820</c:v>
                </c:pt>
                <c:pt idx="295">
                  <c:v>31660</c:v>
                </c:pt>
                <c:pt idx="296">
                  <c:v>24647</c:v>
                </c:pt>
                <c:pt idx="297">
                  <c:v>14292</c:v>
                </c:pt>
                <c:pt idx="298">
                  <c:v>21329</c:v>
                </c:pt>
                <c:pt idx="299">
                  <c:v>23988</c:v>
                </c:pt>
                <c:pt idx="300">
                  <c:v>13847</c:v>
                </c:pt>
                <c:pt idx="301">
                  <c:v>15387</c:v>
                </c:pt>
                <c:pt idx="302">
                  <c:v>13663</c:v>
                </c:pt>
                <c:pt idx="303">
                  <c:v>21884</c:v>
                </c:pt>
                <c:pt idx="304">
                  <c:v>19195</c:v>
                </c:pt>
                <c:pt idx="305">
                  <c:v>15245</c:v>
                </c:pt>
                <c:pt idx="306">
                  <c:v>16804</c:v>
                </c:pt>
                <c:pt idx="307">
                  <c:v>22695</c:v>
                </c:pt>
                <c:pt idx="308">
                  <c:v>15448</c:v>
                </c:pt>
                <c:pt idx="309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69-47CA-9D6C-43A05ECF68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6755423"/>
        <c:axId val="2116755007"/>
      </c:lineChart>
      <c:dateAx>
        <c:axId val="-955199408"/>
        <c:scaling>
          <c:orientation val="minMax"/>
        </c:scaling>
        <c:delete val="0"/>
        <c:axPos val="b"/>
        <c:numFmt formatCode="dd/mm/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Offset val="100"/>
        <c:baseTimeUnit val="days"/>
        <c:majorUnit val="10"/>
        <c:minorUnit val="10"/>
      </c:dateAx>
      <c:valAx>
        <c:axId val="-9551928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Impressions(‘000)</a:t>
                </a:r>
                <a:endParaRPr lang="en-IN" b="1"/>
              </a:p>
            </c:rich>
          </c:tx>
          <c:layout>
            <c:manualLayout>
              <c:xMode val="edge"/>
              <c:yMode val="edge"/>
              <c:x val="1.1083693594600373E-2"/>
              <c:y val="0.290108067639086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  <c:dispUnits>
          <c:builtInUnit val="thousands"/>
        </c:dispUnits>
      </c:valAx>
      <c:valAx>
        <c:axId val="2116755007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orders (‘000)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755423"/>
        <c:crosses val="max"/>
        <c:crossBetween val="between"/>
        <c:dispUnits>
          <c:builtInUnit val="thousands"/>
        </c:dispUnits>
      </c:valAx>
      <c:dateAx>
        <c:axId val="2116755423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116755007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022474839651667"/>
          <c:y val="0.85264167650531286"/>
          <c:w val="0.57736594184005152"/>
          <c:h val="8.5397809261445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17425388051643E-2"/>
          <c:y val="0.11101005382801725"/>
          <c:w val="0.87327349976258983"/>
          <c:h val="0.51720024924570374"/>
        </c:manualLayout>
      </c:layou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Grocery 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Sheet1!$C$2:$C$417</c:f>
              <c:numCache>
                <c:formatCode>General</c:formatCode>
                <c:ptCount val="416"/>
                <c:pt idx="0">
                  <c:v>453</c:v>
                </c:pt>
                <c:pt idx="1">
                  <c:v>517</c:v>
                </c:pt>
                <c:pt idx="2">
                  <c:v>1121</c:v>
                </c:pt>
                <c:pt idx="3">
                  <c:v>661</c:v>
                </c:pt>
                <c:pt idx="4">
                  <c:v>773</c:v>
                </c:pt>
                <c:pt idx="5">
                  <c:v>328</c:v>
                </c:pt>
                <c:pt idx="6">
                  <c:v>190</c:v>
                </c:pt>
                <c:pt idx="7">
                  <c:v>28</c:v>
                </c:pt>
                <c:pt idx="8">
                  <c:v>20</c:v>
                </c:pt>
                <c:pt idx="9">
                  <c:v>21</c:v>
                </c:pt>
                <c:pt idx="116">
                  <c:v>92</c:v>
                </c:pt>
                <c:pt idx="117">
                  <c:v>94</c:v>
                </c:pt>
                <c:pt idx="118">
                  <c:v>78</c:v>
                </c:pt>
                <c:pt idx="119">
                  <c:v>137</c:v>
                </c:pt>
                <c:pt idx="120">
                  <c:v>143</c:v>
                </c:pt>
                <c:pt idx="121">
                  <c:v>63</c:v>
                </c:pt>
                <c:pt idx="122">
                  <c:v>64</c:v>
                </c:pt>
                <c:pt idx="123">
                  <c:v>61</c:v>
                </c:pt>
                <c:pt idx="124">
                  <c:v>61</c:v>
                </c:pt>
                <c:pt idx="125">
                  <c:v>13</c:v>
                </c:pt>
                <c:pt idx="173">
                  <c:v>410</c:v>
                </c:pt>
                <c:pt idx="174">
                  <c:v>375</c:v>
                </c:pt>
                <c:pt idx="175">
                  <c:v>355</c:v>
                </c:pt>
                <c:pt idx="176">
                  <c:v>279</c:v>
                </c:pt>
                <c:pt idx="177">
                  <c:v>313</c:v>
                </c:pt>
                <c:pt idx="178">
                  <c:v>357</c:v>
                </c:pt>
                <c:pt idx="179">
                  <c:v>408</c:v>
                </c:pt>
                <c:pt idx="180">
                  <c:v>482</c:v>
                </c:pt>
                <c:pt idx="181">
                  <c:v>203</c:v>
                </c:pt>
                <c:pt idx="182">
                  <c:v>227</c:v>
                </c:pt>
                <c:pt idx="183">
                  <c:v>213</c:v>
                </c:pt>
                <c:pt idx="184">
                  <c:v>212</c:v>
                </c:pt>
                <c:pt idx="185">
                  <c:v>211</c:v>
                </c:pt>
                <c:pt idx="186">
                  <c:v>242</c:v>
                </c:pt>
                <c:pt idx="187">
                  <c:v>310</c:v>
                </c:pt>
                <c:pt idx="188">
                  <c:v>285</c:v>
                </c:pt>
                <c:pt idx="189">
                  <c:v>251</c:v>
                </c:pt>
                <c:pt idx="190">
                  <c:v>288</c:v>
                </c:pt>
                <c:pt idx="191">
                  <c:v>251</c:v>
                </c:pt>
                <c:pt idx="192">
                  <c:v>229</c:v>
                </c:pt>
                <c:pt idx="256">
                  <c:v>1318</c:v>
                </c:pt>
                <c:pt idx="257">
                  <c:v>2112</c:v>
                </c:pt>
                <c:pt idx="258">
                  <c:v>1374</c:v>
                </c:pt>
                <c:pt idx="259">
                  <c:v>874</c:v>
                </c:pt>
                <c:pt idx="260">
                  <c:v>814</c:v>
                </c:pt>
                <c:pt idx="261">
                  <c:v>890</c:v>
                </c:pt>
                <c:pt idx="262">
                  <c:v>1334</c:v>
                </c:pt>
                <c:pt idx="263">
                  <c:v>1035</c:v>
                </c:pt>
                <c:pt idx="264">
                  <c:v>1013</c:v>
                </c:pt>
                <c:pt idx="265">
                  <c:v>1146</c:v>
                </c:pt>
                <c:pt idx="266">
                  <c:v>802</c:v>
                </c:pt>
                <c:pt idx="267">
                  <c:v>791</c:v>
                </c:pt>
                <c:pt idx="268">
                  <c:v>760</c:v>
                </c:pt>
                <c:pt idx="269">
                  <c:v>743</c:v>
                </c:pt>
                <c:pt idx="270">
                  <c:v>152</c:v>
                </c:pt>
                <c:pt idx="271">
                  <c:v>9</c:v>
                </c:pt>
                <c:pt idx="272">
                  <c:v>33</c:v>
                </c:pt>
                <c:pt idx="273">
                  <c:v>532</c:v>
                </c:pt>
                <c:pt idx="274">
                  <c:v>1334</c:v>
                </c:pt>
                <c:pt idx="275">
                  <c:v>728</c:v>
                </c:pt>
                <c:pt idx="276">
                  <c:v>1215</c:v>
                </c:pt>
                <c:pt idx="277">
                  <c:v>1246</c:v>
                </c:pt>
                <c:pt idx="278">
                  <c:v>1175</c:v>
                </c:pt>
                <c:pt idx="279">
                  <c:v>970</c:v>
                </c:pt>
                <c:pt idx="280">
                  <c:v>914</c:v>
                </c:pt>
                <c:pt idx="281">
                  <c:v>788</c:v>
                </c:pt>
                <c:pt idx="282">
                  <c:v>1352</c:v>
                </c:pt>
                <c:pt idx="283">
                  <c:v>720</c:v>
                </c:pt>
                <c:pt idx="284">
                  <c:v>656</c:v>
                </c:pt>
                <c:pt idx="285">
                  <c:v>649</c:v>
                </c:pt>
                <c:pt idx="286">
                  <c:v>718</c:v>
                </c:pt>
                <c:pt idx="287">
                  <c:v>1137</c:v>
                </c:pt>
                <c:pt idx="288">
                  <c:v>1320</c:v>
                </c:pt>
                <c:pt idx="289">
                  <c:v>1204</c:v>
                </c:pt>
                <c:pt idx="290">
                  <c:v>903</c:v>
                </c:pt>
                <c:pt idx="291">
                  <c:v>990</c:v>
                </c:pt>
                <c:pt idx="292">
                  <c:v>645</c:v>
                </c:pt>
                <c:pt idx="293">
                  <c:v>1222</c:v>
                </c:pt>
                <c:pt idx="294">
                  <c:v>1163</c:v>
                </c:pt>
                <c:pt idx="295">
                  <c:v>1225</c:v>
                </c:pt>
                <c:pt idx="296">
                  <c:v>858</c:v>
                </c:pt>
                <c:pt idx="297">
                  <c:v>834</c:v>
                </c:pt>
                <c:pt idx="298">
                  <c:v>770</c:v>
                </c:pt>
                <c:pt idx="299">
                  <c:v>1009</c:v>
                </c:pt>
                <c:pt idx="300">
                  <c:v>586</c:v>
                </c:pt>
                <c:pt idx="301">
                  <c:v>618</c:v>
                </c:pt>
                <c:pt idx="302">
                  <c:v>830</c:v>
                </c:pt>
                <c:pt idx="303">
                  <c:v>1034</c:v>
                </c:pt>
                <c:pt idx="304">
                  <c:v>623</c:v>
                </c:pt>
                <c:pt idx="305">
                  <c:v>858</c:v>
                </c:pt>
                <c:pt idx="306">
                  <c:v>654</c:v>
                </c:pt>
                <c:pt idx="307">
                  <c:v>962</c:v>
                </c:pt>
                <c:pt idx="308">
                  <c:v>583</c:v>
                </c:pt>
                <c:pt idx="309">
                  <c:v>695</c:v>
                </c:pt>
                <c:pt idx="310">
                  <c:v>777</c:v>
                </c:pt>
                <c:pt idx="311">
                  <c:v>1056</c:v>
                </c:pt>
                <c:pt idx="312">
                  <c:v>739</c:v>
                </c:pt>
                <c:pt idx="313">
                  <c:v>1139</c:v>
                </c:pt>
                <c:pt idx="314">
                  <c:v>567</c:v>
                </c:pt>
                <c:pt idx="315">
                  <c:v>712</c:v>
                </c:pt>
                <c:pt idx="316">
                  <c:v>719</c:v>
                </c:pt>
                <c:pt idx="317">
                  <c:v>496</c:v>
                </c:pt>
                <c:pt idx="318">
                  <c:v>100</c:v>
                </c:pt>
                <c:pt idx="319">
                  <c:v>717</c:v>
                </c:pt>
                <c:pt idx="320">
                  <c:v>686</c:v>
                </c:pt>
                <c:pt idx="321">
                  <c:v>768</c:v>
                </c:pt>
                <c:pt idx="324">
                  <c:v>229</c:v>
                </c:pt>
                <c:pt idx="325">
                  <c:v>371</c:v>
                </c:pt>
                <c:pt idx="326">
                  <c:v>581</c:v>
                </c:pt>
                <c:pt idx="327">
                  <c:v>447</c:v>
                </c:pt>
                <c:pt idx="328">
                  <c:v>428</c:v>
                </c:pt>
                <c:pt idx="329">
                  <c:v>664</c:v>
                </c:pt>
                <c:pt idx="330">
                  <c:v>672</c:v>
                </c:pt>
                <c:pt idx="331">
                  <c:v>201</c:v>
                </c:pt>
                <c:pt idx="332">
                  <c:v>87</c:v>
                </c:pt>
                <c:pt idx="333">
                  <c:v>214</c:v>
                </c:pt>
                <c:pt idx="334">
                  <c:v>835</c:v>
                </c:pt>
                <c:pt idx="335">
                  <c:v>553</c:v>
                </c:pt>
                <c:pt idx="336">
                  <c:v>745</c:v>
                </c:pt>
                <c:pt idx="337">
                  <c:v>682</c:v>
                </c:pt>
                <c:pt idx="338">
                  <c:v>831</c:v>
                </c:pt>
                <c:pt idx="339">
                  <c:v>700</c:v>
                </c:pt>
                <c:pt idx="340">
                  <c:v>853</c:v>
                </c:pt>
                <c:pt idx="341">
                  <c:v>588</c:v>
                </c:pt>
                <c:pt idx="342">
                  <c:v>434</c:v>
                </c:pt>
                <c:pt idx="343">
                  <c:v>553</c:v>
                </c:pt>
                <c:pt idx="344">
                  <c:v>708</c:v>
                </c:pt>
                <c:pt idx="345">
                  <c:v>922</c:v>
                </c:pt>
                <c:pt idx="346">
                  <c:v>657</c:v>
                </c:pt>
                <c:pt idx="347">
                  <c:v>822</c:v>
                </c:pt>
                <c:pt idx="348">
                  <c:v>805</c:v>
                </c:pt>
                <c:pt idx="349">
                  <c:v>851</c:v>
                </c:pt>
                <c:pt idx="350">
                  <c:v>652</c:v>
                </c:pt>
                <c:pt idx="351">
                  <c:v>581</c:v>
                </c:pt>
                <c:pt idx="352">
                  <c:v>536</c:v>
                </c:pt>
                <c:pt idx="353">
                  <c:v>616</c:v>
                </c:pt>
                <c:pt idx="354">
                  <c:v>689</c:v>
                </c:pt>
                <c:pt idx="355">
                  <c:v>550</c:v>
                </c:pt>
                <c:pt idx="356">
                  <c:v>462</c:v>
                </c:pt>
                <c:pt idx="357">
                  <c:v>582</c:v>
                </c:pt>
                <c:pt idx="358">
                  <c:v>661</c:v>
                </c:pt>
                <c:pt idx="359">
                  <c:v>655</c:v>
                </c:pt>
                <c:pt idx="360">
                  <c:v>699</c:v>
                </c:pt>
                <c:pt idx="361">
                  <c:v>724</c:v>
                </c:pt>
                <c:pt idx="362">
                  <c:v>644</c:v>
                </c:pt>
                <c:pt idx="363">
                  <c:v>593</c:v>
                </c:pt>
                <c:pt idx="364">
                  <c:v>423</c:v>
                </c:pt>
                <c:pt idx="365">
                  <c:v>324</c:v>
                </c:pt>
                <c:pt idx="366">
                  <c:v>708</c:v>
                </c:pt>
                <c:pt idx="367">
                  <c:v>913</c:v>
                </c:pt>
                <c:pt idx="368">
                  <c:v>766</c:v>
                </c:pt>
                <c:pt idx="369">
                  <c:v>639</c:v>
                </c:pt>
                <c:pt idx="370">
                  <c:v>573</c:v>
                </c:pt>
                <c:pt idx="371">
                  <c:v>617</c:v>
                </c:pt>
                <c:pt idx="372">
                  <c:v>766</c:v>
                </c:pt>
                <c:pt idx="373">
                  <c:v>807</c:v>
                </c:pt>
                <c:pt idx="374">
                  <c:v>537</c:v>
                </c:pt>
                <c:pt idx="375">
                  <c:v>734</c:v>
                </c:pt>
                <c:pt idx="376">
                  <c:v>781</c:v>
                </c:pt>
                <c:pt idx="377">
                  <c:v>270</c:v>
                </c:pt>
                <c:pt idx="378">
                  <c:v>380</c:v>
                </c:pt>
                <c:pt idx="379">
                  <c:v>767</c:v>
                </c:pt>
                <c:pt idx="380">
                  <c:v>713</c:v>
                </c:pt>
                <c:pt idx="381">
                  <c:v>533</c:v>
                </c:pt>
                <c:pt idx="382">
                  <c:v>744</c:v>
                </c:pt>
                <c:pt idx="383">
                  <c:v>685</c:v>
                </c:pt>
                <c:pt idx="384">
                  <c:v>255</c:v>
                </c:pt>
                <c:pt idx="396">
                  <c:v>385</c:v>
                </c:pt>
                <c:pt idx="397">
                  <c:v>562</c:v>
                </c:pt>
                <c:pt idx="398">
                  <c:v>582</c:v>
                </c:pt>
                <c:pt idx="399">
                  <c:v>143</c:v>
                </c:pt>
                <c:pt idx="400">
                  <c:v>29</c:v>
                </c:pt>
                <c:pt idx="401">
                  <c:v>352</c:v>
                </c:pt>
                <c:pt idx="402">
                  <c:v>439</c:v>
                </c:pt>
                <c:pt idx="403">
                  <c:v>378</c:v>
                </c:pt>
                <c:pt idx="404">
                  <c:v>540</c:v>
                </c:pt>
                <c:pt idx="405">
                  <c:v>591</c:v>
                </c:pt>
                <c:pt idx="406">
                  <c:v>797</c:v>
                </c:pt>
                <c:pt idx="407">
                  <c:v>590</c:v>
                </c:pt>
                <c:pt idx="408">
                  <c:v>682</c:v>
                </c:pt>
                <c:pt idx="409">
                  <c:v>2463</c:v>
                </c:pt>
                <c:pt idx="410">
                  <c:v>3810</c:v>
                </c:pt>
                <c:pt idx="411">
                  <c:v>5378</c:v>
                </c:pt>
                <c:pt idx="412">
                  <c:v>5585</c:v>
                </c:pt>
                <c:pt idx="413">
                  <c:v>5994</c:v>
                </c:pt>
                <c:pt idx="414">
                  <c:v>6284</c:v>
                </c:pt>
                <c:pt idx="415">
                  <c:v>29168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C9-4A0C-8390-B28595A5165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RTE+FF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Sheet1!$D$2:$D$417</c:f>
              <c:numCache>
                <c:formatCode>General</c:formatCode>
                <c:ptCount val="416"/>
                <c:pt idx="0">
                  <c:v>185394</c:v>
                </c:pt>
                <c:pt idx="1">
                  <c:v>121596</c:v>
                </c:pt>
                <c:pt idx="2">
                  <c:v>123289</c:v>
                </c:pt>
                <c:pt idx="3">
                  <c:v>151579</c:v>
                </c:pt>
                <c:pt idx="4">
                  <c:v>162410</c:v>
                </c:pt>
                <c:pt idx="5">
                  <c:v>137824</c:v>
                </c:pt>
                <c:pt idx="6">
                  <c:v>79439</c:v>
                </c:pt>
                <c:pt idx="7">
                  <c:v>56109</c:v>
                </c:pt>
                <c:pt idx="8">
                  <c:v>57040</c:v>
                </c:pt>
                <c:pt idx="9">
                  <c:v>33830</c:v>
                </c:pt>
                <c:pt idx="10">
                  <c:v>17588</c:v>
                </c:pt>
                <c:pt idx="11">
                  <c:v>59193</c:v>
                </c:pt>
                <c:pt idx="12">
                  <c:v>55764</c:v>
                </c:pt>
                <c:pt idx="13">
                  <c:v>35043</c:v>
                </c:pt>
                <c:pt idx="14">
                  <c:v>27990</c:v>
                </c:pt>
                <c:pt idx="15">
                  <c:v>22936</c:v>
                </c:pt>
                <c:pt idx="16">
                  <c:v>30645</c:v>
                </c:pt>
                <c:pt idx="17">
                  <c:v>52848</c:v>
                </c:pt>
                <c:pt idx="18">
                  <c:v>61458</c:v>
                </c:pt>
                <c:pt idx="19">
                  <c:v>50669</c:v>
                </c:pt>
                <c:pt idx="20">
                  <c:v>32737</c:v>
                </c:pt>
                <c:pt idx="21">
                  <c:v>31274</c:v>
                </c:pt>
                <c:pt idx="22">
                  <c:v>31343</c:v>
                </c:pt>
                <c:pt idx="23">
                  <c:v>31514</c:v>
                </c:pt>
                <c:pt idx="24">
                  <c:v>36784</c:v>
                </c:pt>
                <c:pt idx="25">
                  <c:v>63933</c:v>
                </c:pt>
                <c:pt idx="26">
                  <c:v>54672</c:v>
                </c:pt>
                <c:pt idx="27">
                  <c:v>24051</c:v>
                </c:pt>
                <c:pt idx="28">
                  <c:v>9973</c:v>
                </c:pt>
                <c:pt idx="29">
                  <c:v>3322</c:v>
                </c:pt>
                <c:pt idx="30">
                  <c:v>8015</c:v>
                </c:pt>
                <c:pt idx="31">
                  <c:v>39342</c:v>
                </c:pt>
                <c:pt idx="32">
                  <c:v>56224</c:v>
                </c:pt>
                <c:pt idx="33">
                  <c:v>52303</c:v>
                </c:pt>
                <c:pt idx="34">
                  <c:v>18465</c:v>
                </c:pt>
                <c:pt idx="35">
                  <c:v>19543</c:v>
                </c:pt>
                <c:pt idx="36">
                  <c:v>45203</c:v>
                </c:pt>
                <c:pt idx="37">
                  <c:v>44633</c:v>
                </c:pt>
                <c:pt idx="38">
                  <c:v>63395</c:v>
                </c:pt>
                <c:pt idx="39">
                  <c:v>78213</c:v>
                </c:pt>
                <c:pt idx="40">
                  <c:v>80670</c:v>
                </c:pt>
                <c:pt idx="41">
                  <c:v>42794</c:v>
                </c:pt>
                <c:pt idx="42">
                  <c:v>46702</c:v>
                </c:pt>
                <c:pt idx="43">
                  <c:v>40321</c:v>
                </c:pt>
                <c:pt idx="44">
                  <c:v>37366</c:v>
                </c:pt>
                <c:pt idx="45">
                  <c:v>47869</c:v>
                </c:pt>
                <c:pt idx="46">
                  <c:v>66593</c:v>
                </c:pt>
                <c:pt idx="47">
                  <c:v>50594</c:v>
                </c:pt>
                <c:pt idx="48">
                  <c:v>20307</c:v>
                </c:pt>
                <c:pt idx="49">
                  <c:v>19966</c:v>
                </c:pt>
                <c:pt idx="50">
                  <c:v>20834</c:v>
                </c:pt>
                <c:pt idx="51">
                  <c:v>23045</c:v>
                </c:pt>
                <c:pt idx="52">
                  <c:v>36401</c:v>
                </c:pt>
                <c:pt idx="53">
                  <c:v>45051</c:v>
                </c:pt>
                <c:pt idx="54">
                  <c:v>38996</c:v>
                </c:pt>
                <c:pt idx="55">
                  <c:v>18440</c:v>
                </c:pt>
                <c:pt idx="56">
                  <c:v>10726</c:v>
                </c:pt>
                <c:pt idx="57">
                  <c:v>9660</c:v>
                </c:pt>
                <c:pt idx="58">
                  <c:v>9369</c:v>
                </c:pt>
                <c:pt idx="59">
                  <c:v>11781</c:v>
                </c:pt>
                <c:pt idx="60">
                  <c:v>8721</c:v>
                </c:pt>
                <c:pt idx="61">
                  <c:v>23300</c:v>
                </c:pt>
                <c:pt idx="62">
                  <c:v>16773</c:v>
                </c:pt>
                <c:pt idx="63">
                  <c:v>18877</c:v>
                </c:pt>
                <c:pt idx="64">
                  <c:v>21462</c:v>
                </c:pt>
                <c:pt idx="65">
                  <c:v>15522</c:v>
                </c:pt>
                <c:pt idx="66">
                  <c:v>19135</c:v>
                </c:pt>
                <c:pt idx="67">
                  <c:v>22297</c:v>
                </c:pt>
                <c:pt idx="68">
                  <c:v>19266</c:v>
                </c:pt>
                <c:pt idx="69">
                  <c:v>14320</c:v>
                </c:pt>
                <c:pt idx="70">
                  <c:v>15258</c:v>
                </c:pt>
                <c:pt idx="71">
                  <c:v>15682</c:v>
                </c:pt>
                <c:pt idx="72">
                  <c:v>16344</c:v>
                </c:pt>
                <c:pt idx="73">
                  <c:v>31540</c:v>
                </c:pt>
                <c:pt idx="74">
                  <c:v>37053</c:v>
                </c:pt>
                <c:pt idx="75">
                  <c:v>30626</c:v>
                </c:pt>
                <c:pt idx="76">
                  <c:v>28571</c:v>
                </c:pt>
                <c:pt idx="77">
                  <c:v>87623</c:v>
                </c:pt>
                <c:pt idx="78">
                  <c:v>103485</c:v>
                </c:pt>
                <c:pt idx="79">
                  <c:v>154861</c:v>
                </c:pt>
                <c:pt idx="80">
                  <c:v>232025</c:v>
                </c:pt>
                <c:pt idx="81">
                  <c:v>272710</c:v>
                </c:pt>
                <c:pt idx="82">
                  <c:v>221692</c:v>
                </c:pt>
                <c:pt idx="83">
                  <c:v>193559</c:v>
                </c:pt>
                <c:pt idx="84">
                  <c:v>199716</c:v>
                </c:pt>
                <c:pt idx="85">
                  <c:v>206932</c:v>
                </c:pt>
                <c:pt idx="86">
                  <c:v>204071</c:v>
                </c:pt>
                <c:pt idx="87">
                  <c:v>249290</c:v>
                </c:pt>
                <c:pt idx="88">
                  <c:v>272216</c:v>
                </c:pt>
                <c:pt idx="89">
                  <c:v>227808</c:v>
                </c:pt>
                <c:pt idx="90">
                  <c:v>172369</c:v>
                </c:pt>
                <c:pt idx="91">
                  <c:v>143345</c:v>
                </c:pt>
                <c:pt idx="92">
                  <c:v>142233</c:v>
                </c:pt>
                <c:pt idx="93">
                  <c:v>138845</c:v>
                </c:pt>
                <c:pt idx="94">
                  <c:v>163182</c:v>
                </c:pt>
                <c:pt idx="95">
                  <c:v>218572</c:v>
                </c:pt>
                <c:pt idx="96">
                  <c:v>206802</c:v>
                </c:pt>
                <c:pt idx="97">
                  <c:v>144936</c:v>
                </c:pt>
                <c:pt idx="98">
                  <c:v>138850</c:v>
                </c:pt>
                <c:pt idx="99">
                  <c:v>142566</c:v>
                </c:pt>
                <c:pt idx="100">
                  <c:v>145592</c:v>
                </c:pt>
                <c:pt idx="101">
                  <c:v>234729</c:v>
                </c:pt>
                <c:pt idx="102">
                  <c:v>255031</c:v>
                </c:pt>
                <c:pt idx="103">
                  <c:v>279352</c:v>
                </c:pt>
                <c:pt idx="104">
                  <c:v>199018</c:v>
                </c:pt>
                <c:pt idx="105">
                  <c:v>197977</c:v>
                </c:pt>
                <c:pt idx="106">
                  <c:v>161611</c:v>
                </c:pt>
                <c:pt idx="107">
                  <c:v>224102</c:v>
                </c:pt>
                <c:pt idx="108">
                  <c:v>261797</c:v>
                </c:pt>
                <c:pt idx="109">
                  <c:v>244270</c:v>
                </c:pt>
                <c:pt idx="110">
                  <c:v>183255</c:v>
                </c:pt>
                <c:pt idx="111">
                  <c:v>163124</c:v>
                </c:pt>
                <c:pt idx="112">
                  <c:v>158293</c:v>
                </c:pt>
                <c:pt idx="113">
                  <c:v>174934</c:v>
                </c:pt>
                <c:pt idx="114">
                  <c:v>168754</c:v>
                </c:pt>
                <c:pt idx="115">
                  <c:v>149549</c:v>
                </c:pt>
                <c:pt idx="116">
                  <c:v>115609</c:v>
                </c:pt>
                <c:pt idx="117">
                  <c:v>84346</c:v>
                </c:pt>
                <c:pt idx="118">
                  <c:v>123602</c:v>
                </c:pt>
                <c:pt idx="119">
                  <c:v>179559</c:v>
                </c:pt>
                <c:pt idx="120">
                  <c:v>103281</c:v>
                </c:pt>
                <c:pt idx="121">
                  <c:v>28511</c:v>
                </c:pt>
                <c:pt idx="122">
                  <c:v>15100</c:v>
                </c:pt>
                <c:pt idx="123">
                  <c:v>112225</c:v>
                </c:pt>
                <c:pt idx="124">
                  <c:v>184886</c:v>
                </c:pt>
                <c:pt idx="125">
                  <c:v>221211</c:v>
                </c:pt>
                <c:pt idx="126">
                  <c:v>227635</c:v>
                </c:pt>
                <c:pt idx="127">
                  <c:v>237913</c:v>
                </c:pt>
                <c:pt idx="128">
                  <c:v>237643</c:v>
                </c:pt>
                <c:pt idx="129">
                  <c:v>242459</c:v>
                </c:pt>
                <c:pt idx="130">
                  <c:v>181816</c:v>
                </c:pt>
                <c:pt idx="131">
                  <c:v>133661</c:v>
                </c:pt>
                <c:pt idx="132">
                  <c:v>112159</c:v>
                </c:pt>
                <c:pt idx="133">
                  <c:v>97571</c:v>
                </c:pt>
                <c:pt idx="134">
                  <c:v>78829</c:v>
                </c:pt>
                <c:pt idx="135">
                  <c:v>82071</c:v>
                </c:pt>
                <c:pt idx="136">
                  <c:v>105774</c:v>
                </c:pt>
                <c:pt idx="137">
                  <c:v>177492</c:v>
                </c:pt>
                <c:pt idx="138">
                  <c:v>179014</c:v>
                </c:pt>
                <c:pt idx="139">
                  <c:v>134874</c:v>
                </c:pt>
                <c:pt idx="140">
                  <c:v>133685</c:v>
                </c:pt>
                <c:pt idx="141">
                  <c:v>145956</c:v>
                </c:pt>
                <c:pt idx="142">
                  <c:v>166071</c:v>
                </c:pt>
                <c:pt idx="143">
                  <c:v>186596</c:v>
                </c:pt>
                <c:pt idx="144">
                  <c:v>235295</c:v>
                </c:pt>
                <c:pt idx="145">
                  <c:v>219757</c:v>
                </c:pt>
                <c:pt idx="146">
                  <c:v>201324</c:v>
                </c:pt>
                <c:pt idx="147">
                  <c:v>184771</c:v>
                </c:pt>
                <c:pt idx="148">
                  <c:v>180062</c:v>
                </c:pt>
                <c:pt idx="149">
                  <c:v>152959</c:v>
                </c:pt>
                <c:pt idx="150">
                  <c:v>180671</c:v>
                </c:pt>
                <c:pt idx="151">
                  <c:v>179619</c:v>
                </c:pt>
                <c:pt idx="152">
                  <c:v>129910</c:v>
                </c:pt>
                <c:pt idx="153">
                  <c:v>78395</c:v>
                </c:pt>
                <c:pt idx="154">
                  <c:v>81528</c:v>
                </c:pt>
                <c:pt idx="155">
                  <c:v>111162</c:v>
                </c:pt>
                <c:pt idx="156">
                  <c:v>106006</c:v>
                </c:pt>
                <c:pt idx="157">
                  <c:v>142004</c:v>
                </c:pt>
                <c:pt idx="158">
                  <c:v>183607</c:v>
                </c:pt>
                <c:pt idx="159">
                  <c:v>171632</c:v>
                </c:pt>
                <c:pt idx="160">
                  <c:v>99330</c:v>
                </c:pt>
                <c:pt idx="161">
                  <c:v>117529</c:v>
                </c:pt>
                <c:pt idx="162">
                  <c:v>127268</c:v>
                </c:pt>
                <c:pt idx="163">
                  <c:v>118727</c:v>
                </c:pt>
                <c:pt idx="164">
                  <c:v>127731</c:v>
                </c:pt>
                <c:pt idx="165">
                  <c:v>204730</c:v>
                </c:pt>
                <c:pt idx="166">
                  <c:v>246654</c:v>
                </c:pt>
                <c:pt idx="167">
                  <c:v>117135</c:v>
                </c:pt>
                <c:pt idx="168">
                  <c:v>120490</c:v>
                </c:pt>
                <c:pt idx="169">
                  <c:v>130034</c:v>
                </c:pt>
                <c:pt idx="170">
                  <c:v>134193</c:v>
                </c:pt>
                <c:pt idx="171">
                  <c:v>195261</c:v>
                </c:pt>
                <c:pt idx="172">
                  <c:v>262454</c:v>
                </c:pt>
                <c:pt idx="173">
                  <c:v>265288</c:v>
                </c:pt>
                <c:pt idx="174">
                  <c:v>251244</c:v>
                </c:pt>
                <c:pt idx="175">
                  <c:v>283701</c:v>
                </c:pt>
                <c:pt idx="176">
                  <c:v>183902</c:v>
                </c:pt>
                <c:pt idx="177">
                  <c:v>153814</c:v>
                </c:pt>
                <c:pt idx="178">
                  <c:v>167693</c:v>
                </c:pt>
                <c:pt idx="179">
                  <c:v>231862</c:v>
                </c:pt>
                <c:pt idx="180">
                  <c:v>214982</c:v>
                </c:pt>
                <c:pt idx="181">
                  <c:v>133078</c:v>
                </c:pt>
                <c:pt idx="182">
                  <c:v>174445</c:v>
                </c:pt>
                <c:pt idx="183">
                  <c:v>190750</c:v>
                </c:pt>
                <c:pt idx="184">
                  <c:v>176052</c:v>
                </c:pt>
                <c:pt idx="185">
                  <c:v>198328</c:v>
                </c:pt>
                <c:pt idx="186">
                  <c:v>217201</c:v>
                </c:pt>
                <c:pt idx="187">
                  <c:v>252897</c:v>
                </c:pt>
                <c:pt idx="188">
                  <c:v>291798</c:v>
                </c:pt>
                <c:pt idx="189">
                  <c:v>143175</c:v>
                </c:pt>
                <c:pt idx="190">
                  <c:v>102937</c:v>
                </c:pt>
                <c:pt idx="191">
                  <c:v>80414</c:v>
                </c:pt>
                <c:pt idx="192">
                  <c:v>101341</c:v>
                </c:pt>
                <c:pt idx="193">
                  <c:v>172039</c:v>
                </c:pt>
                <c:pt idx="194">
                  <c:v>168715</c:v>
                </c:pt>
                <c:pt idx="195">
                  <c:v>109768</c:v>
                </c:pt>
                <c:pt idx="196">
                  <c:v>113137</c:v>
                </c:pt>
                <c:pt idx="197">
                  <c:v>115885</c:v>
                </c:pt>
                <c:pt idx="198">
                  <c:v>115944</c:v>
                </c:pt>
                <c:pt idx="199">
                  <c:v>127216</c:v>
                </c:pt>
                <c:pt idx="200">
                  <c:v>164138</c:v>
                </c:pt>
                <c:pt idx="201">
                  <c:v>136983</c:v>
                </c:pt>
                <c:pt idx="202">
                  <c:v>94287</c:v>
                </c:pt>
                <c:pt idx="203">
                  <c:v>93210</c:v>
                </c:pt>
                <c:pt idx="204">
                  <c:v>85685</c:v>
                </c:pt>
                <c:pt idx="205">
                  <c:v>109490</c:v>
                </c:pt>
                <c:pt idx="206">
                  <c:v>163997</c:v>
                </c:pt>
                <c:pt idx="207">
                  <c:v>201398</c:v>
                </c:pt>
                <c:pt idx="208">
                  <c:v>189537</c:v>
                </c:pt>
                <c:pt idx="209">
                  <c:v>150970</c:v>
                </c:pt>
                <c:pt idx="210">
                  <c:v>142275</c:v>
                </c:pt>
                <c:pt idx="211">
                  <c:v>172770</c:v>
                </c:pt>
                <c:pt idx="212">
                  <c:v>142842</c:v>
                </c:pt>
                <c:pt idx="213">
                  <c:v>138675</c:v>
                </c:pt>
                <c:pt idx="214">
                  <c:v>274764</c:v>
                </c:pt>
                <c:pt idx="215">
                  <c:v>210547</c:v>
                </c:pt>
                <c:pt idx="216">
                  <c:v>126100</c:v>
                </c:pt>
                <c:pt idx="217">
                  <c:v>179256</c:v>
                </c:pt>
                <c:pt idx="218">
                  <c:v>205112</c:v>
                </c:pt>
                <c:pt idx="219">
                  <c:v>212896</c:v>
                </c:pt>
                <c:pt idx="220">
                  <c:v>248943</c:v>
                </c:pt>
                <c:pt idx="221">
                  <c:v>458728</c:v>
                </c:pt>
                <c:pt idx="222">
                  <c:v>797305</c:v>
                </c:pt>
                <c:pt idx="223">
                  <c:v>591158</c:v>
                </c:pt>
                <c:pt idx="224">
                  <c:v>479735</c:v>
                </c:pt>
                <c:pt idx="225">
                  <c:v>197034</c:v>
                </c:pt>
                <c:pt idx="226">
                  <c:v>242436</c:v>
                </c:pt>
                <c:pt idx="227">
                  <c:v>201893</c:v>
                </c:pt>
                <c:pt idx="228">
                  <c:v>231238</c:v>
                </c:pt>
                <c:pt idx="229">
                  <c:v>201525</c:v>
                </c:pt>
                <c:pt idx="230">
                  <c:v>153435</c:v>
                </c:pt>
                <c:pt idx="231">
                  <c:v>162737</c:v>
                </c:pt>
                <c:pt idx="232">
                  <c:v>163870</c:v>
                </c:pt>
                <c:pt idx="233">
                  <c:v>156073</c:v>
                </c:pt>
                <c:pt idx="234">
                  <c:v>198021</c:v>
                </c:pt>
                <c:pt idx="235">
                  <c:v>245648</c:v>
                </c:pt>
                <c:pt idx="236">
                  <c:v>318394</c:v>
                </c:pt>
                <c:pt idx="237">
                  <c:v>149078</c:v>
                </c:pt>
                <c:pt idx="238">
                  <c:v>75534</c:v>
                </c:pt>
                <c:pt idx="239">
                  <c:v>18034</c:v>
                </c:pt>
                <c:pt idx="240">
                  <c:v>2091</c:v>
                </c:pt>
                <c:pt idx="241">
                  <c:v>16439</c:v>
                </c:pt>
                <c:pt idx="242">
                  <c:v>233787</c:v>
                </c:pt>
                <c:pt idx="243">
                  <c:v>221076</c:v>
                </c:pt>
                <c:pt idx="244">
                  <c:v>228665</c:v>
                </c:pt>
                <c:pt idx="245">
                  <c:v>220987</c:v>
                </c:pt>
                <c:pt idx="246">
                  <c:v>220794</c:v>
                </c:pt>
                <c:pt idx="247">
                  <c:v>215404</c:v>
                </c:pt>
                <c:pt idx="248">
                  <c:v>223477</c:v>
                </c:pt>
                <c:pt idx="249">
                  <c:v>246416</c:v>
                </c:pt>
                <c:pt idx="250">
                  <c:v>241679</c:v>
                </c:pt>
                <c:pt idx="251">
                  <c:v>202303</c:v>
                </c:pt>
                <c:pt idx="252">
                  <c:v>159048</c:v>
                </c:pt>
                <c:pt idx="253">
                  <c:v>188304</c:v>
                </c:pt>
                <c:pt idx="254">
                  <c:v>194936</c:v>
                </c:pt>
                <c:pt idx="255">
                  <c:v>219218</c:v>
                </c:pt>
                <c:pt idx="256">
                  <c:v>223850</c:v>
                </c:pt>
                <c:pt idx="257">
                  <c:v>218583</c:v>
                </c:pt>
                <c:pt idx="258">
                  <c:v>163344</c:v>
                </c:pt>
                <c:pt idx="259">
                  <c:v>189651</c:v>
                </c:pt>
                <c:pt idx="260">
                  <c:v>200744</c:v>
                </c:pt>
                <c:pt idx="261">
                  <c:v>212898</c:v>
                </c:pt>
                <c:pt idx="262">
                  <c:v>237588</c:v>
                </c:pt>
                <c:pt idx="263">
                  <c:v>255043</c:v>
                </c:pt>
                <c:pt idx="264">
                  <c:v>236175</c:v>
                </c:pt>
                <c:pt idx="265">
                  <c:v>191881</c:v>
                </c:pt>
                <c:pt idx="266">
                  <c:v>212558</c:v>
                </c:pt>
                <c:pt idx="267">
                  <c:v>210879</c:v>
                </c:pt>
                <c:pt idx="268">
                  <c:v>239036</c:v>
                </c:pt>
                <c:pt idx="269">
                  <c:v>257609</c:v>
                </c:pt>
                <c:pt idx="270">
                  <c:v>103896</c:v>
                </c:pt>
                <c:pt idx="271">
                  <c:v>15672</c:v>
                </c:pt>
                <c:pt idx="272">
                  <c:v>15094</c:v>
                </c:pt>
                <c:pt idx="273">
                  <c:v>113117</c:v>
                </c:pt>
                <c:pt idx="274">
                  <c:v>123859</c:v>
                </c:pt>
                <c:pt idx="275">
                  <c:v>88185</c:v>
                </c:pt>
                <c:pt idx="276">
                  <c:v>190504</c:v>
                </c:pt>
                <c:pt idx="277">
                  <c:v>206838</c:v>
                </c:pt>
                <c:pt idx="278">
                  <c:v>204616</c:v>
                </c:pt>
                <c:pt idx="279">
                  <c:v>168996</c:v>
                </c:pt>
                <c:pt idx="280">
                  <c:v>177795</c:v>
                </c:pt>
                <c:pt idx="281">
                  <c:v>184024</c:v>
                </c:pt>
                <c:pt idx="282">
                  <c:v>199048</c:v>
                </c:pt>
                <c:pt idx="283">
                  <c:v>209576</c:v>
                </c:pt>
                <c:pt idx="284">
                  <c:v>354247</c:v>
                </c:pt>
                <c:pt idx="285">
                  <c:v>203349</c:v>
                </c:pt>
                <c:pt idx="286">
                  <c:v>224721</c:v>
                </c:pt>
                <c:pt idx="287">
                  <c:v>200744</c:v>
                </c:pt>
                <c:pt idx="288">
                  <c:v>233558</c:v>
                </c:pt>
                <c:pt idx="289">
                  <c:v>195235</c:v>
                </c:pt>
                <c:pt idx="290">
                  <c:v>213311</c:v>
                </c:pt>
                <c:pt idx="291">
                  <c:v>204227</c:v>
                </c:pt>
                <c:pt idx="292">
                  <c:v>215786</c:v>
                </c:pt>
                <c:pt idx="293">
                  <c:v>183885</c:v>
                </c:pt>
                <c:pt idx="294">
                  <c:v>206068</c:v>
                </c:pt>
                <c:pt idx="295">
                  <c:v>210483</c:v>
                </c:pt>
                <c:pt idx="296">
                  <c:v>222222</c:v>
                </c:pt>
                <c:pt idx="297">
                  <c:v>407176</c:v>
                </c:pt>
                <c:pt idx="298">
                  <c:v>333713</c:v>
                </c:pt>
                <c:pt idx="299">
                  <c:v>368933</c:v>
                </c:pt>
                <c:pt idx="300">
                  <c:v>361233</c:v>
                </c:pt>
                <c:pt idx="301">
                  <c:v>225400</c:v>
                </c:pt>
                <c:pt idx="302">
                  <c:v>274207</c:v>
                </c:pt>
                <c:pt idx="303">
                  <c:v>328800</c:v>
                </c:pt>
                <c:pt idx="304">
                  <c:v>397707</c:v>
                </c:pt>
                <c:pt idx="305">
                  <c:v>375325</c:v>
                </c:pt>
                <c:pt idx="306">
                  <c:v>414733</c:v>
                </c:pt>
                <c:pt idx="307">
                  <c:v>338385</c:v>
                </c:pt>
                <c:pt idx="308">
                  <c:v>323550</c:v>
                </c:pt>
                <c:pt idx="309">
                  <c:v>376955</c:v>
                </c:pt>
                <c:pt idx="310">
                  <c:v>380780</c:v>
                </c:pt>
                <c:pt idx="311">
                  <c:v>322673</c:v>
                </c:pt>
                <c:pt idx="312">
                  <c:v>380597</c:v>
                </c:pt>
                <c:pt idx="313">
                  <c:v>421581</c:v>
                </c:pt>
                <c:pt idx="314">
                  <c:v>324377</c:v>
                </c:pt>
                <c:pt idx="315">
                  <c:v>415653</c:v>
                </c:pt>
                <c:pt idx="316">
                  <c:v>350231</c:v>
                </c:pt>
                <c:pt idx="317">
                  <c:v>255742</c:v>
                </c:pt>
                <c:pt idx="318">
                  <c:v>75744</c:v>
                </c:pt>
                <c:pt idx="319">
                  <c:v>179780</c:v>
                </c:pt>
                <c:pt idx="320">
                  <c:v>194604</c:v>
                </c:pt>
                <c:pt idx="321">
                  <c:v>95732</c:v>
                </c:pt>
                <c:pt idx="322">
                  <c:v>29120</c:v>
                </c:pt>
                <c:pt idx="323">
                  <c:v>31494</c:v>
                </c:pt>
                <c:pt idx="324">
                  <c:v>56012</c:v>
                </c:pt>
                <c:pt idx="325">
                  <c:v>216209</c:v>
                </c:pt>
                <c:pt idx="326">
                  <c:v>155768</c:v>
                </c:pt>
                <c:pt idx="327">
                  <c:v>152353</c:v>
                </c:pt>
                <c:pt idx="328">
                  <c:v>111746</c:v>
                </c:pt>
                <c:pt idx="329">
                  <c:v>110365</c:v>
                </c:pt>
                <c:pt idx="330">
                  <c:v>119525</c:v>
                </c:pt>
                <c:pt idx="331">
                  <c:v>50203</c:v>
                </c:pt>
                <c:pt idx="332">
                  <c:v>19591</c:v>
                </c:pt>
                <c:pt idx="333">
                  <c:v>108785</c:v>
                </c:pt>
                <c:pt idx="334">
                  <c:v>247345</c:v>
                </c:pt>
                <c:pt idx="335">
                  <c:v>196273</c:v>
                </c:pt>
                <c:pt idx="336">
                  <c:v>204047</c:v>
                </c:pt>
                <c:pt idx="337">
                  <c:v>224467</c:v>
                </c:pt>
                <c:pt idx="338">
                  <c:v>189370</c:v>
                </c:pt>
                <c:pt idx="339">
                  <c:v>224659</c:v>
                </c:pt>
                <c:pt idx="340">
                  <c:v>230456</c:v>
                </c:pt>
                <c:pt idx="341">
                  <c:v>218810</c:v>
                </c:pt>
                <c:pt idx="342">
                  <c:v>182829</c:v>
                </c:pt>
                <c:pt idx="343">
                  <c:v>209390</c:v>
                </c:pt>
                <c:pt idx="344">
                  <c:v>222458</c:v>
                </c:pt>
                <c:pt idx="345">
                  <c:v>211059</c:v>
                </c:pt>
                <c:pt idx="346">
                  <c:v>239692</c:v>
                </c:pt>
                <c:pt idx="347">
                  <c:v>411028</c:v>
                </c:pt>
                <c:pt idx="348">
                  <c:v>366300</c:v>
                </c:pt>
                <c:pt idx="349">
                  <c:v>324263</c:v>
                </c:pt>
                <c:pt idx="350">
                  <c:v>311424</c:v>
                </c:pt>
                <c:pt idx="351">
                  <c:v>250833</c:v>
                </c:pt>
                <c:pt idx="352">
                  <c:v>317218</c:v>
                </c:pt>
                <c:pt idx="353">
                  <c:v>348620</c:v>
                </c:pt>
                <c:pt idx="354">
                  <c:v>401313</c:v>
                </c:pt>
                <c:pt idx="355">
                  <c:v>338666</c:v>
                </c:pt>
                <c:pt idx="356">
                  <c:v>248565</c:v>
                </c:pt>
                <c:pt idx="357">
                  <c:v>353197</c:v>
                </c:pt>
                <c:pt idx="358">
                  <c:v>363912</c:v>
                </c:pt>
                <c:pt idx="359">
                  <c:v>492583</c:v>
                </c:pt>
                <c:pt idx="360">
                  <c:v>611118</c:v>
                </c:pt>
                <c:pt idx="361">
                  <c:v>612524</c:v>
                </c:pt>
                <c:pt idx="362">
                  <c:v>486687</c:v>
                </c:pt>
                <c:pt idx="363">
                  <c:v>454025</c:v>
                </c:pt>
                <c:pt idx="364">
                  <c:v>266060</c:v>
                </c:pt>
                <c:pt idx="365">
                  <c:v>381467</c:v>
                </c:pt>
                <c:pt idx="366">
                  <c:v>352085</c:v>
                </c:pt>
                <c:pt idx="367">
                  <c:v>524108</c:v>
                </c:pt>
                <c:pt idx="368">
                  <c:v>539524</c:v>
                </c:pt>
                <c:pt idx="369">
                  <c:v>439359</c:v>
                </c:pt>
                <c:pt idx="370">
                  <c:v>267588</c:v>
                </c:pt>
                <c:pt idx="371">
                  <c:v>239863</c:v>
                </c:pt>
                <c:pt idx="372">
                  <c:v>216713</c:v>
                </c:pt>
                <c:pt idx="373">
                  <c:v>215845</c:v>
                </c:pt>
                <c:pt idx="374">
                  <c:v>325628</c:v>
                </c:pt>
                <c:pt idx="375">
                  <c:v>407242</c:v>
                </c:pt>
                <c:pt idx="376">
                  <c:v>279383</c:v>
                </c:pt>
                <c:pt idx="377">
                  <c:v>166763</c:v>
                </c:pt>
                <c:pt idx="378">
                  <c:v>186763</c:v>
                </c:pt>
                <c:pt idx="379">
                  <c:v>204916</c:v>
                </c:pt>
                <c:pt idx="380">
                  <c:v>272481</c:v>
                </c:pt>
                <c:pt idx="381">
                  <c:v>331832</c:v>
                </c:pt>
                <c:pt idx="382">
                  <c:v>375843</c:v>
                </c:pt>
                <c:pt idx="383">
                  <c:v>257521</c:v>
                </c:pt>
                <c:pt idx="384">
                  <c:v>74032</c:v>
                </c:pt>
                <c:pt idx="385">
                  <c:v>12358</c:v>
                </c:pt>
                <c:pt idx="386">
                  <c:v>11326</c:v>
                </c:pt>
                <c:pt idx="387">
                  <c:v>15902</c:v>
                </c:pt>
                <c:pt idx="388">
                  <c:v>16912</c:v>
                </c:pt>
                <c:pt idx="389">
                  <c:v>14971</c:v>
                </c:pt>
                <c:pt idx="390">
                  <c:v>11727</c:v>
                </c:pt>
                <c:pt idx="391">
                  <c:v>8532</c:v>
                </c:pt>
                <c:pt idx="392">
                  <c:v>7875</c:v>
                </c:pt>
                <c:pt idx="393">
                  <c:v>8590</c:v>
                </c:pt>
                <c:pt idx="394">
                  <c:v>9314</c:v>
                </c:pt>
                <c:pt idx="395">
                  <c:v>27614</c:v>
                </c:pt>
                <c:pt idx="396">
                  <c:v>251670</c:v>
                </c:pt>
                <c:pt idx="397">
                  <c:v>195819</c:v>
                </c:pt>
                <c:pt idx="398">
                  <c:v>101947</c:v>
                </c:pt>
                <c:pt idx="399">
                  <c:v>86764</c:v>
                </c:pt>
                <c:pt idx="400">
                  <c:v>122992</c:v>
                </c:pt>
                <c:pt idx="401">
                  <c:v>190197</c:v>
                </c:pt>
                <c:pt idx="402">
                  <c:v>315817</c:v>
                </c:pt>
                <c:pt idx="403">
                  <c:v>500276</c:v>
                </c:pt>
                <c:pt idx="404">
                  <c:v>397546</c:v>
                </c:pt>
                <c:pt idx="405">
                  <c:v>265193</c:v>
                </c:pt>
                <c:pt idx="406">
                  <c:v>304383</c:v>
                </c:pt>
                <c:pt idx="407">
                  <c:v>287611</c:v>
                </c:pt>
                <c:pt idx="408">
                  <c:v>280771</c:v>
                </c:pt>
                <c:pt idx="409">
                  <c:v>376843</c:v>
                </c:pt>
                <c:pt idx="410">
                  <c:v>448092</c:v>
                </c:pt>
                <c:pt idx="411">
                  <c:v>385497</c:v>
                </c:pt>
                <c:pt idx="412">
                  <c:v>262966</c:v>
                </c:pt>
                <c:pt idx="413">
                  <c:v>261512</c:v>
                </c:pt>
                <c:pt idx="414">
                  <c:v>268460</c:v>
                </c:pt>
                <c:pt idx="415">
                  <c:v>1416075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E0-4787-BC75-03AEC8F1C5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Orders</c:v>
                </c:pt>
              </c:strCache>
            </c:strRef>
          </c:tx>
          <c:spPr>
            <a:ln w="28575" cap="rnd" cmpd="sng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Sheet1!$B$2:$B$417</c:f>
              <c:numCache>
                <c:formatCode>General</c:formatCode>
                <c:ptCount val="416"/>
                <c:pt idx="0">
                  <c:v>164226</c:v>
                </c:pt>
                <c:pt idx="1">
                  <c:v>132578</c:v>
                </c:pt>
                <c:pt idx="2">
                  <c:v>136555</c:v>
                </c:pt>
                <c:pt idx="3">
                  <c:v>179472</c:v>
                </c:pt>
                <c:pt idx="4">
                  <c:v>205625</c:v>
                </c:pt>
                <c:pt idx="5">
                  <c:v>192001</c:v>
                </c:pt>
                <c:pt idx="6">
                  <c:v>133006</c:v>
                </c:pt>
                <c:pt idx="7">
                  <c:v>148126</c:v>
                </c:pt>
                <c:pt idx="8">
                  <c:v>148658</c:v>
                </c:pt>
                <c:pt idx="9">
                  <c:v>163496</c:v>
                </c:pt>
                <c:pt idx="10">
                  <c:v>191584</c:v>
                </c:pt>
                <c:pt idx="11">
                  <c:v>213070</c:v>
                </c:pt>
                <c:pt idx="12">
                  <c:v>205936</c:v>
                </c:pt>
                <c:pt idx="13">
                  <c:v>143388</c:v>
                </c:pt>
                <c:pt idx="14">
                  <c:v>146343</c:v>
                </c:pt>
                <c:pt idx="15">
                  <c:v>150448</c:v>
                </c:pt>
                <c:pt idx="16">
                  <c:v>166491</c:v>
                </c:pt>
                <c:pt idx="17">
                  <c:v>196845</c:v>
                </c:pt>
                <c:pt idx="18">
                  <c:v>218363</c:v>
                </c:pt>
                <c:pt idx="19">
                  <c:v>201035</c:v>
                </c:pt>
                <c:pt idx="20">
                  <c:v>142105</c:v>
                </c:pt>
                <c:pt idx="21">
                  <c:v>140479</c:v>
                </c:pt>
                <c:pt idx="22">
                  <c:v>145571</c:v>
                </c:pt>
                <c:pt idx="23">
                  <c:v>148658</c:v>
                </c:pt>
                <c:pt idx="24">
                  <c:v>194407</c:v>
                </c:pt>
                <c:pt idx="25">
                  <c:v>214615</c:v>
                </c:pt>
                <c:pt idx="26">
                  <c:v>201435</c:v>
                </c:pt>
                <c:pt idx="27">
                  <c:v>147173</c:v>
                </c:pt>
                <c:pt idx="28">
                  <c:v>143718</c:v>
                </c:pt>
                <c:pt idx="29">
                  <c:v>151948</c:v>
                </c:pt>
                <c:pt idx="30">
                  <c:v>157407</c:v>
                </c:pt>
                <c:pt idx="31">
                  <c:v>196384</c:v>
                </c:pt>
                <c:pt idx="32">
                  <c:v>220101</c:v>
                </c:pt>
                <c:pt idx="33">
                  <c:v>208294</c:v>
                </c:pt>
                <c:pt idx="34">
                  <c:v>151085</c:v>
                </c:pt>
                <c:pt idx="35">
                  <c:v>151947</c:v>
                </c:pt>
                <c:pt idx="36">
                  <c:v>158147</c:v>
                </c:pt>
                <c:pt idx="37">
                  <c:v>164689</c:v>
                </c:pt>
                <c:pt idx="38">
                  <c:v>214645</c:v>
                </c:pt>
                <c:pt idx="39">
                  <c:v>231986</c:v>
                </c:pt>
                <c:pt idx="40">
                  <c:v>211517</c:v>
                </c:pt>
                <c:pt idx="41">
                  <c:v>160405</c:v>
                </c:pt>
                <c:pt idx="42">
                  <c:v>159127</c:v>
                </c:pt>
                <c:pt idx="43">
                  <c:v>163844</c:v>
                </c:pt>
                <c:pt idx="44">
                  <c:v>176732</c:v>
                </c:pt>
                <c:pt idx="45">
                  <c:v>216861</c:v>
                </c:pt>
                <c:pt idx="46">
                  <c:v>237664</c:v>
                </c:pt>
                <c:pt idx="47">
                  <c:v>226234</c:v>
                </c:pt>
                <c:pt idx="48">
                  <c:v>159652</c:v>
                </c:pt>
                <c:pt idx="49">
                  <c:v>165759</c:v>
                </c:pt>
                <c:pt idx="50">
                  <c:v>169046</c:v>
                </c:pt>
                <c:pt idx="51">
                  <c:v>183820</c:v>
                </c:pt>
                <c:pt idx="52">
                  <c:v>228341</c:v>
                </c:pt>
                <c:pt idx="53">
                  <c:v>243919</c:v>
                </c:pt>
                <c:pt idx="54">
                  <c:v>219318</c:v>
                </c:pt>
                <c:pt idx="55">
                  <c:v>158111</c:v>
                </c:pt>
                <c:pt idx="56">
                  <c:v>158987</c:v>
                </c:pt>
                <c:pt idx="57">
                  <c:v>164670</c:v>
                </c:pt>
                <c:pt idx="58">
                  <c:v>173130</c:v>
                </c:pt>
                <c:pt idx="59">
                  <c:v>220015</c:v>
                </c:pt>
                <c:pt idx="60">
                  <c:v>245102</c:v>
                </c:pt>
                <c:pt idx="61">
                  <c:v>228136</c:v>
                </c:pt>
                <c:pt idx="62">
                  <c:v>156641</c:v>
                </c:pt>
                <c:pt idx="63">
                  <c:v>179349</c:v>
                </c:pt>
                <c:pt idx="64">
                  <c:v>209356</c:v>
                </c:pt>
                <c:pt idx="65">
                  <c:v>166510</c:v>
                </c:pt>
                <c:pt idx="66">
                  <c:v>207104</c:v>
                </c:pt>
                <c:pt idx="67">
                  <c:v>227420</c:v>
                </c:pt>
                <c:pt idx="68">
                  <c:v>214961</c:v>
                </c:pt>
                <c:pt idx="69">
                  <c:v>154509</c:v>
                </c:pt>
                <c:pt idx="70">
                  <c:v>173969</c:v>
                </c:pt>
                <c:pt idx="71">
                  <c:v>176734</c:v>
                </c:pt>
                <c:pt idx="72">
                  <c:v>185191</c:v>
                </c:pt>
                <c:pt idx="73">
                  <c:v>230035</c:v>
                </c:pt>
                <c:pt idx="74">
                  <c:v>243621</c:v>
                </c:pt>
                <c:pt idx="75">
                  <c:v>218858</c:v>
                </c:pt>
                <c:pt idx="76">
                  <c:v>169711</c:v>
                </c:pt>
                <c:pt idx="77">
                  <c:v>170387</c:v>
                </c:pt>
                <c:pt idx="78">
                  <c:v>174773</c:v>
                </c:pt>
                <c:pt idx="79">
                  <c:v>183941</c:v>
                </c:pt>
                <c:pt idx="80">
                  <c:v>222800</c:v>
                </c:pt>
                <c:pt idx="81">
                  <c:v>232997</c:v>
                </c:pt>
                <c:pt idx="82">
                  <c:v>212134</c:v>
                </c:pt>
                <c:pt idx="83">
                  <c:v>160818</c:v>
                </c:pt>
                <c:pt idx="84">
                  <c:v>167259</c:v>
                </c:pt>
                <c:pt idx="85">
                  <c:v>178871</c:v>
                </c:pt>
                <c:pt idx="86">
                  <c:v>183805</c:v>
                </c:pt>
                <c:pt idx="87">
                  <c:v>226971</c:v>
                </c:pt>
                <c:pt idx="88">
                  <c:v>243338</c:v>
                </c:pt>
                <c:pt idx="89">
                  <c:v>227922</c:v>
                </c:pt>
                <c:pt idx="90">
                  <c:v>161386</c:v>
                </c:pt>
                <c:pt idx="91">
                  <c:v>156956</c:v>
                </c:pt>
                <c:pt idx="92">
                  <c:v>164996</c:v>
                </c:pt>
                <c:pt idx="93">
                  <c:v>172448</c:v>
                </c:pt>
                <c:pt idx="94">
                  <c:v>221694</c:v>
                </c:pt>
                <c:pt idx="95">
                  <c:v>247643</c:v>
                </c:pt>
                <c:pt idx="96">
                  <c:v>222164</c:v>
                </c:pt>
                <c:pt idx="97">
                  <c:v>160245</c:v>
                </c:pt>
                <c:pt idx="98">
                  <c:v>165223</c:v>
                </c:pt>
                <c:pt idx="99">
                  <c:v>173663</c:v>
                </c:pt>
                <c:pt idx="100">
                  <c:v>190382</c:v>
                </c:pt>
                <c:pt idx="101">
                  <c:v>234062</c:v>
                </c:pt>
                <c:pt idx="102">
                  <c:v>258532</c:v>
                </c:pt>
                <c:pt idx="103">
                  <c:v>232729</c:v>
                </c:pt>
                <c:pt idx="104">
                  <c:v>167540</c:v>
                </c:pt>
                <c:pt idx="105">
                  <c:v>176263</c:v>
                </c:pt>
                <c:pt idx="106">
                  <c:v>180345</c:v>
                </c:pt>
                <c:pt idx="107">
                  <c:v>185253</c:v>
                </c:pt>
                <c:pt idx="108">
                  <c:v>232837</c:v>
                </c:pt>
                <c:pt idx="109">
                  <c:v>259854</c:v>
                </c:pt>
                <c:pt idx="110">
                  <c:v>233076</c:v>
                </c:pt>
                <c:pt idx="111">
                  <c:v>169503</c:v>
                </c:pt>
                <c:pt idx="112">
                  <c:v>177195</c:v>
                </c:pt>
                <c:pt idx="113">
                  <c:v>182397</c:v>
                </c:pt>
                <c:pt idx="114">
                  <c:v>190514</c:v>
                </c:pt>
                <c:pt idx="115">
                  <c:v>228802</c:v>
                </c:pt>
                <c:pt idx="116">
                  <c:v>260318</c:v>
                </c:pt>
                <c:pt idx="117">
                  <c:v>231490</c:v>
                </c:pt>
                <c:pt idx="118">
                  <c:v>187410</c:v>
                </c:pt>
                <c:pt idx="119">
                  <c:v>201547</c:v>
                </c:pt>
                <c:pt idx="120">
                  <c:v>210077</c:v>
                </c:pt>
                <c:pt idx="121">
                  <c:v>133269</c:v>
                </c:pt>
                <c:pt idx="122">
                  <c:v>128930</c:v>
                </c:pt>
                <c:pt idx="123">
                  <c:v>187228</c:v>
                </c:pt>
                <c:pt idx="124">
                  <c:v>201731</c:v>
                </c:pt>
                <c:pt idx="125">
                  <c:v>192895</c:v>
                </c:pt>
                <c:pt idx="126">
                  <c:v>190774</c:v>
                </c:pt>
                <c:pt idx="127">
                  <c:v>188192</c:v>
                </c:pt>
                <c:pt idx="128">
                  <c:v>187222</c:v>
                </c:pt>
                <c:pt idx="129">
                  <c:v>202423</c:v>
                </c:pt>
                <c:pt idx="130">
                  <c:v>212421</c:v>
                </c:pt>
                <c:pt idx="131">
                  <c:v>208078</c:v>
                </c:pt>
                <c:pt idx="132">
                  <c:v>155645</c:v>
                </c:pt>
                <c:pt idx="133">
                  <c:v>159047</c:v>
                </c:pt>
                <c:pt idx="134">
                  <c:v>181567</c:v>
                </c:pt>
                <c:pt idx="135">
                  <c:v>175913</c:v>
                </c:pt>
                <c:pt idx="136">
                  <c:v>217796</c:v>
                </c:pt>
                <c:pt idx="137">
                  <c:v>237197</c:v>
                </c:pt>
                <c:pt idx="138">
                  <c:v>217233</c:v>
                </c:pt>
                <c:pt idx="139">
                  <c:v>158806</c:v>
                </c:pt>
                <c:pt idx="140">
                  <c:v>162949</c:v>
                </c:pt>
                <c:pt idx="141">
                  <c:v>162668</c:v>
                </c:pt>
                <c:pt idx="142">
                  <c:v>178032</c:v>
                </c:pt>
                <c:pt idx="143">
                  <c:v>220010</c:v>
                </c:pt>
                <c:pt idx="144">
                  <c:v>252021</c:v>
                </c:pt>
                <c:pt idx="145">
                  <c:v>228583</c:v>
                </c:pt>
                <c:pt idx="146">
                  <c:v>166308</c:v>
                </c:pt>
                <c:pt idx="147">
                  <c:v>163595</c:v>
                </c:pt>
                <c:pt idx="148">
                  <c:v>164291</c:v>
                </c:pt>
                <c:pt idx="149">
                  <c:v>177038</c:v>
                </c:pt>
                <c:pt idx="150">
                  <c:v>221351</c:v>
                </c:pt>
                <c:pt idx="151">
                  <c:v>249758</c:v>
                </c:pt>
                <c:pt idx="152">
                  <c:v>227342</c:v>
                </c:pt>
                <c:pt idx="153">
                  <c:v>151759</c:v>
                </c:pt>
                <c:pt idx="154">
                  <c:v>157592</c:v>
                </c:pt>
                <c:pt idx="155">
                  <c:v>169145</c:v>
                </c:pt>
                <c:pt idx="156">
                  <c:v>173215</c:v>
                </c:pt>
                <c:pt idx="157">
                  <c:v>224239</c:v>
                </c:pt>
                <c:pt idx="158">
                  <c:v>254146</c:v>
                </c:pt>
                <c:pt idx="159">
                  <c:v>234577</c:v>
                </c:pt>
                <c:pt idx="160">
                  <c:v>159971</c:v>
                </c:pt>
                <c:pt idx="161">
                  <c:v>168004</c:v>
                </c:pt>
                <c:pt idx="162">
                  <c:v>180962</c:v>
                </c:pt>
                <c:pt idx="163">
                  <c:v>181973</c:v>
                </c:pt>
                <c:pt idx="164">
                  <c:v>220754</c:v>
                </c:pt>
                <c:pt idx="165">
                  <c:v>222442</c:v>
                </c:pt>
                <c:pt idx="166">
                  <c:v>260476</c:v>
                </c:pt>
                <c:pt idx="167">
                  <c:v>160445</c:v>
                </c:pt>
                <c:pt idx="168">
                  <c:v>161560</c:v>
                </c:pt>
                <c:pt idx="169">
                  <c:v>166319</c:v>
                </c:pt>
                <c:pt idx="170">
                  <c:v>173655</c:v>
                </c:pt>
                <c:pt idx="171">
                  <c:v>188524</c:v>
                </c:pt>
                <c:pt idx="172">
                  <c:v>231723</c:v>
                </c:pt>
                <c:pt idx="173">
                  <c:v>232714</c:v>
                </c:pt>
                <c:pt idx="174">
                  <c:v>216324</c:v>
                </c:pt>
                <c:pt idx="175">
                  <c:v>249754</c:v>
                </c:pt>
                <c:pt idx="176">
                  <c:v>158166</c:v>
                </c:pt>
                <c:pt idx="177">
                  <c:v>164633</c:v>
                </c:pt>
                <c:pt idx="178">
                  <c:v>205515</c:v>
                </c:pt>
                <c:pt idx="179">
                  <c:v>229698</c:v>
                </c:pt>
                <c:pt idx="180">
                  <c:v>214011</c:v>
                </c:pt>
                <c:pt idx="181">
                  <c:v>143859</c:v>
                </c:pt>
                <c:pt idx="182">
                  <c:v>148677</c:v>
                </c:pt>
                <c:pt idx="183">
                  <c:v>156715</c:v>
                </c:pt>
                <c:pt idx="184">
                  <c:v>163734</c:v>
                </c:pt>
                <c:pt idx="185">
                  <c:v>210428</c:v>
                </c:pt>
                <c:pt idx="186">
                  <c:v>232843</c:v>
                </c:pt>
                <c:pt idx="187">
                  <c:v>231844</c:v>
                </c:pt>
                <c:pt idx="188">
                  <c:v>280364</c:v>
                </c:pt>
                <c:pt idx="189">
                  <c:v>156809</c:v>
                </c:pt>
                <c:pt idx="190">
                  <c:v>167826</c:v>
                </c:pt>
                <c:pt idx="191">
                  <c:v>172059</c:v>
                </c:pt>
                <c:pt idx="192">
                  <c:v>215238</c:v>
                </c:pt>
                <c:pt idx="193">
                  <c:v>244332</c:v>
                </c:pt>
                <c:pt idx="194">
                  <c:v>223419</c:v>
                </c:pt>
                <c:pt idx="195">
                  <c:v>159513</c:v>
                </c:pt>
                <c:pt idx="196">
                  <c:v>160915</c:v>
                </c:pt>
                <c:pt idx="197">
                  <c:v>163038</c:v>
                </c:pt>
                <c:pt idx="198">
                  <c:v>174309</c:v>
                </c:pt>
                <c:pt idx="199">
                  <c:v>223956</c:v>
                </c:pt>
                <c:pt idx="200">
                  <c:v>261969</c:v>
                </c:pt>
                <c:pt idx="201">
                  <c:v>247801</c:v>
                </c:pt>
                <c:pt idx="202">
                  <c:v>160591</c:v>
                </c:pt>
                <c:pt idx="203">
                  <c:v>162969</c:v>
                </c:pt>
                <c:pt idx="204">
                  <c:v>171878</c:v>
                </c:pt>
                <c:pt idx="205">
                  <c:v>191282</c:v>
                </c:pt>
                <c:pt idx="206">
                  <c:v>231632</c:v>
                </c:pt>
                <c:pt idx="207">
                  <c:v>265474</c:v>
                </c:pt>
                <c:pt idx="208">
                  <c:v>247557</c:v>
                </c:pt>
                <c:pt idx="209">
                  <c:v>160139</c:v>
                </c:pt>
                <c:pt idx="210">
                  <c:v>174476</c:v>
                </c:pt>
                <c:pt idx="211">
                  <c:v>180050</c:v>
                </c:pt>
                <c:pt idx="212">
                  <c:v>194739</c:v>
                </c:pt>
                <c:pt idx="213">
                  <c:v>234789</c:v>
                </c:pt>
                <c:pt idx="214">
                  <c:v>270791</c:v>
                </c:pt>
                <c:pt idx="215">
                  <c:v>255787</c:v>
                </c:pt>
                <c:pt idx="216">
                  <c:v>172127</c:v>
                </c:pt>
                <c:pt idx="217">
                  <c:v>176445</c:v>
                </c:pt>
                <c:pt idx="218">
                  <c:v>189347</c:v>
                </c:pt>
                <c:pt idx="219">
                  <c:v>211430</c:v>
                </c:pt>
                <c:pt idx="220">
                  <c:v>247408</c:v>
                </c:pt>
                <c:pt idx="221">
                  <c:v>277643</c:v>
                </c:pt>
                <c:pt idx="222">
                  <c:v>251884</c:v>
                </c:pt>
                <c:pt idx="223">
                  <c:v>175143</c:v>
                </c:pt>
                <c:pt idx="224">
                  <c:v>172635</c:v>
                </c:pt>
                <c:pt idx="225">
                  <c:v>176931</c:v>
                </c:pt>
                <c:pt idx="226">
                  <c:v>190839</c:v>
                </c:pt>
                <c:pt idx="227">
                  <c:v>229812</c:v>
                </c:pt>
                <c:pt idx="228">
                  <c:v>266607</c:v>
                </c:pt>
                <c:pt idx="229">
                  <c:v>258728</c:v>
                </c:pt>
                <c:pt idx="230">
                  <c:v>172869</c:v>
                </c:pt>
                <c:pt idx="231">
                  <c:v>188896</c:v>
                </c:pt>
                <c:pt idx="232">
                  <c:v>198047</c:v>
                </c:pt>
                <c:pt idx="233">
                  <c:v>192657</c:v>
                </c:pt>
                <c:pt idx="234">
                  <c:v>249765</c:v>
                </c:pt>
                <c:pt idx="235">
                  <c:v>295437</c:v>
                </c:pt>
                <c:pt idx="236">
                  <c:v>274980</c:v>
                </c:pt>
                <c:pt idx="237">
                  <c:v>183624</c:v>
                </c:pt>
                <c:pt idx="238">
                  <c:v>193448</c:v>
                </c:pt>
                <c:pt idx="239">
                  <c:v>195967</c:v>
                </c:pt>
                <c:pt idx="240">
                  <c:v>205212</c:v>
                </c:pt>
                <c:pt idx="241">
                  <c:v>250016</c:v>
                </c:pt>
                <c:pt idx="242">
                  <c:v>250587</c:v>
                </c:pt>
                <c:pt idx="243">
                  <c:v>216429</c:v>
                </c:pt>
                <c:pt idx="244">
                  <c:v>232916</c:v>
                </c:pt>
                <c:pt idx="245">
                  <c:v>218168</c:v>
                </c:pt>
                <c:pt idx="246">
                  <c:v>211344</c:v>
                </c:pt>
                <c:pt idx="247">
                  <c:v>222619</c:v>
                </c:pt>
                <c:pt idx="248">
                  <c:v>228251</c:v>
                </c:pt>
                <c:pt idx="249">
                  <c:v>267933</c:v>
                </c:pt>
                <c:pt idx="250">
                  <c:v>250664</c:v>
                </c:pt>
                <c:pt idx="251">
                  <c:v>225938</c:v>
                </c:pt>
                <c:pt idx="252">
                  <c:v>170809</c:v>
                </c:pt>
                <c:pt idx="253">
                  <c:v>185464</c:v>
                </c:pt>
                <c:pt idx="254">
                  <c:v>192717</c:v>
                </c:pt>
                <c:pt idx="255">
                  <c:v>237992</c:v>
                </c:pt>
                <c:pt idx="256">
                  <c:v>265011</c:v>
                </c:pt>
                <c:pt idx="257">
                  <c:v>242892</c:v>
                </c:pt>
                <c:pt idx="258">
                  <c:v>175478</c:v>
                </c:pt>
                <c:pt idx="259">
                  <c:v>178654</c:v>
                </c:pt>
                <c:pt idx="260">
                  <c:v>186075</c:v>
                </c:pt>
                <c:pt idx="261">
                  <c:v>208316</c:v>
                </c:pt>
                <c:pt idx="262">
                  <c:v>254121</c:v>
                </c:pt>
                <c:pt idx="263">
                  <c:v>266031</c:v>
                </c:pt>
                <c:pt idx="264">
                  <c:v>264236</c:v>
                </c:pt>
                <c:pt idx="265">
                  <c:v>190240</c:v>
                </c:pt>
                <c:pt idx="266">
                  <c:v>199161</c:v>
                </c:pt>
                <c:pt idx="267">
                  <c:v>207928</c:v>
                </c:pt>
                <c:pt idx="268">
                  <c:v>216449</c:v>
                </c:pt>
                <c:pt idx="269">
                  <c:v>249417</c:v>
                </c:pt>
                <c:pt idx="270">
                  <c:v>261110</c:v>
                </c:pt>
                <c:pt idx="271">
                  <c:v>265437</c:v>
                </c:pt>
                <c:pt idx="272">
                  <c:v>200660</c:v>
                </c:pt>
                <c:pt idx="273">
                  <c:v>201056</c:v>
                </c:pt>
                <c:pt idx="274">
                  <c:v>203372</c:v>
                </c:pt>
                <c:pt idx="275">
                  <c:v>211569</c:v>
                </c:pt>
                <c:pt idx="276">
                  <c:v>248541</c:v>
                </c:pt>
                <c:pt idx="277">
                  <c:v>259345</c:v>
                </c:pt>
                <c:pt idx="278">
                  <c:v>263743</c:v>
                </c:pt>
                <c:pt idx="279">
                  <c:v>202633</c:v>
                </c:pt>
                <c:pt idx="280">
                  <c:v>205289</c:v>
                </c:pt>
                <c:pt idx="281">
                  <c:v>212672</c:v>
                </c:pt>
                <c:pt idx="282">
                  <c:v>236569</c:v>
                </c:pt>
                <c:pt idx="283">
                  <c:v>270500</c:v>
                </c:pt>
                <c:pt idx="284">
                  <c:v>273747</c:v>
                </c:pt>
                <c:pt idx="285">
                  <c:v>269362</c:v>
                </c:pt>
                <c:pt idx="286">
                  <c:v>258786</c:v>
                </c:pt>
                <c:pt idx="287">
                  <c:v>227634</c:v>
                </c:pt>
                <c:pt idx="288">
                  <c:v>226018</c:v>
                </c:pt>
                <c:pt idx="289">
                  <c:v>231507</c:v>
                </c:pt>
                <c:pt idx="290">
                  <c:v>265346</c:v>
                </c:pt>
                <c:pt idx="291">
                  <c:v>270402</c:v>
                </c:pt>
                <c:pt idx="292">
                  <c:v>276605</c:v>
                </c:pt>
                <c:pt idx="293">
                  <c:v>228066</c:v>
                </c:pt>
                <c:pt idx="294">
                  <c:v>229828</c:v>
                </c:pt>
                <c:pt idx="295">
                  <c:v>235629</c:v>
                </c:pt>
                <c:pt idx="296">
                  <c:v>239610</c:v>
                </c:pt>
                <c:pt idx="297">
                  <c:v>272112</c:v>
                </c:pt>
                <c:pt idx="298">
                  <c:v>275324</c:v>
                </c:pt>
                <c:pt idx="299">
                  <c:v>281218</c:v>
                </c:pt>
                <c:pt idx="300">
                  <c:v>226857</c:v>
                </c:pt>
                <c:pt idx="301">
                  <c:v>229106</c:v>
                </c:pt>
                <c:pt idx="302">
                  <c:v>231904</c:v>
                </c:pt>
                <c:pt idx="303">
                  <c:v>249657</c:v>
                </c:pt>
                <c:pt idx="304">
                  <c:v>277456</c:v>
                </c:pt>
                <c:pt idx="305">
                  <c:v>284787</c:v>
                </c:pt>
                <c:pt idx="306">
                  <c:v>282833</c:v>
                </c:pt>
                <c:pt idx="307">
                  <c:v>225861</c:v>
                </c:pt>
                <c:pt idx="308">
                  <c:v>221130</c:v>
                </c:pt>
                <c:pt idx="309">
                  <c:v>226147</c:v>
                </c:pt>
                <c:pt idx="310">
                  <c:v>233901</c:v>
                </c:pt>
                <c:pt idx="311">
                  <c:v>265703</c:v>
                </c:pt>
                <c:pt idx="312">
                  <c:v>272929</c:v>
                </c:pt>
                <c:pt idx="313">
                  <c:v>274782</c:v>
                </c:pt>
                <c:pt idx="314">
                  <c:v>223297</c:v>
                </c:pt>
                <c:pt idx="315">
                  <c:v>224514</c:v>
                </c:pt>
                <c:pt idx="316">
                  <c:v>233965</c:v>
                </c:pt>
                <c:pt idx="317">
                  <c:v>244385</c:v>
                </c:pt>
                <c:pt idx="318">
                  <c:v>261994</c:v>
                </c:pt>
                <c:pt idx="319">
                  <c:v>268821</c:v>
                </c:pt>
                <c:pt idx="320">
                  <c:v>273685</c:v>
                </c:pt>
                <c:pt idx="321">
                  <c:v>214048</c:v>
                </c:pt>
                <c:pt idx="322">
                  <c:v>219800</c:v>
                </c:pt>
                <c:pt idx="323">
                  <c:v>224139</c:v>
                </c:pt>
                <c:pt idx="324">
                  <c:v>231028</c:v>
                </c:pt>
                <c:pt idx="325">
                  <c:v>265945</c:v>
                </c:pt>
                <c:pt idx="326">
                  <c:v>265083</c:v>
                </c:pt>
                <c:pt idx="327">
                  <c:v>265562</c:v>
                </c:pt>
                <c:pt idx="328">
                  <c:v>212017</c:v>
                </c:pt>
                <c:pt idx="329">
                  <c:v>214009</c:v>
                </c:pt>
                <c:pt idx="330">
                  <c:v>231940</c:v>
                </c:pt>
                <c:pt idx="331">
                  <c:v>224435</c:v>
                </c:pt>
                <c:pt idx="332">
                  <c:v>259816</c:v>
                </c:pt>
                <c:pt idx="333">
                  <c:v>259329</c:v>
                </c:pt>
                <c:pt idx="334">
                  <c:v>250120</c:v>
                </c:pt>
                <c:pt idx="335">
                  <c:v>211296</c:v>
                </c:pt>
                <c:pt idx="336">
                  <c:v>204829</c:v>
                </c:pt>
                <c:pt idx="337">
                  <c:v>213768</c:v>
                </c:pt>
                <c:pt idx="338">
                  <c:v>218103</c:v>
                </c:pt>
                <c:pt idx="339">
                  <c:v>251547</c:v>
                </c:pt>
                <c:pt idx="340">
                  <c:v>260973</c:v>
                </c:pt>
                <c:pt idx="341">
                  <c:v>246660</c:v>
                </c:pt>
                <c:pt idx="342">
                  <c:v>197559</c:v>
                </c:pt>
                <c:pt idx="343">
                  <c:v>380113</c:v>
                </c:pt>
                <c:pt idx="344">
                  <c:v>226921</c:v>
                </c:pt>
                <c:pt idx="345">
                  <c:v>225731</c:v>
                </c:pt>
                <c:pt idx="346">
                  <c:v>256964</c:v>
                </c:pt>
                <c:pt idx="347">
                  <c:v>265190</c:v>
                </c:pt>
                <c:pt idx="348">
                  <c:v>261418</c:v>
                </c:pt>
                <c:pt idx="349">
                  <c:v>203979</c:v>
                </c:pt>
                <c:pt idx="350">
                  <c:v>201241</c:v>
                </c:pt>
                <c:pt idx="351">
                  <c:v>216838</c:v>
                </c:pt>
                <c:pt idx="352">
                  <c:v>218732</c:v>
                </c:pt>
                <c:pt idx="353">
                  <c:v>237756</c:v>
                </c:pt>
                <c:pt idx="354">
                  <c:v>263327</c:v>
                </c:pt>
                <c:pt idx="355">
                  <c:v>253480</c:v>
                </c:pt>
                <c:pt idx="356">
                  <c:v>204777</c:v>
                </c:pt>
                <c:pt idx="357">
                  <c:v>208169</c:v>
                </c:pt>
                <c:pt idx="358">
                  <c:v>219262</c:v>
                </c:pt>
                <c:pt idx="359">
                  <c:v>227870</c:v>
                </c:pt>
                <c:pt idx="360">
                  <c:v>255808</c:v>
                </c:pt>
                <c:pt idx="361">
                  <c:v>271885</c:v>
                </c:pt>
                <c:pt idx="362">
                  <c:v>265673</c:v>
                </c:pt>
                <c:pt idx="363">
                  <c:v>215806</c:v>
                </c:pt>
                <c:pt idx="364">
                  <c:v>207508</c:v>
                </c:pt>
                <c:pt idx="365">
                  <c:v>254911</c:v>
                </c:pt>
                <c:pt idx="366">
                  <c:v>216997</c:v>
                </c:pt>
                <c:pt idx="367">
                  <c:v>269304</c:v>
                </c:pt>
                <c:pt idx="368">
                  <c:v>289754</c:v>
                </c:pt>
                <c:pt idx="369">
                  <c:v>273747</c:v>
                </c:pt>
                <c:pt idx="370">
                  <c:v>199650</c:v>
                </c:pt>
                <c:pt idx="371">
                  <c:v>207852</c:v>
                </c:pt>
                <c:pt idx="372">
                  <c:v>211803</c:v>
                </c:pt>
                <c:pt idx="373">
                  <c:v>219704</c:v>
                </c:pt>
                <c:pt idx="374">
                  <c:v>275451</c:v>
                </c:pt>
                <c:pt idx="375">
                  <c:v>302453</c:v>
                </c:pt>
                <c:pt idx="376">
                  <c:v>289005</c:v>
                </c:pt>
                <c:pt idx="377">
                  <c:v>207271</c:v>
                </c:pt>
                <c:pt idx="378">
                  <c:v>214764</c:v>
                </c:pt>
                <c:pt idx="379">
                  <c:v>229278</c:v>
                </c:pt>
                <c:pt idx="380">
                  <c:v>229100</c:v>
                </c:pt>
                <c:pt idx="381">
                  <c:v>270771</c:v>
                </c:pt>
                <c:pt idx="382">
                  <c:v>291559</c:v>
                </c:pt>
                <c:pt idx="383">
                  <c:v>280605</c:v>
                </c:pt>
                <c:pt idx="384">
                  <c:v>216629</c:v>
                </c:pt>
                <c:pt idx="385">
                  <c:v>216019</c:v>
                </c:pt>
                <c:pt idx="386">
                  <c:v>220752</c:v>
                </c:pt>
                <c:pt idx="387">
                  <c:v>227753</c:v>
                </c:pt>
                <c:pt idx="388">
                  <c:v>279011</c:v>
                </c:pt>
                <c:pt idx="389">
                  <c:v>300461</c:v>
                </c:pt>
                <c:pt idx="390">
                  <c:v>290772</c:v>
                </c:pt>
                <c:pt idx="391">
                  <c:v>204946</c:v>
                </c:pt>
                <c:pt idx="392">
                  <c:v>206515</c:v>
                </c:pt>
                <c:pt idx="393">
                  <c:v>216164</c:v>
                </c:pt>
                <c:pt idx="394">
                  <c:v>224227</c:v>
                </c:pt>
                <c:pt idx="395">
                  <c:v>263884</c:v>
                </c:pt>
                <c:pt idx="396">
                  <c:v>292811</c:v>
                </c:pt>
                <c:pt idx="397">
                  <c:v>276092</c:v>
                </c:pt>
                <c:pt idx="398">
                  <c:v>200422</c:v>
                </c:pt>
                <c:pt idx="399">
                  <c:v>213797</c:v>
                </c:pt>
                <c:pt idx="400">
                  <c:v>215655</c:v>
                </c:pt>
                <c:pt idx="401">
                  <c:v>221395</c:v>
                </c:pt>
                <c:pt idx="402">
                  <c:v>277815</c:v>
                </c:pt>
                <c:pt idx="403">
                  <c:v>311101</c:v>
                </c:pt>
                <c:pt idx="404">
                  <c:v>293896</c:v>
                </c:pt>
                <c:pt idx="405">
                  <c:v>205681</c:v>
                </c:pt>
                <c:pt idx="406">
                  <c:v>217839</c:v>
                </c:pt>
                <c:pt idx="407">
                  <c:v>226614</c:v>
                </c:pt>
                <c:pt idx="408">
                  <c:v>236848</c:v>
                </c:pt>
                <c:pt idx="409">
                  <c:v>285171</c:v>
                </c:pt>
                <c:pt idx="410">
                  <c:v>316578</c:v>
                </c:pt>
                <c:pt idx="411">
                  <c:v>294938</c:v>
                </c:pt>
                <c:pt idx="412">
                  <c:v>214013</c:v>
                </c:pt>
                <c:pt idx="413">
                  <c:v>220218</c:v>
                </c:pt>
                <c:pt idx="414">
                  <c:v>237645</c:v>
                </c:pt>
                <c:pt idx="415">
                  <c:v>236310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D4C9-4A0C-8390-B28595A516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6755423"/>
        <c:axId val="2116755007"/>
      </c:lineChart>
      <c:dateAx>
        <c:axId val="-955199408"/>
        <c:scaling>
          <c:orientation val="minMax"/>
        </c:scaling>
        <c:delete val="0"/>
        <c:axPos val="b"/>
        <c:numFmt formatCode="dd/mm/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Offset val="100"/>
        <c:baseTimeUnit val="days"/>
        <c:majorUnit val="10"/>
        <c:minorUnit val="10"/>
      </c:dateAx>
      <c:valAx>
        <c:axId val="-9551928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Impressions(‘000)</a:t>
                </a:r>
                <a:endParaRPr lang="en-IN" b="1"/>
              </a:p>
            </c:rich>
          </c:tx>
          <c:layout>
            <c:manualLayout>
              <c:xMode val="edge"/>
              <c:yMode val="edge"/>
              <c:x val="1.1083693594600373E-2"/>
              <c:y val="0.290108067639086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  <c:dispUnits>
          <c:builtInUnit val="thousands"/>
        </c:dispUnits>
      </c:valAx>
      <c:valAx>
        <c:axId val="2116755007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orders (‘000)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755423"/>
        <c:crosses val="max"/>
        <c:crossBetween val="between"/>
        <c:dispUnits>
          <c:builtInUnit val="thousands"/>
        </c:dispUnits>
      </c:valAx>
      <c:dateAx>
        <c:axId val="2116755423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116755007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022474839651667"/>
          <c:y val="0.85264167650531286"/>
          <c:w val="0.57736594184005152"/>
          <c:h val="8.5397809261445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17425388051643E-2"/>
          <c:y val="0.11101005382801725"/>
          <c:w val="0.87327349976258983"/>
          <c:h val="0.51720024924570374"/>
        </c:manualLayout>
      </c:layou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appnext 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Sheet1!$C$2:$C$417</c:f>
              <c:numCache>
                <c:formatCode>General</c:formatCode>
                <c:ptCount val="416"/>
                <c:pt idx="0">
                  <c:v>6952468</c:v>
                </c:pt>
                <c:pt idx="1">
                  <c:v>6275051</c:v>
                </c:pt>
                <c:pt idx="2">
                  <c:v>4935524</c:v>
                </c:pt>
                <c:pt idx="3">
                  <c:v>4874407</c:v>
                </c:pt>
                <c:pt idx="4">
                  <c:v>4900816</c:v>
                </c:pt>
                <c:pt idx="5">
                  <c:v>4508405</c:v>
                </c:pt>
                <c:pt idx="6">
                  <c:v>5367338</c:v>
                </c:pt>
                <c:pt idx="7">
                  <c:v>4610202</c:v>
                </c:pt>
                <c:pt idx="8">
                  <c:v>2323591</c:v>
                </c:pt>
                <c:pt idx="9">
                  <c:v>1275675</c:v>
                </c:pt>
                <c:pt idx="10">
                  <c:v>894096</c:v>
                </c:pt>
                <c:pt idx="11">
                  <c:v>1248729</c:v>
                </c:pt>
                <c:pt idx="12">
                  <c:v>1247725</c:v>
                </c:pt>
                <c:pt idx="13">
                  <c:v>1211616</c:v>
                </c:pt>
                <c:pt idx="14">
                  <c:v>1388437</c:v>
                </c:pt>
                <c:pt idx="15">
                  <c:v>619813</c:v>
                </c:pt>
                <c:pt idx="16">
                  <c:v>1195514</c:v>
                </c:pt>
                <c:pt idx="17">
                  <c:v>648993</c:v>
                </c:pt>
                <c:pt idx="18">
                  <c:v>1002915</c:v>
                </c:pt>
                <c:pt idx="19">
                  <c:v>1164192</c:v>
                </c:pt>
                <c:pt idx="20">
                  <c:v>1317175</c:v>
                </c:pt>
                <c:pt idx="21">
                  <c:v>921828</c:v>
                </c:pt>
                <c:pt idx="22">
                  <c:v>1349548</c:v>
                </c:pt>
                <c:pt idx="23">
                  <c:v>747975</c:v>
                </c:pt>
                <c:pt idx="24">
                  <c:v>1739054</c:v>
                </c:pt>
                <c:pt idx="25">
                  <c:v>1289515</c:v>
                </c:pt>
                <c:pt idx="26">
                  <c:v>1201544</c:v>
                </c:pt>
                <c:pt idx="27">
                  <c:v>1973194</c:v>
                </c:pt>
                <c:pt idx="28">
                  <c:v>1198891</c:v>
                </c:pt>
                <c:pt idx="29">
                  <c:v>824805</c:v>
                </c:pt>
                <c:pt idx="30">
                  <c:v>1411418</c:v>
                </c:pt>
                <c:pt idx="31">
                  <c:v>1331500</c:v>
                </c:pt>
                <c:pt idx="32">
                  <c:v>1242211</c:v>
                </c:pt>
                <c:pt idx="33">
                  <c:v>1558868</c:v>
                </c:pt>
                <c:pt idx="34">
                  <c:v>2183642</c:v>
                </c:pt>
                <c:pt idx="35">
                  <c:v>1951028</c:v>
                </c:pt>
                <c:pt idx="36">
                  <c:v>1270807</c:v>
                </c:pt>
                <c:pt idx="37">
                  <c:v>960078</c:v>
                </c:pt>
                <c:pt idx="38">
                  <c:v>1234433</c:v>
                </c:pt>
                <c:pt idx="39">
                  <c:v>1327588</c:v>
                </c:pt>
                <c:pt idx="40">
                  <c:v>1186714</c:v>
                </c:pt>
                <c:pt idx="41">
                  <c:v>1563584</c:v>
                </c:pt>
                <c:pt idx="42">
                  <c:v>3477397</c:v>
                </c:pt>
                <c:pt idx="43">
                  <c:v>4373522</c:v>
                </c:pt>
                <c:pt idx="44">
                  <c:v>4279164</c:v>
                </c:pt>
                <c:pt idx="45">
                  <c:v>5318347</c:v>
                </c:pt>
                <c:pt idx="46">
                  <c:v>5545522</c:v>
                </c:pt>
                <c:pt idx="47">
                  <c:v>5181954</c:v>
                </c:pt>
                <c:pt idx="48">
                  <c:v>6256883</c:v>
                </c:pt>
                <c:pt idx="49">
                  <c:v>5875327</c:v>
                </c:pt>
                <c:pt idx="50">
                  <c:v>4411361</c:v>
                </c:pt>
                <c:pt idx="51">
                  <c:v>3424118</c:v>
                </c:pt>
                <c:pt idx="52">
                  <c:v>2619756</c:v>
                </c:pt>
                <c:pt idx="53">
                  <c:v>1965606</c:v>
                </c:pt>
                <c:pt idx="54">
                  <c:v>1905954</c:v>
                </c:pt>
                <c:pt idx="55">
                  <c:v>286835</c:v>
                </c:pt>
                <c:pt idx="56">
                  <c:v>143468</c:v>
                </c:pt>
                <c:pt idx="57">
                  <c:v>88284</c:v>
                </c:pt>
                <c:pt idx="58">
                  <c:v>60571</c:v>
                </c:pt>
                <c:pt idx="59">
                  <c:v>45502</c:v>
                </c:pt>
                <c:pt idx="60">
                  <c:v>32073</c:v>
                </c:pt>
                <c:pt idx="61">
                  <c:v>24385</c:v>
                </c:pt>
                <c:pt idx="62">
                  <c:v>1190337</c:v>
                </c:pt>
                <c:pt idx="63">
                  <c:v>279868</c:v>
                </c:pt>
                <c:pt idx="64">
                  <c:v>230816</c:v>
                </c:pt>
                <c:pt idx="65">
                  <c:v>784396</c:v>
                </c:pt>
                <c:pt idx="66">
                  <c:v>937430</c:v>
                </c:pt>
                <c:pt idx="67">
                  <c:v>634000</c:v>
                </c:pt>
                <c:pt idx="68">
                  <c:v>643561</c:v>
                </c:pt>
                <c:pt idx="69">
                  <c:v>929094</c:v>
                </c:pt>
                <c:pt idx="70">
                  <c:v>864540</c:v>
                </c:pt>
                <c:pt idx="71">
                  <c:v>523784</c:v>
                </c:pt>
                <c:pt idx="72">
                  <c:v>473876</c:v>
                </c:pt>
                <c:pt idx="73">
                  <c:v>473505</c:v>
                </c:pt>
                <c:pt idx="74">
                  <c:v>1078865</c:v>
                </c:pt>
                <c:pt idx="75">
                  <c:v>1121233</c:v>
                </c:pt>
                <c:pt idx="76">
                  <c:v>1491837</c:v>
                </c:pt>
                <c:pt idx="77">
                  <c:v>757957</c:v>
                </c:pt>
                <c:pt idx="78">
                  <c:v>424460</c:v>
                </c:pt>
                <c:pt idx="79">
                  <c:v>516159</c:v>
                </c:pt>
                <c:pt idx="80">
                  <c:v>1161342</c:v>
                </c:pt>
                <c:pt idx="81">
                  <c:v>756165</c:v>
                </c:pt>
                <c:pt idx="82">
                  <c:v>748085</c:v>
                </c:pt>
                <c:pt idx="83">
                  <c:v>834042</c:v>
                </c:pt>
                <c:pt idx="84">
                  <c:v>758314</c:v>
                </c:pt>
                <c:pt idx="85">
                  <c:v>531239</c:v>
                </c:pt>
                <c:pt idx="86">
                  <c:v>731484</c:v>
                </c:pt>
                <c:pt idx="87">
                  <c:v>765348</c:v>
                </c:pt>
                <c:pt idx="88">
                  <c:v>846955</c:v>
                </c:pt>
                <c:pt idx="89">
                  <c:v>662844</c:v>
                </c:pt>
                <c:pt idx="90">
                  <c:v>1582670</c:v>
                </c:pt>
                <c:pt idx="91">
                  <c:v>2051443</c:v>
                </c:pt>
                <c:pt idx="92">
                  <c:v>2462781</c:v>
                </c:pt>
                <c:pt idx="93">
                  <c:v>2327167</c:v>
                </c:pt>
                <c:pt idx="94">
                  <c:v>1423498</c:v>
                </c:pt>
                <c:pt idx="95">
                  <c:v>1749089</c:v>
                </c:pt>
                <c:pt idx="96">
                  <c:v>1782538</c:v>
                </c:pt>
                <c:pt idx="97">
                  <c:v>1867177</c:v>
                </c:pt>
                <c:pt idx="98">
                  <c:v>2032258</c:v>
                </c:pt>
                <c:pt idx="99">
                  <c:v>2033421</c:v>
                </c:pt>
                <c:pt idx="100">
                  <c:v>2397102</c:v>
                </c:pt>
                <c:pt idx="101">
                  <c:v>4167271</c:v>
                </c:pt>
                <c:pt idx="102">
                  <c:v>4915293</c:v>
                </c:pt>
                <c:pt idx="103">
                  <c:v>5092776</c:v>
                </c:pt>
                <c:pt idx="104">
                  <c:v>3620516</c:v>
                </c:pt>
                <c:pt idx="105">
                  <c:v>3646070</c:v>
                </c:pt>
                <c:pt idx="106">
                  <c:v>2905834</c:v>
                </c:pt>
                <c:pt idx="107">
                  <c:v>3898495</c:v>
                </c:pt>
                <c:pt idx="108">
                  <c:v>3969656</c:v>
                </c:pt>
                <c:pt idx="109">
                  <c:v>3743595</c:v>
                </c:pt>
                <c:pt idx="110">
                  <c:v>3616080</c:v>
                </c:pt>
                <c:pt idx="111">
                  <c:v>3850230</c:v>
                </c:pt>
                <c:pt idx="112">
                  <c:v>3492519</c:v>
                </c:pt>
                <c:pt idx="113">
                  <c:v>3393019</c:v>
                </c:pt>
                <c:pt idx="114">
                  <c:v>3031200</c:v>
                </c:pt>
                <c:pt idx="115">
                  <c:v>3590194</c:v>
                </c:pt>
                <c:pt idx="116">
                  <c:v>3200439</c:v>
                </c:pt>
                <c:pt idx="117">
                  <c:v>3452527</c:v>
                </c:pt>
                <c:pt idx="118">
                  <c:v>3805643</c:v>
                </c:pt>
                <c:pt idx="119">
                  <c:v>3843831</c:v>
                </c:pt>
                <c:pt idx="120">
                  <c:v>4244720</c:v>
                </c:pt>
                <c:pt idx="121">
                  <c:v>4658941</c:v>
                </c:pt>
                <c:pt idx="122">
                  <c:v>4182655</c:v>
                </c:pt>
                <c:pt idx="123">
                  <c:v>4410585</c:v>
                </c:pt>
                <c:pt idx="124">
                  <c:v>4094283</c:v>
                </c:pt>
                <c:pt idx="125">
                  <c:v>4016824</c:v>
                </c:pt>
                <c:pt idx="126">
                  <c:v>3695706</c:v>
                </c:pt>
                <c:pt idx="127">
                  <c:v>3885728</c:v>
                </c:pt>
                <c:pt idx="128">
                  <c:v>4069431</c:v>
                </c:pt>
                <c:pt idx="129">
                  <c:v>4505352</c:v>
                </c:pt>
                <c:pt idx="130">
                  <c:v>4836520</c:v>
                </c:pt>
                <c:pt idx="131">
                  <c:v>4978061</c:v>
                </c:pt>
                <c:pt idx="132">
                  <c:v>4171390</c:v>
                </c:pt>
                <c:pt idx="133">
                  <c:v>3389298</c:v>
                </c:pt>
                <c:pt idx="134">
                  <c:v>3191748</c:v>
                </c:pt>
                <c:pt idx="135">
                  <c:v>3267900</c:v>
                </c:pt>
                <c:pt idx="136">
                  <c:v>3706220</c:v>
                </c:pt>
                <c:pt idx="137">
                  <c:v>3779162</c:v>
                </c:pt>
                <c:pt idx="138">
                  <c:v>3753072</c:v>
                </c:pt>
                <c:pt idx="139">
                  <c:v>4244356</c:v>
                </c:pt>
                <c:pt idx="140">
                  <c:v>3820132</c:v>
                </c:pt>
                <c:pt idx="141">
                  <c:v>3631275</c:v>
                </c:pt>
                <c:pt idx="142">
                  <c:v>3357615</c:v>
                </c:pt>
                <c:pt idx="143">
                  <c:v>4176428</c:v>
                </c:pt>
                <c:pt idx="144">
                  <c:v>3110572</c:v>
                </c:pt>
                <c:pt idx="145">
                  <c:v>2041960</c:v>
                </c:pt>
                <c:pt idx="146">
                  <c:v>4156975</c:v>
                </c:pt>
                <c:pt idx="147">
                  <c:v>3374277</c:v>
                </c:pt>
                <c:pt idx="148">
                  <c:v>3414411</c:v>
                </c:pt>
                <c:pt idx="149">
                  <c:v>3215400</c:v>
                </c:pt>
                <c:pt idx="150">
                  <c:v>3308060</c:v>
                </c:pt>
                <c:pt idx="151">
                  <c:v>3276103</c:v>
                </c:pt>
                <c:pt idx="152">
                  <c:v>3277851</c:v>
                </c:pt>
                <c:pt idx="153">
                  <c:v>3279930</c:v>
                </c:pt>
                <c:pt idx="154">
                  <c:v>3370579</c:v>
                </c:pt>
                <c:pt idx="155">
                  <c:v>3597769</c:v>
                </c:pt>
                <c:pt idx="156">
                  <c:v>3538759</c:v>
                </c:pt>
                <c:pt idx="157">
                  <c:v>3915489</c:v>
                </c:pt>
                <c:pt idx="158">
                  <c:v>3303858</c:v>
                </c:pt>
                <c:pt idx="159">
                  <c:v>3325320</c:v>
                </c:pt>
                <c:pt idx="160">
                  <c:v>3304407</c:v>
                </c:pt>
                <c:pt idx="161">
                  <c:v>2520120</c:v>
                </c:pt>
                <c:pt idx="162">
                  <c:v>2551943</c:v>
                </c:pt>
                <c:pt idx="163">
                  <c:v>2431867</c:v>
                </c:pt>
                <c:pt idx="164">
                  <c:v>3042696</c:v>
                </c:pt>
                <c:pt idx="165">
                  <c:v>2912546</c:v>
                </c:pt>
                <c:pt idx="166">
                  <c:v>3097976</c:v>
                </c:pt>
                <c:pt idx="167">
                  <c:v>3141017</c:v>
                </c:pt>
                <c:pt idx="168">
                  <c:v>2447059</c:v>
                </c:pt>
                <c:pt idx="169">
                  <c:v>1228933</c:v>
                </c:pt>
                <c:pt idx="170">
                  <c:v>1254825</c:v>
                </c:pt>
                <c:pt idx="171">
                  <c:v>1157586</c:v>
                </c:pt>
                <c:pt idx="172">
                  <c:v>1204191</c:v>
                </c:pt>
                <c:pt idx="173">
                  <c:v>1391222</c:v>
                </c:pt>
                <c:pt idx="174">
                  <c:v>1828794</c:v>
                </c:pt>
                <c:pt idx="175">
                  <c:v>1607468</c:v>
                </c:pt>
                <c:pt idx="176">
                  <c:v>2177598</c:v>
                </c:pt>
                <c:pt idx="177">
                  <c:v>1916471</c:v>
                </c:pt>
                <c:pt idx="178">
                  <c:v>1542168</c:v>
                </c:pt>
                <c:pt idx="179">
                  <c:v>1494663</c:v>
                </c:pt>
                <c:pt idx="180">
                  <c:v>1547848</c:v>
                </c:pt>
                <c:pt idx="181">
                  <c:v>2186289</c:v>
                </c:pt>
                <c:pt idx="182">
                  <c:v>1634844</c:v>
                </c:pt>
                <c:pt idx="183">
                  <c:v>1348888</c:v>
                </c:pt>
                <c:pt idx="184">
                  <c:v>1153816</c:v>
                </c:pt>
                <c:pt idx="185">
                  <c:v>1958420</c:v>
                </c:pt>
                <c:pt idx="186">
                  <c:v>1254599</c:v>
                </c:pt>
                <c:pt idx="187">
                  <c:v>1415013</c:v>
                </c:pt>
                <c:pt idx="188">
                  <c:v>1413383</c:v>
                </c:pt>
                <c:pt idx="189">
                  <c:v>1385917</c:v>
                </c:pt>
                <c:pt idx="190">
                  <c:v>1055441</c:v>
                </c:pt>
                <c:pt idx="191">
                  <c:v>854482</c:v>
                </c:pt>
                <c:pt idx="192">
                  <c:v>704891</c:v>
                </c:pt>
                <c:pt idx="193">
                  <c:v>860917</c:v>
                </c:pt>
                <c:pt idx="194">
                  <c:v>869414</c:v>
                </c:pt>
                <c:pt idx="195">
                  <c:v>1378323</c:v>
                </c:pt>
                <c:pt idx="196">
                  <c:v>1277044</c:v>
                </c:pt>
                <c:pt idx="197">
                  <c:v>1265878</c:v>
                </c:pt>
                <c:pt idx="198">
                  <c:v>1195686</c:v>
                </c:pt>
                <c:pt idx="199">
                  <c:v>1429055</c:v>
                </c:pt>
                <c:pt idx="200">
                  <c:v>1160358</c:v>
                </c:pt>
                <c:pt idx="201">
                  <c:v>2272444</c:v>
                </c:pt>
                <c:pt idx="202">
                  <c:v>2182815</c:v>
                </c:pt>
                <c:pt idx="203">
                  <c:v>1930230</c:v>
                </c:pt>
                <c:pt idx="204">
                  <c:v>2554732</c:v>
                </c:pt>
                <c:pt idx="205">
                  <c:v>3016825</c:v>
                </c:pt>
                <c:pt idx="206">
                  <c:v>3058730</c:v>
                </c:pt>
                <c:pt idx="207">
                  <c:v>3563533</c:v>
                </c:pt>
                <c:pt idx="208">
                  <c:v>3859670</c:v>
                </c:pt>
                <c:pt idx="209">
                  <c:v>3767196</c:v>
                </c:pt>
                <c:pt idx="210">
                  <c:v>3186506</c:v>
                </c:pt>
                <c:pt idx="211">
                  <c:v>2683100</c:v>
                </c:pt>
                <c:pt idx="212">
                  <c:v>3283506</c:v>
                </c:pt>
                <c:pt idx="213">
                  <c:v>3092480</c:v>
                </c:pt>
                <c:pt idx="214">
                  <c:v>3236457</c:v>
                </c:pt>
                <c:pt idx="215">
                  <c:v>2218047</c:v>
                </c:pt>
                <c:pt idx="216">
                  <c:v>2285657</c:v>
                </c:pt>
                <c:pt idx="217">
                  <c:v>2468970</c:v>
                </c:pt>
                <c:pt idx="218">
                  <c:v>1744293</c:v>
                </c:pt>
                <c:pt idx="219">
                  <c:v>1879452</c:v>
                </c:pt>
                <c:pt idx="220">
                  <c:v>1381608</c:v>
                </c:pt>
                <c:pt idx="221">
                  <c:v>1181267</c:v>
                </c:pt>
                <c:pt idx="222">
                  <c:v>1439041</c:v>
                </c:pt>
                <c:pt idx="223">
                  <c:v>1273954</c:v>
                </c:pt>
                <c:pt idx="224">
                  <c:v>1092954</c:v>
                </c:pt>
                <c:pt idx="225">
                  <c:v>925730</c:v>
                </c:pt>
                <c:pt idx="226">
                  <c:v>683616</c:v>
                </c:pt>
                <c:pt idx="227">
                  <c:v>885541</c:v>
                </c:pt>
                <c:pt idx="228">
                  <c:v>764434</c:v>
                </c:pt>
                <c:pt idx="229">
                  <c:v>962392</c:v>
                </c:pt>
                <c:pt idx="230">
                  <c:v>1062155</c:v>
                </c:pt>
                <c:pt idx="231">
                  <c:v>1339407</c:v>
                </c:pt>
                <c:pt idx="232">
                  <c:v>2180073</c:v>
                </c:pt>
                <c:pt idx="233">
                  <c:v>2533132</c:v>
                </c:pt>
                <c:pt idx="234">
                  <c:v>2630779</c:v>
                </c:pt>
                <c:pt idx="235">
                  <c:v>3249398</c:v>
                </c:pt>
                <c:pt idx="236">
                  <c:v>3123756</c:v>
                </c:pt>
                <c:pt idx="237">
                  <c:v>3166054</c:v>
                </c:pt>
                <c:pt idx="238">
                  <c:v>2650424</c:v>
                </c:pt>
                <c:pt idx="239">
                  <c:v>819417</c:v>
                </c:pt>
                <c:pt idx="240">
                  <c:v>210087</c:v>
                </c:pt>
                <c:pt idx="241">
                  <c:v>136220</c:v>
                </c:pt>
                <c:pt idx="242">
                  <c:v>930935</c:v>
                </c:pt>
                <c:pt idx="243">
                  <c:v>1187807</c:v>
                </c:pt>
                <c:pt idx="244">
                  <c:v>940345</c:v>
                </c:pt>
                <c:pt idx="245">
                  <c:v>943044</c:v>
                </c:pt>
                <c:pt idx="246">
                  <c:v>1210411</c:v>
                </c:pt>
                <c:pt idx="247">
                  <c:v>1321393</c:v>
                </c:pt>
                <c:pt idx="248">
                  <c:v>1172173</c:v>
                </c:pt>
                <c:pt idx="249">
                  <c:v>1085346</c:v>
                </c:pt>
                <c:pt idx="250">
                  <c:v>1083028</c:v>
                </c:pt>
                <c:pt idx="251">
                  <c:v>866074</c:v>
                </c:pt>
                <c:pt idx="252">
                  <c:v>940344</c:v>
                </c:pt>
                <c:pt idx="253">
                  <c:v>795138</c:v>
                </c:pt>
                <c:pt idx="254">
                  <c:v>349226</c:v>
                </c:pt>
                <c:pt idx="255">
                  <c:v>382529</c:v>
                </c:pt>
                <c:pt idx="256">
                  <c:v>310948</c:v>
                </c:pt>
                <c:pt idx="257">
                  <c:v>500189</c:v>
                </c:pt>
                <c:pt idx="258">
                  <c:v>419416</c:v>
                </c:pt>
                <c:pt idx="259">
                  <c:v>548675</c:v>
                </c:pt>
                <c:pt idx="260">
                  <c:v>405893</c:v>
                </c:pt>
                <c:pt idx="261">
                  <c:v>334469</c:v>
                </c:pt>
                <c:pt idx="262">
                  <c:v>520272</c:v>
                </c:pt>
                <c:pt idx="263">
                  <c:v>562332</c:v>
                </c:pt>
                <c:pt idx="264">
                  <c:v>1491737</c:v>
                </c:pt>
                <c:pt idx="265">
                  <c:v>835833</c:v>
                </c:pt>
                <c:pt idx="266">
                  <c:v>1107379</c:v>
                </c:pt>
                <c:pt idx="267">
                  <c:v>968965</c:v>
                </c:pt>
                <c:pt idx="268">
                  <c:v>820630</c:v>
                </c:pt>
                <c:pt idx="269">
                  <c:v>1162217</c:v>
                </c:pt>
                <c:pt idx="270">
                  <c:v>940539</c:v>
                </c:pt>
                <c:pt idx="271">
                  <c:v>1292019</c:v>
                </c:pt>
                <c:pt idx="272">
                  <c:v>116940</c:v>
                </c:pt>
                <c:pt idx="273">
                  <c:v>588565</c:v>
                </c:pt>
                <c:pt idx="274">
                  <c:v>857470</c:v>
                </c:pt>
                <c:pt idx="275">
                  <c:v>909263</c:v>
                </c:pt>
                <c:pt idx="276">
                  <c:v>797355</c:v>
                </c:pt>
                <c:pt idx="277">
                  <c:v>772684</c:v>
                </c:pt>
                <c:pt idx="278">
                  <c:v>852635</c:v>
                </c:pt>
                <c:pt idx="279">
                  <c:v>736790</c:v>
                </c:pt>
                <c:pt idx="280">
                  <c:v>745015</c:v>
                </c:pt>
                <c:pt idx="281">
                  <c:v>661416</c:v>
                </c:pt>
                <c:pt idx="282">
                  <c:v>672657</c:v>
                </c:pt>
                <c:pt idx="283">
                  <c:v>782741</c:v>
                </c:pt>
                <c:pt idx="284">
                  <c:v>693362</c:v>
                </c:pt>
                <c:pt idx="285">
                  <c:v>831213</c:v>
                </c:pt>
                <c:pt idx="286">
                  <c:v>652729</c:v>
                </c:pt>
                <c:pt idx="287">
                  <c:v>975450</c:v>
                </c:pt>
                <c:pt idx="288">
                  <c:v>979333</c:v>
                </c:pt>
                <c:pt idx="289">
                  <c:v>947138</c:v>
                </c:pt>
                <c:pt idx="290">
                  <c:v>1057587</c:v>
                </c:pt>
                <c:pt idx="291">
                  <c:v>1025065</c:v>
                </c:pt>
                <c:pt idx="292">
                  <c:v>1308420</c:v>
                </c:pt>
                <c:pt idx="293">
                  <c:v>1287779</c:v>
                </c:pt>
                <c:pt idx="294">
                  <c:v>1428252</c:v>
                </c:pt>
                <c:pt idx="295">
                  <c:v>1798876</c:v>
                </c:pt>
                <c:pt idx="296">
                  <c:v>1723782</c:v>
                </c:pt>
                <c:pt idx="297">
                  <c:v>2009782</c:v>
                </c:pt>
                <c:pt idx="298">
                  <c:v>1921359</c:v>
                </c:pt>
                <c:pt idx="299">
                  <c:v>2095561</c:v>
                </c:pt>
                <c:pt idx="300">
                  <c:v>2693532</c:v>
                </c:pt>
                <c:pt idx="301">
                  <c:v>4233476</c:v>
                </c:pt>
                <c:pt idx="302">
                  <c:v>2632896</c:v>
                </c:pt>
                <c:pt idx="303">
                  <c:v>1732970</c:v>
                </c:pt>
                <c:pt idx="304">
                  <c:v>1575332</c:v>
                </c:pt>
                <c:pt idx="305">
                  <c:v>1368713</c:v>
                </c:pt>
                <c:pt idx="306">
                  <c:v>1475095</c:v>
                </c:pt>
                <c:pt idx="307">
                  <c:v>1710425</c:v>
                </c:pt>
                <c:pt idx="308">
                  <c:v>1454984</c:v>
                </c:pt>
                <c:pt idx="309">
                  <c:v>1486968</c:v>
                </c:pt>
                <c:pt idx="310">
                  <c:v>1511655</c:v>
                </c:pt>
                <c:pt idx="311">
                  <c:v>1528031</c:v>
                </c:pt>
                <c:pt idx="312">
                  <c:v>1418480</c:v>
                </c:pt>
                <c:pt idx="313">
                  <c:v>1647428</c:v>
                </c:pt>
                <c:pt idx="314">
                  <c:v>1446691</c:v>
                </c:pt>
                <c:pt idx="315">
                  <c:v>1454261</c:v>
                </c:pt>
                <c:pt idx="316">
                  <c:v>1460664</c:v>
                </c:pt>
                <c:pt idx="317">
                  <c:v>1288834</c:v>
                </c:pt>
                <c:pt idx="318">
                  <c:v>1522149</c:v>
                </c:pt>
                <c:pt idx="319">
                  <c:v>1320134</c:v>
                </c:pt>
                <c:pt idx="320">
                  <c:v>1460347</c:v>
                </c:pt>
                <c:pt idx="321">
                  <c:v>1450477</c:v>
                </c:pt>
                <c:pt idx="322">
                  <c:v>1872745</c:v>
                </c:pt>
                <c:pt idx="323">
                  <c:v>1884838</c:v>
                </c:pt>
                <c:pt idx="324">
                  <c:v>2418783</c:v>
                </c:pt>
                <c:pt idx="325">
                  <c:v>2092773</c:v>
                </c:pt>
                <c:pt idx="326">
                  <c:v>1943633</c:v>
                </c:pt>
                <c:pt idx="327">
                  <c:v>1760538</c:v>
                </c:pt>
                <c:pt idx="328">
                  <c:v>1661509</c:v>
                </c:pt>
                <c:pt idx="329">
                  <c:v>1560372</c:v>
                </c:pt>
                <c:pt idx="330">
                  <c:v>504313</c:v>
                </c:pt>
                <c:pt idx="331">
                  <c:v>37757</c:v>
                </c:pt>
                <c:pt idx="332">
                  <c:v>634828</c:v>
                </c:pt>
                <c:pt idx="333">
                  <c:v>1498592</c:v>
                </c:pt>
                <c:pt idx="334">
                  <c:v>1328767</c:v>
                </c:pt>
                <c:pt idx="335">
                  <c:v>1895592</c:v>
                </c:pt>
                <c:pt idx="336">
                  <c:v>1950708</c:v>
                </c:pt>
                <c:pt idx="337">
                  <c:v>2581535</c:v>
                </c:pt>
                <c:pt idx="338">
                  <c:v>2359884</c:v>
                </c:pt>
                <c:pt idx="339">
                  <c:v>2599380</c:v>
                </c:pt>
                <c:pt idx="340">
                  <c:v>2798695</c:v>
                </c:pt>
                <c:pt idx="341">
                  <c:v>2725207</c:v>
                </c:pt>
                <c:pt idx="342">
                  <c:v>2842078</c:v>
                </c:pt>
                <c:pt idx="343">
                  <c:v>3008809</c:v>
                </c:pt>
                <c:pt idx="344">
                  <c:v>3136665</c:v>
                </c:pt>
                <c:pt idx="345">
                  <c:v>3097309</c:v>
                </c:pt>
                <c:pt idx="346">
                  <c:v>2392279</c:v>
                </c:pt>
                <c:pt idx="347">
                  <c:v>1460046</c:v>
                </c:pt>
                <c:pt idx="348">
                  <c:v>1518187</c:v>
                </c:pt>
                <c:pt idx="349">
                  <c:v>1454078</c:v>
                </c:pt>
                <c:pt idx="350">
                  <c:v>1474606</c:v>
                </c:pt>
                <c:pt idx="351">
                  <c:v>1534780</c:v>
                </c:pt>
                <c:pt idx="352">
                  <c:v>1407381</c:v>
                </c:pt>
                <c:pt idx="353">
                  <c:v>1095649</c:v>
                </c:pt>
                <c:pt idx="354">
                  <c:v>1098229</c:v>
                </c:pt>
                <c:pt idx="355">
                  <c:v>1164867</c:v>
                </c:pt>
                <c:pt idx="356">
                  <c:v>1598284</c:v>
                </c:pt>
                <c:pt idx="357">
                  <c:v>2024828</c:v>
                </c:pt>
                <c:pt idx="358">
                  <c:v>1872911</c:v>
                </c:pt>
                <c:pt idx="359">
                  <c:v>1642391</c:v>
                </c:pt>
                <c:pt idx="360">
                  <c:v>1465454</c:v>
                </c:pt>
                <c:pt idx="361">
                  <c:v>1417956</c:v>
                </c:pt>
                <c:pt idx="362">
                  <c:v>1866292</c:v>
                </c:pt>
                <c:pt idx="363">
                  <c:v>2585786</c:v>
                </c:pt>
                <c:pt idx="364">
                  <c:v>3298229</c:v>
                </c:pt>
                <c:pt idx="365">
                  <c:v>3199182</c:v>
                </c:pt>
                <c:pt idx="366">
                  <c:v>3215413</c:v>
                </c:pt>
                <c:pt idx="367">
                  <c:v>2765733</c:v>
                </c:pt>
                <c:pt idx="368">
                  <c:v>2801996</c:v>
                </c:pt>
                <c:pt idx="369">
                  <c:v>2546530</c:v>
                </c:pt>
                <c:pt idx="370">
                  <c:v>2763803</c:v>
                </c:pt>
                <c:pt idx="371">
                  <c:v>2968064</c:v>
                </c:pt>
                <c:pt idx="372">
                  <c:v>3160262</c:v>
                </c:pt>
                <c:pt idx="373">
                  <c:v>3126993</c:v>
                </c:pt>
                <c:pt idx="374">
                  <c:v>3354012</c:v>
                </c:pt>
                <c:pt idx="375">
                  <c:v>3394503</c:v>
                </c:pt>
                <c:pt idx="376">
                  <c:v>3279477</c:v>
                </c:pt>
                <c:pt idx="377">
                  <c:v>3620899</c:v>
                </c:pt>
                <c:pt idx="378">
                  <c:v>3477441</c:v>
                </c:pt>
                <c:pt idx="379">
                  <c:v>3298233</c:v>
                </c:pt>
                <c:pt idx="380">
                  <c:v>3466893</c:v>
                </c:pt>
                <c:pt idx="381">
                  <c:v>3800503</c:v>
                </c:pt>
                <c:pt idx="382">
                  <c:v>3157204</c:v>
                </c:pt>
                <c:pt idx="383">
                  <c:v>3490733</c:v>
                </c:pt>
                <c:pt idx="384">
                  <c:v>3847830</c:v>
                </c:pt>
                <c:pt idx="385">
                  <c:v>3929321</c:v>
                </c:pt>
                <c:pt idx="386">
                  <c:v>3620267</c:v>
                </c:pt>
                <c:pt idx="387">
                  <c:v>3181656</c:v>
                </c:pt>
                <c:pt idx="388">
                  <c:v>2989019</c:v>
                </c:pt>
                <c:pt idx="389">
                  <c:v>2965875</c:v>
                </c:pt>
                <c:pt idx="390">
                  <c:v>2991146</c:v>
                </c:pt>
                <c:pt idx="391">
                  <c:v>1646573</c:v>
                </c:pt>
                <c:pt idx="392">
                  <c:v>3124452</c:v>
                </c:pt>
                <c:pt idx="393">
                  <c:v>409442</c:v>
                </c:pt>
                <c:pt idx="394">
                  <c:v>98597</c:v>
                </c:pt>
                <c:pt idx="395">
                  <c:v>2988165</c:v>
                </c:pt>
                <c:pt idx="396">
                  <c:v>3883949</c:v>
                </c:pt>
                <c:pt idx="397">
                  <c:v>3920843</c:v>
                </c:pt>
                <c:pt idx="398">
                  <c:v>3955090</c:v>
                </c:pt>
                <c:pt idx="399">
                  <c:v>3860423</c:v>
                </c:pt>
                <c:pt idx="400">
                  <c:v>3416059</c:v>
                </c:pt>
                <c:pt idx="401">
                  <c:v>2785244</c:v>
                </c:pt>
                <c:pt idx="402">
                  <c:v>3348566</c:v>
                </c:pt>
                <c:pt idx="403">
                  <c:v>2780695</c:v>
                </c:pt>
                <c:pt idx="404">
                  <c:v>3070176</c:v>
                </c:pt>
                <c:pt idx="405">
                  <c:v>2856147</c:v>
                </c:pt>
                <c:pt idx="406">
                  <c:v>3193503</c:v>
                </c:pt>
                <c:pt idx="407">
                  <c:v>3021632</c:v>
                </c:pt>
                <c:pt idx="408">
                  <c:v>3058255</c:v>
                </c:pt>
                <c:pt idx="409">
                  <c:v>3450893</c:v>
                </c:pt>
                <c:pt idx="410">
                  <c:v>2989332</c:v>
                </c:pt>
                <c:pt idx="411">
                  <c:v>3194676</c:v>
                </c:pt>
                <c:pt idx="412">
                  <c:v>3324521</c:v>
                </c:pt>
                <c:pt idx="413">
                  <c:v>3794363</c:v>
                </c:pt>
                <c:pt idx="414">
                  <c:v>3763305</c:v>
                </c:pt>
                <c:pt idx="415">
                  <c:v>289159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C9-4A0C-8390-B28595A5165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bytedance.com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Sheet1!$D$2:$D$417</c:f>
              <c:numCache>
                <c:formatCode>General</c:formatCode>
                <c:ptCount val="416"/>
                <c:pt idx="0">
                  <c:v>9310182</c:v>
                </c:pt>
                <c:pt idx="1">
                  <c:v>6958252</c:v>
                </c:pt>
                <c:pt idx="2">
                  <c:v>4464527</c:v>
                </c:pt>
                <c:pt idx="3">
                  <c:v>2554891</c:v>
                </c:pt>
                <c:pt idx="4">
                  <c:v>4816384</c:v>
                </c:pt>
                <c:pt idx="5">
                  <c:v>3770052</c:v>
                </c:pt>
                <c:pt idx="6">
                  <c:v>2392545</c:v>
                </c:pt>
                <c:pt idx="7">
                  <c:v>2097724</c:v>
                </c:pt>
                <c:pt idx="8">
                  <c:v>1279596</c:v>
                </c:pt>
                <c:pt idx="9">
                  <c:v>965914</c:v>
                </c:pt>
                <c:pt idx="10">
                  <c:v>1917184</c:v>
                </c:pt>
                <c:pt idx="11">
                  <c:v>2086607</c:v>
                </c:pt>
                <c:pt idx="12">
                  <c:v>1039955</c:v>
                </c:pt>
                <c:pt idx="13">
                  <c:v>109289</c:v>
                </c:pt>
                <c:pt idx="14">
                  <c:v>315305</c:v>
                </c:pt>
                <c:pt idx="15">
                  <c:v>145722</c:v>
                </c:pt>
                <c:pt idx="16">
                  <c:v>671234</c:v>
                </c:pt>
                <c:pt idx="17">
                  <c:v>1404756</c:v>
                </c:pt>
                <c:pt idx="18">
                  <c:v>2545643</c:v>
                </c:pt>
                <c:pt idx="19">
                  <c:v>2322783</c:v>
                </c:pt>
                <c:pt idx="20">
                  <c:v>878904</c:v>
                </c:pt>
                <c:pt idx="21">
                  <c:v>11912</c:v>
                </c:pt>
                <c:pt idx="22">
                  <c:v>119</c:v>
                </c:pt>
                <c:pt idx="23">
                  <c:v>33</c:v>
                </c:pt>
                <c:pt idx="24">
                  <c:v>204151</c:v>
                </c:pt>
                <c:pt idx="25">
                  <c:v>150</c:v>
                </c:pt>
                <c:pt idx="26">
                  <c:v>15</c:v>
                </c:pt>
                <c:pt idx="27">
                  <c:v>10</c:v>
                </c:pt>
                <c:pt idx="28">
                  <c:v>13</c:v>
                </c:pt>
                <c:pt idx="29">
                  <c:v>3</c:v>
                </c:pt>
                <c:pt idx="30">
                  <c:v>17</c:v>
                </c:pt>
                <c:pt idx="31">
                  <c:v>249</c:v>
                </c:pt>
                <c:pt idx="32">
                  <c:v>113</c:v>
                </c:pt>
                <c:pt idx="33">
                  <c:v>717</c:v>
                </c:pt>
                <c:pt idx="34">
                  <c:v>617</c:v>
                </c:pt>
                <c:pt idx="35">
                  <c:v>1065</c:v>
                </c:pt>
                <c:pt idx="36">
                  <c:v>112287</c:v>
                </c:pt>
                <c:pt idx="37">
                  <c:v>161941</c:v>
                </c:pt>
                <c:pt idx="38">
                  <c:v>16809</c:v>
                </c:pt>
                <c:pt idx="39">
                  <c:v>104760</c:v>
                </c:pt>
                <c:pt idx="40">
                  <c:v>256949</c:v>
                </c:pt>
                <c:pt idx="41">
                  <c:v>435957</c:v>
                </c:pt>
                <c:pt idx="42">
                  <c:v>311806</c:v>
                </c:pt>
                <c:pt idx="43">
                  <c:v>311468</c:v>
                </c:pt>
                <c:pt idx="44">
                  <c:v>336004</c:v>
                </c:pt>
                <c:pt idx="45">
                  <c:v>1783154</c:v>
                </c:pt>
                <c:pt idx="46">
                  <c:v>1660042</c:v>
                </c:pt>
                <c:pt idx="47">
                  <c:v>1033538</c:v>
                </c:pt>
                <c:pt idx="48">
                  <c:v>893708</c:v>
                </c:pt>
                <c:pt idx="49">
                  <c:v>862851</c:v>
                </c:pt>
                <c:pt idx="50">
                  <c:v>1414129</c:v>
                </c:pt>
                <c:pt idx="51">
                  <c:v>1291795</c:v>
                </c:pt>
                <c:pt idx="52">
                  <c:v>1225228</c:v>
                </c:pt>
                <c:pt idx="53">
                  <c:v>1604387</c:v>
                </c:pt>
                <c:pt idx="54">
                  <c:v>1823081</c:v>
                </c:pt>
                <c:pt idx="55">
                  <c:v>1353136</c:v>
                </c:pt>
                <c:pt idx="56">
                  <c:v>1005523</c:v>
                </c:pt>
                <c:pt idx="57">
                  <c:v>1113706</c:v>
                </c:pt>
                <c:pt idx="58">
                  <c:v>1202285</c:v>
                </c:pt>
                <c:pt idx="59">
                  <c:v>1945446</c:v>
                </c:pt>
                <c:pt idx="60">
                  <c:v>1984003</c:v>
                </c:pt>
                <c:pt idx="61">
                  <c:v>2985405</c:v>
                </c:pt>
                <c:pt idx="62">
                  <c:v>1616694</c:v>
                </c:pt>
                <c:pt idx="63">
                  <c:v>2184760</c:v>
                </c:pt>
                <c:pt idx="64">
                  <c:v>1748924</c:v>
                </c:pt>
                <c:pt idx="65">
                  <c:v>1477244</c:v>
                </c:pt>
                <c:pt idx="66">
                  <c:v>2087136</c:v>
                </c:pt>
                <c:pt idx="67">
                  <c:v>2042492</c:v>
                </c:pt>
                <c:pt idx="68">
                  <c:v>2544106</c:v>
                </c:pt>
                <c:pt idx="69">
                  <c:v>2328782</c:v>
                </c:pt>
                <c:pt idx="70">
                  <c:v>1710384</c:v>
                </c:pt>
                <c:pt idx="71">
                  <c:v>1735451</c:v>
                </c:pt>
                <c:pt idx="72">
                  <c:v>1491644</c:v>
                </c:pt>
                <c:pt idx="73">
                  <c:v>1724828</c:v>
                </c:pt>
                <c:pt idx="74">
                  <c:v>2269239</c:v>
                </c:pt>
                <c:pt idx="75">
                  <c:v>2019365</c:v>
                </c:pt>
                <c:pt idx="76">
                  <c:v>1904115</c:v>
                </c:pt>
                <c:pt idx="77">
                  <c:v>1587977</c:v>
                </c:pt>
                <c:pt idx="78">
                  <c:v>859280</c:v>
                </c:pt>
                <c:pt idx="79">
                  <c:v>666186</c:v>
                </c:pt>
                <c:pt idx="80">
                  <c:v>1684917</c:v>
                </c:pt>
                <c:pt idx="81">
                  <c:v>2806707</c:v>
                </c:pt>
                <c:pt idx="82">
                  <c:v>2239727</c:v>
                </c:pt>
                <c:pt idx="83">
                  <c:v>1678001</c:v>
                </c:pt>
                <c:pt idx="84">
                  <c:v>1252702</c:v>
                </c:pt>
                <c:pt idx="85">
                  <c:v>871434</c:v>
                </c:pt>
                <c:pt idx="86">
                  <c:v>1788696</c:v>
                </c:pt>
                <c:pt idx="87">
                  <c:v>2319878</c:v>
                </c:pt>
                <c:pt idx="88">
                  <c:v>5151204</c:v>
                </c:pt>
                <c:pt idx="89">
                  <c:v>3898378</c:v>
                </c:pt>
                <c:pt idx="90">
                  <c:v>2314586</c:v>
                </c:pt>
                <c:pt idx="91">
                  <c:v>1602897</c:v>
                </c:pt>
                <c:pt idx="92">
                  <c:v>1795209</c:v>
                </c:pt>
                <c:pt idx="93">
                  <c:v>3012062</c:v>
                </c:pt>
                <c:pt idx="94">
                  <c:v>2853029</c:v>
                </c:pt>
                <c:pt idx="95">
                  <c:v>4385887</c:v>
                </c:pt>
                <c:pt idx="96">
                  <c:v>7045396</c:v>
                </c:pt>
                <c:pt idx="97">
                  <c:v>3845209</c:v>
                </c:pt>
                <c:pt idx="98">
                  <c:v>468161</c:v>
                </c:pt>
                <c:pt idx="99">
                  <c:v>297022</c:v>
                </c:pt>
                <c:pt idx="100">
                  <c:v>716816</c:v>
                </c:pt>
                <c:pt idx="101">
                  <c:v>1130873</c:v>
                </c:pt>
                <c:pt idx="102">
                  <c:v>3435723</c:v>
                </c:pt>
                <c:pt idx="103">
                  <c:v>4138794</c:v>
                </c:pt>
                <c:pt idx="104">
                  <c:v>4027433</c:v>
                </c:pt>
                <c:pt idx="105">
                  <c:v>2363856</c:v>
                </c:pt>
                <c:pt idx="106">
                  <c:v>1730675</c:v>
                </c:pt>
                <c:pt idx="107">
                  <c:v>68489</c:v>
                </c:pt>
                <c:pt idx="108">
                  <c:v>46066</c:v>
                </c:pt>
                <c:pt idx="109">
                  <c:v>234251</c:v>
                </c:pt>
                <c:pt idx="110">
                  <c:v>361465</c:v>
                </c:pt>
                <c:pt idx="111">
                  <c:v>204792</c:v>
                </c:pt>
                <c:pt idx="112">
                  <c:v>165111</c:v>
                </c:pt>
                <c:pt idx="113">
                  <c:v>172172</c:v>
                </c:pt>
                <c:pt idx="114">
                  <c:v>603664</c:v>
                </c:pt>
                <c:pt idx="115">
                  <c:v>619198</c:v>
                </c:pt>
                <c:pt idx="116">
                  <c:v>604623</c:v>
                </c:pt>
                <c:pt idx="117">
                  <c:v>381882</c:v>
                </c:pt>
                <c:pt idx="118">
                  <c:v>443300</c:v>
                </c:pt>
                <c:pt idx="119">
                  <c:v>500028</c:v>
                </c:pt>
                <c:pt idx="120">
                  <c:v>908231</c:v>
                </c:pt>
                <c:pt idx="121">
                  <c:v>463363</c:v>
                </c:pt>
                <c:pt idx="122">
                  <c:v>4741378</c:v>
                </c:pt>
                <c:pt idx="123">
                  <c:v>5949373</c:v>
                </c:pt>
                <c:pt idx="124">
                  <c:v>6534437</c:v>
                </c:pt>
                <c:pt idx="125">
                  <c:v>6518955</c:v>
                </c:pt>
                <c:pt idx="126">
                  <c:v>6596544</c:v>
                </c:pt>
                <c:pt idx="127">
                  <c:v>6958515</c:v>
                </c:pt>
                <c:pt idx="128">
                  <c:v>6797351</c:v>
                </c:pt>
                <c:pt idx="129">
                  <c:v>6362938</c:v>
                </c:pt>
                <c:pt idx="130">
                  <c:v>6155047</c:v>
                </c:pt>
                <c:pt idx="131">
                  <c:v>6080740</c:v>
                </c:pt>
                <c:pt idx="132">
                  <c:v>4239199</c:v>
                </c:pt>
                <c:pt idx="133">
                  <c:v>2067221</c:v>
                </c:pt>
                <c:pt idx="134">
                  <c:v>1699439</c:v>
                </c:pt>
                <c:pt idx="135">
                  <c:v>2135772</c:v>
                </c:pt>
                <c:pt idx="136">
                  <c:v>1540649</c:v>
                </c:pt>
                <c:pt idx="137">
                  <c:v>1585723</c:v>
                </c:pt>
                <c:pt idx="138">
                  <c:v>3417213</c:v>
                </c:pt>
                <c:pt idx="139">
                  <c:v>2992590</c:v>
                </c:pt>
                <c:pt idx="140">
                  <c:v>2575309</c:v>
                </c:pt>
                <c:pt idx="141">
                  <c:v>2838033</c:v>
                </c:pt>
                <c:pt idx="142">
                  <c:v>3295423</c:v>
                </c:pt>
                <c:pt idx="143">
                  <c:v>2614113</c:v>
                </c:pt>
                <c:pt idx="144">
                  <c:v>3748450</c:v>
                </c:pt>
                <c:pt idx="145">
                  <c:v>3227565</c:v>
                </c:pt>
                <c:pt idx="146">
                  <c:v>2341173</c:v>
                </c:pt>
                <c:pt idx="147">
                  <c:v>1739439</c:v>
                </c:pt>
                <c:pt idx="148">
                  <c:v>2686457</c:v>
                </c:pt>
                <c:pt idx="149">
                  <c:v>2581298</c:v>
                </c:pt>
                <c:pt idx="150">
                  <c:v>2061183</c:v>
                </c:pt>
                <c:pt idx="151">
                  <c:v>2510293</c:v>
                </c:pt>
                <c:pt idx="152">
                  <c:v>3275715</c:v>
                </c:pt>
                <c:pt idx="153">
                  <c:v>2741894</c:v>
                </c:pt>
                <c:pt idx="154">
                  <c:v>2640959</c:v>
                </c:pt>
                <c:pt idx="155">
                  <c:v>2436983</c:v>
                </c:pt>
                <c:pt idx="156">
                  <c:v>2462897</c:v>
                </c:pt>
                <c:pt idx="157">
                  <c:v>2291125</c:v>
                </c:pt>
                <c:pt idx="158">
                  <c:v>1755041</c:v>
                </c:pt>
                <c:pt idx="159">
                  <c:v>2189870</c:v>
                </c:pt>
                <c:pt idx="160">
                  <c:v>1442285</c:v>
                </c:pt>
                <c:pt idx="161">
                  <c:v>1982173</c:v>
                </c:pt>
                <c:pt idx="162">
                  <c:v>1918078</c:v>
                </c:pt>
                <c:pt idx="163">
                  <c:v>2094184</c:v>
                </c:pt>
                <c:pt idx="164">
                  <c:v>2004326</c:v>
                </c:pt>
                <c:pt idx="165">
                  <c:v>2347394</c:v>
                </c:pt>
                <c:pt idx="166">
                  <c:v>3197831</c:v>
                </c:pt>
                <c:pt idx="167">
                  <c:v>2979800</c:v>
                </c:pt>
                <c:pt idx="168">
                  <c:v>3302096</c:v>
                </c:pt>
                <c:pt idx="169">
                  <c:v>2648176</c:v>
                </c:pt>
                <c:pt idx="170">
                  <c:v>2231880</c:v>
                </c:pt>
                <c:pt idx="171">
                  <c:v>2296597</c:v>
                </c:pt>
                <c:pt idx="172">
                  <c:v>2662920</c:v>
                </c:pt>
                <c:pt idx="173">
                  <c:v>2603982</c:v>
                </c:pt>
                <c:pt idx="174">
                  <c:v>2517267</c:v>
                </c:pt>
                <c:pt idx="175">
                  <c:v>2307177</c:v>
                </c:pt>
                <c:pt idx="176">
                  <c:v>2066214</c:v>
                </c:pt>
                <c:pt idx="177">
                  <c:v>1598580</c:v>
                </c:pt>
                <c:pt idx="178">
                  <c:v>2189317</c:v>
                </c:pt>
                <c:pt idx="179">
                  <c:v>1335329</c:v>
                </c:pt>
                <c:pt idx="180">
                  <c:v>1527902</c:v>
                </c:pt>
                <c:pt idx="181">
                  <c:v>1300296</c:v>
                </c:pt>
                <c:pt idx="182">
                  <c:v>1069477</c:v>
                </c:pt>
                <c:pt idx="183">
                  <c:v>1246757</c:v>
                </c:pt>
                <c:pt idx="184">
                  <c:v>1342941</c:v>
                </c:pt>
                <c:pt idx="185">
                  <c:v>4019819</c:v>
                </c:pt>
                <c:pt idx="186">
                  <c:v>2597406</c:v>
                </c:pt>
                <c:pt idx="187">
                  <c:v>2692588</c:v>
                </c:pt>
                <c:pt idx="188">
                  <c:v>1850131</c:v>
                </c:pt>
                <c:pt idx="189">
                  <c:v>1869125</c:v>
                </c:pt>
                <c:pt idx="190">
                  <c:v>2165672</c:v>
                </c:pt>
                <c:pt idx="191">
                  <c:v>1568253</c:v>
                </c:pt>
                <c:pt idx="192">
                  <c:v>1699461</c:v>
                </c:pt>
                <c:pt idx="193">
                  <c:v>2418179</c:v>
                </c:pt>
                <c:pt idx="194">
                  <c:v>2566951</c:v>
                </c:pt>
                <c:pt idx="195">
                  <c:v>3634798</c:v>
                </c:pt>
                <c:pt idx="196">
                  <c:v>3307289</c:v>
                </c:pt>
                <c:pt idx="197">
                  <c:v>2464786</c:v>
                </c:pt>
                <c:pt idx="198">
                  <c:v>2447871</c:v>
                </c:pt>
                <c:pt idx="199">
                  <c:v>1683689</c:v>
                </c:pt>
                <c:pt idx="200">
                  <c:v>1782701</c:v>
                </c:pt>
                <c:pt idx="201">
                  <c:v>2456347</c:v>
                </c:pt>
                <c:pt idx="202">
                  <c:v>1857412</c:v>
                </c:pt>
                <c:pt idx="203">
                  <c:v>1192514</c:v>
                </c:pt>
                <c:pt idx="204">
                  <c:v>2274828</c:v>
                </c:pt>
                <c:pt idx="205">
                  <c:v>3092312</c:v>
                </c:pt>
                <c:pt idx="206">
                  <c:v>1790435</c:v>
                </c:pt>
                <c:pt idx="207">
                  <c:v>1992392</c:v>
                </c:pt>
                <c:pt idx="208">
                  <c:v>2954350</c:v>
                </c:pt>
                <c:pt idx="209">
                  <c:v>1422766</c:v>
                </c:pt>
                <c:pt idx="210">
                  <c:v>1834801</c:v>
                </c:pt>
                <c:pt idx="211">
                  <c:v>1944901</c:v>
                </c:pt>
                <c:pt idx="212">
                  <c:v>1656711</c:v>
                </c:pt>
                <c:pt idx="213">
                  <c:v>1586633</c:v>
                </c:pt>
                <c:pt idx="214">
                  <c:v>1969425</c:v>
                </c:pt>
                <c:pt idx="215">
                  <c:v>2589370</c:v>
                </c:pt>
                <c:pt idx="216">
                  <c:v>3272216</c:v>
                </c:pt>
                <c:pt idx="217">
                  <c:v>2584554</c:v>
                </c:pt>
                <c:pt idx="218">
                  <c:v>2588475</c:v>
                </c:pt>
                <c:pt idx="219">
                  <c:v>1766784</c:v>
                </c:pt>
                <c:pt idx="220">
                  <c:v>1747420</c:v>
                </c:pt>
                <c:pt idx="221">
                  <c:v>1621965</c:v>
                </c:pt>
                <c:pt idx="222">
                  <c:v>2129809</c:v>
                </c:pt>
                <c:pt idx="223">
                  <c:v>2105687</c:v>
                </c:pt>
                <c:pt idx="224">
                  <c:v>2399221</c:v>
                </c:pt>
                <c:pt idx="225">
                  <c:v>3798075</c:v>
                </c:pt>
                <c:pt idx="226">
                  <c:v>3809007</c:v>
                </c:pt>
                <c:pt idx="227">
                  <c:v>2580743</c:v>
                </c:pt>
                <c:pt idx="228">
                  <c:v>3877535</c:v>
                </c:pt>
                <c:pt idx="229">
                  <c:v>3689076</c:v>
                </c:pt>
                <c:pt idx="230">
                  <c:v>3703519</c:v>
                </c:pt>
                <c:pt idx="231">
                  <c:v>3136826</c:v>
                </c:pt>
                <c:pt idx="232">
                  <c:v>2707023</c:v>
                </c:pt>
                <c:pt idx="233">
                  <c:v>2586925</c:v>
                </c:pt>
                <c:pt idx="234">
                  <c:v>2751681</c:v>
                </c:pt>
                <c:pt idx="235">
                  <c:v>2682903</c:v>
                </c:pt>
                <c:pt idx="236">
                  <c:v>2947771</c:v>
                </c:pt>
                <c:pt idx="237">
                  <c:v>1891238</c:v>
                </c:pt>
                <c:pt idx="238">
                  <c:v>637454</c:v>
                </c:pt>
                <c:pt idx="239">
                  <c:v>213778</c:v>
                </c:pt>
                <c:pt idx="240">
                  <c:v>36919</c:v>
                </c:pt>
                <c:pt idx="241">
                  <c:v>890697</c:v>
                </c:pt>
                <c:pt idx="242">
                  <c:v>773238</c:v>
                </c:pt>
                <c:pt idx="243">
                  <c:v>895026</c:v>
                </c:pt>
                <c:pt idx="244">
                  <c:v>2284189</c:v>
                </c:pt>
                <c:pt idx="245">
                  <c:v>2734507</c:v>
                </c:pt>
                <c:pt idx="246">
                  <c:v>3453925</c:v>
                </c:pt>
                <c:pt idx="247">
                  <c:v>3385117</c:v>
                </c:pt>
                <c:pt idx="248">
                  <c:v>2680896</c:v>
                </c:pt>
                <c:pt idx="249">
                  <c:v>2203881</c:v>
                </c:pt>
                <c:pt idx="250">
                  <c:v>3092802</c:v>
                </c:pt>
                <c:pt idx="251">
                  <c:v>3007707</c:v>
                </c:pt>
                <c:pt idx="252">
                  <c:v>2411265</c:v>
                </c:pt>
                <c:pt idx="253">
                  <c:v>2515792</c:v>
                </c:pt>
                <c:pt idx="254">
                  <c:v>2645381</c:v>
                </c:pt>
                <c:pt idx="255">
                  <c:v>3372088</c:v>
                </c:pt>
                <c:pt idx="256">
                  <c:v>4024513</c:v>
                </c:pt>
                <c:pt idx="257">
                  <c:v>1740803</c:v>
                </c:pt>
                <c:pt idx="258">
                  <c:v>1397587</c:v>
                </c:pt>
                <c:pt idx="259">
                  <c:v>1303122</c:v>
                </c:pt>
                <c:pt idx="260">
                  <c:v>1466227</c:v>
                </c:pt>
                <c:pt idx="261">
                  <c:v>1234504</c:v>
                </c:pt>
                <c:pt idx="262">
                  <c:v>3522538</c:v>
                </c:pt>
                <c:pt idx="263">
                  <c:v>4494041</c:v>
                </c:pt>
                <c:pt idx="264">
                  <c:v>4425869</c:v>
                </c:pt>
                <c:pt idx="265">
                  <c:v>3329394</c:v>
                </c:pt>
                <c:pt idx="266">
                  <c:v>4357620</c:v>
                </c:pt>
                <c:pt idx="267">
                  <c:v>2689796</c:v>
                </c:pt>
                <c:pt idx="268">
                  <c:v>2596427</c:v>
                </c:pt>
                <c:pt idx="269">
                  <c:v>2065896</c:v>
                </c:pt>
                <c:pt idx="270">
                  <c:v>2617065</c:v>
                </c:pt>
                <c:pt idx="271">
                  <c:v>2233755</c:v>
                </c:pt>
                <c:pt idx="272">
                  <c:v>243709</c:v>
                </c:pt>
                <c:pt idx="273">
                  <c:v>1027318</c:v>
                </c:pt>
                <c:pt idx="274">
                  <c:v>1443843</c:v>
                </c:pt>
                <c:pt idx="275">
                  <c:v>649446</c:v>
                </c:pt>
                <c:pt idx="276">
                  <c:v>724392</c:v>
                </c:pt>
                <c:pt idx="277">
                  <c:v>1034622</c:v>
                </c:pt>
                <c:pt idx="278">
                  <c:v>1394512</c:v>
                </c:pt>
                <c:pt idx="279">
                  <c:v>781567</c:v>
                </c:pt>
                <c:pt idx="280">
                  <c:v>634606</c:v>
                </c:pt>
                <c:pt idx="281">
                  <c:v>792672</c:v>
                </c:pt>
                <c:pt idx="282">
                  <c:v>513191</c:v>
                </c:pt>
                <c:pt idx="283">
                  <c:v>408672</c:v>
                </c:pt>
                <c:pt idx="284">
                  <c:v>957755</c:v>
                </c:pt>
                <c:pt idx="285">
                  <c:v>1276142</c:v>
                </c:pt>
                <c:pt idx="286">
                  <c:v>1355703</c:v>
                </c:pt>
                <c:pt idx="287">
                  <c:v>1274053</c:v>
                </c:pt>
                <c:pt idx="288">
                  <c:v>1078637</c:v>
                </c:pt>
                <c:pt idx="289">
                  <c:v>1763917</c:v>
                </c:pt>
                <c:pt idx="290">
                  <c:v>1638203</c:v>
                </c:pt>
                <c:pt idx="291">
                  <c:v>1874510</c:v>
                </c:pt>
                <c:pt idx="292">
                  <c:v>2087490</c:v>
                </c:pt>
                <c:pt idx="293">
                  <c:v>1632738</c:v>
                </c:pt>
                <c:pt idx="294">
                  <c:v>1674814</c:v>
                </c:pt>
                <c:pt idx="295">
                  <c:v>1828573</c:v>
                </c:pt>
                <c:pt idx="296">
                  <c:v>2188081</c:v>
                </c:pt>
                <c:pt idx="297">
                  <c:v>2298983</c:v>
                </c:pt>
                <c:pt idx="298">
                  <c:v>2555142</c:v>
                </c:pt>
                <c:pt idx="299">
                  <c:v>2752988</c:v>
                </c:pt>
                <c:pt idx="300">
                  <c:v>1379540</c:v>
                </c:pt>
                <c:pt idx="301">
                  <c:v>442181</c:v>
                </c:pt>
                <c:pt idx="302">
                  <c:v>663137</c:v>
                </c:pt>
                <c:pt idx="303">
                  <c:v>743177</c:v>
                </c:pt>
                <c:pt idx="304">
                  <c:v>578095</c:v>
                </c:pt>
                <c:pt idx="305">
                  <c:v>496929</c:v>
                </c:pt>
                <c:pt idx="306">
                  <c:v>614520</c:v>
                </c:pt>
                <c:pt idx="307">
                  <c:v>485390</c:v>
                </c:pt>
                <c:pt idx="308">
                  <c:v>298121</c:v>
                </c:pt>
                <c:pt idx="309">
                  <c:v>376429</c:v>
                </c:pt>
                <c:pt idx="310">
                  <c:v>729265</c:v>
                </c:pt>
                <c:pt idx="311">
                  <c:v>395396</c:v>
                </c:pt>
                <c:pt idx="312">
                  <c:v>422589</c:v>
                </c:pt>
                <c:pt idx="313">
                  <c:v>554245</c:v>
                </c:pt>
                <c:pt idx="314">
                  <c:v>421846</c:v>
                </c:pt>
                <c:pt idx="315">
                  <c:v>459628</c:v>
                </c:pt>
                <c:pt idx="316">
                  <c:v>758613</c:v>
                </c:pt>
                <c:pt idx="317">
                  <c:v>976644</c:v>
                </c:pt>
                <c:pt idx="318">
                  <c:v>564769</c:v>
                </c:pt>
                <c:pt idx="319">
                  <c:v>756936</c:v>
                </c:pt>
                <c:pt idx="320">
                  <c:v>951609</c:v>
                </c:pt>
                <c:pt idx="321">
                  <c:v>1049638</c:v>
                </c:pt>
                <c:pt idx="322">
                  <c:v>794148</c:v>
                </c:pt>
                <c:pt idx="323">
                  <c:v>1185012</c:v>
                </c:pt>
                <c:pt idx="324">
                  <c:v>1352058</c:v>
                </c:pt>
                <c:pt idx="325">
                  <c:v>1355856</c:v>
                </c:pt>
                <c:pt idx="326">
                  <c:v>1340228</c:v>
                </c:pt>
                <c:pt idx="327">
                  <c:v>1438028</c:v>
                </c:pt>
                <c:pt idx="328">
                  <c:v>1308743</c:v>
                </c:pt>
                <c:pt idx="329">
                  <c:v>1408709</c:v>
                </c:pt>
                <c:pt idx="330">
                  <c:v>1430066</c:v>
                </c:pt>
                <c:pt idx="331">
                  <c:v>1242190</c:v>
                </c:pt>
                <c:pt idx="332">
                  <c:v>1372721</c:v>
                </c:pt>
                <c:pt idx="333">
                  <c:v>1479733</c:v>
                </c:pt>
                <c:pt idx="334">
                  <c:v>1585238</c:v>
                </c:pt>
                <c:pt idx="335">
                  <c:v>1495924</c:v>
                </c:pt>
                <c:pt idx="336">
                  <c:v>1559152</c:v>
                </c:pt>
                <c:pt idx="337">
                  <c:v>1520677</c:v>
                </c:pt>
                <c:pt idx="338">
                  <c:v>1312400</c:v>
                </c:pt>
                <c:pt idx="339">
                  <c:v>884041</c:v>
                </c:pt>
                <c:pt idx="340">
                  <c:v>1685932</c:v>
                </c:pt>
                <c:pt idx="341">
                  <c:v>2237856</c:v>
                </c:pt>
                <c:pt idx="342">
                  <c:v>1744691</c:v>
                </c:pt>
                <c:pt idx="343">
                  <c:v>1395635</c:v>
                </c:pt>
                <c:pt idx="344">
                  <c:v>1372897</c:v>
                </c:pt>
                <c:pt idx="345">
                  <c:v>1679364</c:v>
                </c:pt>
                <c:pt idx="346">
                  <c:v>2154114</c:v>
                </c:pt>
                <c:pt idx="347">
                  <c:v>2487375</c:v>
                </c:pt>
                <c:pt idx="348">
                  <c:v>2667977</c:v>
                </c:pt>
                <c:pt idx="349">
                  <c:v>2083374</c:v>
                </c:pt>
                <c:pt idx="350">
                  <c:v>1729139</c:v>
                </c:pt>
                <c:pt idx="351">
                  <c:v>2147802</c:v>
                </c:pt>
                <c:pt idx="352">
                  <c:v>1969025</c:v>
                </c:pt>
                <c:pt idx="353">
                  <c:v>2124730</c:v>
                </c:pt>
                <c:pt idx="354">
                  <c:v>2128576</c:v>
                </c:pt>
                <c:pt idx="355">
                  <c:v>2461398</c:v>
                </c:pt>
                <c:pt idx="356">
                  <c:v>2470163</c:v>
                </c:pt>
                <c:pt idx="357">
                  <c:v>2346672</c:v>
                </c:pt>
                <c:pt idx="358">
                  <c:v>2444682</c:v>
                </c:pt>
                <c:pt idx="359">
                  <c:v>2689934</c:v>
                </c:pt>
                <c:pt idx="360">
                  <c:v>2639085</c:v>
                </c:pt>
                <c:pt idx="361">
                  <c:v>3055916</c:v>
                </c:pt>
                <c:pt idx="362">
                  <c:v>3385226</c:v>
                </c:pt>
                <c:pt idx="363">
                  <c:v>827996</c:v>
                </c:pt>
                <c:pt idx="364">
                  <c:v>651792</c:v>
                </c:pt>
                <c:pt idx="365">
                  <c:v>2565925</c:v>
                </c:pt>
                <c:pt idx="366">
                  <c:v>2300429</c:v>
                </c:pt>
                <c:pt idx="367">
                  <c:v>2063811</c:v>
                </c:pt>
                <c:pt idx="368">
                  <c:v>1989916</c:v>
                </c:pt>
                <c:pt idx="369">
                  <c:v>2366962</c:v>
                </c:pt>
                <c:pt idx="370">
                  <c:v>1865456</c:v>
                </c:pt>
                <c:pt idx="371">
                  <c:v>1737844</c:v>
                </c:pt>
                <c:pt idx="372">
                  <c:v>1504053</c:v>
                </c:pt>
                <c:pt idx="373">
                  <c:v>1540714</c:v>
                </c:pt>
                <c:pt idx="374">
                  <c:v>1631992</c:v>
                </c:pt>
                <c:pt idx="375">
                  <c:v>2221721</c:v>
                </c:pt>
                <c:pt idx="376">
                  <c:v>2800167</c:v>
                </c:pt>
                <c:pt idx="377">
                  <c:v>1703677</c:v>
                </c:pt>
                <c:pt idx="378">
                  <c:v>1590831</c:v>
                </c:pt>
                <c:pt idx="379">
                  <c:v>1421887</c:v>
                </c:pt>
                <c:pt idx="380">
                  <c:v>1461589</c:v>
                </c:pt>
                <c:pt idx="381">
                  <c:v>1510313</c:v>
                </c:pt>
                <c:pt idx="382">
                  <c:v>2234063</c:v>
                </c:pt>
                <c:pt idx="383">
                  <c:v>2389667</c:v>
                </c:pt>
                <c:pt idx="384">
                  <c:v>1856244</c:v>
                </c:pt>
                <c:pt idx="385">
                  <c:v>1539553</c:v>
                </c:pt>
                <c:pt idx="386">
                  <c:v>1394778</c:v>
                </c:pt>
                <c:pt idx="387">
                  <c:v>1253712</c:v>
                </c:pt>
                <c:pt idx="388">
                  <c:v>1759772</c:v>
                </c:pt>
                <c:pt idx="389">
                  <c:v>1719849</c:v>
                </c:pt>
                <c:pt idx="390">
                  <c:v>2088705</c:v>
                </c:pt>
                <c:pt idx="391">
                  <c:v>1809713</c:v>
                </c:pt>
                <c:pt idx="392">
                  <c:v>1708716</c:v>
                </c:pt>
                <c:pt idx="393">
                  <c:v>1559817</c:v>
                </c:pt>
                <c:pt idx="394">
                  <c:v>1422020</c:v>
                </c:pt>
                <c:pt idx="395">
                  <c:v>1680449</c:v>
                </c:pt>
                <c:pt idx="396">
                  <c:v>1776701</c:v>
                </c:pt>
                <c:pt idx="397">
                  <c:v>2184210</c:v>
                </c:pt>
                <c:pt idx="398">
                  <c:v>1913688</c:v>
                </c:pt>
                <c:pt idx="399">
                  <c:v>1760856</c:v>
                </c:pt>
                <c:pt idx="400">
                  <c:v>1995194</c:v>
                </c:pt>
                <c:pt idx="401">
                  <c:v>1683972</c:v>
                </c:pt>
                <c:pt idx="402">
                  <c:v>1744760</c:v>
                </c:pt>
                <c:pt idx="403">
                  <c:v>2003087</c:v>
                </c:pt>
                <c:pt idx="404">
                  <c:v>2084293</c:v>
                </c:pt>
                <c:pt idx="405">
                  <c:v>1800236</c:v>
                </c:pt>
                <c:pt idx="406">
                  <c:v>1334658</c:v>
                </c:pt>
                <c:pt idx="407">
                  <c:v>1525963</c:v>
                </c:pt>
                <c:pt idx="408">
                  <c:v>1595430</c:v>
                </c:pt>
                <c:pt idx="409">
                  <c:v>1549123</c:v>
                </c:pt>
                <c:pt idx="410">
                  <c:v>1756827</c:v>
                </c:pt>
                <c:pt idx="411">
                  <c:v>1852189</c:v>
                </c:pt>
                <c:pt idx="412">
                  <c:v>1698257</c:v>
                </c:pt>
                <c:pt idx="413">
                  <c:v>1471336</c:v>
                </c:pt>
                <c:pt idx="414">
                  <c:v>1250899</c:v>
                </c:pt>
                <c:pt idx="415">
                  <c:v>391705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E0-4787-BC75-03AEC8F1C59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twitter.com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Sheet1!$E$2:$E$417</c:f>
              <c:numCache>
                <c:formatCode>General</c:formatCode>
                <c:ptCount val="416"/>
                <c:pt idx="0">
                  <c:v>151165</c:v>
                </c:pt>
                <c:pt idx="1">
                  <c:v>179826</c:v>
                </c:pt>
                <c:pt idx="2">
                  <c:v>221072</c:v>
                </c:pt>
                <c:pt idx="3">
                  <c:v>197073</c:v>
                </c:pt>
                <c:pt idx="4">
                  <c:v>202557</c:v>
                </c:pt>
                <c:pt idx="5">
                  <c:v>205071</c:v>
                </c:pt>
                <c:pt idx="6">
                  <c:v>183576</c:v>
                </c:pt>
                <c:pt idx="7">
                  <c:v>32580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190802</c:v>
                </c:pt>
                <c:pt idx="22">
                  <c:v>215686</c:v>
                </c:pt>
                <c:pt idx="23">
                  <c:v>110013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112952</c:v>
                </c:pt>
                <c:pt idx="31">
                  <c:v>194058</c:v>
                </c:pt>
                <c:pt idx="32">
                  <c:v>216097</c:v>
                </c:pt>
                <c:pt idx="33">
                  <c:v>106561</c:v>
                </c:pt>
                <c:pt idx="34">
                  <c:v>73927</c:v>
                </c:pt>
                <c:pt idx="35">
                  <c:v>54239</c:v>
                </c:pt>
                <c:pt idx="36">
                  <c:v>25656</c:v>
                </c:pt>
                <c:pt idx="37">
                  <c:v>23261</c:v>
                </c:pt>
                <c:pt idx="38">
                  <c:v>24036</c:v>
                </c:pt>
                <c:pt idx="39">
                  <c:v>23627</c:v>
                </c:pt>
                <c:pt idx="40">
                  <c:v>24493</c:v>
                </c:pt>
                <c:pt idx="41">
                  <c:v>21497</c:v>
                </c:pt>
                <c:pt idx="42">
                  <c:v>22075</c:v>
                </c:pt>
                <c:pt idx="43">
                  <c:v>23261</c:v>
                </c:pt>
                <c:pt idx="44">
                  <c:v>23424</c:v>
                </c:pt>
                <c:pt idx="45">
                  <c:v>24612</c:v>
                </c:pt>
                <c:pt idx="46">
                  <c:v>24063</c:v>
                </c:pt>
                <c:pt idx="47">
                  <c:v>27528</c:v>
                </c:pt>
                <c:pt idx="48">
                  <c:v>26660</c:v>
                </c:pt>
                <c:pt idx="49">
                  <c:v>27881</c:v>
                </c:pt>
                <c:pt idx="50">
                  <c:v>28889</c:v>
                </c:pt>
                <c:pt idx="51">
                  <c:v>26982</c:v>
                </c:pt>
                <c:pt idx="52">
                  <c:v>26161</c:v>
                </c:pt>
                <c:pt idx="53">
                  <c:v>28342</c:v>
                </c:pt>
                <c:pt idx="54">
                  <c:v>30891</c:v>
                </c:pt>
                <c:pt idx="55">
                  <c:v>29072</c:v>
                </c:pt>
                <c:pt idx="56">
                  <c:v>136184</c:v>
                </c:pt>
                <c:pt idx="57">
                  <c:v>157747</c:v>
                </c:pt>
                <c:pt idx="58">
                  <c:v>83324</c:v>
                </c:pt>
                <c:pt idx="59">
                  <c:v>29058</c:v>
                </c:pt>
                <c:pt idx="60">
                  <c:v>29463</c:v>
                </c:pt>
                <c:pt idx="61">
                  <c:v>34003</c:v>
                </c:pt>
                <c:pt idx="62">
                  <c:v>30324</c:v>
                </c:pt>
                <c:pt idx="63">
                  <c:v>29312</c:v>
                </c:pt>
                <c:pt idx="64">
                  <c:v>28651</c:v>
                </c:pt>
                <c:pt idx="65">
                  <c:v>28044</c:v>
                </c:pt>
                <c:pt idx="66">
                  <c:v>27509</c:v>
                </c:pt>
                <c:pt idx="67">
                  <c:v>26997</c:v>
                </c:pt>
                <c:pt idx="68">
                  <c:v>30168</c:v>
                </c:pt>
                <c:pt idx="69">
                  <c:v>28089</c:v>
                </c:pt>
                <c:pt idx="70">
                  <c:v>24679</c:v>
                </c:pt>
                <c:pt idx="71">
                  <c:v>20360</c:v>
                </c:pt>
                <c:pt idx="72">
                  <c:v>19971</c:v>
                </c:pt>
                <c:pt idx="73">
                  <c:v>16494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517333</c:v>
                </c:pt>
                <c:pt idx="80">
                  <c:v>502411</c:v>
                </c:pt>
                <c:pt idx="81">
                  <c:v>501971</c:v>
                </c:pt>
                <c:pt idx="82">
                  <c:v>542276</c:v>
                </c:pt>
                <c:pt idx="83">
                  <c:v>366379</c:v>
                </c:pt>
                <c:pt idx="84">
                  <c:v>437737</c:v>
                </c:pt>
                <c:pt idx="85">
                  <c:v>443061</c:v>
                </c:pt>
                <c:pt idx="86">
                  <c:v>468027</c:v>
                </c:pt>
                <c:pt idx="87">
                  <c:v>426738</c:v>
                </c:pt>
                <c:pt idx="88">
                  <c:v>461981</c:v>
                </c:pt>
                <c:pt idx="89">
                  <c:v>507076</c:v>
                </c:pt>
                <c:pt idx="90">
                  <c:v>496390</c:v>
                </c:pt>
                <c:pt idx="91">
                  <c:v>497293</c:v>
                </c:pt>
                <c:pt idx="92">
                  <c:v>454513</c:v>
                </c:pt>
                <c:pt idx="93">
                  <c:v>443556</c:v>
                </c:pt>
                <c:pt idx="94">
                  <c:v>379856</c:v>
                </c:pt>
                <c:pt idx="95">
                  <c:v>324768</c:v>
                </c:pt>
                <c:pt idx="96">
                  <c:v>329595</c:v>
                </c:pt>
                <c:pt idx="97">
                  <c:v>222878</c:v>
                </c:pt>
                <c:pt idx="98">
                  <c:v>130541</c:v>
                </c:pt>
                <c:pt idx="99">
                  <c:v>110984</c:v>
                </c:pt>
                <c:pt idx="100">
                  <c:v>128747</c:v>
                </c:pt>
                <c:pt idx="101">
                  <c:v>117588</c:v>
                </c:pt>
                <c:pt idx="102">
                  <c:v>120302</c:v>
                </c:pt>
                <c:pt idx="103">
                  <c:v>109992</c:v>
                </c:pt>
                <c:pt idx="104">
                  <c:v>125021</c:v>
                </c:pt>
                <c:pt idx="105">
                  <c:v>118782</c:v>
                </c:pt>
                <c:pt idx="106">
                  <c:v>102325</c:v>
                </c:pt>
                <c:pt idx="107">
                  <c:v>112950</c:v>
                </c:pt>
                <c:pt idx="108">
                  <c:v>109703</c:v>
                </c:pt>
                <c:pt idx="109">
                  <c:v>114732</c:v>
                </c:pt>
                <c:pt idx="110">
                  <c:v>109904</c:v>
                </c:pt>
                <c:pt idx="111">
                  <c:v>110429</c:v>
                </c:pt>
                <c:pt idx="112">
                  <c:v>131218</c:v>
                </c:pt>
                <c:pt idx="113">
                  <c:v>107158</c:v>
                </c:pt>
                <c:pt idx="114">
                  <c:v>112854</c:v>
                </c:pt>
                <c:pt idx="115">
                  <c:v>108677</c:v>
                </c:pt>
                <c:pt idx="116">
                  <c:v>113577</c:v>
                </c:pt>
                <c:pt idx="117">
                  <c:v>111350</c:v>
                </c:pt>
                <c:pt idx="118">
                  <c:v>155550</c:v>
                </c:pt>
                <c:pt idx="119">
                  <c:v>178198</c:v>
                </c:pt>
                <c:pt idx="120">
                  <c:v>156400</c:v>
                </c:pt>
                <c:pt idx="121">
                  <c:v>163458</c:v>
                </c:pt>
                <c:pt idx="122">
                  <c:v>216328</c:v>
                </c:pt>
                <c:pt idx="123">
                  <c:v>242109</c:v>
                </c:pt>
                <c:pt idx="124">
                  <c:v>245710</c:v>
                </c:pt>
                <c:pt idx="125">
                  <c:v>243299</c:v>
                </c:pt>
                <c:pt idx="126">
                  <c:v>232946</c:v>
                </c:pt>
                <c:pt idx="127">
                  <c:v>309915</c:v>
                </c:pt>
                <c:pt idx="128">
                  <c:v>362512</c:v>
                </c:pt>
                <c:pt idx="129">
                  <c:v>387107</c:v>
                </c:pt>
                <c:pt idx="130">
                  <c:v>402759</c:v>
                </c:pt>
                <c:pt idx="131">
                  <c:v>404267</c:v>
                </c:pt>
                <c:pt idx="132">
                  <c:v>361843</c:v>
                </c:pt>
                <c:pt idx="133">
                  <c:v>374320</c:v>
                </c:pt>
                <c:pt idx="134">
                  <c:v>325210</c:v>
                </c:pt>
                <c:pt idx="135">
                  <c:v>322867</c:v>
                </c:pt>
                <c:pt idx="136">
                  <c:v>363179</c:v>
                </c:pt>
                <c:pt idx="137">
                  <c:v>396290</c:v>
                </c:pt>
                <c:pt idx="138">
                  <c:v>430618</c:v>
                </c:pt>
                <c:pt idx="139">
                  <c:v>435224</c:v>
                </c:pt>
                <c:pt idx="140">
                  <c:v>389499</c:v>
                </c:pt>
                <c:pt idx="141">
                  <c:v>404008</c:v>
                </c:pt>
                <c:pt idx="142">
                  <c:v>431825</c:v>
                </c:pt>
                <c:pt idx="143">
                  <c:v>396448</c:v>
                </c:pt>
                <c:pt idx="144">
                  <c:v>459045</c:v>
                </c:pt>
                <c:pt idx="145">
                  <c:v>449356</c:v>
                </c:pt>
                <c:pt idx="146">
                  <c:v>415759</c:v>
                </c:pt>
                <c:pt idx="147">
                  <c:v>362714</c:v>
                </c:pt>
                <c:pt idx="148">
                  <c:v>355656</c:v>
                </c:pt>
                <c:pt idx="149">
                  <c:v>362142</c:v>
                </c:pt>
                <c:pt idx="150">
                  <c:v>355486</c:v>
                </c:pt>
                <c:pt idx="151">
                  <c:v>346648</c:v>
                </c:pt>
                <c:pt idx="152">
                  <c:v>398766</c:v>
                </c:pt>
                <c:pt idx="153">
                  <c:v>344114</c:v>
                </c:pt>
                <c:pt idx="154">
                  <c:v>443703</c:v>
                </c:pt>
                <c:pt idx="155">
                  <c:v>397963</c:v>
                </c:pt>
                <c:pt idx="156">
                  <c:v>329276</c:v>
                </c:pt>
                <c:pt idx="157">
                  <c:v>325685</c:v>
                </c:pt>
                <c:pt idx="158">
                  <c:v>339456</c:v>
                </c:pt>
                <c:pt idx="159">
                  <c:v>382259</c:v>
                </c:pt>
                <c:pt idx="160">
                  <c:v>365333</c:v>
                </c:pt>
                <c:pt idx="161">
                  <c:v>378058</c:v>
                </c:pt>
                <c:pt idx="162">
                  <c:v>316730</c:v>
                </c:pt>
                <c:pt idx="163">
                  <c:v>364237</c:v>
                </c:pt>
                <c:pt idx="164">
                  <c:v>393736</c:v>
                </c:pt>
                <c:pt idx="165">
                  <c:v>383506</c:v>
                </c:pt>
                <c:pt idx="166">
                  <c:v>460567</c:v>
                </c:pt>
                <c:pt idx="167">
                  <c:v>293860</c:v>
                </c:pt>
                <c:pt idx="168">
                  <c:v>196245</c:v>
                </c:pt>
                <c:pt idx="169">
                  <c:v>237410</c:v>
                </c:pt>
                <c:pt idx="170">
                  <c:v>473443</c:v>
                </c:pt>
                <c:pt idx="171">
                  <c:v>459367</c:v>
                </c:pt>
                <c:pt idx="172">
                  <c:v>451514</c:v>
                </c:pt>
                <c:pt idx="173">
                  <c:v>452603</c:v>
                </c:pt>
                <c:pt idx="174">
                  <c:v>428409</c:v>
                </c:pt>
                <c:pt idx="175">
                  <c:v>494489</c:v>
                </c:pt>
                <c:pt idx="176">
                  <c:v>468832</c:v>
                </c:pt>
                <c:pt idx="177">
                  <c:v>456122</c:v>
                </c:pt>
                <c:pt idx="178">
                  <c:v>399921</c:v>
                </c:pt>
                <c:pt idx="179">
                  <c:v>446018</c:v>
                </c:pt>
                <c:pt idx="180">
                  <c:v>365007</c:v>
                </c:pt>
                <c:pt idx="181">
                  <c:v>414689</c:v>
                </c:pt>
                <c:pt idx="182">
                  <c:v>452004</c:v>
                </c:pt>
                <c:pt idx="183">
                  <c:v>461835</c:v>
                </c:pt>
                <c:pt idx="184">
                  <c:v>487991</c:v>
                </c:pt>
                <c:pt idx="185">
                  <c:v>469286</c:v>
                </c:pt>
                <c:pt idx="186">
                  <c:v>485487</c:v>
                </c:pt>
                <c:pt idx="187">
                  <c:v>460777</c:v>
                </c:pt>
                <c:pt idx="188">
                  <c:v>518074</c:v>
                </c:pt>
                <c:pt idx="189">
                  <c:v>474868</c:v>
                </c:pt>
                <c:pt idx="190">
                  <c:v>452367</c:v>
                </c:pt>
                <c:pt idx="191">
                  <c:v>477551</c:v>
                </c:pt>
                <c:pt idx="192">
                  <c:v>484131</c:v>
                </c:pt>
                <c:pt idx="193">
                  <c:v>449472</c:v>
                </c:pt>
                <c:pt idx="194">
                  <c:v>493938</c:v>
                </c:pt>
                <c:pt idx="195">
                  <c:v>437028</c:v>
                </c:pt>
                <c:pt idx="196">
                  <c:v>436250</c:v>
                </c:pt>
                <c:pt idx="197">
                  <c:v>398872</c:v>
                </c:pt>
                <c:pt idx="198">
                  <c:v>374507</c:v>
                </c:pt>
                <c:pt idx="199">
                  <c:v>412930</c:v>
                </c:pt>
                <c:pt idx="200">
                  <c:v>433202</c:v>
                </c:pt>
                <c:pt idx="201">
                  <c:v>434713</c:v>
                </c:pt>
                <c:pt idx="202">
                  <c:v>436507</c:v>
                </c:pt>
                <c:pt idx="203">
                  <c:v>423619</c:v>
                </c:pt>
                <c:pt idx="204">
                  <c:v>426544</c:v>
                </c:pt>
                <c:pt idx="205">
                  <c:v>477989</c:v>
                </c:pt>
                <c:pt idx="206">
                  <c:v>555538</c:v>
                </c:pt>
                <c:pt idx="207">
                  <c:v>529266</c:v>
                </c:pt>
                <c:pt idx="208">
                  <c:v>555709</c:v>
                </c:pt>
                <c:pt idx="209">
                  <c:v>521925</c:v>
                </c:pt>
                <c:pt idx="210">
                  <c:v>619698</c:v>
                </c:pt>
                <c:pt idx="211">
                  <c:v>585537</c:v>
                </c:pt>
                <c:pt idx="212">
                  <c:v>683882</c:v>
                </c:pt>
                <c:pt idx="213">
                  <c:v>679750</c:v>
                </c:pt>
                <c:pt idx="214">
                  <c:v>706811</c:v>
                </c:pt>
                <c:pt idx="215">
                  <c:v>722958</c:v>
                </c:pt>
                <c:pt idx="216">
                  <c:v>714021</c:v>
                </c:pt>
                <c:pt idx="217">
                  <c:v>703822</c:v>
                </c:pt>
                <c:pt idx="218">
                  <c:v>688887</c:v>
                </c:pt>
                <c:pt idx="219">
                  <c:v>645546</c:v>
                </c:pt>
                <c:pt idx="220">
                  <c:v>629174</c:v>
                </c:pt>
                <c:pt idx="221">
                  <c:v>629454</c:v>
                </c:pt>
                <c:pt idx="222">
                  <c:v>657128</c:v>
                </c:pt>
                <c:pt idx="223">
                  <c:v>506611</c:v>
                </c:pt>
                <c:pt idx="224">
                  <c:v>519921</c:v>
                </c:pt>
                <c:pt idx="225">
                  <c:v>526364</c:v>
                </c:pt>
                <c:pt idx="226">
                  <c:v>363802</c:v>
                </c:pt>
                <c:pt idx="227">
                  <c:v>383176</c:v>
                </c:pt>
                <c:pt idx="228">
                  <c:v>250401</c:v>
                </c:pt>
                <c:pt idx="229">
                  <c:v>250299</c:v>
                </c:pt>
                <c:pt idx="230">
                  <c:v>280575</c:v>
                </c:pt>
                <c:pt idx="231">
                  <c:v>355610</c:v>
                </c:pt>
                <c:pt idx="232">
                  <c:v>381189</c:v>
                </c:pt>
                <c:pt idx="233">
                  <c:v>368419</c:v>
                </c:pt>
                <c:pt idx="234">
                  <c:v>375946</c:v>
                </c:pt>
                <c:pt idx="235">
                  <c:v>417400</c:v>
                </c:pt>
                <c:pt idx="236">
                  <c:v>423739</c:v>
                </c:pt>
                <c:pt idx="237">
                  <c:v>458566</c:v>
                </c:pt>
                <c:pt idx="238">
                  <c:v>429815</c:v>
                </c:pt>
                <c:pt idx="239">
                  <c:v>431655</c:v>
                </c:pt>
                <c:pt idx="240">
                  <c:v>417179</c:v>
                </c:pt>
                <c:pt idx="241">
                  <c:v>446417</c:v>
                </c:pt>
                <c:pt idx="242">
                  <c:v>470867</c:v>
                </c:pt>
                <c:pt idx="243">
                  <c:v>473703</c:v>
                </c:pt>
                <c:pt idx="244">
                  <c:v>535209</c:v>
                </c:pt>
                <c:pt idx="245">
                  <c:v>571565</c:v>
                </c:pt>
                <c:pt idx="246">
                  <c:v>490625</c:v>
                </c:pt>
                <c:pt idx="247">
                  <c:v>466977</c:v>
                </c:pt>
                <c:pt idx="248">
                  <c:v>606286</c:v>
                </c:pt>
                <c:pt idx="249">
                  <c:v>606157</c:v>
                </c:pt>
                <c:pt idx="250">
                  <c:v>602646</c:v>
                </c:pt>
                <c:pt idx="251">
                  <c:v>610720</c:v>
                </c:pt>
                <c:pt idx="252">
                  <c:v>645242</c:v>
                </c:pt>
                <c:pt idx="253">
                  <c:v>556352</c:v>
                </c:pt>
                <c:pt idx="254">
                  <c:v>538892</c:v>
                </c:pt>
                <c:pt idx="255">
                  <c:v>485175</c:v>
                </c:pt>
                <c:pt idx="256">
                  <c:v>513711</c:v>
                </c:pt>
                <c:pt idx="257">
                  <c:v>535006</c:v>
                </c:pt>
                <c:pt idx="258">
                  <c:v>558821</c:v>
                </c:pt>
                <c:pt idx="259">
                  <c:v>555830</c:v>
                </c:pt>
                <c:pt idx="260">
                  <c:v>582946</c:v>
                </c:pt>
                <c:pt idx="261">
                  <c:v>624146</c:v>
                </c:pt>
                <c:pt idx="262">
                  <c:v>548684</c:v>
                </c:pt>
                <c:pt idx="263">
                  <c:v>544673</c:v>
                </c:pt>
                <c:pt idx="264">
                  <c:v>610282</c:v>
                </c:pt>
                <c:pt idx="265">
                  <c:v>606956</c:v>
                </c:pt>
                <c:pt idx="266">
                  <c:v>565001</c:v>
                </c:pt>
                <c:pt idx="267">
                  <c:v>577991</c:v>
                </c:pt>
                <c:pt idx="268">
                  <c:v>524787</c:v>
                </c:pt>
                <c:pt idx="269">
                  <c:v>535838</c:v>
                </c:pt>
                <c:pt idx="270">
                  <c:v>540431</c:v>
                </c:pt>
                <c:pt idx="271">
                  <c:v>589316</c:v>
                </c:pt>
                <c:pt idx="272">
                  <c:v>453641</c:v>
                </c:pt>
                <c:pt idx="273">
                  <c:v>491548</c:v>
                </c:pt>
                <c:pt idx="274">
                  <c:v>469876</c:v>
                </c:pt>
                <c:pt idx="275">
                  <c:v>472988</c:v>
                </c:pt>
                <c:pt idx="276">
                  <c:v>475658</c:v>
                </c:pt>
                <c:pt idx="277">
                  <c:v>472317</c:v>
                </c:pt>
                <c:pt idx="278">
                  <c:v>499029</c:v>
                </c:pt>
                <c:pt idx="279">
                  <c:v>498954</c:v>
                </c:pt>
                <c:pt idx="280">
                  <c:v>523822</c:v>
                </c:pt>
                <c:pt idx="281">
                  <c:v>530712</c:v>
                </c:pt>
                <c:pt idx="282">
                  <c:v>576814</c:v>
                </c:pt>
                <c:pt idx="283">
                  <c:v>576426</c:v>
                </c:pt>
                <c:pt idx="284">
                  <c:v>564545</c:v>
                </c:pt>
                <c:pt idx="285">
                  <c:v>627789</c:v>
                </c:pt>
                <c:pt idx="286">
                  <c:v>649957</c:v>
                </c:pt>
                <c:pt idx="287">
                  <c:v>646681</c:v>
                </c:pt>
                <c:pt idx="288">
                  <c:v>659910</c:v>
                </c:pt>
                <c:pt idx="289">
                  <c:v>606051</c:v>
                </c:pt>
                <c:pt idx="290">
                  <c:v>690122</c:v>
                </c:pt>
                <c:pt idx="291">
                  <c:v>639093</c:v>
                </c:pt>
                <c:pt idx="292">
                  <c:v>661359</c:v>
                </c:pt>
                <c:pt idx="293">
                  <c:v>689155</c:v>
                </c:pt>
                <c:pt idx="294">
                  <c:v>692065</c:v>
                </c:pt>
                <c:pt idx="295">
                  <c:v>689939</c:v>
                </c:pt>
                <c:pt idx="296">
                  <c:v>701499</c:v>
                </c:pt>
                <c:pt idx="297">
                  <c:v>658871</c:v>
                </c:pt>
                <c:pt idx="298">
                  <c:v>593877</c:v>
                </c:pt>
                <c:pt idx="299">
                  <c:v>524610</c:v>
                </c:pt>
                <c:pt idx="300">
                  <c:v>665535</c:v>
                </c:pt>
                <c:pt idx="301">
                  <c:v>665916</c:v>
                </c:pt>
                <c:pt idx="302">
                  <c:v>702124</c:v>
                </c:pt>
                <c:pt idx="303">
                  <c:v>748809</c:v>
                </c:pt>
                <c:pt idx="304">
                  <c:v>701094</c:v>
                </c:pt>
                <c:pt idx="305">
                  <c:v>718143</c:v>
                </c:pt>
                <c:pt idx="306">
                  <c:v>729342</c:v>
                </c:pt>
                <c:pt idx="307">
                  <c:v>720559</c:v>
                </c:pt>
                <c:pt idx="308">
                  <c:v>695380</c:v>
                </c:pt>
                <c:pt idx="309">
                  <c:v>722057</c:v>
                </c:pt>
                <c:pt idx="310">
                  <c:v>688967</c:v>
                </c:pt>
                <c:pt idx="311">
                  <c:v>693054</c:v>
                </c:pt>
                <c:pt idx="312">
                  <c:v>652517</c:v>
                </c:pt>
                <c:pt idx="313">
                  <c:v>742108</c:v>
                </c:pt>
                <c:pt idx="314">
                  <c:v>778225</c:v>
                </c:pt>
                <c:pt idx="315">
                  <c:v>700750</c:v>
                </c:pt>
                <c:pt idx="316">
                  <c:v>707715</c:v>
                </c:pt>
                <c:pt idx="317">
                  <c:v>690238</c:v>
                </c:pt>
                <c:pt idx="318">
                  <c:v>468077</c:v>
                </c:pt>
                <c:pt idx="319">
                  <c:v>420871</c:v>
                </c:pt>
                <c:pt idx="320">
                  <c:v>492200</c:v>
                </c:pt>
                <c:pt idx="321">
                  <c:v>535186</c:v>
                </c:pt>
                <c:pt idx="322">
                  <c:v>495164</c:v>
                </c:pt>
                <c:pt idx="323">
                  <c:v>428402</c:v>
                </c:pt>
                <c:pt idx="324">
                  <c:v>468487</c:v>
                </c:pt>
                <c:pt idx="325">
                  <c:v>507560</c:v>
                </c:pt>
                <c:pt idx="326">
                  <c:v>580630</c:v>
                </c:pt>
                <c:pt idx="327">
                  <c:v>672272</c:v>
                </c:pt>
                <c:pt idx="328">
                  <c:v>660509</c:v>
                </c:pt>
                <c:pt idx="329">
                  <c:v>635385</c:v>
                </c:pt>
                <c:pt idx="330">
                  <c:v>647442</c:v>
                </c:pt>
                <c:pt idx="331">
                  <c:v>628492</c:v>
                </c:pt>
                <c:pt idx="332">
                  <c:v>659084</c:v>
                </c:pt>
                <c:pt idx="333">
                  <c:v>637813</c:v>
                </c:pt>
                <c:pt idx="334">
                  <c:v>688291</c:v>
                </c:pt>
                <c:pt idx="335">
                  <c:v>686697</c:v>
                </c:pt>
                <c:pt idx="336">
                  <c:v>651981</c:v>
                </c:pt>
                <c:pt idx="337">
                  <c:v>649464</c:v>
                </c:pt>
                <c:pt idx="338">
                  <c:v>641623</c:v>
                </c:pt>
                <c:pt idx="339">
                  <c:v>654636</c:v>
                </c:pt>
                <c:pt idx="340">
                  <c:v>668174</c:v>
                </c:pt>
                <c:pt idx="341">
                  <c:v>648980</c:v>
                </c:pt>
                <c:pt idx="342">
                  <c:v>598795</c:v>
                </c:pt>
                <c:pt idx="343">
                  <c:v>473491</c:v>
                </c:pt>
                <c:pt idx="344">
                  <c:v>403605</c:v>
                </c:pt>
                <c:pt idx="345">
                  <c:v>382117</c:v>
                </c:pt>
                <c:pt idx="346">
                  <c:v>405116</c:v>
                </c:pt>
                <c:pt idx="347">
                  <c:v>383248</c:v>
                </c:pt>
                <c:pt idx="348">
                  <c:v>409672</c:v>
                </c:pt>
                <c:pt idx="349">
                  <c:v>428493</c:v>
                </c:pt>
                <c:pt idx="350">
                  <c:v>441180</c:v>
                </c:pt>
                <c:pt idx="351">
                  <c:v>386102</c:v>
                </c:pt>
                <c:pt idx="352">
                  <c:v>384205</c:v>
                </c:pt>
                <c:pt idx="353">
                  <c:v>379699</c:v>
                </c:pt>
                <c:pt idx="354">
                  <c:v>392525</c:v>
                </c:pt>
                <c:pt idx="355">
                  <c:v>398967</c:v>
                </c:pt>
                <c:pt idx="356">
                  <c:v>405405</c:v>
                </c:pt>
                <c:pt idx="357">
                  <c:v>396953</c:v>
                </c:pt>
                <c:pt idx="358">
                  <c:v>552161</c:v>
                </c:pt>
                <c:pt idx="359">
                  <c:v>545435</c:v>
                </c:pt>
                <c:pt idx="360">
                  <c:v>556084</c:v>
                </c:pt>
                <c:pt idx="361">
                  <c:v>543999</c:v>
                </c:pt>
                <c:pt idx="362">
                  <c:v>545711</c:v>
                </c:pt>
                <c:pt idx="363">
                  <c:v>538822</c:v>
                </c:pt>
                <c:pt idx="364">
                  <c:v>585431</c:v>
                </c:pt>
                <c:pt idx="365">
                  <c:v>575221</c:v>
                </c:pt>
                <c:pt idx="366">
                  <c:v>559836</c:v>
                </c:pt>
                <c:pt idx="367">
                  <c:v>669067</c:v>
                </c:pt>
                <c:pt idx="368">
                  <c:v>640058</c:v>
                </c:pt>
                <c:pt idx="369">
                  <c:v>646694</c:v>
                </c:pt>
                <c:pt idx="370">
                  <c:v>629950</c:v>
                </c:pt>
                <c:pt idx="371">
                  <c:v>641288</c:v>
                </c:pt>
                <c:pt idx="372">
                  <c:v>611018</c:v>
                </c:pt>
                <c:pt idx="373">
                  <c:v>609375</c:v>
                </c:pt>
                <c:pt idx="374">
                  <c:v>659199</c:v>
                </c:pt>
                <c:pt idx="375">
                  <c:v>608658</c:v>
                </c:pt>
                <c:pt idx="376">
                  <c:v>655031</c:v>
                </c:pt>
                <c:pt idx="377">
                  <c:v>640987</c:v>
                </c:pt>
                <c:pt idx="378">
                  <c:v>635676</c:v>
                </c:pt>
                <c:pt idx="379">
                  <c:v>614813</c:v>
                </c:pt>
                <c:pt idx="380">
                  <c:v>645368</c:v>
                </c:pt>
                <c:pt idx="381">
                  <c:v>592511</c:v>
                </c:pt>
                <c:pt idx="382">
                  <c:v>569016</c:v>
                </c:pt>
                <c:pt idx="383">
                  <c:v>571159</c:v>
                </c:pt>
                <c:pt idx="384">
                  <c:v>618984</c:v>
                </c:pt>
                <c:pt idx="385">
                  <c:v>507695</c:v>
                </c:pt>
                <c:pt idx="386">
                  <c:v>494288</c:v>
                </c:pt>
                <c:pt idx="387">
                  <c:v>580058</c:v>
                </c:pt>
                <c:pt idx="388">
                  <c:v>535922</c:v>
                </c:pt>
                <c:pt idx="389">
                  <c:v>495617</c:v>
                </c:pt>
                <c:pt idx="390">
                  <c:v>532005</c:v>
                </c:pt>
                <c:pt idx="391">
                  <c:v>508403</c:v>
                </c:pt>
                <c:pt idx="392">
                  <c:v>363723</c:v>
                </c:pt>
                <c:pt idx="393">
                  <c:v>344799</c:v>
                </c:pt>
                <c:pt idx="394">
                  <c:v>359824</c:v>
                </c:pt>
                <c:pt idx="395">
                  <c:v>396599</c:v>
                </c:pt>
                <c:pt idx="396">
                  <c:v>398387</c:v>
                </c:pt>
                <c:pt idx="397">
                  <c:v>427627</c:v>
                </c:pt>
                <c:pt idx="398">
                  <c:v>425442</c:v>
                </c:pt>
                <c:pt idx="399">
                  <c:v>431938</c:v>
                </c:pt>
                <c:pt idx="400">
                  <c:v>433549</c:v>
                </c:pt>
                <c:pt idx="401">
                  <c:v>430008</c:v>
                </c:pt>
                <c:pt idx="402">
                  <c:v>422236</c:v>
                </c:pt>
                <c:pt idx="403">
                  <c:v>444108</c:v>
                </c:pt>
                <c:pt idx="404">
                  <c:v>443137</c:v>
                </c:pt>
                <c:pt idx="405">
                  <c:v>462469</c:v>
                </c:pt>
                <c:pt idx="406">
                  <c:v>421287</c:v>
                </c:pt>
                <c:pt idx="407">
                  <c:v>423352</c:v>
                </c:pt>
                <c:pt idx="408">
                  <c:v>393716</c:v>
                </c:pt>
                <c:pt idx="409">
                  <c:v>448983</c:v>
                </c:pt>
                <c:pt idx="410">
                  <c:v>406211</c:v>
                </c:pt>
                <c:pt idx="411">
                  <c:v>427750</c:v>
                </c:pt>
                <c:pt idx="412">
                  <c:v>428443</c:v>
                </c:pt>
                <c:pt idx="413">
                  <c:v>392055</c:v>
                </c:pt>
                <c:pt idx="414">
                  <c:v>417365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56-453C-A752-6E21841F1A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Orders</c:v>
                </c:pt>
              </c:strCache>
            </c:strRef>
          </c:tx>
          <c:spPr>
            <a:ln w="28575" cap="rnd" cmpd="sng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Sheet1!$B$2:$B$417</c:f>
              <c:numCache>
                <c:formatCode>General</c:formatCode>
                <c:ptCount val="416"/>
                <c:pt idx="0">
                  <c:v>164226</c:v>
                </c:pt>
                <c:pt idx="1">
                  <c:v>132578</c:v>
                </c:pt>
                <c:pt idx="2">
                  <c:v>136555</c:v>
                </c:pt>
                <c:pt idx="3">
                  <c:v>179472</c:v>
                </c:pt>
                <c:pt idx="4">
                  <c:v>205625</c:v>
                </c:pt>
                <c:pt idx="5">
                  <c:v>192001</c:v>
                </c:pt>
                <c:pt idx="6">
                  <c:v>133006</c:v>
                </c:pt>
                <c:pt idx="7">
                  <c:v>148126</c:v>
                </c:pt>
                <c:pt idx="8">
                  <c:v>148658</c:v>
                </c:pt>
                <c:pt idx="9">
                  <c:v>163496</c:v>
                </c:pt>
                <c:pt idx="10">
                  <c:v>191584</c:v>
                </c:pt>
                <c:pt idx="11">
                  <c:v>213070</c:v>
                </c:pt>
                <c:pt idx="12">
                  <c:v>205936</c:v>
                </c:pt>
                <c:pt idx="13">
                  <c:v>143388</c:v>
                </c:pt>
                <c:pt idx="14">
                  <c:v>146343</c:v>
                </c:pt>
                <c:pt idx="15">
                  <c:v>150448</c:v>
                </c:pt>
                <c:pt idx="16">
                  <c:v>166491</c:v>
                </c:pt>
                <c:pt idx="17">
                  <c:v>196845</c:v>
                </c:pt>
                <c:pt idx="18">
                  <c:v>218363</c:v>
                </c:pt>
                <c:pt idx="19">
                  <c:v>201035</c:v>
                </c:pt>
                <c:pt idx="20">
                  <c:v>142105</c:v>
                </c:pt>
                <c:pt idx="21">
                  <c:v>140479</c:v>
                </c:pt>
                <c:pt idx="22">
                  <c:v>145571</c:v>
                </c:pt>
                <c:pt idx="23">
                  <c:v>148658</c:v>
                </c:pt>
                <c:pt idx="24">
                  <c:v>194407</c:v>
                </c:pt>
                <c:pt idx="25">
                  <c:v>214615</c:v>
                </c:pt>
                <c:pt idx="26">
                  <c:v>201435</c:v>
                </c:pt>
                <c:pt idx="27">
                  <c:v>147173</c:v>
                </c:pt>
                <c:pt idx="28">
                  <c:v>143718</c:v>
                </c:pt>
                <c:pt idx="29">
                  <c:v>151948</c:v>
                </c:pt>
                <c:pt idx="30">
                  <c:v>157407</c:v>
                </c:pt>
                <c:pt idx="31">
                  <c:v>196384</c:v>
                </c:pt>
                <c:pt idx="32">
                  <c:v>220101</c:v>
                </c:pt>
                <c:pt idx="33">
                  <c:v>208294</c:v>
                </c:pt>
                <c:pt idx="34">
                  <c:v>151085</c:v>
                </c:pt>
                <c:pt idx="35">
                  <c:v>151947</c:v>
                </c:pt>
                <c:pt idx="36">
                  <c:v>158147</c:v>
                </c:pt>
                <c:pt idx="37">
                  <c:v>164689</c:v>
                </c:pt>
                <c:pt idx="38">
                  <c:v>214645</c:v>
                </c:pt>
                <c:pt idx="39">
                  <c:v>231986</c:v>
                </c:pt>
                <c:pt idx="40">
                  <c:v>211517</c:v>
                </c:pt>
                <c:pt idx="41">
                  <c:v>160405</c:v>
                </c:pt>
                <c:pt idx="42">
                  <c:v>159127</c:v>
                </c:pt>
                <c:pt idx="43">
                  <c:v>163844</c:v>
                </c:pt>
                <c:pt idx="44">
                  <c:v>176732</c:v>
                </c:pt>
                <c:pt idx="45">
                  <c:v>216861</c:v>
                </c:pt>
                <c:pt idx="46">
                  <c:v>237664</c:v>
                </c:pt>
                <c:pt idx="47">
                  <c:v>226234</c:v>
                </c:pt>
                <c:pt idx="48">
                  <c:v>159652</c:v>
                </c:pt>
                <c:pt idx="49">
                  <c:v>165759</c:v>
                </c:pt>
                <c:pt idx="50">
                  <c:v>169046</c:v>
                </c:pt>
                <c:pt idx="51">
                  <c:v>183820</c:v>
                </c:pt>
                <c:pt idx="52">
                  <c:v>228341</c:v>
                </c:pt>
                <c:pt idx="53">
                  <c:v>243919</c:v>
                </c:pt>
                <c:pt idx="54">
                  <c:v>219318</c:v>
                </c:pt>
                <c:pt idx="55">
                  <c:v>158111</c:v>
                </c:pt>
                <c:pt idx="56">
                  <c:v>158987</c:v>
                </c:pt>
                <c:pt idx="57">
                  <c:v>164670</c:v>
                </c:pt>
                <c:pt idx="58">
                  <c:v>173130</c:v>
                </c:pt>
                <c:pt idx="59">
                  <c:v>220015</c:v>
                </c:pt>
                <c:pt idx="60">
                  <c:v>245102</c:v>
                </c:pt>
                <c:pt idx="61">
                  <c:v>228136</c:v>
                </c:pt>
                <c:pt idx="62">
                  <c:v>156641</c:v>
                </c:pt>
                <c:pt idx="63">
                  <c:v>179349</c:v>
                </c:pt>
                <c:pt idx="64">
                  <c:v>209356</c:v>
                </c:pt>
                <c:pt idx="65">
                  <c:v>166510</c:v>
                </c:pt>
                <c:pt idx="66">
                  <c:v>207104</c:v>
                </c:pt>
                <c:pt idx="67">
                  <c:v>227420</c:v>
                </c:pt>
                <c:pt idx="68">
                  <c:v>214961</c:v>
                </c:pt>
                <c:pt idx="69">
                  <c:v>154509</c:v>
                </c:pt>
                <c:pt idx="70">
                  <c:v>173969</c:v>
                </c:pt>
                <c:pt idx="71">
                  <c:v>176734</c:v>
                </c:pt>
                <c:pt idx="72">
                  <c:v>185191</c:v>
                </c:pt>
                <c:pt idx="73">
                  <c:v>230035</c:v>
                </c:pt>
                <c:pt idx="74">
                  <c:v>243621</c:v>
                </c:pt>
                <c:pt idx="75">
                  <c:v>218858</c:v>
                </c:pt>
                <c:pt idx="76">
                  <c:v>169711</c:v>
                </c:pt>
                <c:pt idx="77">
                  <c:v>170387</c:v>
                </c:pt>
                <c:pt idx="78">
                  <c:v>174773</c:v>
                </c:pt>
                <c:pt idx="79">
                  <c:v>183941</c:v>
                </c:pt>
                <c:pt idx="80">
                  <c:v>222800</c:v>
                </c:pt>
                <c:pt idx="81">
                  <c:v>232997</c:v>
                </c:pt>
                <c:pt idx="82">
                  <c:v>212134</c:v>
                </c:pt>
                <c:pt idx="83">
                  <c:v>160818</c:v>
                </c:pt>
                <c:pt idx="84">
                  <c:v>167259</c:v>
                </c:pt>
                <c:pt idx="85">
                  <c:v>178871</c:v>
                </c:pt>
                <c:pt idx="86">
                  <c:v>183805</c:v>
                </c:pt>
                <c:pt idx="87">
                  <c:v>226971</c:v>
                </c:pt>
                <c:pt idx="88">
                  <c:v>243338</c:v>
                </c:pt>
                <c:pt idx="89">
                  <c:v>227922</c:v>
                </c:pt>
                <c:pt idx="90">
                  <c:v>161386</c:v>
                </c:pt>
                <c:pt idx="91">
                  <c:v>156956</c:v>
                </c:pt>
                <c:pt idx="92">
                  <c:v>164996</c:v>
                </c:pt>
                <c:pt idx="93">
                  <c:v>172448</c:v>
                </c:pt>
                <c:pt idx="94">
                  <c:v>221694</c:v>
                </c:pt>
                <c:pt idx="95">
                  <c:v>247643</c:v>
                </c:pt>
                <c:pt idx="96">
                  <c:v>222164</c:v>
                </c:pt>
                <c:pt idx="97">
                  <c:v>160245</c:v>
                </c:pt>
                <c:pt idx="98">
                  <c:v>165223</c:v>
                </c:pt>
                <c:pt idx="99">
                  <c:v>173663</c:v>
                </c:pt>
                <c:pt idx="100">
                  <c:v>190382</c:v>
                </c:pt>
                <c:pt idx="101">
                  <c:v>234062</c:v>
                </c:pt>
                <c:pt idx="102">
                  <c:v>258532</c:v>
                </c:pt>
                <c:pt idx="103">
                  <c:v>232729</c:v>
                </c:pt>
                <c:pt idx="104">
                  <c:v>167540</c:v>
                </c:pt>
                <c:pt idx="105">
                  <c:v>176263</c:v>
                </c:pt>
                <c:pt idx="106">
                  <c:v>180345</c:v>
                </c:pt>
                <c:pt idx="107">
                  <c:v>185253</c:v>
                </c:pt>
                <c:pt idx="108">
                  <c:v>232837</c:v>
                </c:pt>
                <c:pt idx="109">
                  <c:v>259854</c:v>
                </c:pt>
                <c:pt idx="110">
                  <c:v>233076</c:v>
                </c:pt>
                <c:pt idx="111">
                  <c:v>169503</c:v>
                </c:pt>
                <c:pt idx="112">
                  <c:v>177195</c:v>
                </c:pt>
                <c:pt idx="113">
                  <c:v>182397</c:v>
                </c:pt>
                <c:pt idx="114">
                  <c:v>190514</c:v>
                </c:pt>
                <c:pt idx="115">
                  <c:v>228802</c:v>
                </c:pt>
                <c:pt idx="116">
                  <c:v>260318</c:v>
                </c:pt>
                <c:pt idx="117">
                  <c:v>231490</c:v>
                </c:pt>
                <c:pt idx="118">
                  <c:v>187410</c:v>
                </c:pt>
                <c:pt idx="119">
                  <c:v>201547</c:v>
                </c:pt>
                <c:pt idx="120">
                  <c:v>210077</c:v>
                </c:pt>
                <c:pt idx="121">
                  <c:v>133269</c:v>
                </c:pt>
                <c:pt idx="122">
                  <c:v>128930</c:v>
                </c:pt>
                <c:pt idx="123">
                  <c:v>187228</c:v>
                </c:pt>
                <c:pt idx="124">
                  <c:v>201731</c:v>
                </c:pt>
                <c:pt idx="125">
                  <c:v>192895</c:v>
                </c:pt>
                <c:pt idx="126">
                  <c:v>190774</c:v>
                </c:pt>
                <c:pt idx="127">
                  <c:v>188192</c:v>
                </c:pt>
                <c:pt idx="128">
                  <c:v>187222</c:v>
                </c:pt>
                <c:pt idx="129">
                  <c:v>202423</c:v>
                </c:pt>
                <c:pt idx="130">
                  <c:v>212421</c:v>
                </c:pt>
                <c:pt idx="131">
                  <c:v>208078</c:v>
                </c:pt>
                <c:pt idx="132">
                  <c:v>155645</c:v>
                </c:pt>
                <c:pt idx="133">
                  <c:v>159047</c:v>
                </c:pt>
                <c:pt idx="134">
                  <c:v>181567</c:v>
                </c:pt>
                <c:pt idx="135">
                  <c:v>175913</c:v>
                </c:pt>
                <c:pt idx="136">
                  <c:v>217796</c:v>
                </c:pt>
                <c:pt idx="137">
                  <c:v>237197</c:v>
                </c:pt>
                <c:pt idx="138">
                  <c:v>217233</c:v>
                </c:pt>
                <c:pt idx="139">
                  <c:v>158806</c:v>
                </c:pt>
                <c:pt idx="140">
                  <c:v>162949</c:v>
                </c:pt>
                <c:pt idx="141">
                  <c:v>162668</c:v>
                </c:pt>
                <c:pt idx="142">
                  <c:v>178032</c:v>
                </c:pt>
                <c:pt idx="143">
                  <c:v>220010</c:v>
                </c:pt>
                <c:pt idx="144">
                  <c:v>252021</c:v>
                </c:pt>
                <c:pt idx="145">
                  <c:v>228583</c:v>
                </c:pt>
                <c:pt idx="146">
                  <c:v>166308</c:v>
                </c:pt>
                <c:pt idx="147">
                  <c:v>163595</c:v>
                </c:pt>
                <c:pt idx="148">
                  <c:v>164291</c:v>
                </c:pt>
                <c:pt idx="149">
                  <c:v>177038</c:v>
                </c:pt>
                <c:pt idx="150">
                  <c:v>221351</c:v>
                </c:pt>
                <c:pt idx="151">
                  <c:v>249758</c:v>
                </c:pt>
                <c:pt idx="152">
                  <c:v>227342</c:v>
                </c:pt>
                <c:pt idx="153">
                  <c:v>151759</c:v>
                </c:pt>
                <c:pt idx="154">
                  <c:v>157592</c:v>
                </c:pt>
                <c:pt idx="155">
                  <c:v>169145</c:v>
                </c:pt>
                <c:pt idx="156">
                  <c:v>173215</c:v>
                </c:pt>
                <c:pt idx="157">
                  <c:v>224239</c:v>
                </c:pt>
                <c:pt idx="158">
                  <c:v>254146</c:v>
                </c:pt>
                <c:pt idx="159">
                  <c:v>234577</c:v>
                </c:pt>
                <c:pt idx="160">
                  <c:v>159971</c:v>
                </c:pt>
                <c:pt idx="161">
                  <c:v>168004</c:v>
                </c:pt>
                <c:pt idx="162">
                  <c:v>180962</c:v>
                </c:pt>
                <c:pt idx="163">
                  <c:v>181973</c:v>
                </c:pt>
                <c:pt idx="164">
                  <c:v>220754</c:v>
                </c:pt>
                <c:pt idx="165">
                  <c:v>222442</c:v>
                </c:pt>
                <c:pt idx="166">
                  <c:v>260476</c:v>
                </c:pt>
                <c:pt idx="167">
                  <c:v>160445</c:v>
                </c:pt>
                <c:pt idx="168">
                  <c:v>161560</c:v>
                </c:pt>
                <c:pt idx="169">
                  <c:v>166319</c:v>
                </c:pt>
                <c:pt idx="170">
                  <c:v>173655</c:v>
                </c:pt>
                <c:pt idx="171">
                  <c:v>188524</c:v>
                </c:pt>
                <c:pt idx="172">
                  <c:v>231723</c:v>
                </c:pt>
                <c:pt idx="173">
                  <c:v>232714</c:v>
                </c:pt>
                <c:pt idx="174">
                  <c:v>216324</c:v>
                </c:pt>
                <c:pt idx="175">
                  <c:v>249754</c:v>
                </c:pt>
                <c:pt idx="176">
                  <c:v>158166</c:v>
                </c:pt>
                <c:pt idx="177">
                  <c:v>164633</c:v>
                </c:pt>
                <c:pt idx="178">
                  <c:v>205515</c:v>
                </c:pt>
                <c:pt idx="179">
                  <c:v>229698</c:v>
                </c:pt>
                <c:pt idx="180">
                  <c:v>214011</c:v>
                </c:pt>
                <c:pt idx="181">
                  <c:v>143859</c:v>
                </c:pt>
                <c:pt idx="182">
                  <c:v>148677</c:v>
                </c:pt>
                <c:pt idx="183">
                  <c:v>156715</c:v>
                </c:pt>
                <c:pt idx="184">
                  <c:v>163734</c:v>
                </c:pt>
                <c:pt idx="185">
                  <c:v>210428</c:v>
                </c:pt>
                <c:pt idx="186">
                  <c:v>232843</c:v>
                </c:pt>
                <c:pt idx="187">
                  <c:v>231844</c:v>
                </c:pt>
                <c:pt idx="188">
                  <c:v>280364</c:v>
                </c:pt>
                <c:pt idx="189">
                  <c:v>156809</c:v>
                </c:pt>
                <c:pt idx="190">
                  <c:v>167826</c:v>
                </c:pt>
                <c:pt idx="191">
                  <c:v>172059</c:v>
                </c:pt>
                <c:pt idx="192">
                  <c:v>215238</c:v>
                </c:pt>
                <c:pt idx="193">
                  <c:v>244332</c:v>
                </c:pt>
                <c:pt idx="194">
                  <c:v>223419</c:v>
                </c:pt>
                <c:pt idx="195">
                  <c:v>159513</c:v>
                </c:pt>
                <c:pt idx="196">
                  <c:v>160915</c:v>
                </c:pt>
                <c:pt idx="197">
                  <c:v>163038</c:v>
                </c:pt>
                <c:pt idx="198">
                  <c:v>174309</c:v>
                </c:pt>
                <c:pt idx="199">
                  <c:v>223956</c:v>
                </c:pt>
                <c:pt idx="200">
                  <c:v>261969</c:v>
                </c:pt>
                <c:pt idx="201">
                  <c:v>247801</c:v>
                </c:pt>
                <c:pt idx="202">
                  <c:v>160591</c:v>
                </c:pt>
                <c:pt idx="203">
                  <c:v>162969</c:v>
                </c:pt>
                <c:pt idx="204">
                  <c:v>171878</c:v>
                </c:pt>
                <c:pt idx="205">
                  <c:v>191282</c:v>
                </c:pt>
                <c:pt idx="206">
                  <c:v>231632</c:v>
                </c:pt>
                <c:pt idx="207">
                  <c:v>265474</c:v>
                </c:pt>
                <c:pt idx="208">
                  <c:v>247557</c:v>
                </c:pt>
                <c:pt idx="209">
                  <c:v>160139</c:v>
                </c:pt>
                <c:pt idx="210">
                  <c:v>174476</c:v>
                </c:pt>
                <c:pt idx="211">
                  <c:v>180050</c:v>
                </c:pt>
                <c:pt idx="212">
                  <c:v>194739</c:v>
                </c:pt>
                <c:pt idx="213">
                  <c:v>234789</c:v>
                </c:pt>
                <c:pt idx="214">
                  <c:v>270791</c:v>
                </c:pt>
                <c:pt idx="215">
                  <c:v>255787</c:v>
                </c:pt>
                <c:pt idx="216">
                  <c:v>172127</c:v>
                </c:pt>
                <c:pt idx="217">
                  <c:v>176445</c:v>
                </c:pt>
                <c:pt idx="218">
                  <c:v>189347</c:v>
                </c:pt>
                <c:pt idx="219">
                  <c:v>211430</c:v>
                </c:pt>
                <c:pt idx="220">
                  <c:v>247408</c:v>
                </c:pt>
                <c:pt idx="221">
                  <c:v>277643</c:v>
                </c:pt>
                <c:pt idx="222">
                  <c:v>251884</c:v>
                </c:pt>
                <c:pt idx="223">
                  <c:v>175143</c:v>
                </c:pt>
                <c:pt idx="224">
                  <c:v>172635</c:v>
                </c:pt>
                <c:pt idx="225">
                  <c:v>176931</c:v>
                </c:pt>
                <c:pt idx="226">
                  <c:v>190839</c:v>
                </c:pt>
                <c:pt idx="227">
                  <c:v>229812</c:v>
                </c:pt>
                <c:pt idx="228">
                  <c:v>266607</c:v>
                </c:pt>
                <c:pt idx="229">
                  <c:v>258728</c:v>
                </c:pt>
                <c:pt idx="230">
                  <c:v>172869</c:v>
                </c:pt>
                <c:pt idx="231">
                  <c:v>188896</c:v>
                </c:pt>
                <c:pt idx="232">
                  <c:v>198047</c:v>
                </c:pt>
                <c:pt idx="233">
                  <c:v>192657</c:v>
                </c:pt>
                <c:pt idx="234">
                  <c:v>249765</c:v>
                </c:pt>
                <c:pt idx="235">
                  <c:v>295437</c:v>
                </c:pt>
                <c:pt idx="236">
                  <c:v>274980</c:v>
                </c:pt>
                <c:pt idx="237">
                  <c:v>183624</c:v>
                </c:pt>
                <c:pt idx="238">
                  <c:v>193448</c:v>
                </c:pt>
                <c:pt idx="239">
                  <c:v>195967</c:v>
                </c:pt>
                <c:pt idx="240">
                  <c:v>205212</c:v>
                </c:pt>
                <c:pt idx="241">
                  <c:v>250016</c:v>
                </c:pt>
                <c:pt idx="242">
                  <c:v>250587</c:v>
                </c:pt>
                <c:pt idx="243">
                  <c:v>216429</c:v>
                </c:pt>
                <c:pt idx="244">
                  <c:v>232916</c:v>
                </c:pt>
                <c:pt idx="245">
                  <c:v>218168</c:v>
                </c:pt>
                <c:pt idx="246">
                  <c:v>211344</c:v>
                </c:pt>
                <c:pt idx="247">
                  <c:v>222619</c:v>
                </c:pt>
                <c:pt idx="248">
                  <c:v>228251</c:v>
                </c:pt>
                <c:pt idx="249">
                  <c:v>267933</c:v>
                </c:pt>
                <c:pt idx="250">
                  <c:v>250664</c:v>
                </c:pt>
                <c:pt idx="251">
                  <c:v>225938</c:v>
                </c:pt>
                <c:pt idx="252">
                  <c:v>170809</c:v>
                </c:pt>
                <c:pt idx="253">
                  <c:v>185464</c:v>
                </c:pt>
                <c:pt idx="254">
                  <c:v>192717</c:v>
                </c:pt>
                <c:pt idx="255">
                  <c:v>237992</c:v>
                </c:pt>
                <c:pt idx="256">
                  <c:v>265011</c:v>
                </c:pt>
                <c:pt idx="257">
                  <c:v>242892</c:v>
                </c:pt>
                <c:pt idx="258">
                  <c:v>175478</c:v>
                </c:pt>
                <c:pt idx="259">
                  <c:v>178654</c:v>
                </c:pt>
                <c:pt idx="260">
                  <c:v>186075</c:v>
                </c:pt>
                <c:pt idx="261">
                  <c:v>208316</c:v>
                </c:pt>
                <c:pt idx="262">
                  <c:v>254121</c:v>
                </c:pt>
                <c:pt idx="263">
                  <c:v>266031</c:v>
                </c:pt>
                <c:pt idx="264">
                  <c:v>264236</c:v>
                </c:pt>
                <c:pt idx="265">
                  <c:v>190240</c:v>
                </c:pt>
                <c:pt idx="266">
                  <c:v>199161</c:v>
                </c:pt>
                <c:pt idx="267">
                  <c:v>207928</c:v>
                </c:pt>
                <c:pt idx="268">
                  <c:v>216449</c:v>
                </c:pt>
                <c:pt idx="269">
                  <c:v>249417</c:v>
                </c:pt>
                <c:pt idx="270">
                  <c:v>261110</c:v>
                </c:pt>
                <c:pt idx="271">
                  <c:v>265437</c:v>
                </c:pt>
                <c:pt idx="272">
                  <c:v>200660</c:v>
                </c:pt>
                <c:pt idx="273">
                  <c:v>201056</c:v>
                </c:pt>
                <c:pt idx="274">
                  <c:v>203372</c:v>
                </c:pt>
                <c:pt idx="275">
                  <c:v>211569</c:v>
                </c:pt>
                <c:pt idx="276">
                  <c:v>248541</c:v>
                </c:pt>
                <c:pt idx="277">
                  <c:v>259345</c:v>
                </c:pt>
                <c:pt idx="278">
                  <c:v>263743</c:v>
                </c:pt>
                <c:pt idx="279">
                  <c:v>202633</c:v>
                </c:pt>
                <c:pt idx="280">
                  <c:v>205289</c:v>
                </c:pt>
                <c:pt idx="281">
                  <c:v>212672</c:v>
                </c:pt>
                <c:pt idx="282">
                  <c:v>236569</c:v>
                </c:pt>
                <c:pt idx="283">
                  <c:v>270500</c:v>
                </c:pt>
                <c:pt idx="284">
                  <c:v>273747</c:v>
                </c:pt>
                <c:pt idx="285">
                  <c:v>269362</c:v>
                </c:pt>
                <c:pt idx="286">
                  <c:v>258786</c:v>
                </c:pt>
                <c:pt idx="287">
                  <c:v>227634</c:v>
                </c:pt>
                <c:pt idx="288">
                  <c:v>226018</c:v>
                </c:pt>
                <c:pt idx="289">
                  <c:v>231507</c:v>
                </c:pt>
                <c:pt idx="290">
                  <c:v>265346</c:v>
                </c:pt>
                <c:pt idx="291">
                  <c:v>270402</c:v>
                </c:pt>
                <c:pt idx="292">
                  <c:v>276605</c:v>
                </c:pt>
                <c:pt idx="293">
                  <c:v>228066</c:v>
                </c:pt>
                <c:pt idx="294">
                  <c:v>229828</c:v>
                </c:pt>
                <c:pt idx="295">
                  <c:v>235629</c:v>
                </c:pt>
                <c:pt idx="296">
                  <c:v>239610</c:v>
                </c:pt>
                <c:pt idx="297">
                  <c:v>272112</c:v>
                </c:pt>
                <c:pt idx="298">
                  <c:v>275324</c:v>
                </c:pt>
                <c:pt idx="299">
                  <c:v>281218</c:v>
                </c:pt>
                <c:pt idx="300">
                  <c:v>226857</c:v>
                </c:pt>
                <c:pt idx="301">
                  <c:v>229106</c:v>
                </c:pt>
                <c:pt idx="302">
                  <c:v>231904</c:v>
                </c:pt>
                <c:pt idx="303">
                  <c:v>249657</c:v>
                </c:pt>
                <c:pt idx="304">
                  <c:v>277456</c:v>
                </c:pt>
                <c:pt idx="305">
                  <c:v>284787</c:v>
                </c:pt>
                <c:pt idx="306">
                  <c:v>282833</c:v>
                </c:pt>
                <c:pt idx="307">
                  <c:v>225861</c:v>
                </c:pt>
                <c:pt idx="308">
                  <c:v>221130</c:v>
                </c:pt>
                <c:pt idx="309">
                  <c:v>226147</c:v>
                </c:pt>
                <c:pt idx="310">
                  <c:v>233901</c:v>
                </c:pt>
                <c:pt idx="311">
                  <c:v>265703</c:v>
                </c:pt>
                <c:pt idx="312">
                  <c:v>272929</c:v>
                </c:pt>
                <c:pt idx="313">
                  <c:v>274782</c:v>
                </c:pt>
                <c:pt idx="314">
                  <c:v>223297</c:v>
                </c:pt>
                <c:pt idx="315">
                  <c:v>224514</c:v>
                </c:pt>
                <c:pt idx="316">
                  <c:v>233965</c:v>
                </c:pt>
                <c:pt idx="317">
                  <c:v>244385</c:v>
                </c:pt>
                <c:pt idx="318">
                  <c:v>261994</c:v>
                </c:pt>
                <c:pt idx="319">
                  <c:v>268821</c:v>
                </c:pt>
                <c:pt idx="320">
                  <c:v>273685</c:v>
                </c:pt>
                <c:pt idx="321">
                  <c:v>214048</c:v>
                </c:pt>
                <c:pt idx="322">
                  <c:v>219800</c:v>
                </c:pt>
                <c:pt idx="323">
                  <c:v>224139</c:v>
                </c:pt>
                <c:pt idx="324">
                  <c:v>231028</c:v>
                </c:pt>
                <c:pt idx="325">
                  <c:v>265945</c:v>
                </c:pt>
                <c:pt idx="326">
                  <c:v>265083</c:v>
                </c:pt>
                <c:pt idx="327">
                  <c:v>265562</c:v>
                </c:pt>
                <c:pt idx="328">
                  <c:v>212017</c:v>
                </c:pt>
                <c:pt idx="329">
                  <c:v>214009</c:v>
                </c:pt>
                <c:pt idx="330">
                  <c:v>231940</c:v>
                </c:pt>
                <c:pt idx="331">
                  <c:v>224435</c:v>
                </c:pt>
                <c:pt idx="332">
                  <c:v>259816</c:v>
                </c:pt>
                <c:pt idx="333">
                  <c:v>259329</c:v>
                </c:pt>
                <c:pt idx="334">
                  <c:v>250120</c:v>
                </c:pt>
                <c:pt idx="335">
                  <c:v>211296</c:v>
                </c:pt>
                <c:pt idx="336">
                  <c:v>204829</c:v>
                </c:pt>
                <c:pt idx="337">
                  <c:v>213768</c:v>
                </c:pt>
                <c:pt idx="338">
                  <c:v>218103</c:v>
                </c:pt>
                <c:pt idx="339">
                  <c:v>251547</c:v>
                </c:pt>
                <c:pt idx="340">
                  <c:v>260973</c:v>
                </c:pt>
                <c:pt idx="341">
                  <c:v>246660</c:v>
                </c:pt>
                <c:pt idx="342">
                  <c:v>197559</c:v>
                </c:pt>
                <c:pt idx="343">
                  <c:v>380113</c:v>
                </c:pt>
                <c:pt idx="344">
                  <c:v>226921</c:v>
                </c:pt>
                <c:pt idx="345">
                  <c:v>225731</c:v>
                </c:pt>
                <c:pt idx="346">
                  <c:v>256964</c:v>
                </c:pt>
                <c:pt idx="347">
                  <c:v>265190</c:v>
                </c:pt>
                <c:pt idx="348">
                  <c:v>261418</c:v>
                </c:pt>
                <c:pt idx="349">
                  <c:v>203979</c:v>
                </c:pt>
                <c:pt idx="350">
                  <c:v>201241</c:v>
                </c:pt>
                <c:pt idx="351">
                  <c:v>216838</c:v>
                </c:pt>
                <c:pt idx="352">
                  <c:v>218732</c:v>
                </c:pt>
                <c:pt idx="353">
                  <c:v>237756</c:v>
                </c:pt>
                <c:pt idx="354">
                  <c:v>263327</c:v>
                </c:pt>
                <c:pt idx="355">
                  <c:v>253480</c:v>
                </c:pt>
                <c:pt idx="356">
                  <c:v>204777</c:v>
                </c:pt>
                <c:pt idx="357">
                  <c:v>208169</c:v>
                </c:pt>
                <c:pt idx="358">
                  <c:v>219262</c:v>
                </c:pt>
                <c:pt idx="359">
                  <c:v>227870</c:v>
                </c:pt>
                <c:pt idx="360">
                  <c:v>255808</c:v>
                </c:pt>
                <c:pt idx="361">
                  <c:v>271885</c:v>
                </c:pt>
                <c:pt idx="362">
                  <c:v>265673</c:v>
                </c:pt>
                <c:pt idx="363">
                  <c:v>215806</c:v>
                </c:pt>
                <c:pt idx="364">
                  <c:v>207508</c:v>
                </c:pt>
                <c:pt idx="365">
                  <c:v>254911</c:v>
                </c:pt>
                <c:pt idx="366">
                  <c:v>216997</c:v>
                </c:pt>
                <c:pt idx="367">
                  <c:v>269304</c:v>
                </c:pt>
                <c:pt idx="368">
                  <c:v>289754</c:v>
                </c:pt>
                <c:pt idx="369">
                  <c:v>273747</c:v>
                </c:pt>
                <c:pt idx="370">
                  <c:v>199650</c:v>
                </c:pt>
                <c:pt idx="371">
                  <c:v>207852</c:v>
                </c:pt>
                <c:pt idx="372">
                  <c:v>211803</c:v>
                </c:pt>
                <c:pt idx="373">
                  <c:v>219704</c:v>
                </c:pt>
                <c:pt idx="374">
                  <c:v>275451</c:v>
                </c:pt>
                <c:pt idx="375">
                  <c:v>302453</c:v>
                </c:pt>
                <c:pt idx="376">
                  <c:v>289005</c:v>
                </c:pt>
                <c:pt idx="377">
                  <c:v>207271</c:v>
                </c:pt>
                <c:pt idx="378">
                  <c:v>214764</c:v>
                </c:pt>
                <c:pt idx="379">
                  <c:v>229278</c:v>
                </c:pt>
                <c:pt idx="380">
                  <c:v>229100</c:v>
                </c:pt>
                <c:pt idx="381">
                  <c:v>270771</c:v>
                </c:pt>
                <c:pt idx="382">
                  <c:v>291559</c:v>
                </c:pt>
                <c:pt idx="383">
                  <c:v>280605</c:v>
                </c:pt>
                <c:pt idx="384">
                  <c:v>216629</c:v>
                </c:pt>
                <c:pt idx="385">
                  <c:v>216019</c:v>
                </c:pt>
                <c:pt idx="386">
                  <c:v>220752</c:v>
                </c:pt>
                <c:pt idx="387">
                  <c:v>227753</c:v>
                </c:pt>
                <c:pt idx="388">
                  <c:v>279011</c:v>
                </c:pt>
                <c:pt idx="389">
                  <c:v>300461</c:v>
                </c:pt>
                <c:pt idx="390">
                  <c:v>290772</c:v>
                </c:pt>
                <c:pt idx="391">
                  <c:v>204946</c:v>
                </c:pt>
                <c:pt idx="392">
                  <c:v>206515</c:v>
                </c:pt>
                <c:pt idx="393">
                  <c:v>216164</c:v>
                </c:pt>
                <c:pt idx="394">
                  <c:v>224227</c:v>
                </c:pt>
                <c:pt idx="395">
                  <c:v>263884</c:v>
                </c:pt>
                <c:pt idx="396">
                  <c:v>292811</c:v>
                </c:pt>
                <c:pt idx="397">
                  <c:v>276092</c:v>
                </c:pt>
                <c:pt idx="398">
                  <c:v>200422</c:v>
                </c:pt>
                <c:pt idx="399">
                  <c:v>213797</c:v>
                </c:pt>
                <c:pt idx="400">
                  <c:v>215655</c:v>
                </c:pt>
                <c:pt idx="401">
                  <c:v>221395</c:v>
                </c:pt>
                <c:pt idx="402">
                  <c:v>277815</c:v>
                </c:pt>
                <c:pt idx="403">
                  <c:v>311101</c:v>
                </c:pt>
                <c:pt idx="404">
                  <c:v>293896</c:v>
                </c:pt>
                <c:pt idx="405">
                  <c:v>205681</c:v>
                </c:pt>
                <c:pt idx="406">
                  <c:v>217839</c:v>
                </c:pt>
                <c:pt idx="407">
                  <c:v>226614</c:v>
                </c:pt>
                <c:pt idx="408">
                  <c:v>236848</c:v>
                </c:pt>
                <c:pt idx="409">
                  <c:v>285171</c:v>
                </c:pt>
                <c:pt idx="410">
                  <c:v>316578</c:v>
                </c:pt>
                <c:pt idx="411">
                  <c:v>294938</c:v>
                </c:pt>
                <c:pt idx="412">
                  <c:v>214013</c:v>
                </c:pt>
                <c:pt idx="413">
                  <c:v>220218</c:v>
                </c:pt>
                <c:pt idx="414">
                  <c:v>237645</c:v>
                </c:pt>
                <c:pt idx="415">
                  <c:v>236310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D4C9-4A0C-8390-B28595A516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6755423"/>
        <c:axId val="2116755007"/>
      </c:lineChart>
      <c:dateAx>
        <c:axId val="-955199408"/>
        <c:scaling>
          <c:orientation val="minMax"/>
        </c:scaling>
        <c:delete val="0"/>
        <c:axPos val="b"/>
        <c:numFmt formatCode="dd/mm/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Offset val="100"/>
        <c:baseTimeUnit val="days"/>
        <c:majorUnit val="10"/>
        <c:minorUnit val="10"/>
      </c:dateAx>
      <c:valAx>
        <c:axId val="-9551928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Impressions(‘000)</a:t>
                </a:r>
                <a:endParaRPr lang="en-IN" b="1"/>
              </a:p>
            </c:rich>
          </c:tx>
          <c:layout>
            <c:manualLayout>
              <c:xMode val="edge"/>
              <c:yMode val="edge"/>
              <c:x val="1.1083693594600373E-2"/>
              <c:y val="0.290108067639086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  <c:dispUnits>
          <c:builtInUnit val="thousands"/>
        </c:dispUnits>
      </c:valAx>
      <c:valAx>
        <c:axId val="2116755007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orders (‘000)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755423"/>
        <c:crosses val="max"/>
        <c:crossBetween val="between"/>
        <c:dispUnits>
          <c:builtInUnit val="thousands"/>
        </c:dispUnits>
      </c:valAx>
      <c:dateAx>
        <c:axId val="2116755423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116755007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022474839651667"/>
          <c:y val="0.85264167650531286"/>
          <c:w val="0.50299473327423472"/>
          <c:h val="8.5397809261445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17425388051643E-2"/>
          <c:y val="0.11101005382801725"/>
          <c:w val="0.87327349976258983"/>
          <c:h val="0.58384069576048758"/>
        </c:manualLayout>
      </c:layou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Total TV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Sheet1!$C$2:$C$417</c:f>
              <c:numCache>
                <c:formatCode>General</c:formatCode>
                <c:ptCount val="416"/>
                <c:pt idx="0">
                  <c:v>43.75</c:v>
                </c:pt>
                <c:pt idx="1">
                  <c:v>54.699999999999996</c:v>
                </c:pt>
                <c:pt idx="2">
                  <c:v>47.51</c:v>
                </c:pt>
                <c:pt idx="3">
                  <c:v>119.46000000000001</c:v>
                </c:pt>
                <c:pt idx="4">
                  <c:v>124.05000000000001</c:v>
                </c:pt>
                <c:pt idx="5">
                  <c:v>130.55000000000001</c:v>
                </c:pt>
                <c:pt idx="6">
                  <c:v>31.66</c:v>
                </c:pt>
                <c:pt idx="7">
                  <c:v>54.87</c:v>
                </c:pt>
                <c:pt idx="8">
                  <c:v>43.77</c:v>
                </c:pt>
                <c:pt idx="9">
                  <c:v>72.680000000000007</c:v>
                </c:pt>
                <c:pt idx="10">
                  <c:v>74.11</c:v>
                </c:pt>
                <c:pt idx="11">
                  <c:v>99.41</c:v>
                </c:pt>
                <c:pt idx="12">
                  <c:v>123.76</c:v>
                </c:pt>
                <c:pt idx="13">
                  <c:v>129</c:v>
                </c:pt>
                <c:pt idx="14">
                  <c:v>123.99</c:v>
                </c:pt>
                <c:pt idx="15">
                  <c:v>95.08</c:v>
                </c:pt>
                <c:pt idx="16">
                  <c:v>116.12</c:v>
                </c:pt>
                <c:pt idx="17">
                  <c:v>111.78</c:v>
                </c:pt>
                <c:pt idx="18">
                  <c:v>149.14000000000001</c:v>
                </c:pt>
                <c:pt idx="19">
                  <c:v>169.52</c:v>
                </c:pt>
                <c:pt idx="20">
                  <c:v>59.930000000000007</c:v>
                </c:pt>
                <c:pt idx="21">
                  <c:v>65.81</c:v>
                </c:pt>
                <c:pt idx="22">
                  <c:v>56.434999999999995</c:v>
                </c:pt>
                <c:pt idx="23">
                  <c:v>47.649999999999991</c:v>
                </c:pt>
                <c:pt idx="24">
                  <c:v>116.23</c:v>
                </c:pt>
                <c:pt idx="25">
                  <c:v>153.69</c:v>
                </c:pt>
                <c:pt idx="26">
                  <c:v>196.89999999999998</c:v>
                </c:pt>
                <c:pt idx="27">
                  <c:v>60.899999999999991</c:v>
                </c:pt>
                <c:pt idx="28">
                  <c:v>72.430000000000007</c:v>
                </c:pt>
                <c:pt idx="29">
                  <c:v>50.69</c:v>
                </c:pt>
                <c:pt idx="30">
                  <c:v>51.260000000000005</c:v>
                </c:pt>
                <c:pt idx="31">
                  <c:v>169.22</c:v>
                </c:pt>
                <c:pt idx="32">
                  <c:v>248.87</c:v>
                </c:pt>
                <c:pt idx="33">
                  <c:v>268.8</c:v>
                </c:pt>
                <c:pt idx="34">
                  <c:v>50.32</c:v>
                </c:pt>
                <c:pt idx="35">
                  <c:v>41.82</c:v>
                </c:pt>
                <c:pt idx="36">
                  <c:v>51.69</c:v>
                </c:pt>
                <c:pt idx="37">
                  <c:v>38.739999999999995</c:v>
                </c:pt>
                <c:pt idx="38">
                  <c:v>53.41</c:v>
                </c:pt>
                <c:pt idx="39">
                  <c:v>72.77000000000001</c:v>
                </c:pt>
                <c:pt idx="40">
                  <c:v>80.94</c:v>
                </c:pt>
                <c:pt idx="41">
                  <c:v>55.69</c:v>
                </c:pt>
                <c:pt idx="42">
                  <c:v>58.61</c:v>
                </c:pt>
                <c:pt idx="43">
                  <c:v>42.01</c:v>
                </c:pt>
                <c:pt idx="44">
                  <c:v>44.22</c:v>
                </c:pt>
                <c:pt idx="45">
                  <c:v>44.379999999999995</c:v>
                </c:pt>
                <c:pt idx="46">
                  <c:v>96.53</c:v>
                </c:pt>
                <c:pt idx="47">
                  <c:v>110.78999999999999</c:v>
                </c:pt>
                <c:pt idx="48">
                  <c:v>51.650000000000006</c:v>
                </c:pt>
                <c:pt idx="49">
                  <c:v>35.06</c:v>
                </c:pt>
                <c:pt idx="50">
                  <c:v>37.5</c:v>
                </c:pt>
                <c:pt idx="51">
                  <c:v>35.200000000000003</c:v>
                </c:pt>
                <c:pt idx="52">
                  <c:v>129.02000000000001</c:v>
                </c:pt>
                <c:pt idx="53">
                  <c:v>131.23000000000002</c:v>
                </c:pt>
                <c:pt idx="54">
                  <c:v>150.6</c:v>
                </c:pt>
                <c:pt idx="55">
                  <c:v>35.380000000000003</c:v>
                </c:pt>
                <c:pt idx="56">
                  <c:v>31.09</c:v>
                </c:pt>
                <c:pt idx="57">
                  <c:v>37.700000000000003</c:v>
                </c:pt>
                <c:pt idx="58">
                  <c:v>41.019999999999996</c:v>
                </c:pt>
                <c:pt idx="59">
                  <c:v>119.30000000000001</c:v>
                </c:pt>
                <c:pt idx="60">
                  <c:v>153.69</c:v>
                </c:pt>
                <c:pt idx="61">
                  <c:v>249.24</c:v>
                </c:pt>
                <c:pt idx="62">
                  <c:v>59.470000000000006</c:v>
                </c:pt>
                <c:pt idx="63">
                  <c:v>65.75</c:v>
                </c:pt>
                <c:pt idx="64">
                  <c:v>144.84</c:v>
                </c:pt>
                <c:pt idx="65">
                  <c:v>61.100000000000009</c:v>
                </c:pt>
                <c:pt idx="66">
                  <c:v>116.78</c:v>
                </c:pt>
                <c:pt idx="67">
                  <c:v>206.32</c:v>
                </c:pt>
                <c:pt idx="68">
                  <c:v>167.79999999999998</c:v>
                </c:pt>
                <c:pt idx="69">
                  <c:v>52.89</c:v>
                </c:pt>
                <c:pt idx="70">
                  <c:v>52.129999999999995</c:v>
                </c:pt>
                <c:pt idx="71">
                  <c:v>45.629999999999995</c:v>
                </c:pt>
                <c:pt idx="72">
                  <c:v>50.5</c:v>
                </c:pt>
                <c:pt idx="73">
                  <c:v>73.86</c:v>
                </c:pt>
                <c:pt idx="74">
                  <c:v>103.34</c:v>
                </c:pt>
                <c:pt idx="75">
                  <c:v>123.2</c:v>
                </c:pt>
                <c:pt idx="76">
                  <c:v>43.849999999999994</c:v>
                </c:pt>
                <c:pt idx="77">
                  <c:v>65.3</c:v>
                </c:pt>
                <c:pt idx="78">
                  <c:v>40.44</c:v>
                </c:pt>
                <c:pt idx="79">
                  <c:v>77.930000000000007</c:v>
                </c:pt>
                <c:pt idx="80">
                  <c:v>57.25</c:v>
                </c:pt>
                <c:pt idx="81">
                  <c:v>64.84</c:v>
                </c:pt>
                <c:pt idx="82">
                  <c:v>89.16</c:v>
                </c:pt>
                <c:pt idx="83">
                  <c:v>45.11</c:v>
                </c:pt>
                <c:pt idx="84">
                  <c:v>43.26</c:v>
                </c:pt>
                <c:pt idx="85">
                  <c:v>40.19</c:v>
                </c:pt>
                <c:pt idx="86">
                  <c:v>32.29</c:v>
                </c:pt>
                <c:pt idx="87">
                  <c:v>150.19</c:v>
                </c:pt>
                <c:pt idx="88">
                  <c:v>138.1</c:v>
                </c:pt>
                <c:pt idx="89">
                  <c:v>76.81</c:v>
                </c:pt>
                <c:pt idx="90">
                  <c:v>32.020000000000003</c:v>
                </c:pt>
                <c:pt idx="91">
                  <c:v>73.56</c:v>
                </c:pt>
                <c:pt idx="92">
                  <c:v>67.5</c:v>
                </c:pt>
                <c:pt idx="93">
                  <c:v>58.1</c:v>
                </c:pt>
                <c:pt idx="94">
                  <c:v>134.03</c:v>
                </c:pt>
                <c:pt idx="95">
                  <c:v>179.04</c:v>
                </c:pt>
                <c:pt idx="96">
                  <c:v>168.88</c:v>
                </c:pt>
                <c:pt idx="97">
                  <c:v>66.5</c:v>
                </c:pt>
                <c:pt idx="98">
                  <c:v>63.46</c:v>
                </c:pt>
                <c:pt idx="99">
                  <c:v>57.08</c:v>
                </c:pt>
                <c:pt idx="100">
                  <c:v>53.83</c:v>
                </c:pt>
                <c:pt idx="101">
                  <c:v>157.19000000000003</c:v>
                </c:pt>
                <c:pt idx="102">
                  <c:v>188.45</c:v>
                </c:pt>
                <c:pt idx="103">
                  <c:v>171.74</c:v>
                </c:pt>
                <c:pt idx="104">
                  <c:v>66.430000000000007</c:v>
                </c:pt>
                <c:pt idx="105">
                  <c:v>57.980000000000004</c:v>
                </c:pt>
                <c:pt idx="106">
                  <c:v>40.25</c:v>
                </c:pt>
                <c:pt idx="107">
                  <c:v>57.2</c:v>
                </c:pt>
                <c:pt idx="108">
                  <c:v>142.81</c:v>
                </c:pt>
                <c:pt idx="109">
                  <c:v>194.81</c:v>
                </c:pt>
                <c:pt idx="110">
                  <c:v>183.29</c:v>
                </c:pt>
                <c:pt idx="111">
                  <c:v>79.3</c:v>
                </c:pt>
                <c:pt idx="112">
                  <c:v>60.52</c:v>
                </c:pt>
                <c:pt idx="113">
                  <c:v>56.635000000000005</c:v>
                </c:pt>
                <c:pt idx="114">
                  <c:v>73.83</c:v>
                </c:pt>
                <c:pt idx="115">
                  <c:v>81.48</c:v>
                </c:pt>
                <c:pt idx="116">
                  <c:v>142.53</c:v>
                </c:pt>
                <c:pt idx="117">
                  <c:v>119.72</c:v>
                </c:pt>
                <c:pt idx="118">
                  <c:v>123.30500000000001</c:v>
                </c:pt>
                <c:pt idx="119">
                  <c:v>119.72</c:v>
                </c:pt>
                <c:pt idx="120">
                  <c:v>142.42000000000002</c:v>
                </c:pt>
                <c:pt idx="121">
                  <c:v>121.56000000000002</c:v>
                </c:pt>
                <c:pt idx="122">
                  <c:v>79.460000000000008</c:v>
                </c:pt>
                <c:pt idx="123">
                  <c:v>80.37</c:v>
                </c:pt>
                <c:pt idx="124">
                  <c:v>102.00999999999999</c:v>
                </c:pt>
                <c:pt idx="125">
                  <c:v>60.79</c:v>
                </c:pt>
                <c:pt idx="126">
                  <c:v>60.69</c:v>
                </c:pt>
                <c:pt idx="127">
                  <c:v>53.800000000000004</c:v>
                </c:pt>
                <c:pt idx="128">
                  <c:v>54.66</c:v>
                </c:pt>
                <c:pt idx="129">
                  <c:v>178.25</c:v>
                </c:pt>
                <c:pt idx="130">
                  <c:v>220.72</c:v>
                </c:pt>
                <c:pt idx="131">
                  <c:v>185.75</c:v>
                </c:pt>
                <c:pt idx="132">
                  <c:v>31.810000000000002</c:v>
                </c:pt>
                <c:pt idx="133">
                  <c:v>28.020000000000003</c:v>
                </c:pt>
                <c:pt idx="134">
                  <c:v>31.520000000000003</c:v>
                </c:pt>
                <c:pt idx="135">
                  <c:v>27.67</c:v>
                </c:pt>
                <c:pt idx="136">
                  <c:v>38.97</c:v>
                </c:pt>
                <c:pt idx="137">
                  <c:v>60</c:v>
                </c:pt>
                <c:pt idx="138">
                  <c:v>67.449999999999989</c:v>
                </c:pt>
                <c:pt idx="139">
                  <c:v>44.730000000000004</c:v>
                </c:pt>
                <c:pt idx="140">
                  <c:v>50.85</c:v>
                </c:pt>
                <c:pt idx="141">
                  <c:v>27.57</c:v>
                </c:pt>
                <c:pt idx="142">
                  <c:v>37.519999999999996</c:v>
                </c:pt>
                <c:pt idx="143">
                  <c:v>120.98</c:v>
                </c:pt>
                <c:pt idx="144">
                  <c:v>170.81</c:v>
                </c:pt>
                <c:pt idx="145">
                  <c:v>160.63999999999999</c:v>
                </c:pt>
                <c:pt idx="146">
                  <c:v>30.049999999999997</c:v>
                </c:pt>
                <c:pt idx="147">
                  <c:v>28.33</c:v>
                </c:pt>
                <c:pt idx="148">
                  <c:v>33.44</c:v>
                </c:pt>
                <c:pt idx="149">
                  <c:v>23.96</c:v>
                </c:pt>
                <c:pt idx="150">
                  <c:v>79.69</c:v>
                </c:pt>
                <c:pt idx="151">
                  <c:v>97.01</c:v>
                </c:pt>
                <c:pt idx="152">
                  <c:v>84.39</c:v>
                </c:pt>
                <c:pt idx="153">
                  <c:v>43.86</c:v>
                </c:pt>
                <c:pt idx="154">
                  <c:v>30.9</c:v>
                </c:pt>
                <c:pt idx="155">
                  <c:v>40.870000000000005</c:v>
                </c:pt>
                <c:pt idx="156">
                  <c:v>40.68</c:v>
                </c:pt>
                <c:pt idx="157">
                  <c:v>137.82</c:v>
                </c:pt>
                <c:pt idx="158">
                  <c:v>199.58</c:v>
                </c:pt>
                <c:pt idx="159">
                  <c:v>179.72</c:v>
                </c:pt>
                <c:pt idx="160">
                  <c:v>36.06</c:v>
                </c:pt>
                <c:pt idx="161">
                  <c:v>34.480000000000004</c:v>
                </c:pt>
                <c:pt idx="162">
                  <c:v>38.769999999999996</c:v>
                </c:pt>
                <c:pt idx="163">
                  <c:v>36.46</c:v>
                </c:pt>
                <c:pt idx="164">
                  <c:v>91.490000000000009</c:v>
                </c:pt>
                <c:pt idx="165">
                  <c:v>121.38999999999999</c:v>
                </c:pt>
                <c:pt idx="166">
                  <c:v>136.66999999999999</c:v>
                </c:pt>
                <c:pt idx="167">
                  <c:v>35.340000000000003</c:v>
                </c:pt>
                <c:pt idx="168">
                  <c:v>32.19</c:v>
                </c:pt>
                <c:pt idx="169">
                  <c:v>30.43</c:v>
                </c:pt>
                <c:pt idx="170">
                  <c:v>28.43</c:v>
                </c:pt>
                <c:pt idx="171">
                  <c:v>47.92</c:v>
                </c:pt>
                <c:pt idx="172">
                  <c:v>41.11</c:v>
                </c:pt>
                <c:pt idx="173">
                  <c:v>58.629999999999995</c:v>
                </c:pt>
                <c:pt idx="174">
                  <c:v>72.830000000000013</c:v>
                </c:pt>
                <c:pt idx="175">
                  <c:v>62.960000000000008</c:v>
                </c:pt>
                <c:pt idx="176">
                  <c:v>38.22</c:v>
                </c:pt>
                <c:pt idx="177">
                  <c:v>38.18</c:v>
                </c:pt>
                <c:pt idx="178">
                  <c:v>25.47</c:v>
                </c:pt>
                <c:pt idx="179">
                  <c:v>53.43</c:v>
                </c:pt>
                <c:pt idx="180">
                  <c:v>52.96</c:v>
                </c:pt>
                <c:pt idx="181">
                  <c:v>16.23</c:v>
                </c:pt>
                <c:pt idx="182">
                  <c:v>21.7</c:v>
                </c:pt>
                <c:pt idx="183">
                  <c:v>30.03</c:v>
                </c:pt>
                <c:pt idx="184">
                  <c:v>26.87</c:v>
                </c:pt>
                <c:pt idx="185">
                  <c:v>30.78</c:v>
                </c:pt>
                <c:pt idx="186">
                  <c:v>47.15</c:v>
                </c:pt>
                <c:pt idx="187">
                  <c:v>41.95</c:v>
                </c:pt>
                <c:pt idx="188">
                  <c:v>55.18</c:v>
                </c:pt>
                <c:pt idx="189">
                  <c:v>51.79</c:v>
                </c:pt>
                <c:pt idx="190">
                  <c:v>46.72</c:v>
                </c:pt>
                <c:pt idx="191">
                  <c:v>48.6</c:v>
                </c:pt>
                <c:pt idx="192">
                  <c:v>35.42</c:v>
                </c:pt>
                <c:pt idx="193">
                  <c:v>53.78</c:v>
                </c:pt>
                <c:pt idx="194">
                  <c:v>60.870000000000005</c:v>
                </c:pt>
                <c:pt idx="195">
                  <c:v>57.67</c:v>
                </c:pt>
                <c:pt idx="196">
                  <c:v>65.83</c:v>
                </c:pt>
                <c:pt idx="197">
                  <c:v>81.09</c:v>
                </c:pt>
                <c:pt idx="198">
                  <c:v>58.269999999999996</c:v>
                </c:pt>
                <c:pt idx="199">
                  <c:v>150.52000000000001</c:v>
                </c:pt>
                <c:pt idx="200">
                  <c:v>182.42</c:v>
                </c:pt>
                <c:pt idx="201">
                  <c:v>190.62</c:v>
                </c:pt>
                <c:pt idx="202">
                  <c:v>42.6</c:v>
                </c:pt>
                <c:pt idx="203">
                  <c:v>48.56</c:v>
                </c:pt>
                <c:pt idx="204">
                  <c:v>31.82</c:v>
                </c:pt>
                <c:pt idx="205">
                  <c:v>29.71</c:v>
                </c:pt>
                <c:pt idx="206">
                  <c:v>44.21</c:v>
                </c:pt>
                <c:pt idx="207">
                  <c:v>57.42</c:v>
                </c:pt>
                <c:pt idx="208">
                  <c:v>54.44</c:v>
                </c:pt>
                <c:pt idx="209">
                  <c:v>28.29</c:v>
                </c:pt>
                <c:pt idx="210">
                  <c:v>30.63</c:v>
                </c:pt>
                <c:pt idx="211">
                  <c:v>49.16</c:v>
                </c:pt>
                <c:pt idx="212">
                  <c:v>61.84</c:v>
                </c:pt>
                <c:pt idx="213">
                  <c:v>158.66</c:v>
                </c:pt>
                <c:pt idx="214">
                  <c:v>183.32</c:v>
                </c:pt>
                <c:pt idx="215">
                  <c:v>180.17000000000002</c:v>
                </c:pt>
                <c:pt idx="216">
                  <c:v>60.16</c:v>
                </c:pt>
                <c:pt idx="217">
                  <c:v>48.82</c:v>
                </c:pt>
                <c:pt idx="218">
                  <c:v>37.520000000000003</c:v>
                </c:pt>
                <c:pt idx="219">
                  <c:v>31.91</c:v>
                </c:pt>
                <c:pt idx="220">
                  <c:v>114.48</c:v>
                </c:pt>
                <c:pt idx="221">
                  <c:v>151.19</c:v>
                </c:pt>
                <c:pt idx="222">
                  <c:v>163.61000000000001</c:v>
                </c:pt>
                <c:pt idx="223">
                  <c:v>43.46</c:v>
                </c:pt>
                <c:pt idx="224">
                  <c:v>35.36</c:v>
                </c:pt>
                <c:pt idx="225">
                  <c:v>54.22</c:v>
                </c:pt>
                <c:pt idx="226">
                  <c:v>48.34</c:v>
                </c:pt>
                <c:pt idx="227">
                  <c:v>111.93</c:v>
                </c:pt>
                <c:pt idx="228">
                  <c:v>147.46</c:v>
                </c:pt>
                <c:pt idx="229">
                  <c:v>142.91000000000003</c:v>
                </c:pt>
                <c:pt idx="230">
                  <c:v>31.6</c:v>
                </c:pt>
                <c:pt idx="231">
                  <c:v>48.97</c:v>
                </c:pt>
                <c:pt idx="232">
                  <c:v>38.07</c:v>
                </c:pt>
                <c:pt idx="233">
                  <c:v>34.49</c:v>
                </c:pt>
                <c:pt idx="234">
                  <c:v>120.69</c:v>
                </c:pt>
                <c:pt idx="235">
                  <c:v>155.39999999999998</c:v>
                </c:pt>
                <c:pt idx="236">
                  <c:v>160.60000000000002</c:v>
                </c:pt>
                <c:pt idx="237">
                  <c:v>49.04</c:v>
                </c:pt>
                <c:pt idx="238">
                  <c:v>56.71</c:v>
                </c:pt>
                <c:pt idx="239">
                  <c:v>38.590000000000003</c:v>
                </c:pt>
                <c:pt idx="240">
                  <c:v>48.03</c:v>
                </c:pt>
                <c:pt idx="241">
                  <c:v>61.23</c:v>
                </c:pt>
                <c:pt idx="242">
                  <c:v>134.07</c:v>
                </c:pt>
                <c:pt idx="243">
                  <c:v>155.37</c:v>
                </c:pt>
                <c:pt idx="244">
                  <c:v>176.66</c:v>
                </c:pt>
                <c:pt idx="245">
                  <c:v>53.09</c:v>
                </c:pt>
                <c:pt idx="246">
                  <c:v>63.86</c:v>
                </c:pt>
                <c:pt idx="247">
                  <c:v>161.69</c:v>
                </c:pt>
                <c:pt idx="248">
                  <c:v>135.32</c:v>
                </c:pt>
                <c:pt idx="249">
                  <c:v>179.27</c:v>
                </c:pt>
                <c:pt idx="250">
                  <c:v>50.85</c:v>
                </c:pt>
                <c:pt idx="251">
                  <c:v>89.72</c:v>
                </c:pt>
                <c:pt idx="252">
                  <c:v>53.73</c:v>
                </c:pt>
                <c:pt idx="253">
                  <c:v>61.64</c:v>
                </c:pt>
                <c:pt idx="254">
                  <c:v>131.32</c:v>
                </c:pt>
                <c:pt idx="255">
                  <c:v>120.4</c:v>
                </c:pt>
                <c:pt idx="256">
                  <c:v>141.64000000000001</c:v>
                </c:pt>
                <c:pt idx="257">
                  <c:v>49.41</c:v>
                </c:pt>
                <c:pt idx="258">
                  <c:v>74.44</c:v>
                </c:pt>
                <c:pt idx="259">
                  <c:v>81.740000000000009</c:v>
                </c:pt>
                <c:pt idx="260">
                  <c:v>75.09</c:v>
                </c:pt>
                <c:pt idx="261">
                  <c:v>72.48</c:v>
                </c:pt>
                <c:pt idx="262">
                  <c:v>120.75</c:v>
                </c:pt>
                <c:pt idx="263">
                  <c:v>168.48000000000002</c:v>
                </c:pt>
                <c:pt idx="264">
                  <c:v>169.94</c:v>
                </c:pt>
                <c:pt idx="265">
                  <c:v>49.97</c:v>
                </c:pt>
                <c:pt idx="266">
                  <c:v>32.049999999999997</c:v>
                </c:pt>
                <c:pt idx="267">
                  <c:v>30.65</c:v>
                </c:pt>
                <c:pt idx="268">
                  <c:v>29.11</c:v>
                </c:pt>
                <c:pt idx="269">
                  <c:v>25.96</c:v>
                </c:pt>
                <c:pt idx="270">
                  <c:v>46.89</c:v>
                </c:pt>
                <c:pt idx="271">
                  <c:v>66.78</c:v>
                </c:pt>
                <c:pt idx="272">
                  <c:v>61.55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92</c:v>
                </c:pt>
                <c:pt idx="285">
                  <c:v>78.53</c:v>
                </c:pt>
                <c:pt idx="286">
                  <c:v>84.27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103.02</c:v>
                </c:pt>
                <c:pt idx="298">
                  <c:v>101.65</c:v>
                </c:pt>
                <c:pt idx="299">
                  <c:v>64.66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70.709999999999994</c:v>
                </c:pt>
                <c:pt idx="312">
                  <c:v>99.42</c:v>
                </c:pt>
                <c:pt idx="313">
                  <c:v>93.97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5.23</c:v>
                </c:pt>
                <c:pt idx="318">
                  <c:v>10.050000000000001</c:v>
                </c:pt>
                <c:pt idx="319">
                  <c:v>44.43</c:v>
                </c:pt>
                <c:pt idx="320">
                  <c:v>72.58</c:v>
                </c:pt>
                <c:pt idx="321">
                  <c:v>32.39</c:v>
                </c:pt>
                <c:pt idx="322">
                  <c:v>33.76</c:v>
                </c:pt>
                <c:pt idx="323">
                  <c:v>51.48</c:v>
                </c:pt>
                <c:pt idx="324">
                  <c:v>70.95</c:v>
                </c:pt>
                <c:pt idx="325">
                  <c:v>110.12</c:v>
                </c:pt>
                <c:pt idx="326">
                  <c:v>118.37</c:v>
                </c:pt>
                <c:pt idx="327">
                  <c:v>110.25</c:v>
                </c:pt>
                <c:pt idx="328">
                  <c:v>15.67</c:v>
                </c:pt>
                <c:pt idx="329">
                  <c:v>17.61</c:v>
                </c:pt>
                <c:pt idx="330">
                  <c:v>14.18</c:v>
                </c:pt>
                <c:pt idx="331">
                  <c:v>23.3</c:v>
                </c:pt>
                <c:pt idx="332">
                  <c:v>20.080000000000002</c:v>
                </c:pt>
                <c:pt idx="333">
                  <c:v>18.150000000000002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8.2100000000000009</c:v>
                </c:pt>
                <c:pt idx="346">
                  <c:v>106.06</c:v>
                </c:pt>
                <c:pt idx="347">
                  <c:v>130.16</c:v>
                </c:pt>
                <c:pt idx="348">
                  <c:v>119.30000000000001</c:v>
                </c:pt>
                <c:pt idx="349">
                  <c:v>88.210000000000008</c:v>
                </c:pt>
                <c:pt idx="350">
                  <c:v>66.27</c:v>
                </c:pt>
                <c:pt idx="351">
                  <c:v>57.53</c:v>
                </c:pt>
                <c:pt idx="352">
                  <c:v>59.43</c:v>
                </c:pt>
                <c:pt idx="353">
                  <c:v>64.11</c:v>
                </c:pt>
                <c:pt idx="354">
                  <c:v>65.759999999999991</c:v>
                </c:pt>
                <c:pt idx="355">
                  <c:v>76.25</c:v>
                </c:pt>
                <c:pt idx="356">
                  <c:v>62.49</c:v>
                </c:pt>
                <c:pt idx="357">
                  <c:v>62.980000000000004</c:v>
                </c:pt>
                <c:pt idx="358">
                  <c:v>51.17</c:v>
                </c:pt>
                <c:pt idx="359">
                  <c:v>57.78</c:v>
                </c:pt>
                <c:pt idx="360">
                  <c:v>156.63999999999999</c:v>
                </c:pt>
                <c:pt idx="361">
                  <c:v>149</c:v>
                </c:pt>
                <c:pt idx="362">
                  <c:v>158.32</c:v>
                </c:pt>
                <c:pt idx="363">
                  <c:v>59.2</c:v>
                </c:pt>
                <c:pt idx="364">
                  <c:v>53.47</c:v>
                </c:pt>
                <c:pt idx="365">
                  <c:v>0</c:v>
                </c:pt>
                <c:pt idx="366">
                  <c:v>0</c:v>
                </c:pt>
                <c:pt idx="367">
                  <c:v>23.28</c:v>
                </c:pt>
                <c:pt idx="368">
                  <c:v>41.32</c:v>
                </c:pt>
                <c:pt idx="369">
                  <c:v>51.76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89.69</c:v>
                </c:pt>
                <c:pt idx="375">
                  <c:v>75.599999999999994</c:v>
                </c:pt>
                <c:pt idx="376">
                  <c:v>74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31.97</c:v>
                </c:pt>
                <c:pt idx="382">
                  <c:v>52.48</c:v>
                </c:pt>
                <c:pt idx="383">
                  <c:v>55.25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100.74</c:v>
                </c:pt>
                <c:pt idx="389">
                  <c:v>126.73</c:v>
                </c:pt>
                <c:pt idx="390">
                  <c:v>150.68</c:v>
                </c:pt>
                <c:pt idx="391">
                  <c:v>0.12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21.63</c:v>
                </c:pt>
                <c:pt idx="399">
                  <c:v>29.42</c:v>
                </c:pt>
                <c:pt idx="400">
                  <c:v>33.840000000000003</c:v>
                </c:pt>
                <c:pt idx="401">
                  <c:v>28.72</c:v>
                </c:pt>
                <c:pt idx="402">
                  <c:v>29.05</c:v>
                </c:pt>
                <c:pt idx="403">
                  <c:v>43.18</c:v>
                </c:pt>
                <c:pt idx="404">
                  <c:v>51.43</c:v>
                </c:pt>
                <c:pt idx="405">
                  <c:v>71.98</c:v>
                </c:pt>
                <c:pt idx="406">
                  <c:v>55.98</c:v>
                </c:pt>
                <c:pt idx="407">
                  <c:v>63.16</c:v>
                </c:pt>
                <c:pt idx="408">
                  <c:v>57.95</c:v>
                </c:pt>
                <c:pt idx="409">
                  <c:v>49.5</c:v>
                </c:pt>
                <c:pt idx="410">
                  <c:v>64.650000000000006</c:v>
                </c:pt>
                <c:pt idx="411">
                  <c:v>81.400000000000006</c:v>
                </c:pt>
                <c:pt idx="412">
                  <c:v>71.86</c:v>
                </c:pt>
                <c:pt idx="413">
                  <c:v>78.3</c:v>
                </c:pt>
                <c:pt idx="414">
                  <c:v>60.07</c:v>
                </c:pt>
                <c:pt idx="415">
                  <c:v>63.34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C9-4A0C-8390-B28595A516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Orders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Sheet1!$B$2:$B$417</c:f>
              <c:numCache>
                <c:formatCode>General</c:formatCode>
                <c:ptCount val="416"/>
                <c:pt idx="0">
                  <c:v>164226</c:v>
                </c:pt>
                <c:pt idx="1">
                  <c:v>132578</c:v>
                </c:pt>
                <c:pt idx="2">
                  <c:v>136555</c:v>
                </c:pt>
                <c:pt idx="3">
                  <c:v>179472</c:v>
                </c:pt>
                <c:pt idx="4">
                  <c:v>205625</c:v>
                </c:pt>
                <c:pt idx="5">
                  <c:v>192001</c:v>
                </c:pt>
                <c:pt idx="6">
                  <c:v>133006</c:v>
                </c:pt>
                <c:pt idx="7">
                  <c:v>148126</c:v>
                </c:pt>
                <c:pt idx="8">
                  <c:v>148658</c:v>
                </c:pt>
                <c:pt idx="9">
                  <c:v>163496</c:v>
                </c:pt>
                <c:pt idx="10">
                  <c:v>191584</c:v>
                </c:pt>
                <c:pt idx="11">
                  <c:v>213070</c:v>
                </c:pt>
                <c:pt idx="12">
                  <c:v>205936</c:v>
                </c:pt>
                <c:pt idx="13">
                  <c:v>143388</c:v>
                </c:pt>
                <c:pt idx="14">
                  <c:v>146343</c:v>
                </c:pt>
                <c:pt idx="15">
                  <c:v>150448</c:v>
                </c:pt>
                <c:pt idx="16">
                  <c:v>166491</c:v>
                </c:pt>
                <c:pt idx="17">
                  <c:v>196845</c:v>
                </c:pt>
                <c:pt idx="18">
                  <c:v>218363</c:v>
                </c:pt>
                <c:pt idx="19">
                  <c:v>201035</c:v>
                </c:pt>
                <c:pt idx="20">
                  <c:v>142105</c:v>
                </c:pt>
                <c:pt idx="21">
                  <c:v>140479</c:v>
                </c:pt>
                <c:pt idx="22">
                  <c:v>145571</c:v>
                </c:pt>
                <c:pt idx="23">
                  <c:v>148658</c:v>
                </c:pt>
                <c:pt idx="24">
                  <c:v>194407</c:v>
                </c:pt>
                <c:pt idx="25">
                  <c:v>214615</c:v>
                </c:pt>
                <c:pt idx="26">
                  <c:v>201435</c:v>
                </c:pt>
                <c:pt idx="27">
                  <c:v>147173</c:v>
                </c:pt>
                <c:pt idx="28">
                  <c:v>143718</c:v>
                </c:pt>
                <c:pt idx="29">
                  <c:v>151948</c:v>
                </c:pt>
                <c:pt idx="30">
                  <c:v>157407</c:v>
                </c:pt>
                <c:pt idx="31">
                  <c:v>196384</c:v>
                </c:pt>
                <c:pt idx="32">
                  <c:v>220101</c:v>
                </c:pt>
                <c:pt idx="33">
                  <c:v>208294</c:v>
                </c:pt>
                <c:pt idx="34">
                  <c:v>151085</c:v>
                </c:pt>
                <c:pt idx="35">
                  <c:v>151947</c:v>
                </c:pt>
                <c:pt idx="36">
                  <c:v>158147</c:v>
                </c:pt>
                <c:pt idx="37">
                  <c:v>164689</c:v>
                </c:pt>
                <c:pt idx="38">
                  <c:v>214645</c:v>
                </c:pt>
                <c:pt idx="39">
                  <c:v>231986</c:v>
                </c:pt>
                <c:pt idx="40">
                  <c:v>211517</c:v>
                </c:pt>
                <c:pt idx="41">
                  <c:v>160405</c:v>
                </c:pt>
                <c:pt idx="42">
                  <c:v>159127</c:v>
                </c:pt>
                <c:pt idx="43">
                  <c:v>163844</c:v>
                </c:pt>
                <c:pt idx="44">
                  <c:v>176732</c:v>
                </c:pt>
                <c:pt idx="45">
                  <c:v>216861</c:v>
                </c:pt>
                <c:pt idx="46">
                  <c:v>237664</c:v>
                </c:pt>
                <c:pt idx="47">
                  <c:v>226234</c:v>
                </c:pt>
                <c:pt idx="48">
                  <c:v>159652</c:v>
                </c:pt>
                <c:pt idx="49">
                  <c:v>165759</c:v>
                </c:pt>
                <c:pt idx="50">
                  <c:v>169046</c:v>
                </c:pt>
                <c:pt idx="51">
                  <c:v>183820</c:v>
                </c:pt>
                <c:pt idx="52">
                  <c:v>228341</c:v>
                </c:pt>
                <c:pt idx="53">
                  <c:v>243919</c:v>
                </c:pt>
                <c:pt idx="54">
                  <c:v>219318</c:v>
                </c:pt>
                <c:pt idx="55">
                  <c:v>158111</c:v>
                </c:pt>
                <c:pt idx="56">
                  <c:v>158987</c:v>
                </c:pt>
                <c:pt idx="57">
                  <c:v>164670</c:v>
                </c:pt>
                <c:pt idx="58">
                  <c:v>173130</c:v>
                </c:pt>
                <c:pt idx="59">
                  <c:v>220015</c:v>
                </c:pt>
                <c:pt idx="60">
                  <c:v>245102</c:v>
                </c:pt>
                <c:pt idx="61">
                  <c:v>228136</c:v>
                </c:pt>
                <c:pt idx="62">
                  <c:v>156641</c:v>
                </c:pt>
                <c:pt idx="63">
                  <c:v>179349</c:v>
                </c:pt>
                <c:pt idx="64">
                  <c:v>209356</c:v>
                </c:pt>
                <c:pt idx="65">
                  <c:v>166510</c:v>
                </c:pt>
                <c:pt idx="66">
                  <c:v>207104</c:v>
                </c:pt>
                <c:pt idx="67">
                  <c:v>227420</c:v>
                </c:pt>
                <c:pt idx="68">
                  <c:v>214961</c:v>
                </c:pt>
                <c:pt idx="69">
                  <c:v>154509</c:v>
                </c:pt>
                <c:pt idx="70">
                  <c:v>173969</c:v>
                </c:pt>
                <c:pt idx="71">
                  <c:v>176734</c:v>
                </c:pt>
                <c:pt idx="72">
                  <c:v>185191</c:v>
                </c:pt>
                <c:pt idx="73">
                  <c:v>230035</c:v>
                </c:pt>
                <c:pt idx="74">
                  <c:v>243621</c:v>
                </c:pt>
                <c:pt idx="75">
                  <c:v>218858</c:v>
                </c:pt>
                <c:pt idx="76">
                  <c:v>169711</c:v>
                </c:pt>
                <c:pt idx="77">
                  <c:v>170387</c:v>
                </c:pt>
                <c:pt idx="78">
                  <c:v>174773</c:v>
                </c:pt>
                <c:pt idx="79">
                  <c:v>183941</c:v>
                </c:pt>
                <c:pt idx="80">
                  <c:v>222800</c:v>
                </c:pt>
                <c:pt idx="81">
                  <c:v>232997</c:v>
                </c:pt>
                <c:pt idx="82">
                  <c:v>212134</c:v>
                </c:pt>
                <c:pt idx="83">
                  <c:v>160818</c:v>
                </c:pt>
                <c:pt idx="84">
                  <c:v>167259</c:v>
                </c:pt>
                <c:pt idx="85">
                  <c:v>178871</c:v>
                </c:pt>
                <c:pt idx="86">
                  <c:v>183805</c:v>
                </c:pt>
                <c:pt idx="87">
                  <c:v>226971</c:v>
                </c:pt>
                <c:pt idx="88">
                  <c:v>243338</c:v>
                </c:pt>
                <c:pt idx="89">
                  <c:v>227922</c:v>
                </c:pt>
                <c:pt idx="90">
                  <c:v>161386</c:v>
                </c:pt>
                <c:pt idx="91">
                  <c:v>156956</c:v>
                </c:pt>
                <c:pt idx="92">
                  <c:v>164996</c:v>
                </c:pt>
                <c:pt idx="93">
                  <c:v>172448</c:v>
                </c:pt>
                <c:pt idx="94">
                  <c:v>221694</c:v>
                </c:pt>
                <c:pt idx="95">
                  <c:v>247643</c:v>
                </c:pt>
                <c:pt idx="96">
                  <c:v>222164</c:v>
                </c:pt>
                <c:pt idx="97">
                  <c:v>160245</c:v>
                </c:pt>
                <c:pt idx="98">
                  <c:v>165223</c:v>
                </c:pt>
                <c:pt idx="99">
                  <c:v>173663</c:v>
                </c:pt>
                <c:pt idx="100">
                  <c:v>190382</c:v>
                </c:pt>
                <c:pt idx="101">
                  <c:v>234062</c:v>
                </c:pt>
                <c:pt idx="102">
                  <c:v>258532</c:v>
                </c:pt>
                <c:pt idx="103">
                  <c:v>232729</c:v>
                </c:pt>
                <c:pt idx="104">
                  <c:v>167540</c:v>
                </c:pt>
                <c:pt idx="105">
                  <c:v>176263</c:v>
                </c:pt>
                <c:pt idx="106">
                  <c:v>180345</c:v>
                </c:pt>
                <c:pt idx="107">
                  <c:v>185253</c:v>
                </c:pt>
                <c:pt idx="108">
                  <c:v>232837</c:v>
                </c:pt>
                <c:pt idx="109">
                  <c:v>259854</c:v>
                </c:pt>
                <c:pt idx="110">
                  <c:v>233076</c:v>
                </c:pt>
                <c:pt idx="111">
                  <c:v>169503</c:v>
                </c:pt>
                <c:pt idx="112">
                  <c:v>177195</c:v>
                </c:pt>
                <c:pt idx="113">
                  <c:v>182397</c:v>
                </c:pt>
                <c:pt idx="114">
                  <c:v>190514</c:v>
                </c:pt>
                <c:pt idx="115">
                  <c:v>228802</c:v>
                </c:pt>
                <c:pt idx="116">
                  <c:v>260318</c:v>
                </c:pt>
                <c:pt idx="117">
                  <c:v>231490</c:v>
                </c:pt>
                <c:pt idx="118">
                  <c:v>187410</c:v>
                </c:pt>
                <c:pt idx="119">
                  <c:v>201547</c:v>
                </c:pt>
                <c:pt idx="120">
                  <c:v>210077</c:v>
                </c:pt>
                <c:pt idx="121">
                  <c:v>133269</c:v>
                </c:pt>
                <c:pt idx="122">
                  <c:v>128930</c:v>
                </c:pt>
                <c:pt idx="123">
                  <c:v>187228</c:v>
                </c:pt>
                <c:pt idx="124">
                  <c:v>201731</c:v>
                </c:pt>
                <c:pt idx="125">
                  <c:v>192895</c:v>
                </c:pt>
                <c:pt idx="126">
                  <c:v>190774</c:v>
                </c:pt>
                <c:pt idx="127">
                  <c:v>188192</c:v>
                </c:pt>
                <c:pt idx="128">
                  <c:v>187222</c:v>
                </c:pt>
                <c:pt idx="129">
                  <c:v>202423</c:v>
                </c:pt>
                <c:pt idx="130">
                  <c:v>212421</c:v>
                </c:pt>
                <c:pt idx="131">
                  <c:v>208078</c:v>
                </c:pt>
                <c:pt idx="132">
                  <c:v>155645</c:v>
                </c:pt>
                <c:pt idx="133">
                  <c:v>159047</c:v>
                </c:pt>
                <c:pt idx="134">
                  <c:v>181567</c:v>
                </c:pt>
                <c:pt idx="135">
                  <c:v>175913</c:v>
                </c:pt>
                <c:pt idx="136">
                  <c:v>217796</c:v>
                </c:pt>
                <c:pt idx="137">
                  <c:v>237197</c:v>
                </c:pt>
                <c:pt idx="138">
                  <c:v>217233</c:v>
                </c:pt>
                <c:pt idx="139">
                  <c:v>158806</c:v>
                </c:pt>
                <c:pt idx="140">
                  <c:v>162949</c:v>
                </c:pt>
                <c:pt idx="141">
                  <c:v>162668</c:v>
                </c:pt>
                <c:pt idx="142">
                  <c:v>178032</c:v>
                </c:pt>
                <c:pt idx="143">
                  <c:v>220010</c:v>
                </c:pt>
                <c:pt idx="144">
                  <c:v>252021</c:v>
                </c:pt>
                <c:pt idx="145">
                  <c:v>228583</c:v>
                </c:pt>
                <c:pt idx="146">
                  <c:v>166308</c:v>
                </c:pt>
                <c:pt idx="147">
                  <c:v>163595</c:v>
                </c:pt>
                <c:pt idx="148">
                  <c:v>164291</c:v>
                </c:pt>
                <c:pt idx="149">
                  <c:v>177038</c:v>
                </c:pt>
                <c:pt idx="150">
                  <c:v>221351</c:v>
                </c:pt>
                <c:pt idx="151">
                  <c:v>249758</c:v>
                </c:pt>
                <c:pt idx="152">
                  <c:v>227342</c:v>
                </c:pt>
                <c:pt idx="153">
                  <c:v>151759</c:v>
                </c:pt>
                <c:pt idx="154">
                  <c:v>157592</c:v>
                </c:pt>
                <c:pt idx="155">
                  <c:v>169145</c:v>
                </c:pt>
                <c:pt idx="156">
                  <c:v>173215</c:v>
                </c:pt>
                <c:pt idx="157">
                  <c:v>224239</c:v>
                </c:pt>
                <c:pt idx="158">
                  <c:v>254146</c:v>
                </c:pt>
                <c:pt idx="159">
                  <c:v>234577</c:v>
                </c:pt>
                <c:pt idx="160">
                  <c:v>159971</c:v>
                </c:pt>
                <c:pt idx="161">
                  <c:v>168004</c:v>
                </c:pt>
                <c:pt idx="162">
                  <c:v>180962</c:v>
                </c:pt>
                <c:pt idx="163">
                  <c:v>181973</c:v>
                </c:pt>
                <c:pt idx="164">
                  <c:v>220754</c:v>
                </c:pt>
                <c:pt idx="165">
                  <c:v>222442</c:v>
                </c:pt>
                <c:pt idx="166">
                  <c:v>260476</c:v>
                </c:pt>
                <c:pt idx="167">
                  <c:v>160445</c:v>
                </c:pt>
                <c:pt idx="168">
                  <c:v>161560</c:v>
                </c:pt>
                <c:pt idx="169">
                  <c:v>166319</c:v>
                </c:pt>
                <c:pt idx="170">
                  <c:v>173655</c:v>
                </c:pt>
                <c:pt idx="171">
                  <c:v>188524</c:v>
                </c:pt>
                <c:pt idx="172">
                  <c:v>231723</c:v>
                </c:pt>
                <c:pt idx="173">
                  <c:v>232714</c:v>
                </c:pt>
                <c:pt idx="174">
                  <c:v>216324</c:v>
                </c:pt>
                <c:pt idx="175">
                  <c:v>249754</c:v>
                </c:pt>
                <c:pt idx="176">
                  <c:v>158166</c:v>
                </c:pt>
                <c:pt idx="177">
                  <c:v>164633</c:v>
                </c:pt>
                <c:pt idx="178">
                  <c:v>205515</c:v>
                </c:pt>
                <c:pt idx="179">
                  <c:v>229698</c:v>
                </c:pt>
                <c:pt idx="180">
                  <c:v>214011</c:v>
                </c:pt>
                <c:pt idx="181">
                  <c:v>143859</c:v>
                </c:pt>
                <c:pt idx="182">
                  <c:v>148677</c:v>
                </c:pt>
                <c:pt idx="183">
                  <c:v>156715</c:v>
                </c:pt>
                <c:pt idx="184">
                  <c:v>163734</c:v>
                </c:pt>
                <c:pt idx="185">
                  <c:v>210428</c:v>
                </c:pt>
                <c:pt idx="186">
                  <c:v>232843</c:v>
                </c:pt>
                <c:pt idx="187">
                  <c:v>231844</c:v>
                </c:pt>
                <c:pt idx="188">
                  <c:v>280364</c:v>
                </c:pt>
                <c:pt idx="189">
                  <c:v>156809</c:v>
                </c:pt>
                <c:pt idx="190">
                  <c:v>167826</c:v>
                </c:pt>
                <c:pt idx="191">
                  <c:v>172059</c:v>
                </c:pt>
                <c:pt idx="192">
                  <c:v>215238</c:v>
                </c:pt>
                <c:pt idx="193">
                  <c:v>244332</c:v>
                </c:pt>
                <c:pt idx="194">
                  <c:v>223419</c:v>
                </c:pt>
                <c:pt idx="195">
                  <c:v>159513</c:v>
                </c:pt>
                <c:pt idx="196">
                  <c:v>160915</c:v>
                </c:pt>
                <c:pt idx="197">
                  <c:v>163038</c:v>
                </c:pt>
                <c:pt idx="198">
                  <c:v>174309</c:v>
                </c:pt>
                <c:pt idx="199">
                  <c:v>223956</c:v>
                </c:pt>
                <c:pt idx="200">
                  <c:v>261969</c:v>
                </c:pt>
                <c:pt idx="201">
                  <c:v>247801</c:v>
                </c:pt>
                <c:pt idx="202">
                  <c:v>160591</c:v>
                </c:pt>
                <c:pt idx="203">
                  <c:v>162969</c:v>
                </c:pt>
                <c:pt idx="204">
                  <c:v>171878</c:v>
                </c:pt>
                <c:pt idx="205">
                  <c:v>191282</c:v>
                </c:pt>
                <c:pt idx="206">
                  <c:v>231632</c:v>
                </c:pt>
                <c:pt idx="207">
                  <c:v>265474</c:v>
                </c:pt>
                <c:pt idx="208">
                  <c:v>247557</c:v>
                </c:pt>
                <c:pt idx="209">
                  <c:v>160139</c:v>
                </c:pt>
                <c:pt idx="210">
                  <c:v>174476</c:v>
                </c:pt>
                <c:pt idx="211">
                  <c:v>180050</c:v>
                </c:pt>
                <c:pt idx="212">
                  <c:v>194739</c:v>
                </c:pt>
                <c:pt idx="213">
                  <c:v>234789</c:v>
                </c:pt>
                <c:pt idx="214">
                  <c:v>270791</c:v>
                </c:pt>
                <c:pt idx="215">
                  <c:v>255787</c:v>
                </c:pt>
                <c:pt idx="216">
                  <c:v>172127</c:v>
                </c:pt>
                <c:pt idx="217">
                  <c:v>176445</c:v>
                </c:pt>
                <c:pt idx="218">
                  <c:v>189347</c:v>
                </c:pt>
                <c:pt idx="219">
                  <c:v>211430</c:v>
                </c:pt>
                <c:pt idx="220">
                  <c:v>247408</c:v>
                </c:pt>
                <c:pt idx="221">
                  <c:v>277643</c:v>
                </c:pt>
                <c:pt idx="222">
                  <c:v>251884</c:v>
                </c:pt>
                <c:pt idx="223">
                  <c:v>175143</c:v>
                </c:pt>
                <c:pt idx="224">
                  <c:v>172635</c:v>
                </c:pt>
                <c:pt idx="225">
                  <c:v>176931</c:v>
                </c:pt>
                <c:pt idx="226">
                  <c:v>190839</c:v>
                </c:pt>
                <c:pt idx="227">
                  <c:v>229812</c:v>
                </c:pt>
                <c:pt idx="228">
                  <c:v>266607</c:v>
                </c:pt>
                <c:pt idx="229">
                  <c:v>258728</c:v>
                </c:pt>
                <c:pt idx="230">
                  <c:v>172869</c:v>
                </c:pt>
                <c:pt idx="231">
                  <c:v>188896</c:v>
                </c:pt>
                <c:pt idx="232">
                  <c:v>198047</c:v>
                </c:pt>
                <c:pt idx="233">
                  <c:v>192657</c:v>
                </c:pt>
                <c:pt idx="234">
                  <c:v>249765</c:v>
                </c:pt>
                <c:pt idx="235">
                  <c:v>295437</c:v>
                </c:pt>
                <c:pt idx="236">
                  <c:v>274980</c:v>
                </c:pt>
                <c:pt idx="237">
                  <c:v>183624</c:v>
                </c:pt>
                <c:pt idx="238">
                  <c:v>193448</c:v>
                </c:pt>
                <c:pt idx="239">
                  <c:v>195967</c:v>
                </c:pt>
                <c:pt idx="240">
                  <c:v>205212</c:v>
                </c:pt>
                <c:pt idx="241">
                  <c:v>250016</c:v>
                </c:pt>
                <c:pt idx="242">
                  <c:v>250587</c:v>
                </c:pt>
                <c:pt idx="243">
                  <c:v>216429</c:v>
                </c:pt>
                <c:pt idx="244">
                  <c:v>232916</c:v>
                </c:pt>
                <c:pt idx="245">
                  <c:v>218168</c:v>
                </c:pt>
                <c:pt idx="246">
                  <c:v>211344</c:v>
                </c:pt>
                <c:pt idx="247">
                  <c:v>222619</c:v>
                </c:pt>
                <c:pt idx="248">
                  <c:v>228251</c:v>
                </c:pt>
                <c:pt idx="249">
                  <c:v>267933</c:v>
                </c:pt>
                <c:pt idx="250">
                  <c:v>250664</c:v>
                </c:pt>
                <c:pt idx="251">
                  <c:v>225938</c:v>
                </c:pt>
                <c:pt idx="252">
                  <c:v>170809</c:v>
                </c:pt>
                <c:pt idx="253">
                  <c:v>185464</c:v>
                </c:pt>
                <c:pt idx="254">
                  <c:v>192717</c:v>
                </c:pt>
                <c:pt idx="255">
                  <c:v>237992</c:v>
                </c:pt>
                <c:pt idx="256">
                  <c:v>265011</c:v>
                </c:pt>
                <c:pt idx="257">
                  <c:v>242892</c:v>
                </c:pt>
                <c:pt idx="258">
                  <c:v>175478</c:v>
                </c:pt>
                <c:pt idx="259">
                  <c:v>178654</c:v>
                </c:pt>
                <c:pt idx="260">
                  <c:v>186075</c:v>
                </c:pt>
                <c:pt idx="261">
                  <c:v>208316</c:v>
                </c:pt>
                <c:pt idx="262">
                  <c:v>254121</c:v>
                </c:pt>
                <c:pt idx="263">
                  <c:v>266031</c:v>
                </c:pt>
                <c:pt idx="264">
                  <c:v>264236</c:v>
                </c:pt>
                <c:pt idx="265">
                  <c:v>190240</c:v>
                </c:pt>
                <c:pt idx="266">
                  <c:v>199161</c:v>
                </c:pt>
                <c:pt idx="267">
                  <c:v>207928</c:v>
                </c:pt>
                <c:pt idx="268">
                  <c:v>216449</c:v>
                </c:pt>
                <c:pt idx="269">
                  <c:v>249417</c:v>
                </c:pt>
                <c:pt idx="270">
                  <c:v>261110</c:v>
                </c:pt>
                <c:pt idx="271">
                  <c:v>265437</c:v>
                </c:pt>
                <c:pt idx="272">
                  <c:v>200660</c:v>
                </c:pt>
                <c:pt idx="273">
                  <c:v>201056</c:v>
                </c:pt>
                <c:pt idx="274">
                  <c:v>203372</c:v>
                </c:pt>
                <c:pt idx="275">
                  <c:v>211569</c:v>
                </c:pt>
                <c:pt idx="276">
                  <c:v>248541</c:v>
                </c:pt>
                <c:pt idx="277">
                  <c:v>259345</c:v>
                </c:pt>
                <c:pt idx="278">
                  <c:v>263743</c:v>
                </c:pt>
                <c:pt idx="279">
                  <c:v>202633</c:v>
                </c:pt>
                <c:pt idx="280">
                  <c:v>205289</c:v>
                </c:pt>
                <c:pt idx="281">
                  <c:v>212672</c:v>
                </c:pt>
                <c:pt idx="282">
                  <c:v>236569</c:v>
                </c:pt>
                <c:pt idx="283">
                  <c:v>270500</c:v>
                </c:pt>
                <c:pt idx="284">
                  <c:v>273747</c:v>
                </c:pt>
                <c:pt idx="285">
                  <c:v>269362</c:v>
                </c:pt>
                <c:pt idx="286">
                  <c:v>258786</c:v>
                </c:pt>
                <c:pt idx="287">
                  <c:v>227634</c:v>
                </c:pt>
                <c:pt idx="288">
                  <c:v>226018</c:v>
                </c:pt>
                <c:pt idx="289">
                  <c:v>231507</c:v>
                </c:pt>
                <c:pt idx="290">
                  <c:v>265346</c:v>
                </c:pt>
                <c:pt idx="291">
                  <c:v>270402</c:v>
                </c:pt>
                <c:pt idx="292">
                  <c:v>276605</c:v>
                </c:pt>
                <c:pt idx="293">
                  <c:v>228066</c:v>
                </c:pt>
                <c:pt idx="294">
                  <c:v>229828</c:v>
                </c:pt>
                <c:pt idx="295">
                  <c:v>235629</c:v>
                </c:pt>
                <c:pt idx="296">
                  <c:v>239610</c:v>
                </c:pt>
                <c:pt idx="297">
                  <c:v>272112</c:v>
                </c:pt>
                <c:pt idx="298">
                  <c:v>275324</c:v>
                </c:pt>
                <c:pt idx="299">
                  <c:v>281218</c:v>
                </c:pt>
                <c:pt idx="300">
                  <c:v>226857</c:v>
                </c:pt>
                <c:pt idx="301">
                  <c:v>229106</c:v>
                </c:pt>
                <c:pt idx="302">
                  <c:v>231904</c:v>
                </c:pt>
                <c:pt idx="303">
                  <c:v>249657</c:v>
                </c:pt>
                <c:pt idx="304">
                  <c:v>277456</c:v>
                </c:pt>
                <c:pt idx="305">
                  <c:v>284787</c:v>
                </c:pt>
                <c:pt idx="306">
                  <c:v>282833</c:v>
                </c:pt>
                <c:pt idx="307">
                  <c:v>225861</c:v>
                </c:pt>
                <c:pt idx="308">
                  <c:v>221130</c:v>
                </c:pt>
                <c:pt idx="309">
                  <c:v>226147</c:v>
                </c:pt>
                <c:pt idx="310">
                  <c:v>233901</c:v>
                </c:pt>
                <c:pt idx="311">
                  <c:v>265703</c:v>
                </c:pt>
                <c:pt idx="312">
                  <c:v>272929</c:v>
                </c:pt>
                <c:pt idx="313">
                  <c:v>274782</c:v>
                </c:pt>
                <c:pt idx="314">
                  <c:v>223297</c:v>
                </c:pt>
                <c:pt idx="315">
                  <c:v>224514</c:v>
                </c:pt>
                <c:pt idx="316">
                  <c:v>233965</c:v>
                </c:pt>
                <c:pt idx="317">
                  <c:v>244385</c:v>
                </c:pt>
                <c:pt idx="318">
                  <c:v>261994</c:v>
                </c:pt>
                <c:pt idx="319">
                  <c:v>268821</c:v>
                </c:pt>
                <c:pt idx="320">
                  <c:v>273685</c:v>
                </c:pt>
                <c:pt idx="321">
                  <c:v>214048</c:v>
                </c:pt>
                <c:pt idx="322">
                  <c:v>219800</c:v>
                </c:pt>
                <c:pt idx="323">
                  <c:v>224139</c:v>
                </c:pt>
                <c:pt idx="324">
                  <c:v>231028</c:v>
                </c:pt>
                <c:pt idx="325">
                  <c:v>265945</c:v>
                </c:pt>
                <c:pt idx="326">
                  <c:v>265083</c:v>
                </c:pt>
                <c:pt idx="327">
                  <c:v>265562</c:v>
                </c:pt>
                <c:pt idx="328">
                  <c:v>212017</c:v>
                </c:pt>
                <c:pt idx="329">
                  <c:v>214009</c:v>
                </c:pt>
                <c:pt idx="330">
                  <c:v>231940</c:v>
                </c:pt>
                <c:pt idx="331">
                  <c:v>224435</c:v>
                </c:pt>
                <c:pt idx="332">
                  <c:v>259816</c:v>
                </c:pt>
                <c:pt idx="333">
                  <c:v>259329</c:v>
                </c:pt>
                <c:pt idx="334">
                  <c:v>250120</c:v>
                </c:pt>
                <c:pt idx="335">
                  <c:v>211296</c:v>
                </c:pt>
                <c:pt idx="336">
                  <c:v>204829</c:v>
                </c:pt>
                <c:pt idx="337">
                  <c:v>213768</c:v>
                </c:pt>
                <c:pt idx="338">
                  <c:v>218103</c:v>
                </c:pt>
                <c:pt idx="339">
                  <c:v>251547</c:v>
                </c:pt>
                <c:pt idx="340">
                  <c:v>260973</c:v>
                </c:pt>
                <c:pt idx="341">
                  <c:v>246660</c:v>
                </c:pt>
                <c:pt idx="342">
                  <c:v>197559</c:v>
                </c:pt>
                <c:pt idx="343">
                  <c:v>380113</c:v>
                </c:pt>
                <c:pt idx="344">
                  <c:v>226921</c:v>
                </c:pt>
                <c:pt idx="345">
                  <c:v>225731</c:v>
                </c:pt>
                <c:pt idx="346">
                  <c:v>256964</c:v>
                </c:pt>
                <c:pt idx="347">
                  <c:v>265190</c:v>
                </c:pt>
                <c:pt idx="348">
                  <c:v>261418</c:v>
                </c:pt>
                <c:pt idx="349">
                  <c:v>203979</c:v>
                </c:pt>
                <c:pt idx="350">
                  <c:v>201241</c:v>
                </c:pt>
                <c:pt idx="351">
                  <c:v>216838</c:v>
                </c:pt>
                <c:pt idx="352">
                  <c:v>218732</c:v>
                </c:pt>
                <c:pt idx="353">
                  <c:v>237756</c:v>
                </c:pt>
                <c:pt idx="354">
                  <c:v>263327</c:v>
                </c:pt>
                <c:pt idx="355">
                  <c:v>253480</c:v>
                </c:pt>
                <c:pt idx="356">
                  <c:v>204777</c:v>
                </c:pt>
                <c:pt idx="357">
                  <c:v>208169</c:v>
                </c:pt>
                <c:pt idx="358">
                  <c:v>219262</c:v>
                </c:pt>
                <c:pt idx="359">
                  <c:v>227870</c:v>
                </c:pt>
                <c:pt idx="360">
                  <c:v>255808</c:v>
                </c:pt>
                <c:pt idx="361">
                  <c:v>271885</c:v>
                </c:pt>
                <c:pt idx="362">
                  <c:v>265673</c:v>
                </c:pt>
                <c:pt idx="363">
                  <c:v>215806</c:v>
                </c:pt>
                <c:pt idx="364">
                  <c:v>207508</c:v>
                </c:pt>
                <c:pt idx="365">
                  <c:v>254911</c:v>
                </c:pt>
                <c:pt idx="366">
                  <c:v>216997</c:v>
                </c:pt>
                <c:pt idx="367">
                  <c:v>269304</c:v>
                </c:pt>
                <c:pt idx="368">
                  <c:v>289754</c:v>
                </c:pt>
                <c:pt idx="369">
                  <c:v>273747</c:v>
                </c:pt>
                <c:pt idx="370">
                  <c:v>199650</c:v>
                </c:pt>
                <c:pt idx="371">
                  <c:v>207852</c:v>
                </c:pt>
                <c:pt idx="372">
                  <c:v>211803</c:v>
                </c:pt>
                <c:pt idx="373">
                  <c:v>219704</c:v>
                </c:pt>
                <c:pt idx="374">
                  <c:v>275451</c:v>
                </c:pt>
                <c:pt idx="375">
                  <c:v>302453</c:v>
                </c:pt>
                <c:pt idx="376">
                  <c:v>289005</c:v>
                </c:pt>
                <c:pt idx="377">
                  <c:v>207271</c:v>
                </c:pt>
                <c:pt idx="378">
                  <c:v>214764</c:v>
                </c:pt>
                <c:pt idx="379">
                  <c:v>229278</c:v>
                </c:pt>
                <c:pt idx="380">
                  <c:v>229100</c:v>
                </c:pt>
                <c:pt idx="381">
                  <c:v>270771</c:v>
                </c:pt>
                <c:pt idx="382">
                  <c:v>291559</c:v>
                </c:pt>
                <c:pt idx="383">
                  <c:v>280605</c:v>
                </c:pt>
                <c:pt idx="384">
                  <c:v>216629</c:v>
                </c:pt>
                <c:pt idx="385">
                  <c:v>216019</c:v>
                </c:pt>
                <c:pt idx="386">
                  <c:v>220752</c:v>
                </c:pt>
                <c:pt idx="387">
                  <c:v>227753</c:v>
                </c:pt>
                <c:pt idx="388">
                  <c:v>279011</c:v>
                </c:pt>
                <c:pt idx="389">
                  <c:v>300461</c:v>
                </c:pt>
                <c:pt idx="390">
                  <c:v>290772</c:v>
                </c:pt>
                <c:pt idx="391">
                  <c:v>204946</c:v>
                </c:pt>
                <c:pt idx="392">
                  <c:v>206515</c:v>
                </c:pt>
                <c:pt idx="393">
                  <c:v>216164</c:v>
                </c:pt>
                <c:pt idx="394">
                  <c:v>224227</c:v>
                </c:pt>
                <c:pt idx="395">
                  <c:v>263884</c:v>
                </c:pt>
                <c:pt idx="396">
                  <c:v>292811</c:v>
                </c:pt>
                <c:pt idx="397">
                  <c:v>276092</c:v>
                </c:pt>
                <c:pt idx="398">
                  <c:v>200422</c:v>
                </c:pt>
                <c:pt idx="399">
                  <c:v>213797</c:v>
                </c:pt>
                <c:pt idx="400">
                  <c:v>215655</c:v>
                </c:pt>
                <c:pt idx="401">
                  <c:v>221395</c:v>
                </c:pt>
                <c:pt idx="402">
                  <c:v>277815</c:v>
                </c:pt>
                <c:pt idx="403">
                  <c:v>311101</c:v>
                </c:pt>
                <c:pt idx="404">
                  <c:v>293896</c:v>
                </c:pt>
                <c:pt idx="405">
                  <c:v>205681</c:v>
                </c:pt>
                <c:pt idx="406">
                  <c:v>217839</c:v>
                </c:pt>
                <c:pt idx="407">
                  <c:v>226614</c:v>
                </c:pt>
                <c:pt idx="408">
                  <c:v>236848</c:v>
                </c:pt>
                <c:pt idx="409">
                  <c:v>285171</c:v>
                </c:pt>
                <c:pt idx="410">
                  <c:v>316578</c:v>
                </c:pt>
                <c:pt idx="411">
                  <c:v>294938</c:v>
                </c:pt>
                <c:pt idx="412">
                  <c:v>214013</c:v>
                </c:pt>
                <c:pt idx="413">
                  <c:v>220218</c:v>
                </c:pt>
                <c:pt idx="414">
                  <c:v>237645</c:v>
                </c:pt>
                <c:pt idx="415">
                  <c:v>236310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D4C9-4A0C-8390-B28595A516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6755423"/>
        <c:axId val="2116755007"/>
      </c:lineChart>
      <c:dateAx>
        <c:axId val="-955199408"/>
        <c:scaling>
          <c:orientation val="minMax"/>
        </c:scaling>
        <c:delete val="0"/>
        <c:axPos val="b"/>
        <c:numFmt formatCode="dd/mm/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Offset val="100"/>
        <c:baseTimeUnit val="days"/>
        <c:majorUnit val="10"/>
        <c:minorUnit val="10"/>
      </c:dateAx>
      <c:valAx>
        <c:axId val="-9551928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TRP</a:t>
                </a:r>
                <a:endParaRPr lang="en-IN" b="1"/>
              </a:p>
            </c:rich>
          </c:tx>
          <c:layout>
            <c:manualLayout>
              <c:xMode val="edge"/>
              <c:yMode val="edge"/>
              <c:x val="0"/>
              <c:y val="0.292932959651230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</c:valAx>
      <c:valAx>
        <c:axId val="2116755007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orders (‘000)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755423"/>
        <c:crosses val="max"/>
        <c:crossBetween val="between"/>
        <c:dispUnits>
          <c:builtInUnit val="thousands"/>
        </c:dispUnits>
      </c:valAx>
      <c:dateAx>
        <c:axId val="2116755423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116755007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9675896473205752"/>
          <c:y val="0.89559261445625082"/>
          <c:w val="0.16074863986372562"/>
          <c:h val="8.5397809261445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17425388051643E-2"/>
          <c:y val="0.11101005382801725"/>
          <c:w val="0.87327349976258983"/>
          <c:h val="0.58384069576048758"/>
        </c:manualLayout>
      </c:layou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OOH OTS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Sheet1!$C$2:$C$417</c:f>
              <c:numCache>
                <c:formatCode>General</c:formatCode>
                <c:ptCount val="4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3650.0976529999998</c:v>
                </c:pt>
                <c:pt idx="40">
                  <c:v>3650.0976529999998</c:v>
                </c:pt>
                <c:pt idx="41">
                  <c:v>3650.0976529999998</c:v>
                </c:pt>
                <c:pt idx="42">
                  <c:v>3650.0976529999998</c:v>
                </c:pt>
                <c:pt idx="43">
                  <c:v>3650.0976529999998</c:v>
                </c:pt>
                <c:pt idx="44">
                  <c:v>3650.0976529999998</c:v>
                </c:pt>
                <c:pt idx="45">
                  <c:v>3650.0976529999998</c:v>
                </c:pt>
                <c:pt idx="46">
                  <c:v>3650.0976529999998</c:v>
                </c:pt>
                <c:pt idx="47">
                  <c:v>3650.0976529999998</c:v>
                </c:pt>
                <c:pt idx="48">
                  <c:v>3650.0976529999998</c:v>
                </c:pt>
                <c:pt idx="49">
                  <c:v>3650.0976529999998</c:v>
                </c:pt>
                <c:pt idx="50">
                  <c:v>3650.0976529999998</c:v>
                </c:pt>
                <c:pt idx="51">
                  <c:v>3650.0976529999998</c:v>
                </c:pt>
                <c:pt idx="52">
                  <c:v>3650.0976529999998</c:v>
                </c:pt>
                <c:pt idx="53">
                  <c:v>3650.0976529999998</c:v>
                </c:pt>
                <c:pt idx="54">
                  <c:v>3650.0976529999998</c:v>
                </c:pt>
                <c:pt idx="55">
                  <c:v>3650.0976529999998</c:v>
                </c:pt>
                <c:pt idx="56">
                  <c:v>3650.0976529999998</c:v>
                </c:pt>
                <c:pt idx="57">
                  <c:v>3650.0976529999998</c:v>
                </c:pt>
                <c:pt idx="58">
                  <c:v>3650.0976529999998</c:v>
                </c:pt>
                <c:pt idx="59">
                  <c:v>3650.0976529999998</c:v>
                </c:pt>
                <c:pt idx="60">
                  <c:v>3650.0976529999998</c:v>
                </c:pt>
                <c:pt idx="61">
                  <c:v>1241.785799</c:v>
                </c:pt>
                <c:pt idx="62">
                  <c:v>1241.785799</c:v>
                </c:pt>
                <c:pt idx="63">
                  <c:v>1241.785799</c:v>
                </c:pt>
                <c:pt idx="64">
                  <c:v>1241.785799</c:v>
                </c:pt>
                <c:pt idx="65">
                  <c:v>1241.785799</c:v>
                </c:pt>
                <c:pt idx="66">
                  <c:v>1241.785799</c:v>
                </c:pt>
                <c:pt idx="67">
                  <c:v>1241.785799</c:v>
                </c:pt>
                <c:pt idx="68">
                  <c:v>1241.785799</c:v>
                </c:pt>
                <c:pt idx="69">
                  <c:v>1241.785799</c:v>
                </c:pt>
                <c:pt idx="70">
                  <c:v>1241.785799</c:v>
                </c:pt>
                <c:pt idx="71">
                  <c:v>1241.785799</c:v>
                </c:pt>
                <c:pt idx="72">
                  <c:v>1241.785799</c:v>
                </c:pt>
                <c:pt idx="73">
                  <c:v>1241.785799</c:v>
                </c:pt>
                <c:pt idx="74">
                  <c:v>1241.785799</c:v>
                </c:pt>
                <c:pt idx="75">
                  <c:v>1241.785799</c:v>
                </c:pt>
                <c:pt idx="76">
                  <c:v>1241.785799</c:v>
                </c:pt>
                <c:pt idx="77">
                  <c:v>1241.785799</c:v>
                </c:pt>
                <c:pt idx="78">
                  <c:v>1241.785799</c:v>
                </c:pt>
                <c:pt idx="79">
                  <c:v>1241.785799</c:v>
                </c:pt>
                <c:pt idx="80">
                  <c:v>1241.785799</c:v>
                </c:pt>
                <c:pt idx="81">
                  <c:v>1241.785799</c:v>
                </c:pt>
                <c:pt idx="82">
                  <c:v>1241.785799</c:v>
                </c:pt>
                <c:pt idx="83">
                  <c:v>1241.785799</c:v>
                </c:pt>
                <c:pt idx="84">
                  <c:v>1241.785799</c:v>
                </c:pt>
                <c:pt idx="85">
                  <c:v>1241.785799</c:v>
                </c:pt>
                <c:pt idx="86">
                  <c:v>1241.785799</c:v>
                </c:pt>
                <c:pt idx="87">
                  <c:v>1241.785799</c:v>
                </c:pt>
                <c:pt idx="88">
                  <c:v>1241.785799</c:v>
                </c:pt>
                <c:pt idx="89">
                  <c:v>1241.785799</c:v>
                </c:pt>
                <c:pt idx="90">
                  <c:v>1241.785799</c:v>
                </c:pt>
                <c:pt idx="91">
                  <c:v>3240.62023</c:v>
                </c:pt>
                <c:pt idx="92">
                  <c:v>3240.62023</c:v>
                </c:pt>
                <c:pt idx="93">
                  <c:v>3240.62023</c:v>
                </c:pt>
                <c:pt idx="94">
                  <c:v>3240.62023</c:v>
                </c:pt>
                <c:pt idx="95">
                  <c:v>3240.62023</c:v>
                </c:pt>
                <c:pt idx="96">
                  <c:v>3240.62023</c:v>
                </c:pt>
                <c:pt idx="97">
                  <c:v>3240.62023</c:v>
                </c:pt>
                <c:pt idx="98">
                  <c:v>3240.62023</c:v>
                </c:pt>
                <c:pt idx="99">
                  <c:v>3240.62023</c:v>
                </c:pt>
                <c:pt idx="100">
                  <c:v>3240.62023</c:v>
                </c:pt>
                <c:pt idx="101">
                  <c:v>3240.62023</c:v>
                </c:pt>
                <c:pt idx="102">
                  <c:v>3240.62023</c:v>
                </c:pt>
                <c:pt idx="103">
                  <c:v>3240.62023</c:v>
                </c:pt>
                <c:pt idx="104">
                  <c:v>3240.62023</c:v>
                </c:pt>
                <c:pt idx="105">
                  <c:v>3240.62023</c:v>
                </c:pt>
                <c:pt idx="106">
                  <c:v>3240.62023</c:v>
                </c:pt>
                <c:pt idx="107">
                  <c:v>3240.62023</c:v>
                </c:pt>
                <c:pt idx="108">
                  <c:v>3240.62023</c:v>
                </c:pt>
                <c:pt idx="109">
                  <c:v>3240.62023</c:v>
                </c:pt>
                <c:pt idx="110">
                  <c:v>3240.62023</c:v>
                </c:pt>
                <c:pt idx="111">
                  <c:v>3240.62023</c:v>
                </c:pt>
                <c:pt idx="112">
                  <c:v>3240.62023</c:v>
                </c:pt>
                <c:pt idx="113">
                  <c:v>3240.62023</c:v>
                </c:pt>
                <c:pt idx="114">
                  <c:v>3240.62023</c:v>
                </c:pt>
                <c:pt idx="115">
                  <c:v>3240.62023</c:v>
                </c:pt>
                <c:pt idx="116">
                  <c:v>3240.62023</c:v>
                </c:pt>
                <c:pt idx="117">
                  <c:v>3240.62023</c:v>
                </c:pt>
                <c:pt idx="118">
                  <c:v>3240.62023</c:v>
                </c:pt>
                <c:pt idx="119">
                  <c:v>3240.62023</c:v>
                </c:pt>
                <c:pt idx="120">
                  <c:v>3240.62023</c:v>
                </c:pt>
                <c:pt idx="121">
                  <c:v>3240.62023</c:v>
                </c:pt>
                <c:pt idx="122">
                  <c:v>4466.84</c:v>
                </c:pt>
                <c:pt idx="123">
                  <c:v>4466.84</c:v>
                </c:pt>
                <c:pt idx="124">
                  <c:v>4466.84</c:v>
                </c:pt>
                <c:pt idx="125">
                  <c:v>4466.84</c:v>
                </c:pt>
                <c:pt idx="126">
                  <c:v>4466.84</c:v>
                </c:pt>
                <c:pt idx="127">
                  <c:v>4466.84</c:v>
                </c:pt>
                <c:pt idx="128">
                  <c:v>4466.84</c:v>
                </c:pt>
                <c:pt idx="129">
                  <c:v>4466.84</c:v>
                </c:pt>
                <c:pt idx="130">
                  <c:v>4466.84</c:v>
                </c:pt>
                <c:pt idx="131">
                  <c:v>4466.84</c:v>
                </c:pt>
                <c:pt idx="132">
                  <c:v>4466.84</c:v>
                </c:pt>
                <c:pt idx="133">
                  <c:v>4466.84</c:v>
                </c:pt>
                <c:pt idx="134">
                  <c:v>4466.84</c:v>
                </c:pt>
                <c:pt idx="135">
                  <c:v>4466.84</c:v>
                </c:pt>
                <c:pt idx="136">
                  <c:v>4466.84</c:v>
                </c:pt>
                <c:pt idx="137">
                  <c:v>4466.84</c:v>
                </c:pt>
                <c:pt idx="138">
                  <c:v>4466.84</c:v>
                </c:pt>
                <c:pt idx="139">
                  <c:v>4466.84</c:v>
                </c:pt>
                <c:pt idx="140">
                  <c:v>4466.84</c:v>
                </c:pt>
                <c:pt idx="141">
                  <c:v>4466.84</c:v>
                </c:pt>
                <c:pt idx="142">
                  <c:v>4466.84</c:v>
                </c:pt>
                <c:pt idx="143">
                  <c:v>4466.84</c:v>
                </c:pt>
                <c:pt idx="144">
                  <c:v>4466.84</c:v>
                </c:pt>
                <c:pt idx="145">
                  <c:v>4466.84</c:v>
                </c:pt>
                <c:pt idx="146">
                  <c:v>4466.84</c:v>
                </c:pt>
                <c:pt idx="147">
                  <c:v>4466.84</c:v>
                </c:pt>
                <c:pt idx="148">
                  <c:v>4466.84</c:v>
                </c:pt>
                <c:pt idx="149">
                  <c:v>4466.84</c:v>
                </c:pt>
                <c:pt idx="150">
                  <c:v>4466.84</c:v>
                </c:pt>
                <c:pt idx="151">
                  <c:v>4466.84</c:v>
                </c:pt>
                <c:pt idx="152">
                  <c:v>4466.84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40729.82</c:v>
                </c:pt>
                <c:pt idx="243">
                  <c:v>40729.82</c:v>
                </c:pt>
                <c:pt idx="244">
                  <c:v>40729.82</c:v>
                </c:pt>
                <c:pt idx="245">
                  <c:v>40729.82</c:v>
                </c:pt>
                <c:pt idx="246">
                  <c:v>40729.82</c:v>
                </c:pt>
                <c:pt idx="247">
                  <c:v>40729.82</c:v>
                </c:pt>
                <c:pt idx="248">
                  <c:v>40729.82</c:v>
                </c:pt>
                <c:pt idx="249">
                  <c:v>40729.82</c:v>
                </c:pt>
                <c:pt idx="250">
                  <c:v>40729.82</c:v>
                </c:pt>
                <c:pt idx="251">
                  <c:v>40729.82</c:v>
                </c:pt>
                <c:pt idx="252">
                  <c:v>40729.82</c:v>
                </c:pt>
                <c:pt idx="253">
                  <c:v>40729.82</c:v>
                </c:pt>
                <c:pt idx="254">
                  <c:v>40729.82</c:v>
                </c:pt>
                <c:pt idx="255">
                  <c:v>40729.82</c:v>
                </c:pt>
                <c:pt idx="256">
                  <c:v>40729.82</c:v>
                </c:pt>
                <c:pt idx="257">
                  <c:v>40729.82</c:v>
                </c:pt>
                <c:pt idx="258">
                  <c:v>40729.82</c:v>
                </c:pt>
                <c:pt idx="259">
                  <c:v>40729.82</c:v>
                </c:pt>
                <c:pt idx="260">
                  <c:v>40729.82</c:v>
                </c:pt>
                <c:pt idx="261">
                  <c:v>40729.82</c:v>
                </c:pt>
                <c:pt idx="262">
                  <c:v>40729.82</c:v>
                </c:pt>
                <c:pt idx="263">
                  <c:v>40729.82</c:v>
                </c:pt>
                <c:pt idx="264">
                  <c:v>40729.82</c:v>
                </c:pt>
                <c:pt idx="265">
                  <c:v>40729.82</c:v>
                </c:pt>
                <c:pt idx="266">
                  <c:v>40729.82</c:v>
                </c:pt>
                <c:pt idx="267">
                  <c:v>40729.82</c:v>
                </c:pt>
                <c:pt idx="268">
                  <c:v>40729.82</c:v>
                </c:pt>
                <c:pt idx="269">
                  <c:v>40729.82</c:v>
                </c:pt>
                <c:pt idx="270">
                  <c:v>40729.82</c:v>
                </c:pt>
                <c:pt idx="271">
                  <c:v>40729.82</c:v>
                </c:pt>
                <c:pt idx="272">
                  <c:v>40729.82</c:v>
                </c:pt>
                <c:pt idx="273">
                  <c:v>95</c:v>
                </c:pt>
                <c:pt idx="274">
                  <c:v>95</c:v>
                </c:pt>
                <c:pt idx="275">
                  <c:v>95</c:v>
                </c:pt>
                <c:pt idx="276">
                  <c:v>95</c:v>
                </c:pt>
                <c:pt idx="277">
                  <c:v>95</c:v>
                </c:pt>
                <c:pt idx="278">
                  <c:v>95</c:v>
                </c:pt>
                <c:pt idx="279">
                  <c:v>95</c:v>
                </c:pt>
                <c:pt idx="280">
                  <c:v>95</c:v>
                </c:pt>
                <c:pt idx="281">
                  <c:v>95</c:v>
                </c:pt>
                <c:pt idx="282">
                  <c:v>95</c:v>
                </c:pt>
                <c:pt idx="283">
                  <c:v>95</c:v>
                </c:pt>
                <c:pt idx="284">
                  <c:v>95</c:v>
                </c:pt>
                <c:pt idx="285">
                  <c:v>95</c:v>
                </c:pt>
                <c:pt idx="286">
                  <c:v>95</c:v>
                </c:pt>
                <c:pt idx="287">
                  <c:v>95</c:v>
                </c:pt>
                <c:pt idx="288">
                  <c:v>95</c:v>
                </c:pt>
                <c:pt idx="289">
                  <c:v>95</c:v>
                </c:pt>
                <c:pt idx="290">
                  <c:v>95</c:v>
                </c:pt>
                <c:pt idx="291">
                  <c:v>95</c:v>
                </c:pt>
                <c:pt idx="292">
                  <c:v>95</c:v>
                </c:pt>
                <c:pt idx="293">
                  <c:v>95</c:v>
                </c:pt>
                <c:pt idx="294">
                  <c:v>95</c:v>
                </c:pt>
                <c:pt idx="295">
                  <c:v>95</c:v>
                </c:pt>
                <c:pt idx="296">
                  <c:v>95</c:v>
                </c:pt>
                <c:pt idx="297">
                  <c:v>95</c:v>
                </c:pt>
                <c:pt idx="298">
                  <c:v>95</c:v>
                </c:pt>
                <c:pt idx="299">
                  <c:v>95</c:v>
                </c:pt>
                <c:pt idx="300">
                  <c:v>95</c:v>
                </c:pt>
                <c:pt idx="301">
                  <c:v>95</c:v>
                </c:pt>
                <c:pt idx="302">
                  <c:v>127</c:v>
                </c:pt>
                <c:pt idx="303">
                  <c:v>127</c:v>
                </c:pt>
                <c:pt idx="304">
                  <c:v>127</c:v>
                </c:pt>
                <c:pt idx="305">
                  <c:v>127</c:v>
                </c:pt>
                <c:pt idx="306">
                  <c:v>127</c:v>
                </c:pt>
                <c:pt idx="307">
                  <c:v>127</c:v>
                </c:pt>
                <c:pt idx="308">
                  <c:v>127</c:v>
                </c:pt>
                <c:pt idx="309">
                  <c:v>127</c:v>
                </c:pt>
                <c:pt idx="310">
                  <c:v>127</c:v>
                </c:pt>
                <c:pt idx="311">
                  <c:v>127</c:v>
                </c:pt>
                <c:pt idx="312">
                  <c:v>127</c:v>
                </c:pt>
                <c:pt idx="313">
                  <c:v>127</c:v>
                </c:pt>
                <c:pt idx="314">
                  <c:v>127</c:v>
                </c:pt>
                <c:pt idx="315">
                  <c:v>127</c:v>
                </c:pt>
                <c:pt idx="316">
                  <c:v>127</c:v>
                </c:pt>
                <c:pt idx="317">
                  <c:v>127</c:v>
                </c:pt>
                <c:pt idx="318">
                  <c:v>127</c:v>
                </c:pt>
                <c:pt idx="319">
                  <c:v>127</c:v>
                </c:pt>
                <c:pt idx="320">
                  <c:v>127</c:v>
                </c:pt>
                <c:pt idx="321">
                  <c:v>127</c:v>
                </c:pt>
                <c:pt idx="322">
                  <c:v>127</c:v>
                </c:pt>
                <c:pt idx="323">
                  <c:v>127</c:v>
                </c:pt>
                <c:pt idx="324">
                  <c:v>127</c:v>
                </c:pt>
                <c:pt idx="325">
                  <c:v>127</c:v>
                </c:pt>
                <c:pt idx="326">
                  <c:v>127</c:v>
                </c:pt>
                <c:pt idx="327">
                  <c:v>127</c:v>
                </c:pt>
                <c:pt idx="328">
                  <c:v>127</c:v>
                </c:pt>
                <c:pt idx="329">
                  <c:v>127</c:v>
                </c:pt>
                <c:pt idx="330">
                  <c:v>127</c:v>
                </c:pt>
                <c:pt idx="331">
                  <c:v>127</c:v>
                </c:pt>
                <c:pt idx="332">
                  <c:v>127</c:v>
                </c:pt>
                <c:pt idx="333">
                  <c:v>127</c:v>
                </c:pt>
                <c:pt idx="334">
                  <c:v>2673.54</c:v>
                </c:pt>
                <c:pt idx="335">
                  <c:v>2673.54</c:v>
                </c:pt>
                <c:pt idx="336">
                  <c:v>2673.54</c:v>
                </c:pt>
                <c:pt idx="337">
                  <c:v>2673.54</c:v>
                </c:pt>
                <c:pt idx="338">
                  <c:v>2673.54</c:v>
                </c:pt>
                <c:pt idx="339">
                  <c:v>2673.54</c:v>
                </c:pt>
                <c:pt idx="340">
                  <c:v>2673.54</c:v>
                </c:pt>
                <c:pt idx="341">
                  <c:v>2673.54</c:v>
                </c:pt>
                <c:pt idx="342">
                  <c:v>2673.54</c:v>
                </c:pt>
                <c:pt idx="343">
                  <c:v>2673.54</c:v>
                </c:pt>
                <c:pt idx="344">
                  <c:v>2673.54</c:v>
                </c:pt>
                <c:pt idx="345">
                  <c:v>2673.54</c:v>
                </c:pt>
                <c:pt idx="346">
                  <c:v>2673.54</c:v>
                </c:pt>
                <c:pt idx="347">
                  <c:v>2673.54</c:v>
                </c:pt>
                <c:pt idx="348">
                  <c:v>2673.54</c:v>
                </c:pt>
                <c:pt idx="349">
                  <c:v>2673.54</c:v>
                </c:pt>
                <c:pt idx="350">
                  <c:v>2673.54</c:v>
                </c:pt>
                <c:pt idx="351">
                  <c:v>2673.54</c:v>
                </c:pt>
                <c:pt idx="352">
                  <c:v>2673.54</c:v>
                </c:pt>
                <c:pt idx="353">
                  <c:v>2673.54</c:v>
                </c:pt>
                <c:pt idx="354">
                  <c:v>2673.54</c:v>
                </c:pt>
                <c:pt idx="355">
                  <c:v>2673.54</c:v>
                </c:pt>
                <c:pt idx="356">
                  <c:v>2673.54</c:v>
                </c:pt>
                <c:pt idx="357">
                  <c:v>2673.54</c:v>
                </c:pt>
                <c:pt idx="358">
                  <c:v>2673.54</c:v>
                </c:pt>
                <c:pt idx="359">
                  <c:v>2673.54</c:v>
                </c:pt>
                <c:pt idx="360">
                  <c:v>2673.54</c:v>
                </c:pt>
                <c:pt idx="361">
                  <c:v>2673.54</c:v>
                </c:pt>
                <c:pt idx="362">
                  <c:v>2673.54</c:v>
                </c:pt>
                <c:pt idx="363">
                  <c:v>2673.54</c:v>
                </c:pt>
                <c:pt idx="364">
                  <c:v>2673.54</c:v>
                </c:pt>
                <c:pt idx="365">
                  <c:v>3601.9</c:v>
                </c:pt>
                <c:pt idx="366">
                  <c:v>3601.9</c:v>
                </c:pt>
                <c:pt idx="367">
                  <c:v>3601.9</c:v>
                </c:pt>
                <c:pt idx="368">
                  <c:v>3601.9</c:v>
                </c:pt>
                <c:pt idx="369">
                  <c:v>3601.9</c:v>
                </c:pt>
                <c:pt idx="370">
                  <c:v>3601.9</c:v>
                </c:pt>
                <c:pt idx="371">
                  <c:v>3601.9</c:v>
                </c:pt>
                <c:pt idx="372">
                  <c:v>3601.9</c:v>
                </c:pt>
                <c:pt idx="373">
                  <c:v>3601.9</c:v>
                </c:pt>
                <c:pt idx="374">
                  <c:v>3601.9</c:v>
                </c:pt>
                <c:pt idx="375">
                  <c:v>3601.9</c:v>
                </c:pt>
                <c:pt idx="376">
                  <c:v>3601.9</c:v>
                </c:pt>
                <c:pt idx="377">
                  <c:v>3601.9</c:v>
                </c:pt>
                <c:pt idx="378">
                  <c:v>3601.9</c:v>
                </c:pt>
                <c:pt idx="379">
                  <c:v>3601.9</c:v>
                </c:pt>
                <c:pt idx="380">
                  <c:v>3601.9</c:v>
                </c:pt>
                <c:pt idx="381">
                  <c:v>3601.9</c:v>
                </c:pt>
                <c:pt idx="382">
                  <c:v>3601.9</c:v>
                </c:pt>
                <c:pt idx="383">
                  <c:v>3601.9</c:v>
                </c:pt>
                <c:pt idx="384">
                  <c:v>3601.9</c:v>
                </c:pt>
                <c:pt idx="385">
                  <c:v>3601.9</c:v>
                </c:pt>
                <c:pt idx="386">
                  <c:v>3601.9</c:v>
                </c:pt>
                <c:pt idx="387">
                  <c:v>3601.9</c:v>
                </c:pt>
                <c:pt idx="388">
                  <c:v>3601.9</c:v>
                </c:pt>
                <c:pt idx="389">
                  <c:v>3601.9</c:v>
                </c:pt>
                <c:pt idx="390">
                  <c:v>3601.9</c:v>
                </c:pt>
                <c:pt idx="391">
                  <c:v>3601.9</c:v>
                </c:pt>
                <c:pt idx="392">
                  <c:v>3601.9</c:v>
                </c:pt>
                <c:pt idx="393">
                  <c:v>3601.9</c:v>
                </c:pt>
                <c:pt idx="394">
                  <c:v>3601.9</c:v>
                </c:pt>
                <c:pt idx="395">
                  <c:v>3261.9</c:v>
                </c:pt>
                <c:pt idx="396">
                  <c:v>3261.9</c:v>
                </c:pt>
                <c:pt idx="397">
                  <c:v>3261.9</c:v>
                </c:pt>
                <c:pt idx="398">
                  <c:v>3261.9</c:v>
                </c:pt>
                <c:pt idx="399">
                  <c:v>3261.9</c:v>
                </c:pt>
                <c:pt idx="400">
                  <c:v>3261.9</c:v>
                </c:pt>
                <c:pt idx="401">
                  <c:v>3261.9</c:v>
                </c:pt>
                <c:pt idx="402">
                  <c:v>3261.9</c:v>
                </c:pt>
                <c:pt idx="403">
                  <c:v>3261.9</c:v>
                </c:pt>
                <c:pt idx="404">
                  <c:v>3261.9</c:v>
                </c:pt>
                <c:pt idx="405">
                  <c:v>3261.9</c:v>
                </c:pt>
                <c:pt idx="406">
                  <c:v>3261.9</c:v>
                </c:pt>
                <c:pt idx="407">
                  <c:v>3261.9</c:v>
                </c:pt>
                <c:pt idx="408">
                  <c:v>3261.9</c:v>
                </c:pt>
                <c:pt idx="409">
                  <c:v>3261.9</c:v>
                </c:pt>
                <c:pt idx="410">
                  <c:v>3261.9</c:v>
                </c:pt>
                <c:pt idx="411">
                  <c:v>3261.9</c:v>
                </c:pt>
                <c:pt idx="412">
                  <c:v>3261.9</c:v>
                </c:pt>
                <c:pt idx="413">
                  <c:v>3261.9</c:v>
                </c:pt>
                <c:pt idx="414">
                  <c:v>3261.9</c:v>
                </c:pt>
                <c:pt idx="415">
                  <c:v>3261.9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C9-4A0C-8390-B28595A516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Orders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Sheet1!$B$2:$B$417</c:f>
              <c:numCache>
                <c:formatCode>General</c:formatCode>
                <c:ptCount val="416"/>
                <c:pt idx="0">
                  <c:v>164226</c:v>
                </c:pt>
                <c:pt idx="1">
                  <c:v>132578</c:v>
                </c:pt>
                <c:pt idx="2">
                  <c:v>136555</c:v>
                </c:pt>
                <c:pt idx="3">
                  <c:v>179472</c:v>
                </c:pt>
                <c:pt idx="4">
                  <c:v>205625</c:v>
                </c:pt>
                <c:pt idx="5">
                  <c:v>192001</c:v>
                </c:pt>
                <c:pt idx="6">
                  <c:v>133006</c:v>
                </c:pt>
                <c:pt idx="7">
                  <c:v>148126</c:v>
                </c:pt>
                <c:pt idx="8">
                  <c:v>148658</c:v>
                </c:pt>
                <c:pt idx="9">
                  <c:v>163496</c:v>
                </c:pt>
                <c:pt idx="10">
                  <c:v>191584</c:v>
                </c:pt>
                <c:pt idx="11">
                  <c:v>213070</c:v>
                </c:pt>
                <c:pt idx="12">
                  <c:v>205936</c:v>
                </c:pt>
                <c:pt idx="13">
                  <c:v>143388</c:v>
                </c:pt>
                <c:pt idx="14">
                  <c:v>146343</c:v>
                </c:pt>
                <c:pt idx="15">
                  <c:v>150448</c:v>
                </c:pt>
                <c:pt idx="16">
                  <c:v>166491</c:v>
                </c:pt>
                <c:pt idx="17">
                  <c:v>196845</c:v>
                </c:pt>
                <c:pt idx="18">
                  <c:v>218363</c:v>
                </c:pt>
                <c:pt idx="19">
                  <c:v>201035</c:v>
                </c:pt>
                <c:pt idx="20">
                  <c:v>142105</c:v>
                </c:pt>
                <c:pt idx="21">
                  <c:v>140479</c:v>
                </c:pt>
                <c:pt idx="22">
                  <c:v>145571</c:v>
                </c:pt>
                <c:pt idx="23">
                  <c:v>148658</c:v>
                </c:pt>
                <c:pt idx="24">
                  <c:v>194407</c:v>
                </c:pt>
                <c:pt idx="25">
                  <c:v>214615</c:v>
                </c:pt>
                <c:pt idx="26">
                  <c:v>201435</c:v>
                </c:pt>
                <c:pt idx="27">
                  <c:v>147173</c:v>
                </c:pt>
                <c:pt idx="28">
                  <c:v>143718</c:v>
                </c:pt>
                <c:pt idx="29">
                  <c:v>151948</c:v>
                </c:pt>
                <c:pt idx="30">
                  <c:v>157407</c:v>
                </c:pt>
                <c:pt idx="31">
                  <c:v>196384</c:v>
                </c:pt>
                <c:pt idx="32">
                  <c:v>220101</c:v>
                </c:pt>
                <c:pt idx="33">
                  <c:v>208294</c:v>
                </c:pt>
                <c:pt idx="34">
                  <c:v>151085</c:v>
                </c:pt>
                <c:pt idx="35">
                  <c:v>151947</c:v>
                </c:pt>
                <c:pt idx="36">
                  <c:v>158147</c:v>
                </c:pt>
                <c:pt idx="37">
                  <c:v>164689</c:v>
                </c:pt>
                <c:pt idx="38">
                  <c:v>214645</c:v>
                </c:pt>
                <c:pt idx="39">
                  <c:v>231986</c:v>
                </c:pt>
                <c:pt idx="40">
                  <c:v>211517</c:v>
                </c:pt>
                <c:pt idx="41">
                  <c:v>160405</c:v>
                </c:pt>
                <c:pt idx="42">
                  <c:v>159127</c:v>
                </c:pt>
                <c:pt idx="43">
                  <c:v>163844</c:v>
                </c:pt>
                <c:pt idx="44">
                  <c:v>176732</c:v>
                </c:pt>
                <c:pt idx="45">
                  <c:v>216861</c:v>
                </c:pt>
                <c:pt idx="46">
                  <c:v>237664</c:v>
                </c:pt>
                <c:pt idx="47">
                  <c:v>226234</c:v>
                </c:pt>
                <c:pt idx="48">
                  <c:v>159652</c:v>
                </c:pt>
                <c:pt idx="49">
                  <c:v>165759</c:v>
                </c:pt>
                <c:pt idx="50">
                  <c:v>169046</c:v>
                </c:pt>
                <c:pt idx="51">
                  <c:v>183820</c:v>
                </c:pt>
                <c:pt idx="52">
                  <c:v>228341</c:v>
                </c:pt>
                <c:pt idx="53">
                  <c:v>243919</c:v>
                </c:pt>
                <c:pt idx="54">
                  <c:v>219318</c:v>
                </c:pt>
                <c:pt idx="55">
                  <c:v>158111</c:v>
                </c:pt>
                <c:pt idx="56">
                  <c:v>158987</c:v>
                </c:pt>
                <c:pt idx="57">
                  <c:v>164670</c:v>
                </c:pt>
                <c:pt idx="58">
                  <c:v>173130</c:v>
                </c:pt>
                <c:pt idx="59">
                  <c:v>220015</c:v>
                </c:pt>
                <c:pt idx="60">
                  <c:v>245102</c:v>
                </c:pt>
                <c:pt idx="61">
                  <c:v>228136</c:v>
                </c:pt>
                <c:pt idx="62">
                  <c:v>156641</c:v>
                </c:pt>
                <c:pt idx="63">
                  <c:v>179349</c:v>
                </c:pt>
                <c:pt idx="64">
                  <c:v>209356</c:v>
                </c:pt>
                <c:pt idx="65">
                  <c:v>166510</c:v>
                </c:pt>
                <c:pt idx="66">
                  <c:v>207104</c:v>
                </c:pt>
                <c:pt idx="67">
                  <c:v>227420</c:v>
                </c:pt>
                <c:pt idx="68">
                  <c:v>214961</c:v>
                </c:pt>
                <c:pt idx="69">
                  <c:v>154509</c:v>
                </c:pt>
                <c:pt idx="70">
                  <c:v>173969</c:v>
                </c:pt>
                <c:pt idx="71">
                  <c:v>176734</c:v>
                </c:pt>
                <c:pt idx="72">
                  <c:v>185191</c:v>
                </c:pt>
                <c:pt idx="73">
                  <c:v>230035</c:v>
                </c:pt>
                <c:pt idx="74">
                  <c:v>243621</c:v>
                </c:pt>
                <c:pt idx="75">
                  <c:v>218858</c:v>
                </c:pt>
                <c:pt idx="76">
                  <c:v>169711</c:v>
                </c:pt>
                <c:pt idx="77">
                  <c:v>170387</c:v>
                </c:pt>
                <c:pt idx="78">
                  <c:v>174773</c:v>
                </c:pt>
                <c:pt idx="79">
                  <c:v>183941</c:v>
                </c:pt>
                <c:pt idx="80">
                  <c:v>222800</c:v>
                </c:pt>
                <c:pt idx="81">
                  <c:v>232997</c:v>
                </c:pt>
                <c:pt idx="82">
                  <c:v>212134</c:v>
                </c:pt>
                <c:pt idx="83">
                  <c:v>160818</c:v>
                </c:pt>
                <c:pt idx="84">
                  <c:v>167259</c:v>
                </c:pt>
                <c:pt idx="85">
                  <c:v>178871</c:v>
                </c:pt>
                <c:pt idx="86">
                  <c:v>183805</c:v>
                </c:pt>
                <c:pt idx="87">
                  <c:v>226971</c:v>
                </c:pt>
                <c:pt idx="88">
                  <c:v>243338</c:v>
                </c:pt>
                <c:pt idx="89">
                  <c:v>227922</c:v>
                </c:pt>
                <c:pt idx="90">
                  <c:v>161386</c:v>
                </c:pt>
                <c:pt idx="91">
                  <c:v>156956</c:v>
                </c:pt>
                <c:pt idx="92">
                  <c:v>164996</c:v>
                </c:pt>
                <c:pt idx="93">
                  <c:v>172448</c:v>
                </c:pt>
                <c:pt idx="94">
                  <c:v>221694</c:v>
                </c:pt>
                <c:pt idx="95">
                  <c:v>247643</c:v>
                </c:pt>
                <c:pt idx="96">
                  <c:v>222164</c:v>
                </c:pt>
                <c:pt idx="97">
                  <c:v>160245</c:v>
                </c:pt>
                <c:pt idx="98">
                  <c:v>165223</c:v>
                </c:pt>
                <c:pt idx="99">
                  <c:v>173663</c:v>
                </c:pt>
                <c:pt idx="100">
                  <c:v>190382</c:v>
                </c:pt>
                <c:pt idx="101">
                  <c:v>234062</c:v>
                </c:pt>
                <c:pt idx="102">
                  <c:v>258532</c:v>
                </c:pt>
                <c:pt idx="103">
                  <c:v>232729</c:v>
                </c:pt>
                <c:pt idx="104">
                  <c:v>167540</c:v>
                </c:pt>
                <c:pt idx="105">
                  <c:v>176263</c:v>
                </c:pt>
                <c:pt idx="106">
                  <c:v>180345</c:v>
                </c:pt>
                <c:pt idx="107">
                  <c:v>185253</c:v>
                </c:pt>
                <c:pt idx="108">
                  <c:v>232837</c:v>
                </c:pt>
                <c:pt idx="109">
                  <c:v>259854</c:v>
                </c:pt>
                <c:pt idx="110">
                  <c:v>233076</c:v>
                </c:pt>
                <c:pt idx="111">
                  <c:v>169503</c:v>
                </c:pt>
                <c:pt idx="112">
                  <c:v>177195</c:v>
                </c:pt>
                <c:pt idx="113">
                  <c:v>182397</c:v>
                </c:pt>
                <c:pt idx="114">
                  <c:v>190514</c:v>
                </c:pt>
                <c:pt idx="115">
                  <c:v>228802</c:v>
                </c:pt>
                <c:pt idx="116">
                  <c:v>260318</c:v>
                </c:pt>
                <c:pt idx="117">
                  <c:v>231490</c:v>
                </c:pt>
                <c:pt idx="118">
                  <c:v>187410</c:v>
                </c:pt>
                <c:pt idx="119">
                  <c:v>201547</c:v>
                </c:pt>
                <c:pt idx="120">
                  <c:v>210077</c:v>
                </c:pt>
                <c:pt idx="121">
                  <c:v>133269</c:v>
                </c:pt>
                <c:pt idx="122">
                  <c:v>128930</c:v>
                </c:pt>
                <c:pt idx="123">
                  <c:v>187228</c:v>
                </c:pt>
                <c:pt idx="124">
                  <c:v>201731</c:v>
                </c:pt>
                <c:pt idx="125">
                  <c:v>192895</c:v>
                </c:pt>
                <c:pt idx="126">
                  <c:v>190774</c:v>
                </c:pt>
                <c:pt idx="127">
                  <c:v>188192</c:v>
                </c:pt>
                <c:pt idx="128">
                  <c:v>187222</c:v>
                </c:pt>
                <c:pt idx="129">
                  <c:v>202423</c:v>
                </c:pt>
                <c:pt idx="130">
                  <c:v>212421</c:v>
                </c:pt>
                <c:pt idx="131">
                  <c:v>208078</c:v>
                </c:pt>
                <c:pt idx="132">
                  <c:v>155645</c:v>
                </c:pt>
                <c:pt idx="133">
                  <c:v>159047</c:v>
                </c:pt>
                <c:pt idx="134">
                  <c:v>181567</c:v>
                </c:pt>
                <c:pt idx="135">
                  <c:v>175913</c:v>
                </c:pt>
                <c:pt idx="136">
                  <c:v>217796</c:v>
                </c:pt>
                <c:pt idx="137">
                  <c:v>237197</c:v>
                </c:pt>
                <c:pt idx="138">
                  <c:v>217233</c:v>
                </c:pt>
                <c:pt idx="139">
                  <c:v>158806</c:v>
                </c:pt>
                <c:pt idx="140">
                  <c:v>162949</c:v>
                </c:pt>
                <c:pt idx="141">
                  <c:v>162668</c:v>
                </c:pt>
                <c:pt idx="142">
                  <c:v>178032</c:v>
                </c:pt>
                <c:pt idx="143">
                  <c:v>220010</c:v>
                </c:pt>
                <c:pt idx="144">
                  <c:v>252021</c:v>
                </c:pt>
                <c:pt idx="145">
                  <c:v>228583</c:v>
                </c:pt>
                <c:pt idx="146">
                  <c:v>166308</c:v>
                </c:pt>
                <c:pt idx="147">
                  <c:v>163595</c:v>
                </c:pt>
                <c:pt idx="148">
                  <c:v>164291</c:v>
                </c:pt>
                <c:pt idx="149">
                  <c:v>177038</c:v>
                </c:pt>
                <c:pt idx="150">
                  <c:v>221351</c:v>
                </c:pt>
                <c:pt idx="151">
                  <c:v>249758</c:v>
                </c:pt>
                <c:pt idx="152">
                  <c:v>227342</c:v>
                </c:pt>
                <c:pt idx="153">
                  <c:v>151759</c:v>
                </c:pt>
                <c:pt idx="154">
                  <c:v>157592</c:v>
                </c:pt>
                <c:pt idx="155">
                  <c:v>169145</c:v>
                </c:pt>
                <c:pt idx="156">
                  <c:v>173215</c:v>
                </c:pt>
                <c:pt idx="157">
                  <c:v>224239</c:v>
                </c:pt>
                <c:pt idx="158">
                  <c:v>254146</c:v>
                </c:pt>
                <c:pt idx="159">
                  <c:v>234577</c:v>
                </c:pt>
                <c:pt idx="160">
                  <c:v>159971</c:v>
                </c:pt>
                <c:pt idx="161">
                  <c:v>168004</c:v>
                </c:pt>
                <c:pt idx="162">
                  <c:v>180962</c:v>
                </c:pt>
                <c:pt idx="163">
                  <c:v>181973</c:v>
                </c:pt>
                <c:pt idx="164">
                  <c:v>220754</c:v>
                </c:pt>
                <c:pt idx="165">
                  <c:v>222442</c:v>
                </c:pt>
                <c:pt idx="166">
                  <c:v>260476</c:v>
                </c:pt>
                <c:pt idx="167">
                  <c:v>160445</c:v>
                </c:pt>
                <c:pt idx="168">
                  <c:v>161560</c:v>
                </c:pt>
                <c:pt idx="169">
                  <c:v>166319</c:v>
                </c:pt>
                <c:pt idx="170">
                  <c:v>173655</c:v>
                </c:pt>
                <c:pt idx="171">
                  <c:v>188524</c:v>
                </c:pt>
                <c:pt idx="172">
                  <c:v>231723</c:v>
                </c:pt>
                <c:pt idx="173">
                  <c:v>232714</c:v>
                </c:pt>
                <c:pt idx="174">
                  <c:v>216324</c:v>
                </c:pt>
                <c:pt idx="175">
                  <c:v>249754</c:v>
                </c:pt>
                <c:pt idx="176">
                  <c:v>158166</c:v>
                </c:pt>
                <c:pt idx="177">
                  <c:v>164633</c:v>
                </c:pt>
                <c:pt idx="178">
                  <c:v>205515</c:v>
                </c:pt>
                <c:pt idx="179">
                  <c:v>229698</c:v>
                </c:pt>
                <c:pt idx="180">
                  <c:v>214011</c:v>
                </c:pt>
                <c:pt idx="181">
                  <c:v>143859</c:v>
                </c:pt>
                <c:pt idx="182">
                  <c:v>148677</c:v>
                </c:pt>
                <c:pt idx="183">
                  <c:v>156715</c:v>
                </c:pt>
                <c:pt idx="184">
                  <c:v>163734</c:v>
                </c:pt>
                <c:pt idx="185">
                  <c:v>210428</c:v>
                </c:pt>
                <c:pt idx="186">
                  <c:v>232843</c:v>
                </c:pt>
                <c:pt idx="187">
                  <c:v>231844</c:v>
                </c:pt>
                <c:pt idx="188">
                  <c:v>280364</c:v>
                </c:pt>
                <c:pt idx="189">
                  <c:v>156809</c:v>
                </c:pt>
                <c:pt idx="190">
                  <c:v>167826</c:v>
                </c:pt>
                <c:pt idx="191">
                  <c:v>172059</c:v>
                </c:pt>
                <c:pt idx="192">
                  <c:v>215238</c:v>
                </c:pt>
                <c:pt idx="193">
                  <c:v>244332</c:v>
                </c:pt>
                <c:pt idx="194">
                  <c:v>223419</c:v>
                </c:pt>
                <c:pt idx="195">
                  <c:v>159513</c:v>
                </c:pt>
                <c:pt idx="196">
                  <c:v>160915</c:v>
                </c:pt>
                <c:pt idx="197">
                  <c:v>163038</c:v>
                </c:pt>
                <c:pt idx="198">
                  <c:v>174309</c:v>
                </c:pt>
                <c:pt idx="199">
                  <c:v>223956</c:v>
                </c:pt>
                <c:pt idx="200">
                  <c:v>261969</c:v>
                </c:pt>
                <c:pt idx="201">
                  <c:v>247801</c:v>
                </c:pt>
                <c:pt idx="202">
                  <c:v>160591</c:v>
                </c:pt>
                <c:pt idx="203">
                  <c:v>162969</c:v>
                </c:pt>
                <c:pt idx="204">
                  <c:v>171878</c:v>
                </c:pt>
                <c:pt idx="205">
                  <c:v>191282</c:v>
                </c:pt>
                <c:pt idx="206">
                  <c:v>231632</c:v>
                </c:pt>
                <c:pt idx="207">
                  <c:v>265474</c:v>
                </c:pt>
                <c:pt idx="208">
                  <c:v>247557</c:v>
                </c:pt>
                <c:pt idx="209">
                  <c:v>160139</c:v>
                </c:pt>
                <c:pt idx="210">
                  <c:v>174476</c:v>
                </c:pt>
                <c:pt idx="211">
                  <c:v>180050</c:v>
                </c:pt>
                <c:pt idx="212">
                  <c:v>194739</c:v>
                </c:pt>
                <c:pt idx="213">
                  <c:v>234789</c:v>
                </c:pt>
                <c:pt idx="214">
                  <c:v>270791</c:v>
                </c:pt>
                <c:pt idx="215">
                  <c:v>255787</c:v>
                </c:pt>
                <c:pt idx="216">
                  <c:v>172127</c:v>
                </c:pt>
                <c:pt idx="217">
                  <c:v>176445</c:v>
                </c:pt>
                <c:pt idx="218">
                  <c:v>189347</c:v>
                </c:pt>
                <c:pt idx="219">
                  <c:v>211430</c:v>
                </c:pt>
                <c:pt idx="220">
                  <c:v>247408</c:v>
                </c:pt>
                <c:pt idx="221">
                  <c:v>277643</c:v>
                </c:pt>
                <c:pt idx="222">
                  <c:v>251884</c:v>
                </c:pt>
                <c:pt idx="223">
                  <c:v>175143</c:v>
                </c:pt>
                <c:pt idx="224">
                  <c:v>172635</c:v>
                </c:pt>
                <c:pt idx="225">
                  <c:v>176931</c:v>
                </c:pt>
                <c:pt idx="226">
                  <c:v>190839</c:v>
                </c:pt>
                <c:pt idx="227">
                  <c:v>229812</c:v>
                </c:pt>
                <c:pt idx="228">
                  <c:v>266607</c:v>
                </c:pt>
                <c:pt idx="229">
                  <c:v>258728</c:v>
                </c:pt>
                <c:pt idx="230">
                  <c:v>172869</c:v>
                </c:pt>
                <c:pt idx="231">
                  <c:v>188896</c:v>
                </c:pt>
                <c:pt idx="232">
                  <c:v>198047</c:v>
                </c:pt>
                <c:pt idx="233">
                  <c:v>192657</c:v>
                </c:pt>
                <c:pt idx="234">
                  <c:v>249765</c:v>
                </c:pt>
                <c:pt idx="235">
                  <c:v>295437</c:v>
                </c:pt>
                <c:pt idx="236">
                  <c:v>274980</c:v>
                </c:pt>
                <c:pt idx="237">
                  <c:v>183624</c:v>
                </c:pt>
                <c:pt idx="238">
                  <c:v>193448</c:v>
                </c:pt>
                <c:pt idx="239">
                  <c:v>195967</c:v>
                </c:pt>
                <c:pt idx="240">
                  <c:v>205212</c:v>
                </c:pt>
                <c:pt idx="241">
                  <c:v>250016</c:v>
                </c:pt>
                <c:pt idx="242">
                  <c:v>250587</c:v>
                </c:pt>
                <c:pt idx="243">
                  <c:v>216429</c:v>
                </c:pt>
                <c:pt idx="244">
                  <c:v>232916</c:v>
                </c:pt>
                <c:pt idx="245">
                  <c:v>218168</c:v>
                </c:pt>
                <c:pt idx="246">
                  <c:v>211344</c:v>
                </c:pt>
                <c:pt idx="247">
                  <c:v>222619</c:v>
                </c:pt>
                <c:pt idx="248">
                  <c:v>228251</c:v>
                </c:pt>
                <c:pt idx="249">
                  <c:v>267933</c:v>
                </c:pt>
                <c:pt idx="250">
                  <c:v>250664</c:v>
                </c:pt>
                <c:pt idx="251">
                  <c:v>225938</c:v>
                </c:pt>
                <c:pt idx="252">
                  <c:v>170809</c:v>
                </c:pt>
                <c:pt idx="253">
                  <c:v>185464</c:v>
                </c:pt>
                <c:pt idx="254">
                  <c:v>192717</c:v>
                </c:pt>
                <c:pt idx="255">
                  <c:v>237992</c:v>
                </c:pt>
                <c:pt idx="256">
                  <c:v>265011</c:v>
                </c:pt>
                <c:pt idx="257">
                  <c:v>242892</c:v>
                </c:pt>
                <c:pt idx="258">
                  <c:v>175478</c:v>
                </c:pt>
                <c:pt idx="259">
                  <c:v>178654</c:v>
                </c:pt>
                <c:pt idx="260">
                  <c:v>186075</c:v>
                </c:pt>
                <c:pt idx="261">
                  <c:v>208316</c:v>
                </c:pt>
                <c:pt idx="262">
                  <c:v>254121</c:v>
                </c:pt>
                <c:pt idx="263">
                  <c:v>266031</c:v>
                </c:pt>
                <c:pt idx="264">
                  <c:v>264236</c:v>
                </c:pt>
                <c:pt idx="265">
                  <c:v>190240</c:v>
                </c:pt>
                <c:pt idx="266">
                  <c:v>199161</c:v>
                </c:pt>
                <c:pt idx="267">
                  <c:v>207928</c:v>
                </c:pt>
                <c:pt idx="268">
                  <c:v>216449</c:v>
                </c:pt>
                <c:pt idx="269">
                  <c:v>249417</c:v>
                </c:pt>
                <c:pt idx="270">
                  <c:v>261110</c:v>
                </c:pt>
                <c:pt idx="271">
                  <c:v>265437</c:v>
                </c:pt>
                <c:pt idx="272">
                  <c:v>200660</c:v>
                </c:pt>
                <c:pt idx="273">
                  <c:v>201056</c:v>
                </c:pt>
                <c:pt idx="274">
                  <c:v>203372</c:v>
                </c:pt>
                <c:pt idx="275">
                  <c:v>211569</c:v>
                </c:pt>
                <c:pt idx="276">
                  <c:v>248541</c:v>
                </c:pt>
                <c:pt idx="277">
                  <c:v>259345</c:v>
                </c:pt>
                <c:pt idx="278">
                  <c:v>263743</c:v>
                </c:pt>
                <c:pt idx="279">
                  <c:v>202633</c:v>
                </c:pt>
                <c:pt idx="280">
                  <c:v>205289</c:v>
                </c:pt>
                <c:pt idx="281">
                  <c:v>212672</c:v>
                </c:pt>
                <c:pt idx="282">
                  <c:v>236569</c:v>
                </c:pt>
                <c:pt idx="283">
                  <c:v>270500</c:v>
                </c:pt>
                <c:pt idx="284">
                  <c:v>273747</c:v>
                </c:pt>
                <c:pt idx="285">
                  <c:v>269362</c:v>
                </c:pt>
                <c:pt idx="286">
                  <c:v>258786</c:v>
                </c:pt>
                <c:pt idx="287">
                  <c:v>227634</c:v>
                </c:pt>
                <c:pt idx="288">
                  <c:v>226018</c:v>
                </c:pt>
                <c:pt idx="289">
                  <c:v>231507</c:v>
                </c:pt>
                <c:pt idx="290">
                  <c:v>265346</c:v>
                </c:pt>
                <c:pt idx="291">
                  <c:v>270402</c:v>
                </c:pt>
                <c:pt idx="292">
                  <c:v>276605</c:v>
                </c:pt>
                <c:pt idx="293">
                  <c:v>228066</c:v>
                </c:pt>
                <c:pt idx="294">
                  <c:v>229828</c:v>
                </c:pt>
                <c:pt idx="295">
                  <c:v>235629</c:v>
                </c:pt>
                <c:pt idx="296">
                  <c:v>239610</c:v>
                </c:pt>
                <c:pt idx="297">
                  <c:v>272112</c:v>
                </c:pt>
                <c:pt idx="298">
                  <c:v>275324</c:v>
                </c:pt>
                <c:pt idx="299">
                  <c:v>281218</c:v>
                </c:pt>
                <c:pt idx="300">
                  <c:v>226857</c:v>
                </c:pt>
                <c:pt idx="301">
                  <c:v>229106</c:v>
                </c:pt>
                <c:pt idx="302">
                  <c:v>231904</c:v>
                </c:pt>
                <c:pt idx="303">
                  <c:v>249657</c:v>
                </c:pt>
                <c:pt idx="304">
                  <c:v>277456</c:v>
                </c:pt>
                <c:pt idx="305">
                  <c:v>284787</c:v>
                </c:pt>
                <c:pt idx="306">
                  <c:v>282833</c:v>
                </c:pt>
                <c:pt idx="307">
                  <c:v>225861</c:v>
                </c:pt>
                <c:pt idx="308">
                  <c:v>221130</c:v>
                </c:pt>
                <c:pt idx="309">
                  <c:v>226147</c:v>
                </c:pt>
                <c:pt idx="310">
                  <c:v>233901</c:v>
                </c:pt>
                <c:pt idx="311">
                  <c:v>265703</c:v>
                </c:pt>
                <c:pt idx="312">
                  <c:v>272929</c:v>
                </c:pt>
                <c:pt idx="313">
                  <c:v>274782</c:v>
                </c:pt>
                <c:pt idx="314">
                  <c:v>223297</c:v>
                </c:pt>
                <c:pt idx="315">
                  <c:v>224514</c:v>
                </c:pt>
                <c:pt idx="316">
                  <c:v>233965</c:v>
                </c:pt>
                <c:pt idx="317">
                  <c:v>244385</c:v>
                </c:pt>
                <c:pt idx="318">
                  <c:v>261994</c:v>
                </c:pt>
                <c:pt idx="319">
                  <c:v>268821</c:v>
                </c:pt>
                <c:pt idx="320">
                  <c:v>273685</c:v>
                </c:pt>
                <c:pt idx="321">
                  <c:v>214048</c:v>
                </c:pt>
                <c:pt idx="322">
                  <c:v>219800</c:v>
                </c:pt>
                <c:pt idx="323">
                  <c:v>224139</c:v>
                </c:pt>
                <c:pt idx="324">
                  <c:v>231028</c:v>
                </c:pt>
                <c:pt idx="325">
                  <c:v>265945</c:v>
                </c:pt>
                <c:pt idx="326">
                  <c:v>265083</c:v>
                </c:pt>
                <c:pt idx="327">
                  <c:v>265562</c:v>
                </c:pt>
                <c:pt idx="328">
                  <c:v>212017</c:v>
                </c:pt>
                <c:pt idx="329">
                  <c:v>214009</c:v>
                </c:pt>
                <c:pt idx="330">
                  <c:v>231940</c:v>
                </c:pt>
                <c:pt idx="331">
                  <c:v>224435</c:v>
                </c:pt>
                <c:pt idx="332">
                  <c:v>259816</c:v>
                </c:pt>
                <c:pt idx="333">
                  <c:v>259329</c:v>
                </c:pt>
                <c:pt idx="334">
                  <c:v>250120</c:v>
                </c:pt>
                <c:pt idx="335">
                  <c:v>211296</c:v>
                </c:pt>
                <c:pt idx="336">
                  <c:v>204829</c:v>
                </c:pt>
                <c:pt idx="337">
                  <c:v>213768</c:v>
                </c:pt>
                <c:pt idx="338">
                  <c:v>218103</c:v>
                </c:pt>
                <c:pt idx="339">
                  <c:v>251547</c:v>
                </c:pt>
                <c:pt idx="340">
                  <c:v>260973</c:v>
                </c:pt>
                <c:pt idx="341">
                  <c:v>246660</c:v>
                </c:pt>
                <c:pt idx="342">
                  <c:v>197559</c:v>
                </c:pt>
                <c:pt idx="343">
                  <c:v>380113</c:v>
                </c:pt>
                <c:pt idx="344">
                  <c:v>226921</c:v>
                </c:pt>
                <c:pt idx="345">
                  <c:v>225731</c:v>
                </c:pt>
                <c:pt idx="346">
                  <c:v>256964</c:v>
                </c:pt>
                <c:pt idx="347">
                  <c:v>265190</c:v>
                </c:pt>
                <c:pt idx="348">
                  <c:v>261418</c:v>
                </c:pt>
                <c:pt idx="349">
                  <c:v>203979</c:v>
                </c:pt>
                <c:pt idx="350">
                  <c:v>201241</c:v>
                </c:pt>
                <c:pt idx="351">
                  <c:v>216838</c:v>
                </c:pt>
                <c:pt idx="352">
                  <c:v>218732</c:v>
                </c:pt>
                <c:pt idx="353">
                  <c:v>237756</c:v>
                </c:pt>
                <c:pt idx="354">
                  <c:v>263327</c:v>
                </c:pt>
                <c:pt idx="355">
                  <c:v>253480</c:v>
                </c:pt>
                <c:pt idx="356">
                  <c:v>204777</c:v>
                </c:pt>
                <c:pt idx="357">
                  <c:v>208169</c:v>
                </c:pt>
                <c:pt idx="358">
                  <c:v>219262</c:v>
                </c:pt>
                <c:pt idx="359">
                  <c:v>227870</c:v>
                </c:pt>
                <c:pt idx="360">
                  <c:v>255808</c:v>
                </c:pt>
                <c:pt idx="361">
                  <c:v>271885</c:v>
                </c:pt>
                <c:pt idx="362">
                  <c:v>265673</c:v>
                </c:pt>
                <c:pt idx="363">
                  <c:v>215806</c:v>
                </c:pt>
                <c:pt idx="364">
                  <c:v>207508</c:v>
                </c:pt>
                <c:pt idx="365">
                  <c:v>254911</c:v>
                </c:pt>
                <c:pt idx="366">
                  <c:v>216997</c:v>
                </c:pt>
                <c:pt idx="367">
                  <c:v>269304</c:v>
                </c:pt>
                <c:pt idx="368">
                  <c:v>289754</c:v>
                </c:pt>
                <c:pt idx="369">
                  <c:v>273747</c:v>
                </c:pt>
                <c:pt idx="370">
                  <c:v>199650</c:v>
                </c:pt>
                <c:pt idx="371">
                  <c:v>207852</c:v>
                </c:pt>
                <c:pt idx="372">
                  <c:v>211803</c:v>
                </c:pt>
                <c:pt idx="373">
                  <c:v>219704</c:v>
                </c:pt>
                <c:pt idx="374">
                  <c:v>275451</c:v>
                </c:pt>
                <c:pt idx="375">
                  <c:v>302453</c:v>
                </c:pt>
                <c:pt idx="376">
                  <c:v>289005</c:v>
                </c:pt>
                <c:pt idx="377">
                  <c:v>207271</c:v>
                </c:pt>
                <c:pt idx="378">
                  <c:v>214764</c:v>
                </c:pt>
                <c:pt idx="379">
                  <c:v>229278</c:v>
                </c:pt>
                <c:pt idx="380">
                  <c:v>229100</c:v>
                </c:pt>
                <c:pt idx="381">
                  <c:v>270771</c:v>
                </c:pt>
                <c:pt idx="382">
                  <c:v>291559</c:v>
                </c:pt>
                <c:pt idx="383">
                  <c:v>280605</c:v>
                </c:pt>
                <c:pt idx="384">
                  <c:v>216629</c:v>
                </c:pt>
                <c:pt idx="385">
                  <c:v>216019</c:v>
                </c:pt>
                <c:pt idx="386">
                  <c:v>220752</c:v>
                </c:pt>
                <c:pt idx="387">
                  <c:v>227753</c:v>
                </c:pt>
                <c:pt idx="388">
                  <c:v>279011</c:v>
                </c:pt>
                <c:pt idx="389">
                  <c:v>300461</c:v>
                </c:pt>
                <c:pt idx="390">
                  <c:v>290772</c:v>
                </c:pt>
                <c:pt idx="391">
                  <c:v>204946</c:v>
                </c:pt>
                <c:pt idx="392">
                  <c:v>206515</c:v>
                </c:pt>
                <c:pt idx="393">
                  <c:v>216164</c:v>
                </c:pt>
                <c:pt idx="394">
                  <c:v>224227</c:v>
                </c:pt>
                <c:pt idx="395">
                  <c:v>263884</c:v>
                </c:pt>
                <c:pt idx="396">
                  <c:v>292811</c:v>
                </c:pt>
                <c:pt idx="397">
                  <c:v>276092</c:v>
                </c:pt>
                <c:pt idx="398">
                  <c:v>200422</c:v>
                </c:pt>
                <c:pt idx="399">
                  <c:v>213797</c:v>
                </c:pt>
                <c:pt idx="400">
                  <c:v>215655</c:v>
                </c:pt>
                <c:pt idx="401">
                  <c:v>221395</c:v>
                </c:pt>
                <c:pt idx="402">
                  <c:v>277815</c:v>
                </c:pt>
                <c:pt idx="403">
                  <c:v>311101</c:v>
                </c:pt>
                <c:pt idx="404">
                  <c:v>293896</c:v>
                </c:pt>
                <c:pt idx="405">
                  <c:v>205681</c:v>
                </c:pt>
                <c:pt idx="406">
                  <c:v>217839</c:v>
                </c:pt>
                <c:pt idx="407">
                  <c:v>226614</c:v>
                </c:pt>
                <c:pt idx="408">
                  <c:v>236848</c:v>
                </c:pt>
                <c:pt idx="409">
                  <c:v>285171</c:v>
                </c:pt>
                <c:pt idx="410">
                  <c:v>316578</c:v>
                </c:pt>
                <c:pt idx="411">
                  <c:v>294938</c:v>
                </c:pt>
                <c:pt idx="412">
                  <c:v>214013</c:v>
                </c:pt>
                <c:pt idx="413">
                  <c:v>220218</c:v>
                </c:pt>
                <c:pt idx="414">
                  <c:v>237645</c:v>
                </c:pt>
                <c:pt idx="415">
                  <c:v>236310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D4C9-4A0C-8390-B28595A516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6755423"/>
        <c:axId val="2116755007"/>
      </c:lineChart>
      <c:dateAx>
        <c:axId val="-955199408"/>
        <c:scaling>
          <c:orientation val="minMax"/>
        </c:scaling>
        <c:delete val="0"/>
        <c:axPos val="b"/>
        <c:numFmt formatCode="dd/mm/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Offset val="100"/>
        <c:baseTimeUnit val="days"/>
        <c:majorUnit val="10"/>
        <c:minorUnit val="10"/>
      </c:dateAx>
      <c:valAx>
        <c:axId val="-9551928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OTS</a:t>
                </a:r>
                <a:endParaRPr lang="en-IN" b="1"/>
              </a:p>
            </c:rich>
          </c:tx>
          <c:layout>
            <c:manualLayout>
              <c:xMode val="edge"/>
              <c:yMode val="edge"/>
              <c:x val="0"/>
              <c:y val="0.292932959651230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</c:valAx>
      <c:valAx>
        <c:axId val="2116755007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orders (‘000)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755423"/>
        <c:crosses val="max"/>
        <c:crossBetween val="between"/>
        <c:dispUnits>
          <c:builtInUnit val="thousands"/>
        </c:dispUnits>
      </c:valAx>
      <c:dateAx>
        <c:axId val="2116755423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116755007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9675896473205752"/>
          <c:y val="0.89559261445625082"/>
          <c:w val="0.16074863986372562"/>
          <c:h val="8.5397809261445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17425388051643E-2"/>
          <c:y val="0.11101005382801725"/>
          <c:w val="0.87327349976258983"/>
          <c:h val="0.58384069576048758"/>
        </c:manualLayout>
      </c:layou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Radio Volume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Sheet1!$C$2:$C$417</c:f>
              <c:numCache>
                <c:formatCode>General</c:formatCode>
                <c:ptCount val="4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501.9</c:v>
                </c:pt>
                <c:pt idx="103">
                  <c:v>501.9</c:v>
                </c:pt>
                <c:pt idx="104">
                  <c:v>501.9</c:v>
                </c:pt>
                <c:pt idx="105">
                  <c:v>501.9</c:v>
                </c:pt>
                <c:pt idx="106">
                  <c:v>501.9</c:v>
                </c:pt>
                <c:pt idx="107">
                  <c:v>501.9</c:v>
                </c:pt>
                <c:pt idx="108">
                  <c:v>501.9</c:v>
                </c:pt>
                <c:pt idx="109">
                  <c:v>501.9</c:v>
                </c:pt>
                <c:pt idx="110">
                  <c:v>501.9</c:v>
                </c:pt>
                <c:pt idx="111">
                  <c:v>501.9</c:v>
                </c:pt>
                <c:pt idx="112">
                  <c:v>501.9</c:v>
                </c:pt>
                <c:pt idx="113">
                  <c:v>501.9</c:v>
                </c:pt>
                <c:pt idx="114">
                  <c:v>501.9</c:v>
                </c:pt>
                <c:pt idx="115">
                  <c:v>501.9</c:v>
                </c:pt>
                <c:pt idx="116">
                  <c:v>501.9</c:v>
                </c:pt>
                <c:pt idx="117">
                  <c:v>501.9</c:v>
                </c:pt>
                <c:pt idx="118">
                  <c:v>501.9</c:v>
                </c:pt>
                <c:pt idx="119">
                  <c:v>501.9</c:v>
                </c:pt>
                <c:pt idx="120">
                  <c:v>501.9</c:v>
                </c:pt>
                <c:pt idx="121">
                  <c:v>501.9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450</c:v>
                </c:pt>
                <c:pt idx="126">
                  <c:v>450</c:v>
                </c:pt>
                <c:pt idx="127">
                  <c:v>450</c:v>
                </c:pt>
                <c:pt idx="128">
                  <c:v>450</c:v>
                </c:pt>
                <c:pt idx="129">
                  <c:v>450</c:v>
                </c:pt>
                <c:pt idx="130">
                  <c:v>450</c:v>
                </c:pt>
                <c:pt idx="131">
                  <c:v>450</c:v>
                </c:pt>
                <c:pt idx="132">
                  <c:v>450</c:v>
                </c:pt>
                <c:pt idx="133">
                  <c:v>450</c:v>
                </c:pt>
                <c:pt idx="134">
                  <c:v>450</c:v>
                </c:pt>
                <c:pt idx="135">
                  <c:v>450</c:v>
                </c:pt>
                <c:pt idx="136">
                  <c:v>450</c:v>
                </c:pt>
                <c:pt idx="137">
                  <c:v>450</c:v>
                </c:pt>
                <c:pt idx="138">
                  <c:v>450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C9-4A0C-8390-B28595A516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Orders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Sheet1!$B$2:$B$417</c:f>
              <c:numCache>
                <c:formatCode>General</c:formatCode>
                <c:ptCount val="416"/>
                <c:pt idx="0">
                  <c:v>164226</c:v>
                </c:pt>
                <c:pt idx="1">
                  <c:v>132578</c:v>
                </c:pt>
                <c:pt idx="2">
                  <c:v>136555</c:v>
                </c:pt>
                <c:pt idx="3">
                  <c:v>179472</c:v>
                </c:pt>
                <c:pt idx="4">
                  <c:v>205625</c:v>
                </c:pt>
                <c:pt idx="5">
                  <c:v>192001</c:v>
                </c:pt>
                <c:pt idx="6">
                  <c:v>133006</c:v>
                </c:pt>
                <c:pt idx="7">
                  <c:v>148126</c:v>
                </c:pt>
                <c:pt idx="8">
                  <c:v>148658</c:v>
                </c:pt>
                <c:pt idx="9">
                  <c:v>163496</c:v>
                </c:pt>
                <c:pt idx="10">
                  <c:v>191584</c:v>
                </c:pt>
                <c:pt idx="11">
                  <c:v>213070</c:v>
                </c:pt>
                <c:pt idx="12">
                  <c:v>205936</c:v>
                </c:pt>
                <c:pt idx="13">
                  <c:v>143388</c:v>
                </c:pt>
                <c:pt idx="14">
                  <c:v>146343</c:v>
                </c:pt>
                <c:pt idx="15">
                  <c:v>150448</c:v>
                </c:pt>
                <c:pt idx="16">
                  <c:v>166491</c:v>
                </c:pt>
                <c:pt idx="17">
                  <c:v>196845</c:v>
                </c:pt>
                <c:pt idx="18">
                  <c:v>218363</c:v>
                </c:pt>
                <c:pt idx="19">
                  <c:v>201035</c:v>
                </c:pt>
                <c:pt idx="20">
                  <c:v>142105</c:v>
                </c:pt>
                <c:pt idx="21">
                  <c:v>140479</c:v>
                </c:pt>
                <c:pt idx="22">
                  <c:v>145571</c:v>
                </c:pt>
                <c:pt idx="23">
                  <c:v>148658</c:v>
                </c:pt>
                <c:pt idx="24">
                  <c:v>194407</c:v>
                </c:pt>
                <c:pt idx="25">
                  <c:v>214615</c:v>
                </c:pt>
                <c:pt idx="26">
                  <c:v>201435</c:v>
                </c:pt>
                <c:pt idx="27">
                  <c:v>147173</c:v>
                </c:pt>
                <c:pt idx="28">
                  <c:v>143718</c:v>
                </c:pt>
                <c:pt idx="29">
                  <c:v>151948</c:v>
                </c:pt>
                <c:pt idx="30">
                  <c:v>157407</c:v>
                </c:pt>
                <c:pt idx="31">
                  <c:v>196384</c:v>
                </c:pt>
                <c:pt idx="32">
                  <c:v>220101</c:v>
                </c:pt>
                <c:pt idx="33">
                  <c:v>208294</c:v>
                </c:pt>
                <c:pt idx="34">
                  <c:v>151085</c:v>
                </c:pt>
                <c:pt idx="35">
                  <c:v>151947</c:v>
                </c:pt>
                <c:pt idx="36">
                  <c:v>158147</c:v>
                </c:pt>
                <c:pt idx="37">
                  <c:v>164689</c:v>
                </c:pt>
                <c:pt idx="38">
                  <c:v>214645</c:v>
                </c:pt>
                <c:pt idx="39">
                  <c:v>231986</c:v>
                </c:pt>
                <c:pt idx="40">
                  <c:v>211517</c:v>
                </c:pt>
                <c:pt idx="41">
                  <c:v>160405</c:v>
                </c:pt>
                <c:pt idx="42">
                  <c:v>159127</c:v>
                </c:pt>
                <c:pt idx="43">
                  <c:v>163844</c:v>
                </c:pt>
                <c:pt idx="44">
                  <c:v>176732</c:v>
                </c:pt>
                <c:pt idx="45">
                  <c:v>216861</c:v>
                </c:pt>
                <c:pt idx="46">
                  <c:v>237664</c:v>
                </c:pt>
                <c:pt idx="47">
                  <c:v>226234</c:v>
                </c:pt>
                <c:pt idx="48">
                  <c:v>159652</c:v>
                </c:pt>
                <c:pt idx="49">
                  <c:v>165759</c:v>
                </c:pt>
                <c:pt idx="50">
                  <c:v>169046</c:v>
                </c:pt>
                <c:pt idx="51">
                  <c:v>183820</c:v>
                </c:pt>
                <c:pt idx="52">
                  <c:v>228341</c:v>
                </c:pt>
                <c:pt idx="53">
                  <c:v>243919</c:v>
                </c:pt>
                <c:pt idx="54">
                  <c:v>219318</c:v>
                </c:pt>
                <c:pt idx="55">
                  <c:v>158111</c:v>
                </c:pt>
                <c:pt idx="56">
                  <c:v>158987</c:v>
                </c:pt>
                <c:pt idx="57">
                  <c:v>164670</c:v>
                </c:pt>
                <c:pt idx="58">
                  <c:v>173130</c:v>
                </c:pt>
                <c:pt idx="59">
                  <c:v>220015</c:v>
                </c:pt>
                <c:pt idx="60">
                  <c:v>245102</c:v>
                </c:pt>
                <c:pt idx="61">
                  <c:v>228136</c:v>
                </c:pt>
                <c:pt idx="62">
                  <c:v>156641</c:v>
                </c:pt>
                <c:pt idx="63">
                  <c:v>179349</c:v>
                </c:pt>
                <c:pt idx="64">
                  <c:v>209356</c:v>
                </c:pt>
                <c:pt idx="65">
                  <c:v>166510</c:v>
                </c:pt>
                <c:pt idx="66">
                  <c:v>207104</c:v>
                </c:pt>
                <c:pt idx="67">
                  <c:v>227420</c:v>
                </c:pt>
                <c:pt idx="68">
                  <c:v>214961</c:v>
                </c:pt>
                <c:pt idx="69">
                  <c:v>154509</c:v>
                </c:pt>
                <c:pt idx="70">
                  <c:v>173969</c:v>
                </c:pt>
                <c:pt idx="71">
                  <c:v>176734</c:v>
                </c:pt>
                <c:pt idx="72">
                  <c:v>185191</c:v>
                </c:pt>
                <c:pt idx="73">
                  <c:v>230035</c:v>
                </c:pt>
                <c:pt idx="74">
                  <c:v>243621</c:v>
                </c:pt>
                <c:pt idx="75">
                  <c:v>218858</c:v>
                </c:pt>
                <c:pt idx="76">
                  <c:v>169711</c:v>
                </c:pt>
                <c:pt idx="77">
                  <c:v>170387</c:v>
                </c:pt>
                <c:pt idx="78">
                  <c:v>174773</c:v>
                </c:pt>
                <c:pt idx="79">
                  <c:v>183941</c:v>
                </c:pt>
                <c:pt idx="80">
                  <c:v>222800</c:v>
                </c:pt>
                <c:pt idx="81">
                  <c:v>232997</c:v>
                </c:pt>
                <c:pt idx="82">
                  <c:v>212134</c:v>
                </c:pt>
                <c:pt idx="83">
                  <c:v>160818</c:v>
                </c:pt>
                <c:pt idx="84">
                  <c:v>167259</c:v>
                </c:pt>
                <c:pt idx="85">
                  <c:v>178871</c:v>
                </c:pt>
                <c:pt idx="86">
                  <c:v>183805</c:v>
                </c:pt>
                <c:pt idx="87">
                  <c:v>226971</c:v>
                </c:pt>
                <c:pt idx="88">
                  <c:v>243338</c:v>
                </c:pt>
                <c:pt idx="89">
                  <c:v>227922</c:v>
                </c:pt>
                <c:pt idx="90">
                  <c:v>161386</c:v>
                </c:pt>
                <c:pt idx="91">
                  <c:v>156956</c:v>
                </c:pt>
                <c:pt idx="92">
                  <c:v>164996</c:v>
                </c:pt>
                <c:pt idx="93">
                  <c:v>172448</c:v>
                </c:pt>
                <c:pt idx="94">
                  <c:v>221694</c:v>
                </c:pt>
                <c:pt idx="95">
                  <c:v>247643</c:v>
                </c:pt>
                <c:pt idx="96">
                  <c:v>222164</c:v>
                </c:pt>
                <c:pt idx="97">
                  <c:v>160245</c:v>
                </c:pt>
                <c:pt idx="98">
                  <c:v>165223</c:v>
                </c:pt>
                <c:pt idx="99">
                  <c:v>173663</c:v>
                </c:pt>
                <c:pt idx="100">
                  <c:v>190382</c:v>
                </c:pt>
                <c:pt idx="101">
                  <c:v>234062</c:v>
                </c:pt>
                <c:pt idx="102">
                  <c:v>258532</c:v>
                </c:pt>
                <c:pt idx="103">
                  <c:v>232729</c:v>
                </c:pt>
                <c:pt idx="104">
                  <c:v>167540</c:v>
                </c:pt>
                <c:pt idx="105">
                  <c:v>176263</c:v>
                </c:pt>
                <c:pt idx="106">
                  <c:v>180345</c:v>
                </c:pt>
                <c:pt idx="107">
                  <c:v>185253</c:v>
                </c:pt>
                <c:pt idx="108">
                  <c:v>232837</c:v>
                </c:pt>
                <c:pt idx="109">
                  <c:v>259854</c:v>
                </c:pt>
                <c:pt idx="110">
                  <c:v>233076</c:v>
                </c:pt>
                <c:pt idx="111">
                  <c:v>169503</c:v>
                </c:pt>
                <c:pt idx="112">
                  <c:v>177195</c:v>
                </c:pt>
                <c:pt idx="113">
                  <c:v>182397</c:v>
                </c:pt>
                <c:pt idx="114">
                  <c:v>190514</c:v>
                </c:pt>
                <c:pt idx="115">
                  <c:v>228802</c:v>
                </c:pt>
                <c:pt idx="116">
                  <c:v>260318</c:v>
                </c:pt>
                <c:pt idx="117">
                  <c:v>231490</c:v>
                </c:pt>
                <c:pt idx="118">
                  <c:v>187410</c:v>
                </c:pt>
                <c:pt idx="119">
                  <c:v>201547</c:v>
                </c:pt>
                <c:pt idx="120">
                  <c:v>210077</c:v>
                </c:pt>
                <c:pt idx="121">
                  <c:v>133269</c:v>
                </c:pt>
                <c:pt idx="122">
                  <c:v>128930</c:v>
                </c:pt>
                <c:pt idx="123">
                  <c:v>187228</c:v>
                </c:pt>
                <c:pt idx="124">
                  <c:v>201731</c:v>
                </c:pt>
                <c:pt idx="125">
                  <c:v>192895</c:v>
                </c:pt>
                <c:pt idx="126">
                  <c:v>190774</c:v>
                </c:pt>
                <c:pt idx="127">
                  <c:v>188192</c:v>
                </c:pt>
                <c:pt idx="128">
                  <c:v>187222</c:v>
                </c:pt>
                <c:pt idx="129">
                  <c:v>202423</c:v>
                </c:pt>
                <c:pt idx="130">
                  <c:v>212421</c:v>
                </c:pt>
                <c:pt idx="131">
                  <c:v>208078</c:v>
                </c:pt>
                <c:pt idx="132">
                  <c:v>155645</c:v>
                </c:pt>
                <c:pt idx="133">
                  <c:v>159047</c:v>
                </c:pt>
                <c:pt idx="134">
                  <c:v>181567</c:v>
                </c:pt>
                <c:pt idx="135">
                  <c:v>175913</c:v>
                </c:pt>
                <c:pt idx="136">
                  <c:v>217796</c:v>
                </c:pt>
                <c:pt idx="137">
                  <c:v>237197</c:v>
                </c:pt>
                <c:pt idx="138">
                  <c:v>217233</c:v>
                </c:pt>
                <c:pt idx="139">
                  <c:v>158806</c:v>
                </c:pt>
                <c:pt idx="140">
                  <c:v>162949</c:v>
                </c:pt>
                <c:pt idx="141">
                  <c:v>162668</c:v>
                </c:pt>
                <c:pt idx="142">
                  <c:v>178032</c:v>
                </c:pt>
                <c:pt idx="143">
                  <c:v>220010</c:v>
                </c:pt>
                <c:pt idx="144">
                  <c:v>252021</c:v>
                </c:pt>
                <c:pt idx="145">
                  <c:v>228583</c:v>
                </c:pt>
                <c:pt idx="146">
                  <c:v>166308</c:v>
                </c:pt>
                <c:pt idx="147">
                  <c:v>163595</c:v>
                </c:pt>
                <c:pt idx="148">
                  <c:v>164291</c:v>
                </c:pt>
                <c:pt idx="149">
                  <c:v>177038</c:v>
                </c:pt>
                <c:pt idx="150">
                  <c:v>221351</c:v>
                </c:pt>
                <c:pt idx="151">
                  <c:v>249758</c:v>
                </c:pt>
                <c:pt idx="152">
                  <c:v>227342</c:v>
                </c:pt>
                <c:pt idx="153">
                  <c:v>151759</c:v>
                </c:pt>
                <c:pt idx="154">
                  <c:v>157592</c:v>
                </c:pt>
                <c:pt idx="155">
                  <c:v>169145</c:v>
                </c:pt>
                <c:pt idx="156">
                  <c:v>173215</c:v>
                </c:pt>
                <c:pt idx="157">
                  <c:v>224239</c:v>
                </c:pt>
                <c:pt idx="158">
                  <c:v>254146</c:v>
                </c:pt>
                <c:pt idx="159">
                  <c:v>234577</c:v>
                </c:pt>
                <c:pt idx="160">
                  <c:v>159971</c:v>
                </c:pt>
                <c:pt idx="161">
                  <c:v>168004</c:v>
                </c:pt>
                <c:pt idx="162">
                  <c:v>180962</c:v>
                </c:pt>
                <c:pt idx="163">
                  <c:v>181973</c:v>
                </c:pt>
                <c:pt idx="164">
                  <c:v>220754</c:v>
                </c:pt>
                <c:pt idx="165">
                  <c:v>222442</c:v>
                </c:pt>
                <c:pt idx="166">
                  <c:v>260476</c:v>
                </c:pt>
                <c:pt idx="167">
                  <c:v>160445</c:v>
                </c:pt>
                <c:pt idx="168">
                  <c:v>161560</c:v>
                </c:pt>
                <c:pt idx="169">
                  <c:v>166319</c:v>
                </c:pt>
                <c:pt idx="170">
                  <c:v>173655</c:v>
                </c:pt>
                <c:pt idx="171">
                  <c:v>188524</c:v>
                </c:pt>
                <c:pt idx="172">
                  <c:v>231723</c:v>
                </c:pt>
                <c:pt idx="173">
                  <c:v>232714</c:v>
                </c:pt>
                <c:pt idx="174">
                  <c:v>216324</c:v>
                </c:pt>
                <c:pt idx="175">
                  <c:v>249754</c:v>
                </c:pt>
                <c:pt idx="176">
                  <c:v>158166</c:v>
                </c:pt>
                <c:pt idx="177">
                  <c:v>164633</c:v>
                </c:pt>
                <c:pt idx="178">
                  <c:v>205515</c:v>
                </c:pt>
                <c:pt idx="179">
                  <c:v>229698</c:v>
                </c:pt>
                <c:pt idx="180">
                  <c:v>214011</c:v>
                </c:pt>
                <c:pt idx="181">
                  <c:v>143859</c:v>
                </c:pt>
                <c:pt idx="182">
                  <c:v>148677</c:v>
                </c:pt>
                <c:pt idx="183">
                  <c:v>156715</c:v>
                </c:pt>
                <c:pt idx="184">
                  <c:v>163734</c:v>
                </c:pt>
                <c:pt idx="185">
                  <c:v>210428</c:v>
                </c:pt>
                <c:pt idx="186">
                  <c:v>232843</c:v>
                </c:pt>
                <c:pt idx="187">
                  <c:v>231844</c:v>
                </c:pt>
                <c:pt idx="188">
                  <c:v>280364</c:v>
                </c:pt>
                <c:pt idx="189">
                  <c:v>156809</c:v>
                </c:pt>
                <c:pt idx="190">
                  <c:v>167826</c:v>
                </c:pt>
                <c:pt idx="191">
                  <c:v>172059</c:v>
                </c:pt>
                <c:pt idx="192">
                  <c:v>215238</c:v>
                </c:pt>
                <c:pt idx="193">
                  <c:v>244332</c:v>
                </c:pt>
                <c:pt idx="194">
                  <c:v>223419</c:v>
                </c:pt>
                <c:pt idx="195">
                  <c:v>159513</c:v>
                </c:pt>
                <c:pt idx="196">
                  <c:v>160915</c:v>
                </c:pt>
                <c:pt idx="197">
                  <c:v>163038</c:v>
                </c:pt>
                <c:pt idx="198">
                  <c:v>174309</c:v>
                </c:pt>
                <c:pt idx="199">
                  <c:v>223956</c:v>
                </c:pt>
                <c:pt idx="200">
                  <c:v>261969</c:v>
                </c:pt>
                <c:pt idx="201">
                  <c:v>247801</c:v>
                </c:pt>
                <c:pt idx="202">
                  <c:v>160591</c:v>
                </c:pt>
                <c:pt idx="203">
                  <c:v>162969</c:v>
                </c:pt>
                <c:pt idx="204">
                  <c:v>171878</c:v>
                </c:pt>
                <c:pt idx="205">
                  <c:v>191282</c:v>
                </c:pt>
                <c:pt idx="206">
                  <c:v>231632</c:v>
                </c:pt>
                <c:pt idx="207">
                  <c:v>265474</c:v>
                </c:pt>
                <c:pt idx="208">
                  <c:v>247557</c:v>
                </c:pt>
                <c:pt idx="209">
                  <c:v>160139</c:v>
                </c:pt>
                <c:pt idx="210">
                  <c:v>174476</c:v>
                </c:pt>
                <c:pt idx="211">
                  <c:v>180050</c:v>
                </c:pt>
                <c:pt idx="212">
                  <c:v>194739</c:v>
                </c:pt>
                <c:pt idx="213">
                  <c:v>234789</c:v>
                </c:pt>
                <c:pt idx="214">
                  <c:v>270791</c:v>
                </c:pt>
                <c:pt idx="215">
                  <c:v>255787</c:v>
                </c:pt>
                <c:pt idx="216">
                  <c:v>172127</c:v>
                </c:pt>
                <c:pt idx="217">
                  <c:v>176445</c:v>
                </c:pt>
                <c:pt idx="218">
                  <c:v>189347</c:v>
                </c:pt>
                <c:pt idx="219">
                  <c:v>211430</c:v>
                </c:pt>
                <c:pt idx="220">
                  <c:v>247408</c:v>
                </c:pt>
                <c:pt idx="221">
                  <c:v>277643</c:v>
                </c:pt>
                <c:pt idx="222">
                  <c:v>251884</c:v>
                </c:pt>
                <c:pt idx="223">
                  <c:v>175143</c:v>
                </c:pt>
                <c:pt idx="224">
                  <c:v>172635</c:v>
                </c:pt>
                <c:pt idx="225">
                  <c:v>176931</c:v>
                </c:pt>
                <c:pt idx="226">
                  <c:v>190839</c:v>
                </c:pt>
                <c:pt idx="227">
                  <c:v>229812</c:v>
                </c:pt>
                <c:pt idx="228">
                  <c:v>266607</c:v>
                </c:pt>
                <c:pt idx="229">
                  <c:v>258728</c:v>
                </c:pt>
                <c:pt idx="230">
                  <c:v>172869</c:v>
                </c:pt>
                <c:pt idx="231">
                  <c:v>188896</c:v>
                </c:pt>
                <c:pt idx="232">
                  <c:v>198047</c:v>
                </c:pt>
                <c:pt idx="233">
                  <c:v>192657</c:v>
                </c:pt>
                <c:pt idx="234">
                  <c:v>249765</c:v>
                </c:pt>
                <c:pt idx="235">
                  <c:v>295437</c:v>
                </c:pt>
                <c:pt idx="236">
                  <c:v>274980</c:v>
                </c:pt>
                <c:pt idx="237">
                  <c:v>183624</c:v>
                </c:pt>
                <c:pt idx="238">
                  <c:v>193448</c:v>
                </c:pt>
                <c:pt idx="239">
                  <c:v>195967</c:v>
                </c:pt>
                <c:pt idx="240">
                  <c:v>205212</c:v>
                </c:pt>
                <c:pt idx="241">
                  <c:v>250016</c:v>
                </c:pt>
                <c:pt idx="242">
                  <c:v>250587</c:v>
                </c:pt>
                <c:pt idx="243">
                  <c:v>216429</c:v>
                </c:pt>
                <c:pt idx="244">
                  <c:v>232916</c:v>
                </c:pt>
                <c:pt idx="245">
                  <c:v>218168</c:v>
                </c:pt>
                <c:pt idx="246">
                  <c:v>211344</c:v>
                </c:pt>
                <c:pt idx="247">
                  <c:v>222619</c:v>
                </c:pt>
                <c:pt idx="248">
                  <c:v>228251</c:v>
                </c:pt>
                <c:pt idx="249">
                  <c:v>267933</c:v>
                </c:pt>
                <c:pt idx="250">
                  <c:v>250664</c:v>
                </c:pt>
                <c:pt idx="251">
                  <c:v>225938</c:v>
                </c:pt>
                <c:pt idx="252">
                  <c:v>170809</c:v>
                </c:pt>
                <c:pt idx="253">
                  <c:v>185464</c:v>
                </c:pt>
                <c:pt idx="254">
                  <c:v>192717</c:v>
                </c:pt>
                <c:pt idx="255">
                  <c:v>237992</c:v>
                </c:pt>
                <c:pt idx="256">
                  <c:v>265011</c:v>
                </c:pt>
                <c:pt idx="257">
                  <c:v>242892</c:v>
                </c:pt>
                <c:pt idx="258">
                  <c:v>175478</c:v>
                </c:pt>
                <c:pt idx="259">
                  <c:v>178654</c:v>
                </c:pt>
                <c:pt idx="260">
                  <c:v>186075</c:v>
                </c:pt>
                <c:pt idx="261">
                  <c:v>208316</c:v>
                </c:pt>
                <c:pt idx="262">
                  <c:v>254121</c:v>
                </c:pt>
                <c:pt idx="263">
                  <c:v>266031</c:v>
                </c:pt>
                <c:pt idx="264">
                  <c:v>264236</c:v>
                </c:pt>
                <c:pt idx="265">
                  <c:v>190240</c:v>
                </c:pt>
                <c:pt idx="266">
                  <c:v>199161</c:v>
                </c:pt>
                <c:pt idx="267">
                  <c:v>207928</c:v>
                </c:pt>
                <c:pt idx="268">
                  <c:v>216449</c:v>
                </c:pt>
                <c:pt idx="269">
                  <c:v>249417</c:v>
                </c:pt>
                <c:pt idx="270">
                  <c:v>261110</c:v>
                </c:pt>
                <c:pt idx="271">
                  <c:v>265437</c:v>
                </c:pt>
                <c:pt idx="272">
                  <c:v>200660</c:v>
                </c:pt>
                <c:pt idx="273">
                  <c:v>201056</c:v>
                </c:pt>
                <c:pt idx="274">
                  <c:v>203372</c:v>
                </c:pt>
                <c:pt idx="275">
                  <c:v>211569</c:v>
                </c:pt>
                <c:pt idx="276">
                  <c:v>248541</c:v>
                </c:pt>
                <c:pt idx="277">
                  <c:v>259345</c:v>
                </c:pt>
                <c:pt idx="278">
                  <c:v>263743</c:v>
                </c:pt>
                <c:pt idx="279">
                  <c:v>202633</c:v>
                </c:pt>
                <c:pt idx="280">
                  <c:v>205289</c:v>
                </c:pt>
                <c:pt idx="281">
                  <c:v>212672</c:v>
                </c:pt>
                <c:pt idx="282">
                  <c:v>236569</c:v>
                </c:pt>
                <c:pt idx="283">
                  <c:v>270500</c:v>
                </c:pt>
                <c:pt idx="284">
                  <c:v>273747</c:v>
                </c:pt>
                <c:pt idx="285">
                  <c:v>269362</c:v>
                </c:pt>
                <c:pt idx="286">
                  <c:v>258786</c:v>
                </c:pt>
                <c:pt idx="287">
                  <c:v>227634</c:v>
                </c:pt>
                <c:pt idx="288">
                  <c:v>226018</c:v>
                </c:pt>
                <c:pt idx="289">
                  <c:v>231507</c:v>
                </c:pt>
                <c:pt idx="290">
                  <c:v>265346</c:v>
                </c:pt>
                <c:pt idx="291">
                  <c:v>270402</c:v>
                </c:pt>
                <c:pt idx="292">
                  <c:v>276605</c:v>
                </c:pt>
                <c:pt idx="293">
                  <c:v>228066</c:v>
                </c:pt>
                <c:pt idx="294">
                  <c:v>229828</c:v>
                </c:pt>
                <c:pt idx="295">
                  <c:v>235629</c:v>
                </c:pt>
                <c:pt idx="296">
                  <c:v>239610</c:v>
                </c:pt>
                <c:pt idx="297">
                  <c:v>272112</c:v>
                </c:pt>
                <c:pt idx="298">
                  <c:v>275324</c:v>
                </c:pt>
                <c:pt idx="299">
                  <c:v>281218</c:v>
                </c:pt>
                <c:pt idx="300">
                  <c:v>226857</c:v>
                </c:pt>
                <c:pt idx="301">
                  <c:v>229106</c:v>
                </c:pt>
                <c:pt idx="302">
                  <c:v>231904</c:v>
                </c:pt>
                <c:pt idx="303">
                  <c:v>249657</c:v>
                </c:pt>
                <c:pt idx="304">
                  <c:v>277456</c:v>
                </c:pt>
                <c:pt idx="305">
                  <c:v>284787</c:v>
                </c:pt>
                <c:pt idx="306">
                  <c:v>282833</c:v>
                </c:pt>
                <c:pt idx="307">
                  <c:v>225861</c:v>
                </c:pt>
                <c:pt idx="308">
                  <c:v>221130</c:v>
                </c:pt>
                <c:pt idx="309">
                  <c:v>226147</c:v>
                </c:pt>
                <c:pt idx="310">
                  <c:v>233901</c:v>
                </c:pt>
                <c:pt idx="311">
                  <c:v>265703</c:v>
                </c:pt>
                <c:pt idx="312">
                  <c:v>272929</c:v>
                </c:pt>
                <c:pt idx="313">
                  <c:v>274782</c:v>
                </c:pt>
                <c:pt idx="314">
                  <c:v>223297</c:v>
                </c:pt>
                <c:pt idx="315">
                  <c:v>224514</c:v>
                </c:pt>
                <c:pt idx="316">
                  <c:v>233965</c:v>
                </c:pt>
                <c:pt idx="317">
                  <c:v>244385</c:v>
                </c:pt>
                <c:pt idx="318">
                  <c:v>261994</c:v>
                </c:pt>
                <c:pt idx="319">
                  <c:v>268821</c:v>
                </c:pt>
                <c:pt idx="320">
                  <c:v>273685</c:v>
                </c:pt>
                <c:pt idx="321">
                  <c:v>214048</c:v>
                </c:pt>
                <c:pt idx="322">
                  <c:v>219800</c:v>
                </c:pt>
                <c:pt idx="323">
                  <c:v>224139</c:v>
                </c:pt>
                <c:pt idx="324">
                  <c:v>231028</c:v>
                </c:pt>
                <c:pt idx="325">
                  <c:v>265945</c:v>
                </c:pt>
                <c:pt idx="326">
                  <c:v>265083</c:v>
                </c:pt>
                <c:pt idx="327">
                  <c:v>265562</c:v>
                </c:pt>
                <c:pt idx="328">
                  <c:v>212017</c:v>
                </c:pt>
                <c:pt idx="329">
                  <c:v>214009</c:v>
                </c:pt>
                <c:pt idx="330">
                  <c:v>231940</c:v>
                </c:pt>
                <c:pt idx="331">
                  <c:v>224435</c:v>
                </c:pt>
                <c:pt idx="332">
                  <c:v>259816</c:v>
                </c:pt>
                <c:pt idx="333">
                  <c:v>259329</c:v>
                </c:pt>
                <c:pt idx="334">
                  <c:v>250120</c:v>
                </c:pt>
                <c:pt idx="335">
                  <c:v>211296</c:v>
                </c:pt>
                <c:pt idx="336">
                  <c:v>204829</c:v>
                </c:pt>
                <c:pt idx="337">
                  <c:v>213768</c:v>
                </c:pt>
                <c:pt idx="338">
                  <c:v>218103</c:v>
                </c:pt>
                <c:pt idx="339">
                  <c:v>251547</c:v>
                </c:pt>
                <c:pt idx="340">
                  <c:v>260973</c:v>
                </c:pt>
                <c:pt idx="341">
                  <c:v>246660</c:v>
                </c:pt>
                <c:pt idx="342">
                  <c:v>197559</c:v>
                </c:pt>
                <c:pt idx="343">
                  <c:v>380113</c:v>
                </c:pt>
                <c:pt idx="344">
                  <c:v>226921</c:v>
                </c:pt>
                <c:pt idx="345">
                  <c:v>225731</c:v>
                </c:pt>
                <c:pt idx="346">
                  <c:v>256964</c:v>
                </c:pt>
                <c:pt idx="347">
                  <c:v>265190</c:v>
                </c:pt>
                <c:pt idx="348">
                  <c:v>261418</c:v>
                </c:pt>
                <c:pt idx="349">
                  <c:v>203979</c:v>
                </c:pt>
                <c:pt idx="350">
                  <c:v>201241</c:v>
                </c:pt>
                <c:pt idx="351">
                  <c:v>216838</c:v>
                </c:pt>
                <c:pt idx="352">
                  <c:v>218732</c:v>
                </c:pt>
                <c:pt idx="353">
                  <c:v>237756</c:v>
                </c:pt>
                <c:pt idx="354">
                  <c:v>263327</c:v>
                </c:pt>
                <c:pt idx="355">
                  <c:v>253480</c:v>
                </c:pt>
                <c:pt idx="356">
                  <c:v>204777</c:v>
                </c:pt>
                <c:pt idx="357">
                  <c:v>208169</c:v>
                </c:pt>
                <c:pt idx="358">
                  <c:v>219262</c:v>
                </c:pt>
                <c:pt idx="359">
                  <c:v>227870</c:v>
                </c:pt>
                <c:pt idx="360">
                  <c:v>255808</c:v>
                </c:pt>
                <c:pt idx="361">
                  <c:v>271885</c:v>
                </c:pt>
                <c:pt idx="362">
                  <c:v>265673</c:v>
                </c:pt>
                <c:pt idx="363">
                  <c:v>215806</c:v>
                </c:pt>
                <c:pt idx="364">
                  <c:v>207508</c:v>
                </c:pt>
                <c:pt idx="365">
                  <c:v>254911</c:v>
                </c:pt>
                <c:pt idx="366">
                  <c:v>216997</c:v>
                </c:pt>
                <c:pt idx="367">
                  <c:v>269304</c:v>
                </c:pt>
                <c:pt idx="368">
                  <c:v>289754</c:v>
                </c:pt>
                <c:pt idx="369">
                  <c:v>273747</c:v>
                </c:pt>
                <c:pt idx="370">
                  <c:v>199650</c:v>
                </c:pt>
                <c:pt idx="371">
                  <c:v>207852</c:v>
                </c:pt>
                <c:pt idx="372">
                  <c:v>211803</c:v>
                </c:pt>
                <c:pt idx="373">
                  <c:v>219704</c:v>
                </c:pt>
                <c:pt idx="374">
                  <c:v>275451</c:v>
                </c:pt>
                <c:pt idx="375">
                  <c:v>302453</c:v>
                </c:pt>
                <c:pt idx="376">
                  <c:v>289005</c:v>
                </c:pt>
                <c:pt idx="377">
                  <c:v>207271</c:v>
                </c:pt>
                <c:pt idx="378">
                  <c:v>214764</c:v>
                </c:pt>
                <c:pt idx="379">
                  <c:v>229278</c:v>
                </c:pt>
                <c:pt idx="380">
                  <c:v>229100</c:v>
                </c:pt>
                <c:pt idx="381">
                  <c:v>270771</c:v>
                </c:pt>
                <c:pt idx="382">
                  <c:v>291559</c:v>
                </c:pt>
                <c:pt idx="383">
                  <c:v>280605</c:v>
                </c:pt>
                <c:pt idx="384">
                  <c:v>216629</c:v>
                </c:pt>
                <c:pt idx="385">
                  <c:v>216019</c:v>
                </c:pt>
                <c:pt idx="386">
                  <c:v>220752</c:v>
                </c:pt>
                <c:pt idx="387">
                  <c:v>227753</c:v>
                </c:pt>
                <c:pt idx="388">
                  <c:v>279011</c:v>
                </c:pt>
                <c:pt idx="389">
                  <c:v>300461</c:v>
                </c:pt>
                <c:pt idx="390">
                  <c:v>290772</c:v>
                </c:pt>
                <c:pt idx="391">
                  <c:v>204946</c:v>
                </c:pt>
                <c:pt idx="392">
                  <c:v>206515</c:v>
                </c:pt>
                <c:pt idx="393">
                  <c:v>216164</c:v>
                </c:pt>
                <c:pt idx="394">
                  <c:v>224227</c:v>
                </c:pt>
                <c:pt idx="395">
                  <c:v>263884</c:v>
                </c:pt>
                <c:pt idx="396">
                  <c:v>292811</c:v>
                </c:pt>
                <c:pt idx="397">
                  <c:v>276092</c:v>
                </c:pt>
                <c:pt idx="398">
                  <c:v>200422</c:v>
                </c:pt>
                <c:pt idx="399">
                  <c:v>213797</c:v>
                </c:pt>
                <c:pt idx="400">
                  <c:v>215655</c:v>
                </c:pt>
                <c:pt idx="401">
                  <c:v>221395</c:v>
                </c:pt>
                <c:pt idx="402">
                  <c:v>277815</c:v>
                </c:pt>
                <c:pt idx="403">
                  <c:v>311101</c:v>
                </c:pt>
                <c:pt idx="404">
                  <c:v>293896</c:v>
                </c:pt>
                <c:pt idx="405">
                  <c:v>205681</c:v>
                </c:pt>
                <c:pt idx="406">
                  <c:v>217839</c:v>
                </c:pt>
                <c:pt idx="407">
                  <c:v>226614</c:v>
                </c:pt>
                <c:pt idx="408">
                  <c:v>236848</c:v>
                </c:pt>
                <c:pt idx="409">
                  <c:v>285171</c:v>
                </c:pt>
                <c:pt idx="410">
                  <c:v>316578</c:v>
                </c:pt>
                <c:pt idx="411">
                  <c:v>294938</c:v>
                </c:pt>
                <c:pt idx="412">
                  <c:v>214013</c:v>
                </c:pt>
                <c:pt idx="413">
                  <c:v>220218</c:v>
                </c:pt>
                <c:pt idx="414">
                  <c:v>237645</c:v>
                </c:pt>
                <c:pt idx="415">
                  <c:v>236310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D4C9-4A0C-8390-B28595A516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6755423"/>
        <c:axId val="2116755007"/>
      </c:lineChart>
      <c:dateAx>
        <c:axId val="-955199408"/>
        <c:scaling>
          <c:orientation val="minMax"/>
        </c:scaling>
        <c:delete val="0"/>
        <c:axPos val="b"/>
        <c:numFmt formatCode="dd/mm/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Offset val="100"/>
        <c:baseTimeUnit val="days"/>
        <c:majorUnit val="10"/>
        <c:minorUnit val="10"/>
      </c:dateAx>
      <c:valAx>
        <c:axId val="-9551928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Volume</a:t>
                </a:r>
                <a:endParaRPr lang="en-IN" b="1"/>
              </a:p>
            </c:rich>
          </c:tx>
          <c:layout>
            <c:manualLayout>
              <c:xMode val="edge"/>
              <c:yMode val="edge"/>
              <c:x val="0"/>
              <c:y val="0.292932959651230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</c:valAx>
      <c:valAx>
        <c:axId val="2116755007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orders (‘000)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755423"/>
        <c:crosses val="max"/>
        <c:crossBetween val="between"/>
        <c:dispUnits>
          <c:builtInUnit val="thousands"/>
        </c:dispUnits>
      </c:valAx>
      <c:dateAx>
        <c:axId val="2116755423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116755007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9675896473205752"/>
          <c:y val="0.89559261445625082"/>
          <c:w val="0.16074863986372562"/>
          <c:h val="8.5397809261445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17425388051643E-2"/>
          <c:y val="0.11101005382801725"/>
          <c:w val="0.87327349976258983"/>
          <c:h val="0.58384069576048758"/>
        </c:manualLayout>
      </c:layou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BTL_Total</c:v>
                </c:pt>
              </c:strCache>
            </c:strRef>
          </c:tx>
          <c:spPr>
            <a:ln w="28575" cap="rnd">
              <a:solidFill>
                <a:schemeClr val="accent3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Sheet1!$C$2:$C$417</c:f>
              <c:numCache>
                <c:formatCode>General</c:formatCode>
                <c:ptCount val="416"/>
                <c:pt idx="0">
                  <c:v>0.33981221000328815</c:v>
                </c:pt>
                <c:pt idx="1">
                  <c:v>0.31560289037396855</c:v>
                </c:pt>
                <c:pt idx="2">
                  <c:v>0.33466368862363149</c:v>
                </c:pt>
                <c:pt idx="3">
                  <c:v>0.41096661317642863</c:v>
                </c:pt>
                <c:pt idx="4">
                  <c:v>0.39804012158054713</c:v>
                </c:pt>
                <c:pt idx="5">
                  <c:v>0.39511252545559661</c:v>
                </c:pt>
                <c:pt idx="6">
                  <c:v>0.39700464640692901</c:v>
                </c:pt>
                <c:pt idx="7">
                  <c:v>0.39327329435750646</c:v>
                </c:pt>
                <c:pt idx="8">
                  <c:v>0.372701099167216</c:v>
                </c:pt>
                <c:pt idx="9">
                  <c:v>0.36592332534129274</c:v>
                </c:pt>
                <c:pt idx="10">
                  <c:v>0.38778290462669118</c:v>
                </c:pt>
                <c:pt idx="11">
                  <c:v>0.42725395409959166</c:v>
                </c:pt>
                <c:pt idx="12">
                  <c:v>0.43296946624193922</c:v>
                </c:pt>
                <c:pt idx="13">
                  <c:v>0.39983820124417663</c:v>
                </c:pt>
                <c:pt idx="14">
                  <c:v>0.40051796122807376</c:v>
                </c:pt>
                <c:pt idx="15">
                  <c:v>0.4021455918323939</c:v>
                </c:pt>
                <c:pt idx="16">
                  <c:v>0.40565556096125316</c:v>
                </c:pt>
                <c:pt idx="17">
                  <c:v>0.42153979019025123</c:v>
                </c:pt>
                <c:pt idx="18">
                  <c:v>0.40133172744466783</c:v>
                </c:pt>
                <c:pt idx="19">
                  <c:v>0.40582983062650785</c:v>
                </c:pt>
                <c:pt idx="20">
                  <c:v>0.4008796312585764</c:v>
                </c:pt>
                <c:pt idx="21">
                  <c:v>0.39901337566469008</c:v>
                </c:pt>
                <c:pt idx="22">
                  <c:v>0.40254583673946048</c:v>
                </c:pt>
                <c:pt idx="23">
                  <c:v>0.39923179378170021</c:v>
                </c:pt>
                <c:pt idx="24">
                  <c:v>0.41085969126626098</c:v>
                </c:pt>
                <c:pt idx="25">
                  <c:v>0.39368170910700556</c:v>
                </c:pt>
                <c:pt idx="26">
                  <c:v>0.39931491548142078</c:v>
                </c:pt>
                <c:pt idx="27">
                  <c:v>0.40086157107621645</c:v>
                </c:pt>
                <c:pt idx="28">
                  <c:v>0.36156918409663369</c:v>
                </c:pt>
                <c:pt idx="29">
                  <c:v>0.36433516729407422</c:v>
                </c:pt>
                <c:pt idx="30">
                  <c:v>0.34079170557853211</c:v>
                </c:pt>
                <c:pt idx="31">
                  <c:v>0.38652843408831677</c:v>
                </c:pt>
                <c:pt idx="32">
                  <c:v>0.3844053411842745</c:v>
                </c:pt>
                <c:pt idx="33">
                  <c:v>0.38324675698771926</c:v>
                </c:pt>
                <c:pt idx="34">
                  <c:v>0.38935036568818876</c:v>
                </c:pt>
                <c:pt idx="35">
                  <c:v>0.37694064377710651</c:v>
                </c:pt>
                <c:pt idx="36">
                  <c:v>0.37770555242906917</c:v>
                </c:pt>
                <c:pt idx="37">
                  <c:v>0.38058400986101076</c:v>
                </c:pt>
                <c:pt idx="38">
                  <c:v>0.4273241864473899</c:v>
                </c:pt>
                <c:pt idx="39">
                  <c:v>0.42350831515694914</c:v>
                </c:pt>
                <c:pt idx="40">
                  <c:v>0.41140428428920606</c:v>
                </c:pt>
                <c:pt idx="41">
                  <c:v>0.39640908949222281</c:v>
                </c:pt>
                <c:pt idx="42">
                  <c:v>0.39594789067851466</c:v>
                </c:pt>
                <c:pt idx="43">
                  <c:v>0.3949488537877493</c:v>
                </c:pt>
                <c:pt idx="44">
                  <c:v>0.39777742570671976</c:v>
                </c:pt>
                <c:pt idx="45">
                  <c:v>0.35919782717962195</c:v>
                </c:pt>
                <c:pt idx="46">
                  <c:v>0.33693786185539248</c:v>
                </c:pt>
                <c:pt idx="47">
                  <c:v>0.32671923760354321</c:v>
                </c:pt>
                <c:pt idx="48">
                  <c:v>0.33135820409390426</c:v>
                </c:pt>
                <c:pt idx="49">
                  <c:v>0.32272154151509119</c:v>
                </c:pt>
                <c:pt idx="50">
                  <c:v>0.3386238065378655</c:v>
                </c:pt>
                <c:pt idx="51">
                  <c:v>0.35270917201610275</c:v>
                </c:pt>
                <c:pt idx="52">
                  <c:v>0.40259524132766344</c:v>
                </c:pt>
                <c:pt idx="53">
                  <c:v>0.37208253559583304</c:v>
                </c:pt>
                <c:pt idx="54">
                  <c:v>0.35574827419546046</c:v>
                </c:pt>
                <c:pt idx="55">
                  <c:v>0.35549708748916903</c:v>
                </c:pt>
                <c:pt idx="56">
                  <c:v>0.363646084271041</c:v>
                </c:pt>
                <c:pt idx="57">
                  <c:v>0.36257970486427399</c:v>
                </c:pt>
                <c:pt idx="58">
                  <c:v>0.37006873447698263</c:v>
                </c:pt>
                <c:pt idx="59">
                  <c:v>0.1009113015021703</c:v>
                </c:pt>
                <c:pt idx="60">
                  <c:v>0.38825876573834567</c:v>
                </c:pt>
                <c:pt idx="61">
                  <c:v>0.37130045236174913</c:v>
                </c:pt>
                <c:pt idx="62">
                  <c:v>0.34759737233546772</c:v>
                </c:pt>
                <c:pt idx="63">
                  <c:v>0.35388544123468768</c:v>
                </c:pt>
                <c:pt idx="64">
                  <c:v>0.36345746002025259</c:v>
                </c:pt>
                <c:pt idx="65">
                  <c:v>0.33607591135667525</c:v>
                </c:pt>
                <c:pt idx="66">
                  <c:v>0.33029782138442521</c:v>
                </c:pt>
                <c:pt idx="67">
                  <c:v>0.31697300149503121</c:v>
                </c:pt>
                <c:pt idx="68">
                  <c:v>0.3050646396323054</c:v>
                </c:pt>
                <c:pt idx="69">
                  <c:v>0.33440770440556861</c:v>
                </c:pt>
                <c:pt idx="70">
                  <c:v>0.33656570998281304</c:v>
                </c:pt>
                <c:pt idx="71">
                  <c:v>0.38002308554098252</c:v>
                </c:pt>
                <c:pt idx="72">
                  <c:v>0.33386611660393861</c:v>
                </c:pt>
                <c:pt idx="73">
                  <c:v>0.33898319820896822</c:v>
                </c:pt>
                <c:pt idx="74">
                  <c:v>0.24740478037607599</c:v>
                </c:pt>
                <c:pt idx="75">
                  <c:v>0.23395991921702655</c:v>
                </c:pt>
                <c:pt idx="76">
                  <c:v>0.32135218106074442</c:v>
                </c:pt>
                <c:pt idx="77">
                  <c:v>0.27644714678936771</c:v>
                </c:pt>
                <c:pt idx="78">
                  <c:v>0.2850726370778095</c:v>
                </c:pt>
                <c:pt idx="79">
                  <c:v>0.29646462724460559</c:v>
                </c:pt>
                <c:pt idx="80">
                  <c:v>0.31680879712746857</c:v>
                </c:pt>
                <c:pt idx="81">
                  <c:v>0.24393017935853251</c:v>
                </c:pt>
                <c:pt idx="82">
                  <c:v>0.23392289779101891</c:v>
                </c:pt>
                <c:pt idx="83">
                  <c:v>0.28895397281398849</c:v>
                </c:pt>
                <c:pt idx="84">
                  <c:v>0.30825844947058156</c:v>
                </c:pt>
                <c:pt idx="85">
                  <c:v>0.32265151981036611</c:v>
                </c:pt>
                <c:pt idx="86">
                  <c:v>0.3052147656483773</c:v>
                </c:pt>
                <c:pt idx="87">
                  <c:v>0.32295315260539892</c:v>
                </c:pt>
                <c:pt idx="88">
                  <c:v>0.25186366288865691</c:v>
                </c:pt>
                <c:pt idx="89">
                  <c:v>0.25021717956142886</c:v>
                </c:pt>
                <c:pt idx="90">
                  <c:v>0.28141226624366428</c:v>
                </c:pt>
                <c:pt idx="91">
                  <c:v>0.27930120543336984</c:v>
                </c:pt>
                <c:pt idx="92">
                  <c:v>0.33171107178355835</c:v>
                </c:pt>
                <c:pt idx="93">
                  <c:v>0.3265738077565411</c:v>
                </c:pt>
                <c:pt idx="94">
                  <c:v>0.29445542053461077</c:v>
                </c:pt>
                <c:pt idx="95">
                  <c:v>0.27911146287195682</c:v>
                </c:pt>
                <c:pt idx="96">
                  <c:v>0.27847896148790985</c:v>
                </c:pt>
                <c:pt idx="97">
                  <c:v>0.31425005460388777</c:v>
                </c:pt>
                <c:pt idx="98">
                  <c:v>0.29797304249408374</c:v>
                </c:pt>
                <c:pt idx="99">
                  <c:v>0.29908500947236888</c:v>
                </c:pt>
                <c:pt idx="100">
                  <c:v>0.29635679843682705</c:v>
                </c:pt>
                <c:pt idx="101">
                  <c:v>0.23635190675974738</c:v>
                </c:pt>
                <c:pt idx="102">
                  <c:v>0.21369114848452028</c:v>
                </c:pt>
                <c:pt idx="103">
                  <c:v>0.19807157681251583</c:v>
                </c:pt>
                <c:pt idx="104">
                  <c:v>0.26569177509848396</c:v>
                </c:pt>
                <c:pt idx="105">
                  <c:v>0.26371955543704578</c:v>
                </c:pt>
                <c:pt idx="106">
                  <c:v>0.26038980842274528</c:v>
                </c:pt>
                <c:pt idx="107">
                  <c:v>0.2343767712263769</c:v>
                </c:pt>
                <c:pt idx="108">
                  <c:v>0.21774889729725086</c:v>
                </c:pt>
                <c:pt idx="109">
                  <c:v>0.20195186527819467</c:v>
                </c:pt>
                <c:pt idx="110">
                  <c:v>0.22410715818016441</c:v>
                </c:pt>
                <c:pt idx="111">
                  <c:v>0.23279233995858481</c:v>
                </c:pt>
                <c:pt idx="112">
                  <c:v>0.24326307175710377</c:v>
                </c:pt>
                <c:pt idx="113">
                  <c:v>0.25292082654868225</c:v>
                </c:pt>
                <c:pt idx="114">
                  <c:v>0.25435401072887026</c:v>
                </c:pt>
                <c:pt idx="115">
                  <c:v>0.2515406333860718</c:v>
                </c:pt>
                <c:pt idx="116">
                  <c:v>0.23893852902987883</c:v>
                </c:pt>
                <c:pt idx="117">
                  <c:v>0.23045055941941336</c:v>
                </c:pt>
                <c:pt idx="118">
                  <c:v>0.22156768582252814</c:v>
                </c:pt>
                <c:pt idx="119">
                  <c:v>0.20645804700640547</c:v>
                </c:pt>
                <c:pt idx="120">
                  <c:v>0.18821194133579591</c:v>
                </c:pt>
                <c:pt idx="121">
                  <c:v>0.18044706570920468</c:v>
                </c:pt>
                <c:pt idx="122">
                  <c:v>0.14675405258667493</c:v>
                </c:pt>
                <c:pt idx="123">
                  <c:v>0.16601683508876877</c:v>
                </c:pt>
                <c:pt idx="124">
                  <c:v>0.16690047637695743</c:v>
                </c:pt>
                <c:pt idx="125">
                  <c:v>0.17282459369086808</c:v>
                </c:pt>
                <c:pt idx="126">
                  <c:v>0.18329541761455964</c:v>
                </c:pt>
                <c:pt idx="127">
                  <c:v>0.18666574562149293</c:v>
                </c:pt>
                <c:pt idx="128">
                  <c:v>0.18747262608026835</c:v>
                </c:pt>
                <c:pt idx="129">
                  <c:v>0.17949541307064909</c:v>
                </c:pt>
                <c:pt idx="130">
                  <c:v>0.18556074964339683</c:v>
                </c:pt>
                <c:pt idx="131">
                  <c:v>0.18444525610588336</c:v>
                </c:pt>
                <c:pt idx="132">
                  <c:v>0.20165761829805004</c:v>
                </c:pt>
                <c:pt idx="133">
                  <c:v>0.2090199752274485</c:v>
                </c:pt>
                <c:pt idx="134">
                  <c:v>0.21915326022900639</c:v>
                </c:pt>
                <c:pt idx="135">
                  <c:v>0.25009521752229796</c:v>
                </c:pt>
                <c:pt idx="136">
                  <c:v>0.27851751180003304</c:v>
                </c:pt>
                <c:pt idx="137">
                  <c:v>0.24762539155216973</c:v>
                </c:pt>
                <c:pt idx="138">
                  <c:v>0.23988068111198574</c:v>
                </c:pt>
                <c:pt idx="139">
                  <c:v>0.18941979522184299</c:v>
                </c:pt>
                <c:pt idx="140">
                  <c:v>0.1908511251986818</c:v>
                </c:pt>
                <c:pt idx="141">
                  <c:v>0.22636904615535944</c:v>
                </c:pt>
                <c:pt idx="142">
                  <c:v>0.23571043407926665</c:v>
                </c:pt>
                <c:pt idx="143">
                  <c:v>0.34353893004863417</c:v>
                </c:pt>
                <c:pt idx="144">
                  <c:v>0.36195793207708882</c:v>
                </c:pt>
                <c:pt idx="145">
                  <c:v>0.36102422314870308</c:v>
                </c:pt>
                <c:pt idx="146">
                  <c:v>0.24671092190393729</c:v>
                </c:pt>
                <c:pt idx="147">
                  <c:v>0.23395580549527797</c:v>
                </c:pt>
                <c:pt idx="148">
                  <c:v>0.22706052066150914</c:v>
                </c:pt>
                <c:pt idx="149">
                  <c:v>0.29379003377805896</c:v>
                </c:pt>
                <c:pt idx="150">
                  <c:v>0.3494449991190462</c:v>
                </c:pt>
                <c:pt idx="151">
                  <c:v>0.34355255887699293</c:v>
                </c:pt>
                <c:pt idx="152">
                  <c:v>0.33361631374756973</c:v>
                </c:pt>
                <c:pt idx="153">
                  <c:v>0.27624720774385703</c:v>
                </c:pt>
                <c:pt idx="154">
                  <c:v>0.30138585715010907</c:v>
                </c:pt>
                <c:pt idx="155">
                  <c:v>0.30830943864731442</c:v>
                </c:pt>
                <c:pt idx="156">
                  <c:v>0.29590393441676527</c:v>
                </c:pt>
                <c:pt idx="157">
                  <c:v>0.33044653249434752</c:v>
                </c:pt>
                <c:pt idx="158">
                  <c:v>0.32582846080599343</c:v>
                </c:pt>
                <c:pt idx="159">
                  <c:v>0.33002809312080894</c:v>
                </c:pt>
                <c:pt idx="160">
                  <c:v>0.20933169136906063</c:v>
                </c:pt>
                <c:pt idx="161">
                  <c:v>0.21472107806956978</c:v>
                </c:pt>
                <c:pt idx="162">
                  <c:v>0.20577800864269846</c:v>
                </c:pt>
                <c:pt idx="163">
                  <c:v>0.1921219081951718</c:v>
                </c:pt>
                <c:pt idx="164">
                  <c:v>0.21906737816755303</c:v>
                </c:pt>
                <c:pt idx="165">
                  <c:v>0.20941189163916887</c:v>
                </c:pt>
                <c:pt idx="166">
                  <c:v>0.19886669021330181</c:v>
                </c:pt>
                <c:pt idx="167">
                  <c:v>0.15201470909034248</c:v>
                </c:pt>
                <c:pt idx="168">
                  <c:v>0.17076008913097301</c:v>
                </c:pt>
                <c:pt idx="169">
                  <c:v>0.17978102321442532</c:v>
                </c:pt>
                <c:pt idx="170">
                  <c:v>0.21206990872707379</c:v>
                </c:pt>
                <c:pt idx="171">
                  <c:v>0.23212429186734845</c:v>
                </c:pt>
                <c:pt idx="172">
                  <c:v>0.2144111719596242</c:v>
                </c:pt>
                <c:pt idx="173">
                  <c:v>0.20329675051780297</c:v>
                </c:pt>
                <c:pt idx="174">
                  <c:v>0.21074406908156285</c:v>
                </c:pt>
                <c:pt idx="175">
                  <c:v>0.19290181538634016</c:v>
                </c:pt>
                <c:pt idx="176">
                  <c:v>0.18965517241379309</c:v>
                </c:pt>
                <c:pt idx="177">
                  <c:v>0.20690262584050587</c:v>
                </c:pt>
                <c:pt idx="178">
                  <c:v>0.26649149697102403</c:v>
                </c:pt>
                <c:pt idx="179">
                  <c:v>0.24839136605455858</c:v>
                </c:pt>
                <c:pt idx="180">
                  <c:v>0.23429169528669083</c:v>
                </c:pt>
                <c:pt idx="181">
                  <c:v>0.24246658186140596</c:v>
                </c:pt>
                <c:pt idx="182">
                  <c:v>0.26630884400411631</c:v>
                </c:pt>
                <c:pt idx="183">
                  <c:v>0.28495676865647834</c:v>
                </c:pt>
                <c:pt idx="184">
                  <c:v>0.25242161066119434</c:v>
                </c:pt>
                <c:pt idx="185">
                  <c:v>0.27589484289163041</c:v>
                </c:pt>
                <c:pt idx="186">
                  <c:v>0.26938752721791076</c:v>
                </c:pt>
                <c:pt idx="187">
                  <c:v>0.27210106795949002</c:v>
                </c:pt>
                <c:pt idx="188">
                  <c:v>0.24041246379706382</c:v>
                </c:pt>
                <c:pt idx="189">
                  <c:v>0.23043957936087853</c:v>
                </c:pt>
                <c:pt idx="190">
                  <c:v>0.18665760966715528</c:v>
                </c:pt>
                <c:pt idx="191">
                  <c:v>0.19445655269413398</c:v>
                </c:pt>
                <c:pt idx="192">
                  <c:v>0.21171912022969921</c:v>
                </c:pt>
                <c:pt idx="193">
                  <c:v>0.1951565902133163</c:v>
                </c:pt>
                <c:pt idx="194">
                  <c:v>0.18471123762974501</c:v>
                </c:pt>
                <c:pt idx="195">
                  <c:v>0.1864048698225223</c:v>
                </c:pt>
                <c:pt idx="196">
                  <c:v>0.20295808346021191</c:v>
                </c:pt>
                <c:pt idx="197">
                  <c:v>0.213582109692219</c:v>
                </c:pt>
                <c:pt idx="198">
                  <c:v>0.21944936864992629</c:v>
                </c:pt>
                <c:pt idx="199">
                  <c:v>0.27325903302434407</c:v>
                </c:pt>
                <c:pt idx="200">
                  <c:v>0.22978673049101231</c:v>
                </c:pt>
                <c:pt idx="201">
                  <c:v>0.20440595477822932</c:v>
                </c:pt>
                <c:pt idx="202">
                  <c:v>0.19089488202950353</c:v>
                </c:pt>
                <c:pt idx="203">
                  <c:v>0.22034865526572539</c:v>
                </c:pt>
                <c:pt idx="204">
                  <c:v>0.21243556476105144</c:v>
                </c:pt>
                <c:pt idx="205">
                  <c:v>0.18491023724135047</c:v>
                </c:pt>
                <c:pt idx="206">
                  <c:v>0.1997176555916281</c:v>
                </c:pt>
                <c:pt idx="207">
                  <c:v>0.17141414978491301</c:v>
                </c:pt>
                <c:pt idx="208">
                  <c:v>0.16201117318435754</c:v>
                </c:pt>
                <c:pt idx="209">
                  <c:v>0.16845365588644864</c:v>
                </c:pt>
                <c:pt idx="210">
                  <c:v>0.21596666590247368</c:v>
                </c:pt>
                <c:pt idx="211">
                  <c:v>0.2166898083865593</c:v>
                </c:pt>
                <c:pt idx="212">
                  <c:v>0.16815840689332903</c:v>
                </c:pt>
                <c:pt idx="213">
                  <c:v>0.25741836287049219</c:v>
                </c:pt>
                <c:pt idx="214">
                  <c:v>0.2050400493369425</c:v>
                </c:pt>
                <c:pt idx="215">
                  <c:v>0.1997364995093574</c:v>
                </c:pt>
                <c:pt idx="216">
                  <c:v>0.16563351478849919</c:v>
                </c:pt>
                <c:pt idx="217">
                  <c:v>0.18282750998894839</c:v>
                </c:pt>
                <c:pt idx="218">
                  <c:v>0.20267022978975111</c:v>
                </c:pt>
                <c:pt idx="219">
                  <c:v>0.1554225984959561</c:v>
                </c:pt>
                <c:pt idx="220">
                  <c:v>0.20036943025286166</c:v>
                </c:pt>
                <c:pt idx="221">
                  <c:v>0.20332225195664935</c:v>
                </c:pt>
                <c:pt idx="222">
                  <c:v>0.21537294945292276</c:v>
                </c:pt>
                <c:pt idx="223">
                  <c:v>0.18698434993119908</c:v>
                </c:pt>
                <c:pt idx="224">
                  <c:v>0.19651866655081529</c:v>
                </c:pt>
                <c:pt idx="225">
                  <c:v>0.17925066833963524</c:v>
                </c:pt>
                <c:pt idx="226">
                  <c:v>0.19904212451333322</c:v>
                </c:pt>
                <c:pt idx="227">
                  <c:v>0.26988146833063548</c:v>
                </c:pt>
                <c:pt idx="228">
                  <c:v>0.23404861837836216</c:v>
                </c:pt>
                <c:pt idx="229">
                  <c:v>0.23303623882996816</c:v>
                </c:pt>
                <c:pt idx="230">
                  <c:v>0.19640884137699646</c:v>
                </c:pt>
                <c:pt idx="231">
                  <c:v>0.18172962900220227</c:v>
                </c:pt>
                <c:pt idx="232">
                  <c:v>0.16353188889506026</c:v>
                </c:pt>
                <c:pt idx="233">
                  <c:v>0.19839922764290943</c:v>
                </c:pt>
                <c:pt idx="234">
                  <c:v>0.26008047564710829</c:v>
                </c:pt>
                <c:pt idx="235">
                  <c:v>0.26155830176992051</c:v>
                </c:pt>
                <c:pt idx="236">
                  <c:v>0.26242272165248381</c:v>
                </c:pt>
                <c:pt idx="237">
                  <c:v>0.20702086873175621</c:v>
                </c:pt>
                <c:pt idx="238">
                  <c:v>0.1648918572432902</c:v>
                </c:pt>
                <c:pt idx="239">
                  <c:v>0.21183158388912418</c:v>
                </c:pt>
                <c:pt idx="240">
                  <c:v>0.20976843459446817</c:v>
                </c:pt>
                <c:pt idx="241">
                  <c:v>0.21720209906565979</c:v>
                </c:pt>
                <c:pt idx="242">
                  <c:v>0.2350520976746599</c:v>
                </c:pt>
                <c:pt idx="243">
                  <c:v>0.23412296873339525</c:v>
                </c:pt>
                <c:pt idx="244">
                  <c:v>0.26494959556234865</c:v>
                </c:pt>
                <c:pt idx="245">
                  <c:v>0.16007847163653699</c:v>
                </c:pt>
                <c:pt idx="246">
                  <c:v>0.17698160345219169</c:v>
                </c:pt>
                <c:pt idx="247">
                  <c:v>0.24536540007816041</c:v>
                </c:pt>
                <c:pt idx="248">
                  <c:v>0.25420699142610542</c:v>
                </c:pt>
                <c:pt idx="249">
                  <c:v>0.26811553634677326</c:v>
                </c:pt>
                <c:pt idx="250">
                  <c:v>0.18817620400217022</c:v>
                </c:pt>
                <c:pt idx="251">
                  <c:v>0.18688755322256548</c:v>
                </c:pt>
                <c:pt idx="252">
                  <c:v>0.1654830834440808</c:v>
                </c:pt>
                <c:pt idx="253">
                  <c:v>0.1662586809299918</c:v>
                </c:pt>
                <c:pt idx="254">
                  <c:v>0.23052974050031913</c:v>
                </c:pt>
                <c:pt idx="255">
                  <c:v>0.29365272782278395</c:v>
                </c:pt>
                <c:pt idx="256">
                  <c:v>0.26494371931731137</c:v>
                </c:pt>
                <c:pt idx="257">
                  <c:v>0.18505755644483968</c:v>
                </c:pt>
                <c:pt idx="258">
                  <c:v>0.18401736969876567</c:v>
                </c:pt>
                <c:pt idx="259">
                  <c:v>0.15796455718875593</c:v>
                </c:pt>
                <c:pt idx="260">
                  <c:v>0.16636839983877469</c:v>
                </c:pt>
                <c:pt idx="261">
                  <c:v>0.15185583440542252</c:v>
                </c:pt>
                <c:pt idx="262">
                  <c:v>0.27340125373345769</c:v>
                </c:pt>
                <c:pt idx="263">
                  <c:v>0.24732080095928671</c:v>
                </c:pt>
                <c:pt idx="264">
                  <c:v>0.25196793775261506</c:v>
                </c:pt>
                <c:pt idx="265">
                  <c:v>0.17764402859545836</c:v>
                </c:pt>
                <c:pt idx="266">
                  <c:v>0.17325179126435397</c:v>
                </c:pt>
                <c:pt idx="267">
                  <c:v>0.17388711477049748</c:v>
                </c:pt>
                <c:pt idx="268">
                  <c:v>0.16749904134461235</c:v>
                </c:pt>
                <c:pt idx="269">
                  <c:v>0.20874679753184425</c:v>
                </c:pt>
                <c:pt idx="270">
                  <c:v>0.19853318524759681</c:v>
                </c:pt>
                <c:pt idx="271">
                  <c:v>0.20077833911624982</c:v>
                </c:pt>
                <c:pt idx="272">
                  <c:v>0.19496661018638492</c:v>
                </c:pt>
                <c:pt idx="273">
                  <c:v>0.16075123348718764</c:v>
                </c:pt>
                <c:pt idx="274">
                  <c:v>0.16744684617351455</c:v>
                </c:pt>
                <c:pt idx="275">
                  <c:v>0.17281359745520375</c:v>
                </c:pt>
                <c:pt idx="276">
                  <c:v>0.22746347685090187</c:v>
                </c:pt>
                <c:pt idx="277">
                  <c:v>0.19821858913802079</c:v>
                </c:pt>
                <c:pt idx="278">
                  <c:v>0.19065908858244579</c:v>
                </c:pt>
                <c:pt idx="279">
                  <c:v>0.2013689774123662</c:v>
                </c:pt>
                <c:pt idx="280">
                  <c:v>0.16188884937819367</c:v>
                </c:pt>
                <c:pt idx="281">
                  <c:v>0.17410848630755341</c:v>
                </c:pt>
                <c:pt idx="282">
                  <c:v>0.16535556222497452</c:v>
                </c:pt>
                <c:pt idx="283">
                  <c:v>0.20496857670979668</c:v>
                </c:pt>
                <c:pt idx="284">
                  <c:v>0.22886095555385083</c:v>
                </c:pt>
                <c:pt idx="285">
                  <c:v>0.25154995879151476</c:v>
                </c:pt>
                <c:pt idx="286">
                  <c:v>0.29843577318711212</c:v>
                </c:pt>
                <c:pt idx="287">
                  <c:v>0.23420051486157603</c:v>
                </c:pt>
                <c:pt idx="288">
                  <c:v>0.24075516109336426</c:v>
                </c:pt>
                <c:pt idx="289">
                  <c:v>0.24689102273365388</c:v>
                </c:pt>
                <c:pt idx="290">
                  <c:v>0.2708689786165987</c:v>
                </c:pt>
                <c:pt idx="291">
                  <c:v>0.26235382874387025</c:v>
                </c:pt>
                <c:pt idx="292">
                  <c:v>0.26128594927785109</c:v>
                </c:pt>
                <c:pt idx="293">
                  <c:v>0.24086887129164361</c:v>
                </c:pt>
                <c:pt idx="294">
                  <c:v>0.23755591137720383</c:v>
                </c:pt>
                <c:pt idx="295">
                  <c:v>0.20955400226627452</c:v>
                </c:pt>
                <c:pt idx="296">
                  <c:v>0.20458244647552273</c:v>
                </c:pt>
                <c:pt idx="297">
                  <c:v>0.26633518551184804</c:v>
                </c:pt>
                <c:pt idx="298">
                  <c:v>0.28172625706440413</c:v>
                </c:pt>
                <c:pt idx="299">
                  <c:v>0.28384385067812162</c:v>
                </c:pt>
                <c:pt idx="300">
                  <c:v>0.18260842733528171</c:v>
                </c:pt>
                <c:pt idx="301">
                  <c:v>0.15864272432847679</c:v>
                </c:pt>
                <c:pt idx="302">
                  <c:v>0.16078204774389401</c:v>
                </c:pt>
                <c:pt idx="303">
                  <c:v>0.11681226642954133</c:v>
                </c:pt>
                <c:pt idx="304">
                  <c:v>0.1370199238798224</c:v>
                </c:pt>
                <c:pt idx="305">
                  <c:v>0.13177567796282835</c:v>
                </c:pt>
                <c:pt idx="306">
                  <c:v>0.13047275247230697</c:v>
                </c:pt>
                <c:pt idx="307">
                  <c:v>0.13387437406192304</c:v>
                </c:pt>
                <c:pt idx="308">
                  <c:v>0.1267534934201601</c:v>
                </c:pt>
                <c:pt idx="309">
                  <c:v>0.1275099824450468</c:v>
                </c:pt>
                <c:pt idx="310">
                  <c:v>0.12583528928905818</c:v>
                </c:pt>
                <c:pt idx="311">
                  <c:v>0.15965946940757161</c:v>
                </c:pt>
                <c:pt idx="312">
                  <c:v>0.15145330836957596</c:v>
                </c:pt>
                <c:pt idx="313">
                  <c:v>0.15127992372135002</c:v>
                </c:pt>
                <c:pt idx="314">
                  <c:v>0.14903469370390107</c:v>
                </c:pt>
                <c:pt idx="315">
                  <c:v>0.13912272731321879</c:v>
                </c:pt>
                <c:pt idx="316">
                  <c:v>0.13502874361549805</c:v>
                </c:pt>
                <c:pt idx="317">
                  <c:v>0.12926325265462282</c:v>
                </c:pt>
                <c:pt idx="318">
                  <c:v>0.1564196126628854</c:v>
                </c:pt>
                <c:pt idx="319">
                  <c:v>0.15433690076296122</c:v>
                </c:pt>
                <c:pt idx="320">
                  <c:v>0.15818915906973346</c:v>
                </c:pt>
                <c:pt idx="321">
                  <c:v>0.14899461802960082</c:v>
                </c:pt>
                <c:pt idx="322">
                  <c:v>0.15387170154686081</c:v>
                </c:pt>
                <c:pt idx="323">
                  <c:v>0.14921990372045918</c:v>
                </c:pt>
                <c:pt idx="324">
                  <c:v>0.15601572103814254</c:v>
                </c:pt>
                <c:pt idx="325">
                  <c:v>0.18745229276730152</c:v>
                </c:pt>
                <c:pt idx="326">
                  <c:v>0.18396502227604183</c:v>
                </c:pt>
                <c:pt idx="327">
                  <c:v>0.18657036774839775</c:v>
                </c:pt>
                <c:pt idx="328">
                  <c:v>0.1810703858652844</c:v>
                </c:pt>
                <c:pt idx="329">
                  <c:v>0.1707264647748459</c:v>
                </c:pt>
                <c:pt idx="330">
                  <c:v>0.15507027679572302</c:v>
                </c:pt>
                <c:pt idx="331">
                  <c:v>0.16238109029340345</c:v>
                </c:pt>
                <c:pt idx="332">
                  <c:v>0.17218339132309018</c:v>
                </c:pt>
                <c:pt idx="333">
                  <c:v>0.16479838352054726</c:v>
                </c:pt>
                <c:pt idx="334">
                  <c:v>0.1775307852230929</c:v>
                </c:pt>
                <c:pt idx="335">
                  <c:v>0.17758973194002725</c:v>
                </c:pt>
                <c:pt idx="336">
                  <c:v>0.15913762211405613</c:v>
                </c:pt>
                <c:pt idx="337">
                  <c:v>0.15973391714381946</c:v>
                </c:pt>
                <c:pt idx="338">
                  <c:v>0.16722832790012057</c:v>
                </c:pt>
                <c:pt idx="339">
                  <c:v>0.1825821814611186</c:v>
                </c:pt>
                <c:pt idx="340">
                  <c:v>0.19208117314818007</c:v>
                </c:pt>
                <c:pt idx="341">
                  <c:v>0.19131598151301388</c:v>
                </c:pt>
                <c:pt idx="342">
                  <c:v>0.18532185321853217</c:v>
                </c:pt>
                <c:pt idx="343">
                  <c:v>0.16281305147440492</c:v>
                </c:pt>
                <c:pt idx="344">
                  <c:v>0.1641187902397751</c:v>
                </c:pt>
                <c:pt idx="345">
                  <c:v>0.18189349269705976</c:v>
                </c:pt>
                <c:pt idx="346">
                  <c:v>0.26608785666474682</c:v>
                </c:pt>
                <c:pt idx="347">
                  <c:v>0.23859874052566085</c:v>
                </c:pt>
                <c:pt idx="348">
                  <c:v>0.24426397570174968</c:v>
                </c:pt>
                <c:pt idx="349">
                  <c:v>0.17546904338191677</c:v>
                </c:pt>
                <c:pt idx="350">
                  <c:v>0.16741618258704738</c:v>
                </c:pt>
                <c:pt idx="351">
                  <c:v>0.18487073298960513</c:v>
                </c:pt>
                <c:pt idx="352">
                  <c:v>0.19136660388054788</c:v>
                </c:pt>
                <c:pt idx="353">
                  <c:v>0.18456737159104292</c:v>
                </c:pt>
                <c:pt idx="354">
                  <c:v>0.18358922556365279</c:v>
                </c:pt>
                <c:pt idx="355">
                  <c:v>0.18042449108410921</c:v>
                </c:pt>
                <c:pt idx="356">
                  <c:v>0.18839518109943987</c:v>
                </c:pt>
                <c:pt idx="357">
                  <c:v>0.18641584481839274</c:v>
                </c:pt>
                <c:pt idx="358">
                  <c:v>0.19618538552051884</c:v>
                </c:pt>
                <c:pt idx="359">
                  <c:v>0.19862640979505858</c:v>
                </c:pt>
                <c:pt idx="360">
                  <c:v>0.24551616837628221</c:v>
                </c:pt>
                <c:pt idx="361">
                  <c:v>0.24435331114257866</c:v>
                </c:pt>
                <c:pt idx="362">
                  <c:v>0.25459117034851114</c:v>
                </c:pt>
                <c:pt idx="363">
                  <c:v>0.19983225674911725</c:v>
                </c:pt>
                <c:pt idx="364">
                  <c:v>0.21156774678566609</c:v>
                </c:pt>
                <c:pt idx="365">
                  <c:v>0.23841654538250606</c:v>
                </c:pt>
                <c:pt idx="366">
                  <c:v>0.2126388844085402</c:v>
                </c:pt>
                <c:pt idx="367">
                  <c:v>0.20863410866530019</c:v>
                </c:pt>
                <c:pt idx="368">
                  <c:v>0.19712238657619913</c:v>
                </c:pt>
                <c:pt idx="369">
                  <c:v>0.19684233982472868</c:v>
                </c:pt>
                <c:pt idx="370">
                  <c:v>0.22882544452792386</c:v>
                </c:pt>
                <c:pt idx="371">
                  <c:v>0.23453707445682506</c:v>
                </c:pt>
                <c:pt idx="372">
                  <c:v>0.22741887508675515</c:v>
                </c:pt>
                <c:pt idx="373">
                  <c:v>0.2277791938244183</c:v>
                </c:pt>
                <c:pt idx="374">
                  <c:v>0.30259828426834534</c:v>
                </c:pt>
                <c:pt idx="375">
                  <c:v>0.30572022760561146</c:v>
                </c:pt>
                <c:pt idx="376">
                  <c:v>0.31247902285427587</c:v>
                </c:pt>
                <c:pt idx="377">
                  <c:v>0.23997085940628451</c:v>
                </c:pt>
                <c:pt idx="378">
                  <c:v>0.22722150826022983</c:v>
                </c:pt>
                <c:pt idx="379">
                  <c:v>0.22068406039829377</c:v>
                </c:pt>
                <c:pt idx="380">
                  <c:v>0.26478393714535142</c:v>
                </c:pt>
                <c:pt idx="381">
                  <c:v>0.27900329060349888</c:v>
                </c:pt>
                <c:pt idx="382">
                  <c:v>0.26970184422363913</c:v>
                </c:pt>
                <c:pt idx="383">
                  <c:v>0.27445341316084892</c:v>
                </c:pt>
                <c:pt idx="384">
                  <c:v>0.22784576395588771</c:v>
                </c:pt>
                <c:pt idx="385">
                  <c:v>0.23229901073516682</c:v>
                </c:pt>
                <c:pt idx="386">
                  <c:v>0.22327317532796984</c:v>
                </c:pt>
                <c:pt idx="387">
                  <c:v>0.21512779195005116</c:v>
                </c:pt>
                <c:pt idx="388">
                  <c:v>0.29997742024507995</c:v>
                </c:pt>
                <c:pt idx="389">
                  <c:v>0.28694905495222339</c:v>
                </c:pt>
                <c:pt idx="390">
                  <c:v>0.30482646197020347</c:v>
                </c:pt>
                <c:pt idx="391">
                  <c:v>0.19984288544299475</c:v>
                </c:pt>
                <c:pt idx="392">
                  <c:v>0.21849260344284918</c:v>
                </c:pt>
                <c:pt idx="393">
                  <c:v>0.22351085287096834</c:v>
                </c:pt>
                <c:pt idx="394">
                  <c:v>0.26997194807048214</c:v>
                </c:pt>
                <c:pt idx="395">
                  <c:v>0.24809006987918933</c:v>
                </c:pt>
                <c:pt idx="396">
                  <c:v>0.24023346117461433</c:v>
                </c:pt>
                <c:pt idx="397">
                  <c:v>0.23799313272387465</c:v>
                </c:pt>
                <c:pt idx="398">
                  <c:v>0.21226212691221522</c:v>
                </c:pt>
                <c:pt idx="399">
                  <c:v>0.2186700468201144</c:v>
                </c:pt>
                <c:pt idx="400">
                  <c:v>0.22867079362871254</c:v>
                </c:pt>
                <c:pt idx="401">
                  <c:v>0.22590392736963347</c:v>
                </c:pt>
                <c:pt idx="402">
                  <c:v>0.24294944477440023</c:v>
                </c:pt>
                <c:pt idx="403">
                  <c:v>0.25347716657934238</c:v>
                </c:pt>
                <c:pt idx="404">
                  <c:v>0.25300446416419414</c:v>
                </c:pt>
                <c:pt idx="405">
                  <c:v>0.20856082963423944</c:v>
                </c:pt>
                <c:pt idx="406">
                  <c:v>0.20850260972553125</c:v>
                </c:pt>
                <c:pt idx="407">
                  <c:v>0.20729081168859823</c:v>
                </c:pt>
                <c:pt idx="408">
                  <c:v>0.19772596770924813</c:v>
                </c:pt>
                <c:pt idx="409">
                  <c:v>0.20222953946930086</c:v>
                </c:pt>
                <c:pt idx="410">
                  <c:v>0.19455552817946919</c:v>
                </c:pt>
                <c:pt idx="411">
                  <c:v>0.19125375502648015</c:v>
                </c:pt>
                <c:pt idx="412">
                  <c:v>0.20238490185175667</c:v>
                </c:pt>
                <c:pt idx="413">
                  <c:v>0.20674967532172664</c:v>
                </c:pt>
                <c:pt idx="414">
                  <c:v>0.20663594857876244</c:v>
                </c:pt>
                <c:pt idx="415">
                  <c:v>0.20421480258981847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C9-4A0C-8390-B28595A5165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BTL % of Grocery orders with sale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Sheet1!$D$2:$D$417</c:f>
              <c:numCache>
                <c:formatCode>General</c:formatCode>
                <c:ptCount val="416"/>
                <c:pt idx="0">
                  <c:v>8.9414293390650185E-2</c:v>
                </c:pt>
                <c:pt idx="1">
                  <c:v>9.7038437303087588E-2</c:v>
                </c:pt>
                <c:pt idx="2">
                  <c:v>9.2656587473002164E-2</c:v>
                </c:pt>
                <c:pt idx="3">
                  <c:v>9.4469073253113781E-2</c:v>
                </c:pt>
                <c:pt idx="4">
                  <c:v>0.1077570435418954</c:v>
                </c:pt>
                <c:pt idx="5">
                  <c:v>0.1041174927878311</c:v>
                </c:pt>
                <c:pt idx="6">
                  <c:v>9.4931449937681767E-2</c:v>
                </c:pt>
                <c:pt idx="7">
                  <c:v>9.9576678853184525E-2</c:v>
                </c:pt>
                <c:pt idx="8">
                  <c:v>9.2554342480574411E-2</c:v>
                </c:pt>
                <c:pt idx="9">
                  <c:v>0.1051806784660767</c:v>
                </c:pt>
                <c:pt idx="10">
                  <c:v>9.3798529868516403E-2</c:v>
                </c:pt>
                <c:pt idx="11">
                  <c:v>0.13250424979869371</c:v>
                </c:pt>
                <c:pt idx="12">
                  <c:v>0.1061179438662882</c:v>
                </c:pt>
                <c:pt idx="13">
                  <c:v>9.5533254624163719E-2</c:v>
                </c:pt>
                <c:pt idx="14">
                  <c:v>9.295509264105517E-2</c:v>
                </c:pt>
                <c:pt idx="15">
                  <c:v>8.8061826316859868E-2</c:v>
                </c:pt>
                <c:pt idx="16">
                  <c:v>9.5854238183258514E-2</c:v>
                </c:pt>
                <c:pt idx="17">
                  <c:v>0.10019813189923581</c:v>
                </c:pt>
                <c:pt idx="18">
                  <c:v>0.1130630255599034</c:v>
                </c:pt>
                <c:pt idx="19">
                  <c:v>0.11279052103904</c:v>
                </c:pt>
                <c:pt idx="20">
                  <c:v>9.379468115527595E-2</c:v>
                </c:pt>
                <c:pt idx="21">
                  <c:v>8.4300609876057447E-2</c:v>
                </c:pt>
                <c:pt idx="22">
                  <c:v>8.1324110671936761E-2</c:v>
                </c:pt>
                <c:pt idx="23">
                  <c:v>8.2606108687028959E-2</c:v>
                </c:pt>
                <c:pt idx="24">
                  <c:v>8.4192611873060361E-2</c:v>
                </c:pt>
                <c:pt idx="25">
                  <c:v>8.8576876408389668E-2</c:v>
                </c:pt>
                <c:pt idx="26">
                  <c:v>9.7044412833886512E-2</c:v>
                </c:pt>
                <c:pt idx="27">
                  <c:v>8.6679469273743023E-2</c:v>
                </c:pt>
                <c:pt idx="28">
                  <c:v>8.8524286243974792E-2</c:v>
                </c:pt>
                <c:pt idx="29">
                  <c:v>8.6823289070480078E-2</c:v>
                </c:pt>
                <c:pt idx="30">
                  <c:v>7.9318823422274837E-2</c:v>
                </c:pt>
                <c:pt idx="31">
                  <c:v>7.8791738695296154E-2</c:v>
                </c:pt>
                <c:pt idx="32">
                  <c:v>1.8342570599102669E-2</c:v>
                </c:pt>
                <c:pt idx="33">
                  <c:v>1.8157445771386789E-2</c:v>
                </c:pt>
                <c:pt idx="34">
                  <c:v>8.8249794576828272E-2</c:v>
                </c:pt>
                <c:pt idx="35">
                  <c:v>2.5992002460781299E-2</c:v>
                </c:pt>
                <c:pt idx="36">
                  <c:v>1.9988066825775651E-2</c:v>
                </c:pt>
                <c:pt idx="37">
                  <c:v>2.038413422621238E-2</c:v>
                </c:pt>
                <c:pt idx="38">
                  <c:v>2.305029825465793E-2</c:v>
                </c:pt>
                <c:pt idx="39">
                  <c:v>1.549268036499705E-2</c:v>
                </c:pt>
                <c:pt idx="40">
                  <c:v>1.193463492257788E-2</c:v>
                </c:pt>
                <c:pt idx="41">
                  <c:v>1.597719437814903E-2</c:v>
                </c:pt>
                <c:pt idx="42">
                  <c:v>1.7515588874097949E-2</c:v>
                </c:pt>
                <c:pt idx="43">
                  <c:v>1.4623955431754871E-2</c:v>
                </c:pt>
                <c:pt idx="44">
                  <c:v>1.225882844605419E-2</c:v>
                </c:pt>
                <c:pt idx="45">
                  <c:v>1.1209076618139569E-2</c:v>
                </c:pt>
                <c:pt idx="46">
                  <c:v>1.434548714883443E-2</c:v>
                </c:pt>
                <c:pt idx="47">
                  <c:v>1.385849744711889E-2</c:v>
                </c:pt>
                <c:pt idx="48">
                  <c:v>1.126333816361481E-2</c:v>
                </c:pt>
                <c:pt idx="49">
                  <c:v>1.319479857215706E-2</c:v>
                </c:pt>
                <c:pt idx="50">
                  <c:v>1.2653222617635429E-2</c:v>
                </c:pt>
                <c:pt idx="51">
                  <c:v>1.446268745184044E-2</c:v>
                </c:pt>
                <c:pt idx="52">
                  <c:v>1.339771490750816E-2</c:v>
                </c:pt>
                <c:pt idx="53">
                  <c:v>1.386430678466077E-2</c:v>
                </c:pt>
                <c:pt idx="54">
                  <c:v>1.1358647936786649E-2</c:v>
                </c:pt>
                <c:pt idx="55">
                  <c:v>1.2144531954548191E-2</c:v>
                </c:pt>
                <c:pt idx="56">
                  <c:v>1.2393910817728679E-2</c:v>
                </c:pt>
                <c:pt idx="57">
                  <c:v>1.3411979495821919E-2</c:v>
                </c:pt>
                <c:pt idx="58">
                  <c:v>1.221035104759262E-2</c:v>
                </c:pt>
                <c:pt idx="59">
                  <c:v>3.5885167464114829E-3</c:v>
                </c:pt>
                <c:pt idx="60">
                  <c:v>1.317110625479889E-2</c:v>
                </c:pt>
                <c:pt idx="61">
                  <c:v>6.0450527516395782E-3</c:v>
                </c:pt>
                <c:pt idx="62">
                  <c:v>4.9465240641711232E-3</c:v>
                </c:pt>
                <c:pt idx="63">
                  <c:v>5.4676820933411436E-3</c:v>
                </c:pt>
                <c:pt idx="64">
                  <c:v>6.2215970569140877E-3</c:v>
                </c:pt>
                <c:pt idx="65">
                  <c:v>3.9695451291729029E-3</c:v>
                </c:pt>
                <c:pt idx="66">
                  <c:v>4.7726539825862623E-3</c:v>
                </c:pt>
                <c:pt idx="67">
                  <c:v>4.6220454013573614E-3</c:v>
                </c:pt>
                <c:pt idx="68">
                  <c:v>5.3061657646184864E-3</c:v>
                </c:pt>
                <c:pt idx="69">
                  <c:v>4.3092522179974651E-3</c:v>
                </c:pt>
                <c:pt idx="70">
                  <c:v>1.3086558235184151E-3</c:v>
                </c:pt>
                <c:pt idx="71">
                  <c:v>1.4095335725269091E-3</c:v>
                </c:pt>
                <c:pt idx="72">
                  <c:v>8.2081070842278067E-4</c:v>
                </c:pt>
                <c:pt idx="73">
                  <c:v>5.6232427366447986E-4</c:v>
                </c:pt>
                <c:pt idx="74">
                  <c:v>1.009510652993996E-3</c:v>
                </c:pt>
                <c:pt idx="75">
                  <c:v>1.1473610695400579E-3</c:v>
                </c:pt>
                <c:pt idx="76">
                  <c:v>4.091174751607247E-4</c:v>
                </c:pt>
                <c:pt idx="77">
                  <c:v>4.4350814946224641E-4</c:v>
                </c:pt>
                <c:pt idx="78">
                  <c:v>5.5205918074417574E-4</c:v>
                </c:pt>
                <c:pt idx="79">
                  <c:v>5.3123671908202291E-4</c:v>
                </c:pt>
                <c:pt idx="80">
                  <c:v>6.1756119470020212E-4</c:v>
                </c:pt>
                <c:pt idx="81">
                  <c:v>9.2783505154639173E-4</c:v>
                </c:pt>
                <c:pt idx="82">
                  <c:v>1.138501138501139E-3</c:v>
                </c:pt>
                <c:pt idx="83">
                  <c:v>1.1093238671030009E-3</c:v>
                </c:pt>
                <c:pt idx="84">
                  <c:v>1.081373344147067E-3</c:v>
                </c:pt>
                <c:pt idx="85">
                  <c:v>1.136425131230045E-3</c:v>
                </c:pt>
                <c:pt idx="86">
                  <c:v>1.1360115666632241E-3</c:v>
                </c:pt>
                <c:pt idx="87">
                  <c:v>1.9974888711334318E-3</c:v>
                </c:pt>
                <c:pt idx="88">
                  <c:v>1.668494064928255E-3</c:v>
                </c:pt>
                <c:pt idx="89">
                  <c:v>1.4287689542333041E-3</c:v>
                </c:pt>
                <c:pt idx="90">
                  <c:v>1.254773595199127E-3</c:v>
                </c:pt>
                <c:pt idx="91">
                  <c:v>1.1528585652151131E-3</c:v>
                </c:pt>
                <c:pt idx="92">
                  <c:v>1.4090387224715581E-3</c:v>
                </c:pt>
                <c:pt idx="93">
                  <c:v>1.3467315860354291E-3</c:v>
                </c:pt>
                <c:pt idx="94">
                  <c:v>1.522229804209753E-3</c:v>
                </c:pt>
                <c:pt idx="95">
                  <c:v>1.4229974753270599E-3</c:v>
                </c:pt>
                <c:pt idx="96">
                  <c:v>1.9082314164281381E-3</c:v>
                </c:pt>
                <c:pt idx="97">
                  <c:v>1.596328444577472E-3</c:v>
                </c:pt>
                <c:pt idx="98">
                  <c:v>1.775147928994083E-3</c:v>
                </c:pt>
                <c:pt idx="99">
                  <c:v>1.394901394901395E-3</c:v>
                </c:pt>
                <c:pt idx="100">
                  <c:v>9.7966038440007474E-4</c:v>
                </c:pt>
                <c:pt idx="101">
                  <c:v>1.252529145389729E-3</c:v>
                </c:pt>
                <c:pt idx="102">
                  <c:v>1.8188904768091469E-3</c:v>
                </c:pt>
                <c:pt idx="103">
                  <c:v>1.7124651533253681E-3</c:v>
                </c:pt>
                <c:pt idx="104">
                  <c:v>2.4349129050383971E-3</c:v>
                </c:pt>
                <c:pt idx="105">
                  <c:v>1.9466337479821479E-3</c:v>
                </c:pt>
                <c:pt idx="106">
                  <c:v>2.546088924513178E-3</c:v>
                </c:pt>
                <c:pt idx="107">
                  <c:v>3.4332688588007742E-3</c:v>
                </c:pt>
                <c:pt idx="108">
                  <c:v>2.768346826847741E-3</c:v>
                </c:pt>
                <c:pt idx="109">
                  <c:v>3.099222810279884E-3</c:v>
                </c:pt>
                <c:pt idx="110">
                  <c:v>3.2685672780098061E-3</c:v>
                </c:pt>
                <c:pt idx="111">
                  <c:v>6.0793459462292329E-3</c:v>
                </c:pt>
                <c:pt idx="112">
                  <c:v>5.7583601880712137E-3</c:v>
                </c:pt>
                <c:pt idx="113">
                  <c:v>4.8981409328732054E-3</c:v>
                </c:pt>
                <c:pt idx="114">
                  <c:v>5.2235452707256793E-3</c:v>
                </c:pt>
                <c:pt idx="115">
                  <c:v>3.737985048059808E-3</c:v>
                </c:pt>
                <c:pt idx="116">
                  <c:v>2.715614785013829E-3</c:v>
                </c:pt>
                <c:pt idx="117">
                  <c:v>2.3615074289087871E-3</c:v>
                </c:pt>
                <c:pt idx="118">
                  <c:v>3.8768796992481201E-3</c:v>
                </c:pt>
                <c:pt idx="119">
                  <c:v>2.068772714565278E-3</c:v>
                </c:pt>
                <c:pt idx="120">
                  <c:v>3.2411727152187788E-3</c:v>
                </c:pt>
                <c:pt idx="121">
                  <c:v>4.0910707933119886E-3</c:v>
                </c:pt>
                <c:pt idx="122">
                  <c:v>1.000100010001E-4</c:v>
                </c:pt>
                <c:pt idx="123">
                  <c:v>2.00160128102482E-4</c:v>
                </c:pt>
                <c:pt idx="124">
                  <c:v>3.1599570245844662E-4</c:v>
                </c:pt>
                <c:pt idx="125">
                  <c:v>3.0222437137330762E-4</c:v>
                </c:pt>
                <c:pt idx="126">
                  <c:v>5.9266283411367282E-5</c:v>
                </c:pt>
                <c:pt idx="127">
                  <c:v>1.7081364231623299E-4</c:v>
                </c:pt>
                <c:pt idx="128">
                  <c:v>2.9670068834559689E-4</c:v>
                </c:pt>
                <c:pt idx="129">
                  <c:v>1.730802515432989E-4</c:v>
                </c:pt>
                <c:pt idx="130">
                  <c:v>5.4492943163860278E-4</c:v>
                </c:pt>
                <c:pt idx="131">
                  <c:v>9.7694411879640491E-5</c:v>
                </c:pt>
                <c:pt idx="132">
                  <c:v>8.8765603328710128E-4</c:v>
                </c:pt>
                <c:pt idx="133">
                  <c:v>9.3406593406593407E-4</c:v>
                </c:pt>
                <c:pt idx="134">
                  <c:v>2.7212980078044771E-3</c:v>
                </c:pt>
                <c:pt idx="135">
                  <c:v>1.0505857015286021E-3</c:v>
                </c:pt>
                <c:pt idx="136">
                  <c:v>1.6475340136054421E-3</c:v>
                </c:pt>
                <c:pt idx="137">
                  <c:v>4.0692214819120871E-3</c:v>
                </c:pt>
                <c:pt idx="138">
                  <c:v>1.5328280677850629E-3</c:v>
                </c:pt>
                <c:pt idx="139">
                  <c:v>1.0039656643742779E-3</c:v>
                </c:pt>
                <c:pt idx="140">
                  <c:v>1.4368553394570739E-3</c:v>
                </c:pt>
                <c:pt idx="141">
                  <c:v>8.5956806704630927E-4</c:v>
                </c:pt>
                <c:pt idx="142">
                  <c:v>9.7465886939571145E-4</c:v>
                </c:pt>
                <c:pt idx="143">
                  <c:v>1.1437908496732031E-3</c:v>
                </c:pt>
                <c:pt idx="144">
                  <c:v>1.030976146960963E-3</c:v>
                </c:pt>
                <c:pt idx="145">
                  <c:v>9.5956732237100363E-4</c:v>
                </c:pt>
                <c:pt idx="146">
                  <c:v>2.4494253471319359E-2</c:v>
                </c:pt>
                <c:pt idx="147">
                  <c:v>8.6822303685124447E-2</c:v>
                </c:pt>
                <c:pt idx="148">
                  <c:v>8.577082729993242E-2</c:v>
                </c:pt>
                <c:pt idx="149">
                  <c:v>8.0730063462389923E-2</c:v>
                </c:pt>
                <c:pt idx="150">
                  <c:v>8.4138972809667673E-2</c:v>
                </c:pt>
                <c:pt idx="151">
                  <c:v>0.103840498226797</c:v>
                </c:pt>
                <c:pt idx="152">
                  <c:v>0.108537728479925</c:v>
                </c:pt>
                <c:pt idx="153">
                  <c:v>9.1405184174624829E-2</c:v>
                </c:pt>
                <c:pt idx="154">
                  <c:v>0.1032882011605416</c:v>
                </c:pt>
                <c:pt idx="155">
                  <c:v>9.8460386541251346E-2</c:v>
                </c:pt>
                <c:pt idx="156">
                  <c:v>9.52493836525697E-2</c:v>
                </c:pt>
                <c:pt idx="157">
                  <c:v>9.4898144779919966E-2</c:v>
                </c:pt>
                <c:pt idx="158">
                  <c:v>0.1018735362997658</c:v>
                </c:pt>
                <c:pt idx="159">
                  <c:v>0.1149753264627883</c:v>
                </c:pt>
                <c:pt idx="160">
                  <c:v>0.10093790026029829</c:v>
                </c:pt>
                <c:pt idx="161">
                  <c:v>0.1076767676767677</c:v>
                </c:pt>
                <c:pt idx="162">
                  <c:v>9.148008887369681E-2</c:v>
                </c:pt>
                <c:pt idx="163">
                  <c:v>9.1591655646090189E-2</c:v>
                </c:pt>
                <c:pt idx="164">
                  <c:v>8.1727352535429121E-2</c:v>
                </c:pt>
                <c:pt idx="165">
                  <c:v>8.5181303709914058E-2</c:v>
                </c:pt>
                <c:pt idx="166">
                  <c:v>3.1574958952553363E-2</c:v>
                </c:pt>
                <c:pt idx="167">
                  <c:v>2.7016539748751029E-2</c:v>
                </c:pt>
                <c:pt idx="168">
                  <c:v>2.5511152416356878E-2</c:v>
                </c:pt>
                <c:pt idx="169">
                  <c:v>2.611745745840641E-2</c:v>
                </c:pt>
                <c:pt idx="170">
                  <c:v>2.3842917251051889E-2</c:v>
                </c:pt>
                <c:pt idx="171">
                  <c:v>2.47441576294486E-2</c:v>
                </c:pt>
                <c:pt idx="172">
                  <c:v>2.124453087019932E-2</c:v>
                </c:pt>
                <c:pt idx="173">
                  <c:v>2.538975501113586E-2</c:v>
                </c:pt>
                <c:pt idx="174">
                  <c:v>2.6068036319511281E-2</c:v>
                </c:pt>
                <c:pt idx="175">
                  <c:v>3.168426903835464E-2</c:v>
                </c:pt>
                <c:pt idx="176">
                  <c:v>2.6463354648303E-2</c:v>
                </c:pt>
                <c:pt idx="177">
                  <c:v>1.5649691594025589E-2</c:v>
                </c:pt>
                <c:pt idx="178">
                  <c:v>8.5908063300678215E-3</c:v>
                </c:pt>
                <c:pt idx="179">
                  <c:v>8.7771623348956111E-3</c:v>
                </c:pt>
                <c:pt idx="180">
                  <c:v>7.4770091963214718E-3</c:v>
                </c:pt>
                <c:pt idx="181">
                  <c:v>4.9794801641586863E-3</c:v>
                </c:pt>
                <c:pt idx="182">
                  <c:v>2.2395222352564789E-2</c:v>
                </c:pt>
                <c:pt idx="183">
                  <c:v>3.8985115737062342E-2</c:v>
                </c:pt>
                <c:pt idx="184">
                  <c:v>5.1792623162238843E-2</c:v>
                </c:pt>
                <c:pt idx="185">
                  <c:v>5.0733106672333189E-2</c:v>
                </c:pt>
                <c:pt idx="186">
                  <c:v>5.2820917785382122E-2</c:v>
                </c:pt>
                <c:pt idx="187">
                  <c:v>5.5797952676623602E-2</c:v>
                </c:pt>
                <c:pt idx="188">
                  <c:v>5.5955026800889013E-2</c:v>
                </c:pt>
                <c:pt idx="189">
                  <c:v>5.5627425614489003E-2</c:v>
                </c:pt>
                <c:pt idx="190">
                  <c:v>6.588319088319089E-2</c:v>
                </c:pt>
                <c:pt idx="191">
                  <c:v>6.7084037837590829E-2</c:v>
                </c:pt>
                <c:pt idx="192">
                  <c:v>3.875968992248062E-2</c:v>
                </c:pt>
                <c:pt idx="193">
                  <c:v>6.1570901423299948E-2</c:v>
                </c:pt>
                <c:pt idx="194">
                  <c:v>5.8296721865495102E-2</c:v>
                </c:pt>
                <c:pt idx="195">
                  <c:v>5.428718564930049E-2</c:v>
                </c:pt>
                <c:pt idx="196">
                  <c:v>6.0101409498999857E-2</c:v>
                </c:pt>
                <c:pt idx="197">
                  <c:v>6.9065662295230743E-2</c:v>
                </c:pt>
                <c:pt idx="198">
                  <c:v>6.2050399399796993E-2</c:v>
                </c:pt>
                <c:pt idx="199">
                  <c:v>5.3142953700574522E-2</c:v>
                </c:pt>
                <c:pt idx="200">
                  <c:v>5.2527596588058202E-2</c:v>
                </c:pt>
                <c:pt idx="201">
                  <c:v>4.9463647199046487E-2</c:v>
                </c:pt>
                <c:pt idx="202">
                  <c:v>2.657164225067089E-2</c:v>
                </c:pt>
                <c:pt idx="203">
                  <c:v>5.712280701754386E-2</c:v>
                </c:pt>
                <c:pt idx="204">
                  <c:v>6.2135652817618209E-2</c:v>
                </c:pt>
                <c:pt idx="205">
                  <c:v>6.3377745768815275E-2</c:v>
                </c:pt>
                <c:pt idx="206">
                  <c:v>7.8390638911264673E-2</c:v>
                </c:pt>
                <c:pt idx="207">
                  <c:v>8.4114463584591986E-2</c:v>
                </c:pt>
                <c:pt idx="208">
                  <c:v>8.9151797258856996E-2</c:v>
                </c:pt>
                <c:pt idx="209">
                  <c:v>6.4667568939265771E-2</c:v>
                </c:pt>
                <c:pt idx="210">
                  <c:v>0.1168060200668896</c:v>
                </c:pt>
                <c:pt idx="211">
                  <c:v>0.1802296133716022</c:v>
                </c:pt>
                <c:pt idx="212">
                  <c:v>0.17101984706589909</c:v>
                </c:pt>
                <c:pt idx="213">
                  <c:v>8.7926721007182629E-2</c:v>
                </c:pt>
                <c:pt idx="214">
                  <c:v>0.1084764240937585</c:v>
                </c:pt>
                <c:pt idx="215">
                  <c:v>0.1021404788330427</c:v>
                </c:pt>
                <c:pt idx="216">
                  <c:v>4.2214671197281631E-2</c:v>
                </c:pt>
                <c:pt idx="217">
                  <c:v>0.16009252981294619</c:v>
                </c:pt>
                <c:pt idx="218">
                  <c:v>0.1668477839012652</c:v>
                </c:pt>
                <c:pt idx="219">
                  <c:v>0.16951608229498699</c:v>
                </c:pt>
                <c:pt idx="220">
                  <c:v>9.1616766467065874E-2</c:v>
                </c:pt>
                <c:pt idx="221">
                  <c:v>9.2017586041079888E-2</c:v>
                </c:pt>
                <c:pt idx="222">
                  <c:v>9.067003619971313E-2</c:v>
                </c:pt>
                <c:pt idx="223">
                  <c:v>4.2756112345928472E-2</c:v>
                </c:pt>
                <c:pt idx="224">
                  <c:v>7.4371553857508793E-2</c:v>
                </c:pt>
                <c:pt idx="225">
                  <c:v>7.4658612328242654E-2</c:v>
                </c:pt>
                <c:pt idx="226">
                  <c:v>9.3603238866396765E-2</c:v>
                </c:pt>
                <c:pt idx="227">
                  <c:v>0.1395576433744373</c:v>
                </c:pt>
                <c:pt idx="228">
                  <c:v>0.1485638261581497</c:v>
                </c:pt>
                <c:pt idx="229">
                  <c:v>0.14285277947464881</c:v>
                </c:pt>
                <c:pt idx="230">
                  <c:v>0.13700511099244789</c:v>
                </c:pt>
                <c:pt idx="231">
                  <c:v>0.14608026616760239</c:v>
                </c:pt>
                <c:pt idx="232">
                  <c:v>0.15544289922586829</c:v>
                </c:pt>
                <c:pt idx="233">
                  <c:v>0.1597924274457044</c:v>
                </c:pt>
                <c:pt idx="234">
                  <c:v>0.1417699423983243</c:v>
                </c:pt>
                <c:pt idx="235">
                  <c:v>0.14365762546694821</c:v>
                </c:pt>
                <c:pt idx="236">
                  <c:v>0.1532748321615478</c:v>
                </c:pt>
                <c:pt idx="237">
                  <c:v>0.13937270019274581</c:v>
                </c:pt>
                <c:pt idx="238">
                  <c:v>0.14182513200945929</c:v>
                </c:pt>
                <c:pt idx="239">
                  <c:v>0.14562729584628431</c:v>
                </c:pt>
                <c:pt idx="240">
                  <c:v>0.11353015758014851</c:v>
                </c:pt>
                <c:pt idx="241">
                  <c:v>0.114101146884068</c:v>
                </c:pt>
                <c:pt idx="242">
                  <c:v>0.14947126018846771</c:v>
                </c:pt>
                <c:pt idx="243">
                  <c:v>0.12925509460029941</c:v>
                </c:pt>
                <c:pt idx="244">
                  <c:v>0.1350310153444336</c:v>
                </c:pt>
                <c:pt idx="245">
                  <c:v>0.13865026682285569</c:v>
                </c:pt>
                <c:pt idx="246">
                  <c:v>0.1456110863375982</c:v>
                </c:pt>
                <c:pt idx="247">
                  <c:v>0.1411973801138795</c:v>
                </c:pt>
                <c:pt idx="248">
                  <c:v>0.1512396107125098</c:v>
                </c:pt>
                <c:pt idx="249">
                  <c:v>0.13329294951144349</c:v>
                </c:pt>
                <c:pt idx="250">
                  <c:v>0.1495602081268583</c:v>
                </c:pt>
                <c:pt idx="251">
                  <c:v>0.1535310302659737</c:v>
                </c:pt>
                <c:pt idx="252">
                  <c:v>0.12629573170731709</c:v>
                </c:pt>
                <c:pt idx="253">
                  <c:v>0.11846347960185059</c:v>
                </c:pt>
                <c:pt idx="254">
                  <c:v>0.12697315777987919</c:v>
                </c:pt>
                <c:pt idx="255">
                  <c:v>0.12453756272664</c:v>
                </c:pt>
                <c:pt idx="256">
                  <c:v>0.12947780020181629</c:v>
                </c:pt>
                <c:pt idx="257">
                  <c:v>0.12920217803030301</c:v>
                </c:pt>
                <c:pt idx="258">
                  <c:v>8.3163858221963968E-2</c:v>
                </c:pt>
                <c:pt idx="259">
                  <c:v>1.9320136119140841E-2</c:v>
                </c:pt>
                <c:pt idx="260">
                  <c:v>1.8253217947785619E-2</c:v>
                </c:pt>
                <c:pt idx="261">
                  <c:v>1.8637239446487999E-2</c:v>
                </c:pt>
                <c:pt idx="262">
                  <c:v>0.1115167131916112</c:v>
                </c:pt>
                <c:pt idx="263">
                  <c:v>0.13330288398799431</c:v>
                </c:pt>
                <c:pt idx="264">
                  <c:v>0.12537807453061689</c:v>
                </c:pt>
                <c:pt idx="265">
                  <c:v>8.1549549549549544E-2</c:v>
                </c:pt>
                <c:pt idx="266">
                  <c:v>0.14971731448763251</c:v>
                </c:pt>
                <c:pt idx="267">
                  <c:v>0.14871794871794869</c:v>
                </c:pt>
                <c:pt idx="268">
                  <c:v>0.15581175836030209</c:v>
                </c:pt>
                <c:pt idx="269">
                  <c:v>0.148747591522158</c:v>
                </c:pt>
                <c:pt idx="270">
                  <c:v>0.14238250745420991</c:v>
                </c:pt>
                <c:pt idx="271">
                  <c:v>0.17126345484922351</c:v>
                </c:pt>
                <c:pt idx="272">
                  <c:v>0.1449732221544302</c:v>
                </c:pt>
                <c:pt idx="273">
                  <c:v>0.1165199013737231</c:v>
                </c:pt>
                <c:pt idx="274">
                  <c:v>0.14988258516829461</c:v>
                </c:pt>
                <c:pt idx="275">
                  <c:v>0.14625457999728589</c:v>
                </c:pt>
                <c:pt idx="276">
                  <c:v>0.1557816026137627</c:v>
                </c:pt>
                <c:pt idx="277">
                  <c:v>0.1607382850999014</c:v>
                </c:pt>
                <c:pt idx="278">
                  <c:v>0.15175556151165909</c:v>
                </c:pt>
                <c:pt idx="279">
                  <c:v>0.14367909501674089</c:v>
                </c:pt>
                <c:pt idx="280">
                  <c:v>0.14665631369504031</c:v>
                </c:pt>
                <c:pt idx="281">
                  <c:v>0.15685893701042269</c:v>
                </c:pt>
                <c:pt idx="282">
                  <c:v>0.15967023043085621</c:v>
                </c:pt>
                <c:pt idx="283">
                  <c:v>0.1670961659333752</c:v>
                </c:pt>
                <c:pt idx="284">
                  <c:v>0.17400619589449609</c:v>
                </c:pt>
                <c:pt idx="285">
                  <c:v>0.16871791880541301</c:v>
                </c:pt>
                <c:pt idx="286">
                  <c:v>0.21093685852697269</c:v>
                </c:pt>
                <c:pt idx="287">
                  <c:v>0.14691046658259771</c:v>
                </c:pt>
                <c:pt idx="288">
                  <c:v>0.15101604278074859</c:v>
                </c:pt>
                <c:pt idx="289">
                  <c:v>0.1588008218666335</c:v>
                </c:pt>
                <c:pt idx="290">
                  <c:v>0.15388868411352749</c:v>
                </c:pt>
                <c:pt idx="291">
                  <c:v>0.1569739820585194</c:v>
                </c:pt>
                <c:pt idx="292">
                  <c:v>0.15742184599391101</c:v>
                </c:pt>
                <c:pt idx="293">
                  <c:v>0.1489599215857112</c:v>
                </c:pt>
                <c:pt idx="294">
                  <c:v>0.15767284991568301</c:v>
                </c:pt>
                <c:pt idx="295">
                  <c:v>0.15078611374907669</c:v>
                </c:pt>
                <c:pt idx="296">
                  <c:v>0.1407028373402642</c:v>
                </c:pt>
                <c:pt idx="297">
                  <c:v>0.1481555220569413</c:v>
                </c:pt>
                <c:pt idx="298">
                  <c:v>0.14929105370966461</c:v>
                </c:pt>
                <c:pt idx="299">
                  <c:v>0.14952277335443351</c:v>
                </c:pt>
                <c:pt idx="300">
                  <c:v>0.13360553476239079</c:v>
                </c:pt>
                <c:pt idx="301">
                  <c:v>0.13913670361358929</c:v>
                </c:pt>
                <c:pt idx="302">
                  <c:v>0.15687620950121731</c:v>
                </c:pt>
                <c:pt idx="303">
                  <c:v>0.16919066170655259</c:v>
                </c:pt>
                <c:pt idx="304">
                  <c:v>0.1768628845811844</c:v>
                </c:pt>
                <c:pt idx="305">
                  <c:v>0.18848569626155409</c:v>
                </c:pt>
                <c:pt idx="306">
                  <c:v>0.18202608630092229</c:v>
                </c:pt>
                <c:pt idx="307">
                  <c:v>0.17432389344618679</c:v>
                </c:pt>
                <c:pt idx="308">
                  <c:v>0.18293983683588461</c:v>
                </c:pt>
                <c:pt idx="309">
                  <c:v>0.1854193120962844</c:v>
                </c:pt>
                <c:pt idx="310">
                  <c:v>0.1665220433869839</c:v>
                </c:pt>
                <c:pt idx="311">
                  <c:v>0.19844764945502591</c:v>
                </c:pt>
                <c:pt idx="312">
                  <c:v>0.22386514860269111</c:v>
                </c:pt>
                <c:pt idx="313">
                  <c:v>0.22396569706802641</c:v>
                </c:pt>
                <c:pt idx="314">
                  <c:v>0.20518131997797409</c:v>
                </c:pt>
                <c:pt idx="315">
                  <c:v>0.21227171199579559</c:v>
                </c:pt>
                <c:pt idx="316">
                  <c:v>0.21234110572653689</c:v>
                </c:pt>
                <c:pt idx="317">
                  <c:v>0.21364962577698851</c:v>
                </c:pt>
                <c:pt idx="318">
                  <c:v>0.21331738437001599</c:v>
                </c:pt>
                <c:pt idx="319">
                  <c:v>0.2208669404720669</c:v>
                </c:pt>
                <c:pt idx="320">
                  <c:v>0.2281862296282732</c:v>
                </c:pt>
                <c:pt idx="321">
                  <c:v>0.17689161554192229</c:v>
                </c:pt>
                <c:pt idx="322">
                  <c:v>0.17675711449371281</c:v>
                </c:pt>
                <c:pt idx="323">
                  <c:v>0.1832820844796893</c:v>
                </c:pt>
                <c:pt idx="324">
                  <c:v>0.1873797305965362</c:v>
                </c:pt>
                <c:pt idx="325">
                  <c:v>0.23098553829673271</c:v>
                </c:pt>
                <c:pt idx="326">
                  <c:v>0.2433508278187673</c:v>
                </c:pt>
                <c:pt idx="327">
                  <c:v>0.2440027743895147</c:v>
                </c:pt>
                <c:pt idx="328">
                  <c:v>0.23661715995298641</c:v>
                </c:pt>
                <c:pt idx="329">
                  <c:v>0.24037695779134591</c:v>
                </c:pt>
                <c:pt idx="330">
                  <c:v>0.24370908346972181</c:v>
                </c:pt>
                <c:pt idx="331">
                  <c:v>0.2409994412069929</c:v>
                </c:pt>
                <c:pt idx="332">
                  <c:v>0.23996575253612851</c:v>
                </c:pt>
                <c:pt idx="333">
                  <c:v>0.24793854913124569</c:v>
                </c:pt>
                <c:pt idx="334">
                  <c:v>0.19377592388629811</c:v>
                </c:pt>
                <c:pt idx="335">
                  <c:v>0.18979331462107679</c:v>
                </c:pt>
                <c:pt idx="336">
                  <c:v>0.21907917777957381</c:v>
                </c:pt>
                <c:pt idx="337">
                  <c:v>0.2237250377913915</c:v>
                </c:pt>
                <c:pt idx="338">
                  <c:v>0.2214219759926131</c:v>
                </c:pt>
                <c:pt idx="339">
                  <c:v>0.2346035068017662</c:v>
                </c:pt>
                <c:pt idx="340">
                  <c:v>0.24764228405198699</c:v>
                </c:pt>
                <c:pt idx="341">
                  <c:v>0.254077894196439</c:v>
                </c:pt>
                <c:pt idx="342">
                  <c:v>0.23203972580558099</c:v>
                </c:pt>
                <c:pt idx="343">
                  <c:v>0.2271439811172305</c:v>
                </c:pt>
                <c:pt idx="344">
                  <c:v>0.2297859907968739</c:v>
                </c:pt>
                <c:pt idx="345">
                  <c:v>0.23262637062085079</c:v>
                </c:pt>
                <c:pt idx="346">
                  <c:v>0.23474815458098131</c:v>
                </c:pt>
                <c:pt idx="347">
                  <c:v>0.24209992269037489</c:v>
                </c:pt>
                <c:pt idx="348">
                  <c:v>0.24055154838562881</c:v>
                </c:pt>
                <c:pt idx="349">
                  <c:v>0.18316277374163481</c:v>
                </c:pt>
                <c:pt idx="350">
                  <c:v>0.2344326122270067</c:v>
                </c:pt>
                <c:pt idx="351">
                  <c:v>0.26139135054210028</c:v>
                </c:pt>
                <c:pt idx="352">
                  <c:v>0.27205991033157612</c:v>
                </c:pt>
                <c:pt idx="353">
                  <c:v>0.27818914859416588</c:v>
                </c:pt>
                <c:pt idx="354">
                  <c:v>0.29265798622946348</c:v>
                </c:pt>
                <c:pt idx="355">
                  <c:v>0.27806539509536787</c:v>
                </c:pt>
                <c:pt idx="356">
                  <c:v>0.28089830422162237</c:v>
                </c:pt>
                <c:pt idx="357">
                  <c:v>0.28520335172695688</c:v>
                </c:pt>
                <c:pt idx="358">
                  <c:v>0.29040012018628869</c:v>
                </c:pt>
                <c:pt idx="359">
                  <c:v>0.28676380854750921</c:v>
                </c:pt>
                <c:pt idx="360">
                  <c:v>0.29542702563441969</c:v>
                </c:pt>
                <c:pt idx="361">
                  <c:v>0.29547323169442552</c:v>
                </c:pt>
                <c:pt idx="362">
                  <c:v>0.29063483450895278</c:v>
                </c:pt>
                <c:pt idx="363">
                  <c:v>0.28962004019255028</c:v>
                </c:pt>
                <c:pt idx="364">
                  <c:v>0.28615881334518739</c:v>
                </c:pt>
                <c:pt idx="365">
                  <c:v>0.22861224395751251</c:v>
                </c:pt>
                <c:pt idx="366">
                  <c:v>0.28110641426208421</c:v>
                </c:pt>
                <c:pt idx="367">
                  <c:v>0.29011947404721122</c:v>
                </c:pt>
                <c:pt idx="368">
                  <c:v>0.29676471710350621</c:v>
                </c:pt>
                <c:pt idx="369">
                  <c:v>0.29445958219800178</c:v>
                </c:pt>
                <c:pt idx="370">
                  <c:v>0.27650620718677671</c:v>
                </c:pt>
                <c:pt idx="371">
                  <c:v>0.30482558787473529</c:v>
                </c:pt>
                <c:pt idx="372">
                  <c:v>0.30772767075306479</c:v>
                </c:pt>
                <c:pt idx="373">
                  <c:v>0.30886166502727352</c:v>
                </c:pt>
                <c:pt idx="374">
                  <c:v>0.30298083588631231</c:v>
                </c:pt>
                <c:pt idx="375">
                  <c:v>0.31676039619373803</c:v>
                </c:pt>
                <c:pt idx="376">
                  <c:v>0.32207873321454161</c:v>
                </c:pt>
                <c:pt idx="377">
                  <c:v>0.30586048158640228</c:v>
                </c:pt>
                <c:pt idx="378">
                  <c:v>0.30570072293354239</c:v>
                </c:pt>
                <c:pt idx="379">
                  <c:v>0.29684715267758638</c:v>
                </c:pt>
                <c:pt idx="380">
                  <c:v>0.30227324818202661</c:v>
                </c:pt>
                <c:pt idx="381">
                  <c:v>0.30081147386299301</c:v>
                </c:pt>
                <c:pt idx="382">
                  <c:v>0.3004967194276606</c:v>
                </c:pt>
                <c:pt idx="383">
                  <c:v>0.30573520765407031</c:v>
                </c:pt>
                <c:pt idx="384">
                  <c:v>0.31102808196037118</c:v>
                </c:pt>
                <c:pt idx="385">
                  <c:v>0.32317522732858189</c:v>
                </c:pt>
                <c:pt idx="386">
                  <c:v>0.31297167346085503</c:v>
                </c:pt>
                <c:pt idx="387">
                  <c:v>0.27250238694557771</c:v>
                </c:pt>
                <c:pt idx="388">
                  <c:v>0.14036850921273031</c:v>
                </c:pt>
                <c:pt idx="389">
                  <c:v>0.18458596289921589</c:v>
                </c:pt>
                <c:pt idx="390">
                  <c:v>0.25757020437370193</c:v>
                </c:pt>
                <c:pt idx="391">
                  <c:v>0.29403999307479223</c:v>
                </c:pt>
                <c:pt idx="392">
                  <c:v>0.31212556648612799</c:v>
                </c:pt>
                <c:pt idx="393">
                  <c:v>0.32755403176807568</c:v>
                </c:pt>
                <c:pt idx="394">
                  <c:v>0.32314882935906869</c:v>
                </c:pt>
                <c:pt idx="395">
                  <c:v>0.23451269522729259</c:v>
                </c:pt>
                <c:pt idx="396">
                  <c:v>0.17694033025252329</c:v>
                </c:pt>
                <c:pt idx="397">
                  <c:v>0.1776976421636616</c:v>
                </c:pt>
                <c:pt idx="398">
                  <c:v>0.22967099830501109</c:v>
                </c:pt>
                <c:pt idx="399">
                  <c:v>0.24880836883620869</c:v>
                </c:pt>
                <c:pt idx="400">
                  <c:v>0.25748677579241119</c:v>
                </c:pt>
                <c:pt idx="401">
                  <c:v>0.26260360191936188</c:v>
                </c:pt>
                <c:pt idx="402">
                  <c:v>0.26336912897277359</c:v>
                </c:pt>
                <c:pt idx="403">
                  <c:v>0.25146733466201021</c:v>
                </c:pt>
                <c:pt idx="404">
                  <c:v>0.24242476831765641</c:v>
                </c:pt>
                <c:pt idx="405">
                  <c:v>0.2273011462313303</c:v>
                </c:pt>
                <c:pt idx="406">
                  <c:v>0.20055693069306929</c:v>
                </c:pt>
                <c:pt idx="407">
                  <c:v>0.1985396100187648</c:v>
                </c:pt>
                <c:pt idx="408">
                  <c:v>0.1974981046247157</c:v>
                </c:pt>
                <c:pt idx="409">
                  <c:v>0.1994223767974454</c:v>
                </c:pt>
                <c:pt idx="410">
                  <c:v>0.17914271988042921</c:v>
                </c:pt>
                <c:pt idx="411">
                  <c:v>0.17661294565350821</c:v>
                </c:pt>
                <c:pt idx="412">
                  <c:v>0.17259856150691419</c:v>
                </c:pt>
                <c:pt idx="413">
                  <c:v>0.17099338023200319</c:v>
                </c:pt>
                <c:pt idx="414">
                  <c:v>0.17336664104534971</c:v>
                </c:pt>
                <c:pt idx="415">
                  <c:v>0.1767792015290699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E0-4787-BC75-03AEC8F1C59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BTL % of RTE and FF orders with sale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Sheet1!$E$2:$E$417</c:f>
              <c:numCache>
                <c:formatCode>General</c:formatCode>
                <c:ptCount val="416"/>
                <c:pt idx="0">
                  <c:v>0.35485182770573387</c:v>
                </c:pt>
                <c:pt idx="1">
                  <c:v>0.33251527759719152</c:v>
                </c:pt>
                <c:pt idx="2">
                  <c:v>0.3522683530382183</c:v>
                </c:pt>
                <c:pt idx="3">
                  <c:v>0.42860504241226366</c:v>
                </c:pt>
                <c:pt idx="4">
                  <c:v>0.41433949859522429</c:v>
                </c:pt>
                <c:pt idx="5">
                  <c:v>0.4135477010666696</c:v>
                </c:pt>
                <c:pt idx="6">
                  <c:v>0.42057741250466046</c:v>
                </c:pt>
                <c:pt idx="7">
                  <c:v>0.41543722591699822</c:v>
                </c:pt>
                <c:pt idx="8">
                  <c:v>0.3932674325407427</c:v>
                </c:pt>
                <c:pt idx="9">
                  <c:v>0.3844531209056129</c:v>
                </c:pt>
                <c:pt idx="10">
                  <c:v>0.40339150748934999</c:v>
                </c:pt>
                <c:pt idx="11">
                  <c:v>0.44357159485470027</c:v>
                </c:pt>
                <c:pt idx="12">
                  <c:v>0.45442220520356841</c:v>
                </c:pt>
                <c:pt idx="13">
                  <c:v>0.42305440461178168</c:v>
                </c:pt>
                <c:pt idx="14">
                  <c:v>0.42199722201915346</c:v>
                </c:pt>
                <c:pt idx="15">
                  <c:v>0.42411139715817769</c:v>
                </c:pt>
                <c:pt idx="16">
                  <c:v>0.42834396957390575</c:v>
                </c:pt>
                <c:pt idx="17">
                  <c:v>0.43982689561118093</c:v>
                </c:pt>
                <c:pt idx="18">
                  <c:v>0.41811080096146391</c:v>
                </c:pt>
                <c:pt idx="19">
                  <c:v>0.42636624456403133</c:v>
                </c:pt>
                <c:pt idx="20">
                  <c:v>0.42535748476605834</c:v>
                </c:pt>
                <c:pt idx="21">
                  <c:v>0.42356480166982574</c:v>
                </c:pt>
                <c:pt idx="22">
                  <c:v>0.42654539279887194</c:v>
                </c:pt>
                <c:pt idx="23">
                  <c:v>0.42227257638518045</c:v>
                </c:pt>
                <c:pt idx="24">
                  <c:v>0.42855361190339336</c:v>
                </c:pt>
                <c:pt idx="25">
                  <c:v>0.41101651097859432</c:v>
                </c:pt>
                <c:pt idx="26">
                  <c:v>0.41957612259708338</c:v>
                </c:pt>
                <c:pt idx="27">
                  <c:v>0.42738197867621597</c:v>
                </c:pt>
                <c:pt idx="28">
                  <c:v>0.38372827804107423</c:v>
                </c:pt>
                <c:pt idx="29">
                  <c:v>0.385503509728784</c:v>
                </c:pt>
                <c:pt idx="30">
                  <c:v>0.36040047532542036</c:v>
                </c:pt>
                <c:pt idx="31">
                  <c:v>0.40477256422842284</c:v>
                </c:pt>
                <c:pt idx="32">
                  <c:v>0.41147624972553609</c:v>
                </c:pt>
                <c:pt idx="33">
                  <c:v>0.41447347849198984</c:v>
                </c:pt>
                <c:pt idx="34">
                  <c:v>0.4157290429399273</c:v>
                </c:pt>
                <c:pt idx="35">
                  <c:v>0.40978674708333634</c:v>
                </c:pt>
                <c:pt idx="36">
                  <c:v>0.41084296561396721</c:v>
                </c:pt>
                <c:pt idx="37">
                  <c:v>0.41297816015883521</c:v>
                </c:pt>
                <c:pt idx="38">
                  <c:v>0.454626838948405</c:v>
                </c:pt>
                <c:pt idx="39">
                  <c:v>0.45218289942930434</c:v>
                </c:pt>
                <c:pt idx="40">
                  <c:v>0.44484521821106887</c:v>
                </c:pt>
                <c:pt idx="41">
                  <c:v>0.43589708300933794</c:v>
                </c:pt>
                <c:pt idx="42">
                  <c:v>0.4332362240600881</c:v>
                </c:pt>
                <c:pt idx="43">
                  <c:v>0.43148430601268362</c:v>
                </c:pt>
                <c:pt idx="44">
                  <c:v>0.43186451116243263</c:v>
                </c:pt>
                <c:pt idx="45">
                  <c:v>0.38437422736488158</c:v>
                </c:pt>
                <c:pt idx="46">
                  <c:v>0.36136583776150344</c:v>
                </c:pt>
                <c:pt idx="47">
                  <c:v>0.35347462465992679</c:v>
                </c:pt>
                <c:pt idx="48">
                  <c:v>0.36499619298124181</c:v>
                </c:pt>
                <c:pt idx="49">
                  <c:v>0.3550785961311646</c:v>
                </c:pt>
                <c:pt idx="50">
                  <c:v>0.37076921077259023</c:v>
                </c:pt>
                <c:pt idx="51">
                  <c:v>0.38689060731121483</c:v>
                </c:pt>
                <c:pt idx="52">
                  <c:v>0.42938255077538068</c:v>
                </c:pt>
                <c:pt idx="53">
                  <c:v>0.39883420202758968</c:v>
                </c:pt>
                <c:pt idx="54">
                  <c:v>0.38695833789173223</c:v>
                </c:pt>
                <c:pt idx="55">
                  <c:v>0.39586366784941829</c:v>
                </c:pt>
                <c:pt idx="56">
                  <c:v>0.39982378365628102</c:v>
                </c:pt>
                <c:pt idx="57">
                  <c:v>0.39563515013727407</c:v>
                </c:pt>
                <c:pt idx="58">
                  <c:v>0.40256810907532953</c:v>
                </c:pt>
                <c:pt idx="59">
                  <c:v>0.10763205589811616</c:v>
                </c:pt>
                <c:pt idx="60">
                  <c:v>0.41609144019178601</c:v>
                </c:pt>
                <c:pt idx="61">
                  <c:v>0.40171224258194405</c:v>
                </c:pt>
                <c:pt idx="62">
                  <c:v>0.38377764132099573</c:v>
                </c:pt>
                <c:pt idx="63">
                  <c:v>0.38652689863768858</c:v>
                </c:pt>
                <c:pt idx="64">
                  <c:v>0.3980520977408944</c:v>
                </c:pt>
                <c:pt idx="65">
                  <c:v>0.36984180544252793</c:v>
                </c:pt>
                <c:pt idx="66">
                  <c:v>0.35664069227918727</c:v>
                </c:pt>
                <c:pt idx="67">
                  <c:v>0.34235574911566696</c:v>
                </c:pt>
                <c:pt idx="68">
                  <c:v>0.33387043316421489</c:v>
                </c:pt>
                <c:pt idx="69">
                  <c:v>0.37195539505078246</c:v>
                </c:pt>
                <c:pt idx="70">
                  <c:v>0.37063233748306124</c:v>
                </c:pt>
                <c:pt idx="71">
                  <c:v>0.416698732668843</c:v>
                </c:pt>
                <c:pt idx="72">
                  <c:v>0.36501272490006081</c:v>
                </c:pt>
                <c:pt idx="73">
                  <c:v>0.36429005279633697</c:v>
                </c:pt>
                <c:pt idx="74">
                  <c:v>0.26803380782918151</c:v>
                </c:pt>
                <c:pt idx="75">
                  <c:v>0.2574341589038891</c:v>
                </c:pt>
                <c:pt idx="76">
                  <c:v>0.35733710788264822</c:v>
                </c:pt>
                <c:pt idx="77">
                  <c:v>0.30912575730723535</c:v>
                </c:pt>
                <c:pt idx="78">
                  <c:v>0.31797087942601449</c:v>
                </c:pt>
                <c:pt idx="79">
                  <c:v>0.33020222024382712</c:v>
                </c:pt>
                <c:pt idx="80">
                  <c:v>0.34428356781860403</c:v>
                </c:pt>
                <c:pt idx="81">
                  <c:v>0.26600092697931149</c:v>
                </c:pt>
                <c:pt idx="82">
                  <c:v>0.25842485880415983</c:v>
                </c:pt>
                <c:pt idx="83">
                  <c:v>0.32529816722576671</c:v>
                </c:pt>
                <c:pt idx="84">
                  <c:v>0.34644806539216477</c:v>
                </c:pt>
                <c:pt idx="85">
                  <c:v>0.35969375031173623</c:v>
                </c:pt>
                <c:pt idx="86">
                  <c:v>0.34102615559569199</c:v>
                </c:pt>
                <c:pt idx="87">
                  <c:v>0.34980353212476545</c:v>
                </c:pt>
                <c:pt idx="88">
                  <c:v>0.27546647118874262</c:v>
                </c:pt>
                <c:pt idx="89">
                  <c:v>0.27639228997454235</c:v>
                </c:pt>
                <c:pt idx="90">
                  <c:v>0.31730930544681801</c:v>
                </c:pt>
                <c:pt idx="91">
                  <c:v>0.31779971422976216</c:v>
                </c:pt>
                <c:pt idx="92">
                  <c:v>0.37511142806204312</c:v>
                </c:pt>
                <c:pt idx="93">
                  <c:v>0.36757388567473326</c:v>
                </c:pt>
                <c:pt idx="94">
                  <c:v>0.321994838213015</c:v>
                </c:pt>
                <c:pt idx="95">
                  <c:v>0.30589573980111395</c:v>
                </c:pt>
                <c:pt idx="96">
                  <c:v>0.31050797062871033</c:v>
                </c:pt>
                <c:pt idx="97">
                  <c:v>0.35895405816018661</c:v>
                </c:pt>
                <c:pt idx="98">
                  <c:v>0.33941618429313591</c:v>
                </c:pt>
                <c:pt idx="99">
                  <c:v>0.33956944653405113</c:v>
                </c:pt>
                <c:pt idx="100">
                  <c:v>0.33383447965622154</c:v>
                </c:pt>
                <c:pt idx="101">
                  <c:v>0.259230956756554</c:v>
                </c:pt>
                <c:pt idx="102">
                  <c:v>0.23447063170815619</c:v>
                </c:pt>
                <c:pt idx="103">
                  <c:v>0.22181977564673752</c:v>
                </c:pt>
                <c:pt idx="104">
                  <c:v>0.30415093307065066</c:v>
                </c:pt>
                <c:pt idx="105">
                  <c:v>0.29924420590073519</c:v>
                </c:pt>
                <c:pt idx="106">
                  <c:v>0.29475417253167102</c:v>
                </c:pt>
                <c:pt idx="107">
                  <c:v>0.26339679048203535</c:v>
                </c:pt>
                <c:pt idx="108">
                  <c:v>0.2370093405462067</c:v>
                </c:pt>
                <c:pt idx="109">
                  <c:v>0.21941050146307156</c:v>
                </c:pt>
                <c:pt idx="110">
                  <c:v>0.24715704484287934</c:v>
                </c:pt>
                <c:pt idx="111">
                  <c:v>0.26155083697863346</c:v>
                </c:pt>
                <c:pt idx="112">
                  <c:v>0.27166921511885056</c:v>
                </c:pt>
                <c:pt idx="113">
                  <c:v>0.2800201908399268</c:v>
                </c:pt>
                <c:pt idx="114">
                  <c:v>0.28003589832667475</c:v>
                </c:pt>
                <c:pt idx="115">
                  <c:v>0.27124577726612187</c:v>
                </c:pt>
                <c:pt idx="116">
                  <c:v>0.25847533408475543</c:v>
                </c:pt>
                <c:pt idx="117">
                  <c:v>0.25240571309503512</c:v>
                </c:pt>
                <c:pt idx="118">
                  <c:v>0.2433181129905039</c:v>
                </c:pt>
                <c:pt idx="119">
                  <c:v>0.22636146834946805</c:v>
                </c:pt>
                <c:pt idx="120">
                  <c:v>0.20806582540033947</c:v>
                </c:pt>
                <c:pt idx="121">
                  <c:v>0.2059998453648102</c:v>
                </c:pt>
                <c:pt idx="122">
                  <c:v>0.15908383852822225</c:v>
                </c:pt>
                <c:pt idx="123">
                  <c:v>0.18044588945657222</c:v>
                </c:pt>
                <c:pt idx="124">
                  <c:v>0.18107881317640984</c:v>
                </c:pt>
                <c:pt idx="125">
                  <c:v>0.18900941871608326</c:v>
                </c:pt>
                <c:pt idx="126">
                  <c:v>0.20107417438657627</c:v>
                </c:pt>
                <c:pt idx="127">
                  <c:v>0.205861840601539</c:v>
                </c:pt>
                <c:pt idx="128">
                  <c:v>0.2059869695368903</c:v>
                </c:pt>
                <c:pt idx="129">
                  <c:v>0.19628829218218163</c:v>
                </c:pt>
                <c:pt idx="130">
                  <c:v>0.20305559849538826</c:v>
                </c:pt>
                <c:pt idx="131">
                  <c:v>0.20456168779250131</c:v>
                </c:pt>
                <c:pt idx="132">
                  <c:v>0.22795378578694958</c:v>
                </c:pt>
                <c:pt idx="133">
                  <c:v>0.23590846805398766</c:v>
                </c:pt>
                <c:pt idx="134">
                  <c:v>0.24515858375850602</c:v>
                </c:pt>
                <c:pt idx="135">
                  <c:v>0.2803169382187205</c:v>
                </c:pt>
                <c:pt idx="136">
                  <c:v>0.30469896472007235</c:v>
                </c:pt>
                <c:pt idx="137">
                  <c:v>0.27297820642914994</c:v>
                </c:pt>
                <c:pt idx="138">
                  <c:v>0.26877319390751858</c:v>
                </c:pt>
                <c:pt idx="139">
                  <c:v>0.21644526046729309</c:v>
                </c:pt>
                <c:pt idx="140">
                  <c:v>0.21658000027881949</c:v>
                </c:pt>
                <c:pt idx="141">
                  <c:v>0.25550835103502856</c:v>
                </c:pt>
                <c:pt idx="142">
                  <c:v>0.26457379303384676</c:v>
                </c:pt>
                <c:pt idx="143">
                  <c:v>0.3747136126952641</c:v>
                </c:pt>
                <c:pt idx="144">
                  <c:v>0.39534510711715698</c:v>
                </c:pt>
                <c:pt idx="145">
                  <c:v>0.40116505232037969</c:v>
                </c:pt>
                <c:pt idx="146">
                  <c:v>0.27576336526628548</c:v>
                </c:pt>
                <c:pt idx="147">
                  <c:v>0.25530753239117199</c:v>
                </c:pt>
                <c:pt idx="148">
                  <c:v>0.24744903289615736</c:v>
                </c:pt>
                <c:pt idx="149">
                  <c:v>0.3214260645391836</c:v>
                </c:pt>
                <c:pt idx="150">
                  <c:v>0.37559493972435493</c:v>
                </c:pt>
                <c:pt idx="151">
                  <c:v>0.36800861292998466</c:v>
                </c:pt>
                <c:pt idx="152">
                  <c:v>0.36218263291992586</c:v>
                </c:pt>
                <c:pt idx="153">
                  <c:v>0.30515487484283921</c:v>
                </c:pt>
                <c:pt idx="154">
                  <c:v>0.33130770129718357</c:v>
                </c:pt>
                <c:pt idx="155">
                  <c:v>0.3386544499783456</c:v>
                </c:pt>
                <c:pt idx="156">
                  <c:v>0.32372488052431259</c:v>
                </c:pt>
                <c:pt idx="157">
                  <c:v>0.35605966961191021</c:v>
                </c:pt>
                <c:pt idx="158">
                  <c:v>0.35281150525972366</c:v>
                </c:pt>
                <c:pt idx="159">
                  <c:v>0.36131023302146609</c:v>
                </c:pt>
                <c:pt idx="160">
                  <c:v>0.22865476400919216</c:v>
                </c:pt>
                <c:pt idx="161">
                  <c:v>0.23321512837337877</c:v>
                </c:pt>
                <c:pt idx="162">
                  <c:v>0.222756064433415</c:v>
                </c:pt>
                <c:pt idx="163">
                  <c:v>0.20698660207402922</c:v>
                </c:pt>
                <c:pt idx="164">
                  <c:v>0.23575823159734394</c:v>
                </c:pt>
                <c:pt idx="165">
                  <c:v>0.22433492625398441</c:v>
                </c:pt>
                <c:pt idx="166">
                  <c:v>0.21565289388863779</c:v>
                </c:pt>
                <c:pt idx="167">
                  <c:v>0.17044511828818262</c:v>
                </c:pt>
                <c:pt idx="168">
                  <c:v>0.19308054841473865</c:v>
                </c:pt>
                <c:pt idx="169">
                  <c:v>0.20210436435250859</c:v>
                </c:pt>
                <c:pt idx="170">
                  <c:v>0.2375112761312084</c:v>
                </c:pt>
                <c:pt idx="171">
                  <c:v>0.25624248740252126</c:v>
                </c:pt>
                <c:pt idx="172">
                  <c:v>0.2332289856170644</c:v>
                </c:pt>
                <c:pt idx="173">
                  <c:v>0.22441700037015849</c:v>
                </c:pt>
                <c:pt idx="174">
                  <c:v>0.23368065480057165</c:v>
                </c:pt>
                <c:pt idx="175">
                  <c:v>0.2109828648783442</c:v>
                </c:pt>
                <c:pt idx="176">
                  <c:v>0.21372500652949883</c:v>
                </c:pt>
                <c:pt idx="177">
                  <c:v>0.23277431455839356</c:v>
                </c:pt>
                <c:pt idx="178">
                  <c:v>0.29414902214320349</c:v>
                </c:pt>
                <c:pt idx="179">
                  <c:v>0.27566091898287332</c:v>
                </c:pt>
                <c:pt idx="180">
                  <c:v>0.26430547986518588</c:v>
                </c:pt>
                <c:pt idx="181">
                  <c:v>0.27702573576251754</c:v>
                </c:pt>
                <c:pt idx="182">
                  <c:v>0.30151705240796473</c:v>
                </c:pt>
                <c:pt idx="183">
                  <c:v>0.31864679764357645</c:v>
                </c:pt>
                <c:pt idx="184">
                  <c:v>0.27936459552889176</c:v>
                </c:pt>
                <c:pt idx="185">
                  <c:v>0.29801569904594893</c:v>
                </c:pt>
                <c:pt idx="186">
                  <c:v>0.29288880213664431</c:v>
                </c:pt>
                <c:pt idx="187">
                  <c:v>0.29688761970693434</c:v>
                </c:pt>
                <c:pt idx="188">
                  <c:v>0.25685560782698891</c:v>
                </c:pt>
                <c:pt idx="189">
                  <c:v>0.25727905368623932</c:v>
                </c:pt>
                <c:pt idx="190">
                  <c:v>0.20532188604999932</c:v>
                </c:pt>
                <c:pt idx="191">
                  <c:v>0.21301672704027275</c:v>
                </c:pt>
                <c:pt idx="192">
                  <c:v>0.23224448429094877</c:v>
                </c:pt>
                <c:pt idx="193">
                  <c:v>0.21276467618134401</c:v>
                </c:pt>
                <c:pt idx="194">
                  <c:v>0.20400971990775374</c:v>
                </c:pt>
                <c:pt idx="195">
                  <c:v>0.20900661473742943</c:v>
                </c:pt>
                <c:pt idx="196">
                  <c:v>0.22498529601629633</c:v>
                </c:pt>
                <c:pt idx="197">
                  <c:v>0.23616853781178856</c:v>
                </c:pt>
                <c:pt idx="198">
                  <c:v>0.24296735905044511</c:v>
                </c:pt>
                <c:pt idx="199">
                  <c:v>0.29927502945816942</c:v>
                </c:pt>
                <c:pt idx="200">
                  <c:v>0.2543539014520973</c:v>
                </c:pt>
                <c:pt idx="201">
                  <c:v>0.22867705061122753</c:v>
                </c:pt>
                <c:pt idx="202">
                  <c:v>0.21798926447120268</c:v>
                </c:pt>
                <c:pt idx="203">
                  <c:v>0.24498919445739226</c:v>
                </c:pt>
                <c:pt idx="204">
                  <c:v>0.23405473034126603</c:v>
                </c:pt>
                <c:pt idx="205">
                  <c:v>0.2008801296535081</c:v>
                </c:pt>
                <c:pt idx="206">
                  <c:v>0.21347304669662814</c:v>
                </c:pt>
                <c:pt idx="207">
                  <c:v>0.18181894832696044</c:v>
                </c:pt>
                <c:pt idx="208">
                  <c:v>0.17241634005936635</c:v>
                </c:pt>
                <c:pt idx="209">
                  <c:v>0.18643173742627936</c:v>
                </c:pt>
                <c:pt idx="210">
                  <c:v>0.23172108717022238</c:v>
                </c:pt>
                <c:pt idx="211">
                  <c:v>0.22221440540298545</c:v>
                </c:pt>
                <c:pt idx="212">
                  <c:v>0.16776993018820607</c:v>
                </c:pt>
                <c:pt idx="213">
                  <c:v>0.27741932411776749</c:v>
                </c:pt>
                <c:pt idx="214">
                  <c:v>0.21677939355282286</c:v>
                </c:pt>
                <c:pt idx="215">
                  <c:v>0.21346074951393967</c:v>
                </c:pt>
                <c:pt idx="216">
                  <c:v>0.18661971830985916</c:v>
                </c:pt>
                <c:pt idx="217">
                  <c:v>0.18659329334355099</c:v>
                </c:pt>
                <c:pt idx="218">
                  <c:v>0.2083127013528466</c:v>
                </c:pt>
                <c:pt idx="219">
                  <c:v>0.15330591550521699</c:v>
                </c:pt>
                <c:pt idx="220">
                  <c:v>0.21262108851491737</c:v>
                </c:pt>
                <c:pt idx="221">
                  <c:v>0.21636106852721412</c:v>
                </c:pt>
                <c:pt idx="222">
                  <c:v>0.23177689328936846</c:v>
                </c:pt>
                <c:pt idx="223">
                  <c:v>0.21071423822125293</c:v>
                </c:pt>
                <c:pt idx="224">
                  <c:v>0.21532466143500756</c:v>
                </c:pt>
                <c:pt idx="225">
                  <c:v>0.19527583689644384</c:v>
                </c:pt>
                <c:pt idx="226">
                  <c:v>0.21471779654385786</c:v>
                </c:pt>
                <c:pt idx="227">
                  <c:v>0.28617936328432886</c:v>
                </c:pt>
                <c:pt idx="228">
                  <c:v>0.24460898551579693</c:v>
                </c:pt>
                <c:pt idx="229">
                  <c:v>0.24610156291484503</c:v>
                </c:pt>
                <c:pt idx="230">
                  <c:v>0.20702893263598612</c:v>
                </c:pt>
                <c:pt idx="231">
                  <c:v>0.18815685882455854</c:v>
                </c:pt>
                <c:pt idx="232">
                  <c:v>0.16493044245586397</c:v>
                </c:pt>
                <c:pt idx="233">
                  <c:v>0.20442625508575268</c:v>
                </c:pt>
                <c:pt idx="234">
                  <c:v>0.27540701881331403</c:v>
                </c:pt>
                <c:pt idx="235">
                  <c:v>0.27840770614518656</c:v>
                </c:pt>
                <c:pt idx="236">
                  <c:v>0.27983605036559756</c:v>
                </c:pt>
                <c:pt idx="237">
                  <c:v>0.21946753154640239</c:v>
                </c:pt>
                <c:pt idx="238">
                  <c:v>0.16927155413675812</c:v>
                </c:pt>
                <c:pt idx="239">
                  <c:v>0.22301154155855776</c:v>
                </c:pt>
                <c:pt idx="240">
                  <c:v>0.22472650289684529</c:v>
                </c:pt>
                <c:pt idx="241">
                  <c:v>0.23070277018835833</c:v>
                </c:pt>
                <c:pt idx="242">
                  <c:v>0.24803294359879402</c:v>
                </c:pt>
                <c:pt idx="243">
                  <c:v>0.24847666673670499</c:v>
                </c:pt>
                <c:pt idx="244">
                  <c:v>0.28462177313308878</c:v>
                </c:pt>
                <c:pt idx="245">
                  <c:v>0.16359183934783073</c:v>
                </c:pt>
                <c:pt idx="246">
                  <c:v>0.182001306321388</c:v>
                </c:pt>
                <c:pt idx="247">
                  <c:v>0.26182920992946168</c:v>
                </c:pt>
                <c:pt idx="248">
                  <c:v>0.26869468307870681</c:v>
                </c:pt>
                <c:pt idx="249">
                  <c:v>0.2903758849211181</c:v>
                </c:pt>
                <c:pt idx="250">
                  <c:v>0.19388577499358903</c:v>
                </c:pt>
                <c:pt idx="251">
                  <c:v>0.192534208292794</c:v>
                </c:pt>
                <c:pt idx="252">
                  <c:v>0.17259578471179851</c:v>
                </c:pt>
                <c:pt idx="253">
                  <c:v>0.17494838528789539</c:v>
                </c:pt>
                <c:pt idx="254">
                  <c:v>0.24776211544397572</c:v>
                </c:pt>
                <c:pt idx="255">
                  <c:v>0.31556639818501975</c:v>
                </c:pt>
                <c:pt idx="256">
                  <c:v>0.28335740830436479</c:v>
                </c:pt>
                <c:pt idx="257">
                  <c:v>0.19408417025346725</c:v>
                </c:pt>
                <c:pt idx="258">
                  <c:v>0.20278893079720431</c:v>
                </c:pt>
                <c:pt idx="259">
                  <c:v>0.18300346935403933</c:v>
                </c:pt>
                <c:pt idx="260">
                  <c:v>0.19205665529440699</c:v>
                </c:pt>
                <c:pt idx="261">
                  <c:v>0.17300899477668813</c:v>
                </c:pt>
                <c:pt idx="262">
                  <c:v>0.29340035989194402</c:v>
                </c:pt>
                <c:pt idx="263">
                  <c:v>0.26216867265134103</c:v>
                </c:pt>
                <c:pt idx="264">
                  <c:v>0.27132510144421657</c:v>
                </c:pt>
                <c:pt idx="265">
                  <c:v>0.19405501877038586</c:v>
                </c:pt>
                <c:pt idx="266">
                  <c:v>0.17714984695161565</c:v>
                </c:pt>
                <c:pt idx="267">
                  <c:v>0.17797543508522806</c:v>
                </c:pt>
                <c:pt idx="268">
                  <c:v>0.16935514093744145</c:v>
                </c:pt>
                <c:pt idx="269">
                  <c:v>0.21650095983193887</c:v>
                </c:pt>
                <c:pt idx="270">
                  <c:v>0.20728657119458155</c:v>
                </c:pt>
                <c:pt idx="271">
                  <c:v>0.20548561543905017</c:v>
                </c:pt>
                <c:pt idx="272">
                  <c:v>0.20358382313418011</c:v>
                </c:pt>
                <c:pt idx="273">
                  <c:v>0.16802381476376357</c:v>
                </c:pt>
                <c:pt idx="274">
                  <c:v>0.17041307209076437</c:v>
                </c:pt>
                <c:pt idx="275">
                  <c:v>0.17711279401185109</c:v>
                </c:pt>
                <c:pt idx="276">
                  <c:v>0.23718768848354138</c:v>
                </c:pt>
                <c:pt idx="277">
                  <c:v>0.2037748713816401</c:v>
                </c:pt>
                <c:pt idx="278">
                  <c:v>0.19706933176701275</c:v>
                </c:pt>
                <c:pt idx="279">
                  <c:v>0.21169488566940128</c:v>
                </c:pt>
                <c:pt idx="280">
                  <c:v>0.1645888289941507</c:v>
                </c:pt>
                <c:pt idx="281">
                  <c:v>0.17704012586781678</c:v>
                </c:pt>
                <c:pt idx="282">
                  <c:v>0.16632054667180901</c:v>
                </c:pt>
                <c:pt idx="283">
                  <c:v>0.21001759678230267</c:v>
                </c:pt>
                <c:pt idx="284">
                  <c:v>0.23678137854921241</c:v>
                </c:pt>
                <c:pt idx="285">
                  <c:v>0.26363187762151491</c:v>
                </c:pt>
                <c:pt idx="286">
                  <c:v>0.31282030515322906</c:v>
                </c:pt>
                <c:pt idx="287">
                  <c:v>0.24916121197151209</c:v>
                </c:pt>
                <c:pt idx="288">
                  <c:v>0.25594822368114728</c:v>
                </c:pt>
                <c:pt idx="289">
                  <c:v>0.26108282970133162</c:v>
                </c:pt>
                <c:pt idx="290">
                  <c:v>0.28722883285364492</c:v>
                </c:pt>
                <c:pt idx="291">
                  <c:v>0.27842587343736014</c:v>
                </c:pt>
                <c:pt idx="292">
                  <c:v>0.27905115916749929</c:v>
                </c:pt>
                <c:pt idx="293">
                  <c:v>0.25851111645360564</c:v>
                </c:pt>
                <c:pt idx="294">
                  <c:v>0.25335633429923493</c:v>
                </c:pt>
                <c:pt idx="295">
                  <c:v>0.22082125823761764</c:v>
                </c:pt>
                <c:pt idx="296">
                  <c:v>0.21622408399696064</c:v>
                </c:pt>
                <c:pt idx="297">
                  <c:v>0.2838706410131967</c:v>
                </c:pt>
                <c:pt idx="298">
                  <c:v>0.30266727799674426</c:v>
                </c:pt>
                <c:pt idx="299">
                  <c:v>0.30640512343422932</c:v>
                </c:pt>
                <c:pt idx="300">
                  <c:v>0.19162895573336675</c:v>
                </c:pt>
                <c:pt idx="301">
                  <c:v>0.16195899190562521</c:v>
                </c:pt>
                <c:pt idx="302">
                  <c:v>0.16140814345611559</c:v>
                </c:pt>
                <c:pt idx="303">
                  <c:v>0.10851529802615095</c:v>
                </c:pt>
                <c:pt idx="304">
                  <c:v>0.13150444366029593</c:v>
                </c:pt>
                <c:pt idx="305">
                  <c:v>0.12344963113301761</c:v>
                </c:pt>
                <c:pt idx="306">
                  <c:v>0.12203240592161026</c:v>
                </c:pt>
                <c:pt idx="307">
                  <c:v>0.12658208003678892</c:v>
                </c:pt>
                <c:pt idx="308">
                  <c:v>0.11629952639172714</c:v>
                </c:pt>
                <c:pt idx="309">
                  <c:v>0.11646421406795457</c:v>
                </c:pt>
                <c:pt idx="310">
                  <c:v>0.11850072662683675</c:v>
                </c:pt>
                <c:pt idx="311">
                  <c:v>0.15351548364876116</c:v>
                </c:pt>
                <c:pt idx="312">
                  <c:v>0.13880723560475317</c:v>
                </c:pt>
                <c:pt idx="313">
                  <c:v>0.13774137983137408</c:v>
                </c:pt>
                <c:pt idx="314">
                  <c:v>0.13747029596025059</c:v>
                </c:pt>
                <c:pt idx="315">
                  <c:v>0.12419352243656782</c:v>
                </c:pt>
                <c:pt idx="316">
                  <c:v>0.11936654467700152</c:v>
                </c:pt>
                <c:pt idx="317">
                  <c:v>0.11303605405669122</c:v>
                </c:pt>
                <c:pt idx="318">
                  <c:v>0.14687976325242674</c:v>
                </c:pt>
                <c:pt idx="319">
                  <c:v>0.1425638017013787</c:v>
                </c:pt>
                <c:pt idx="320">
                  <c:v>0.14489319425905556</c:v>
                </c:pt>
                <c:pt idx="321">
                  <c:v>0.14313335293186494</c:v>
                </c:pt>
                <c:pt idx="322">
                  <c:v>0.14912237330037084</c:v>
                </c:pt>
                <c:pt idx="323">
                  <c:v>0.14246919519952958</c:v>
                </c:pt>
                <c:pt idx="324">
                  <c:v>0.14995454827180132</c:v>
                </c:pt>
                <c:pt idx="325">
                  <c:v>0.18034163732201833</c:v>
                </c:pt>
                <c:pt idx="326">
                  <c:v>0.17358470497513762</c:v>
                </c:pt>
                <c:pt idx="327">
                  <c:v>0.17583832027566357</c:v>
                </c:pt>
                <c:pt idx="328">
                  <c:v>0.16915930141309765</c:v>
                </c:pt>
                <c:pt idx="329">
                  <c:v>0.1558475436517163</c:v>
                </c:pt>
                <c:pt idx="330">
                  <c:v>0.13709577049928437</c:v>
                </c:pt>
                <c:pt idx="331">
                  <c:v>0.14656897898894325</c:v>
                </c:pt>
                <c:pt idx="332">
                  <c:v>0.16037654842660423</c:v>
                </c:pt>
                <c:pt idx="333">
                  <c:v>0.14929934440779391</c:v>
                </c:pt>
                <c:pt idx="334">
                  <c:v>0.17418906997932002</c:v>
                </c:pt>
                <c:pt idx="335">
                  <c:v>0.17481087236935378</c:v>
                </c:pt>
                <c:pt idx="336">
                  <c:v>0.14587084848846224</c:v>
                </c:pt>
                <c:pt idx="337">
                  <c:v>0.1460289331538501</c:v>
                </c:pt>
                <c:pt idx="338">
                  <c:v>0.15582858855259216</c:v>
                </c:pt>
                <c:pt idx="339">
                  <c:v>0.17298437603006131</c:v>
                </c:pt>
                <c:pt idx="340">
                  <c:v>0.18123445707978583</c:v>
                </c:pt>
                <c:pt idx="341">
                  <c:v>0.17811949540496647</c:v>
                </c:pt>
                <c:pt idx="342">
                  <c:v>0.17453661879692223</c:v>
                </c:pt>
                <c:pt idx="343">
                  <c:v>0.15585112276016491</c:v>
                </c:pt>
                <c:pt idx="344">
                  <c:v>0.14960612974043305</c:v>
                </c:pt>
                <c:pt idx="345">
                  <c:v>0.17089460520074173</c:v>
                </c:pt>
                <c:pt idx="346">
                  <c:v>0.27133420560068328</c:v>
                </c:pt>
                <c:pt idx="347">
                  <c:v>0.2379511881250056</c:v>
                </c:pt>
                <c:pt idx="348">
                  <c:v>0.2450142319135141</c:v>
                </c:pt>
                <c:pt idx="349">
                  <c:v>0.1736845919698507</c:v>
                </c:pt>
                <c:pt idx="350">
                  <c:v>0.15141759716357459</c:v>
                </c:pt>
                <c:pt idx="351">
                  <c:v>0.16680632749038052</c:v>
                </c:pt>
                <c:pt idx="352">
                  <c:v>0.17297825281523313</c:v>
                </c:pt>
                <c:pt idx="353">
                  <c:v>0.16678594844024483</c:v>
                </c:pt>
                <c:pt idx="354">
                  <c:v>0.16170435892759438</c:v>
                </c:pt>
                <c:pt idx="355">
                  <c:v>0.15989304812834224</c:v>
                </c:pt>
                <c:pt idx="356">
                  <c:v>0.16644411279553845</c:v>
                </c:pt>
                <c:pt idx="357">
                  <c:v>0.1635379381748262</c:v>
                </c:pt>
                <c:pt idx="358">
                  <c:v>0.17520242689210591</c:v>
                </c:pt>
                <c:pt idx="359">
                  <c:v>0.17930540024291194</c:v>
                </c:pt>
                <c:pt idx="360">
                  <c:v>0.23658827704119487</c:v>
                </c:pt>
                <c:pt idx="361">
                  <c:v>0.23486368155732701</c:v>
                </c:pt>
                <c:pt idx="362">
                  <c:v>0.24702866146321917</c:v>
                </c:pt>
                <c:pt idx="363">
                  <c:v>0.17762351744387672</c:v>
                </c:pt>
                <c:pt idx="364">
                  <c:v>0.19221805469575035</c:v>
                </c:pt>
                <c:pt idx="365">
                  <c:v>0.24042834854144013</c:v>
                </c:pt>
                <c:pt idx="366">
                  <c:v>0.19545855455441608</c:v>
                </c:pt>
                <c:pt idx="367">
                  <c:v>0.19230957803857246</c:v>
                </c:pt>
                <c:pt idx="368">
                  <c:v>0.17511334333338952</c:v>
                </c:pt>
                <c:pt idx="369">
                  <c:v>0.17227031006369542</c:v>
                </c:pt>
                <c:pt idx="370">
                  <c:v>0.21582513689068505</c:v>
                </c:pt>
                <c:pt idx="371">
                  <c:v>0.21518894144931805</c:v>
                </c:pt>
                <c:pt idx="372">
                  <c:v>0.2053358053972057</c:v>
                </c:pt>
                <c:pt idx="373">
                  <c:v>0.20705027090048694</c:v>
                </c:pt>
                <c:pt idx="374">
                  <c:v>0.30252414056134391</c:v>
                </c:pt>
                <c:pt idx="375">
                  <c:v>0.30346047223018829</c:v>
                </c:pt>
                <c:pt idx="376">
                  <c:v>0.31025118515739575</c:v>
                </c:pt>
                <c:pt idx="377">
                  <c:v>0.22160321308926687</c:v>
                </c:pt>
                <c:pt idx="378">
                  <c:v>0.2058753849798626</c:v>
                </c:pt>
                <c:pt idx="379">
                  <c:v>0.20097614001954475</c:v>
                </c:pt>
                <c:pt idx="380">
                  <c:v>0.2548493432059501</c:v>
                </c:pt>
                <c:pt idx="381">
                  <c:v>0.27434104357181283</c:v>
                </c:pt>
                <c:pt idx="382">
                  <c:v>0.26270911807411462</c:v>
                </c:pt>
                <c:pt idx="383">
                  <c:v>0.26663191938630959</c:v>
                </c:pt>
                <c:pt idx="384">
                  <c:v>0.20267930155370628</c:v>
                </c:pt>
                <c:pt idx="385">
                  <c:v>0.20575868318270721</c:v>
                </c:pt>
                <c:pt idx="386">
                  <c:v>0.19845937646385259</c:v>
                </c:pt>
                <c:pt idx="387">
                  <c:v>0.20057357061468936</c:v>
                </c:pt>
                <c:pt idx="388">
                  <c:v>0.33048720094263906</c:v>
                </c:pt>
                <c:pt idx="389">
                  <c:v>0.30851711118543262</c:v>
                </c:pt>
                <c:pt idx="390">
                  <c:v>0.31642359995716884</c:v>
                </c:pt>
                <c:pt idx="391">
                  <c:v>0.17242248232937293</c:v>
                </c:pt>
                <c:pt idx="392">
                  <c:v>0.19223090277777777</c:v>
                </c:pt>
                <c:pt idx="393">
                  <c:v>0.19531984948259642</c:v>
                </c:pt>
                <c:pt idx="394">
                  <c:v>0.25616668445562962</c:v>
                </c:pt>
                <c:pt idx="395">
                  <c:v>0.25094478077416987</c:v>
                </c:pt>
                <c:pt idx="396">
                  <c:v>0.25381077011775538</c:v>
                </c:pt>
                <c:pt idx="397">
                  <c:v>0.25267884891697484</c:v>
                </c:pt>
                <c:pt idx="398">
                  <c:v>0.20707365094168545</c:v>
                </c:pt>
                <c:pt idx="399">
                  <c:v>0.21008155881309989</c:v>
                </c:pt>
                <c:pt idx="400">
                  <c:v>0.22041673377595639</c:v>
                </c:pt>
                <c:pt idx="401">
                  <c:v>0.2157064194766066</c:v>
                </c:pt>
                <c:pt idx="402">
                  <c:v>0.23888745037113757</c:v>
                </c:pt>
                <c:pt idx="403">
                  <c:v>0.25390585390585391</c:v>
                </c:pt>
                <c:pt idx="404">
                  <c:v>0.2555846178589265</c:v>
                </c:pt>
                <c:pt idx="405">
                  <c:v>0.20358039582512799</c:v>
                </c:pt>
                <c:pt idx="406">
                  <c:v>0.21077710661966592</c:v>
                </c:pt>
                <c:pt idx="407">
                  <c:v>0.20970684626040342</c:v>
                </c:pt>
                <c:pt idx="408">
                  <c:v>0.19778713194734532</c:v>
                </c:pt>
                <c:pt idx="409">
                  <c:v>0.20281435907865969</c:v>
                </c:pt>
                <c:pt idx="410">
                  <c:v>0.19788230143215416</c:v>
                </c:pt>
                <c:pt idx="411">
                  <c:v>0.1947628354664481</c:v>
                </c:pt>
                <c:pt idx="412">
                  <c:v>0.21111849658589643</c:v>
                </c:pt>
                <c:pt idx="413">
                  <c:v>0.21676577786303472</c:v>
                </c:pt>
                <c:pt idx="414">
                  <c:v>0.21596400959025888</c:v>
                </c:pt>
                <c:pt idx="415">
                  <c:v>0.2118170960402514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DB-4ECB-8B77-0AB4429A74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Orders</c:v>
                </c:pt>
              </c:strCache>
            </c:strRef>
          </c:tx>
          <c:spPr>
            <a:ln w="28575" cap="rnd" cmpd="sng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Sheet1!$B$2:$B$417</c:f>
              <c:numCache>
                <c:formatCode>General</c:formatCode>
                <c:ptCount val="416"/>
                <c:pt idx="0">
                  <c:v>164226</c:v>
                </c:pt>
                <c:pt idx="1">
                  <c:v>132578</c:v>
                </c:pt>
                <c:pt idx="2">
                  <c:v>136555</c:v>
                </c:pt>
                <c:pt idx="3">
                  <c:v>179472</c:v>
                </c:pt>
                <c:pt idx="4">
                  <c:v>205625</c:v>
                </c:pt>
                <c:pt idx="5">
                  <c:v>192001</c:v>
                </c:pt>
                <c:pt idx="6">
                  <c:v>133006</c:v>
                </c:pt>
                <c:pt idx="7">
                  <c:v>148126</c:v>
                </c:pt>
                <c:pt idx="8">
                  <c:v>148658</c:v>
                </c:pt>
                <c:pt idx="9">
                  <c:v>163496</c:v>
                </c:pt>
                <c:pt idx="10">
                  <c:v>191584</c:v>
                </c:pt>
                <c:pt idx="11">
                  <c:v>213070</c:v>
                </c:pt>
                <c:pt idx="12">
                  <c:v>205936</c:v>
                </c:pt>
                <c:pt idx="13">
                  <c:v>143388</c:v>
                </c:pt>
                <c:pt idx="14">
                  <c:v>146343</c:v>
                </c:pt>
                <c:pt idx="15">
                  <c:v>150448</c:v>
                </c:pt>
                <c:pt idx="16">
                  <c:v>166491</c:v>
                </c:pt>
                <c:pt idx="17">
                  <c:v>196845</c:v>
                </c:pt>
                <c:pt idx="18">
                  <c:v>218363</c:v>
                </c:pt>
                <c:pt idx="19">
                  <c:v>201035</c:v>
                </c:pt>
                <c:pt idx="20">
                  <c:v>142105</c:v>
                </c:pt>
                <c:pt idx="21">
                  <c:v>140479</c:v>
                </c:pt>
                <c:pt idx="22">
                  <c:v>145571</c:v>
                </c:pt>
                <c:pt idx="23">
                  <c:v>148658</c:v>
                </c:pt>
                <c:pt idx="24">
                  <c:v>194407</c:v>
                </c:pt>
                <c:pt idx="25">
                  <c:v>214615</c:v>
                </c:pt>
                <c:pt idx="26">
                  <c:v>201435</c:v>
                </c:pt>
                <c:pt idx="27">
                  <c:v>147173</c:v>
                </c:pt>
                <c:pt idx="28">
                  <c:v>143718</c:v>
                </c:pt>
                <c:pt idx="29">
                  <c:v>151948</c:v>
                </c:pt>
                <c:pt idx="30">
                  <c:v>157407</c:v>
                </c:pt>
                <c:pt idx="31">
                  <c:v>196384</c:v>
                </c:pt>
                <c:pt idx="32">
                  <c:v>220101</c:v>
                </c:pt>
                <c:pt idx="33">
                  <c:v>208294</c:v>
                </c:pt>
                <c:pt idx="34">
                  <c:v>151085</c:v>
                </c:pt>
                <c:pt idx="35">
                  <c:v>151947</c:v>
                </c:pt>
                <c:pt idx="36">
                  <c:v>158147</c:v>
                </c:pt>
                <c:pt idx="37">
                  <c:v>164689</c:v>
                </c:pt>
                <c:pt idx="38">
                  <c:v>214645</c:v>
                </c:pt>
                <c:pt idx="39">
                  <c:v>231986</c:v>
                </c:pt>
                <c:pt idx="40">
                  <c:v>211517</c:v>
                </c:pt>
                <c:pt idx="41">
                  <c:v>160405</c:v>
                </c:pt>
                <c:pt idx="42">
                  <c:v>159127</c:v>
                </c:pt>
                <c:pt idx="43">
                  <c:v>163844</c:v>
                </c:pt>
                <c:pt idx="44">
                  <c:v>176732</c:v>
                </c:pt>
                <c:pt idx="45">
                  <c:v>216861</c:v>
                </c:pt>
                <c:pt idx="46">
                  <c:v>237664</c:v>
                </c:pt>
                <c:pt idx="47">
                  <c:v>226234</c:v>
                </c:pt>
                <c:pt idx="48">
                  <c:v>159652</c:v>
                </c:pt>
                <c:pt idx="49">
                  <c:v>165759</c:v>
                </c:pt>
                <c:pt idx="50">
                  <c:v>169046</c:v>
                </c:pt>
                <c:pt idx="51">
                  <c:v>183820</c:v>
                </c:pt>
                <c:pt idx="52">
                  <c:v>228341</c:v>
                </c:pt>
                <c:pt idx="53">
                  <c:v>243919</c:v>
                </c:pt>
                <c:pt idx="54">
                  <c:v>219318</c:v>
                </c:pt>
                <c:pt idx="55">
                  <c:v>158111</c:v>
                </c:pt>
                <c:pt idx="56">
                  <c:v>158987</c:v>
                </c:pt>
                <c:pt idx="57">
                  <c:v>164670</c:v>
                </c:pt>
                <c:pt idx="58">
                  <c:v>173130</c:v>
                </c:pt>
                <c:pt idx="59">
                  <c:v>220015</c:v>
                </c:pt>
                <c:pt idx="60">
                  <c:v>245102</c:v>
                </c:pt>
                <c:pt idx="61">
                  <c:v>228136</c:v>
                </c:pt>
                <c:pt idx="62">
                  <c:v>156641</c:v>
                </c:pt>
                <c:pt idx="63">
                  <c:v>179349</c:v>
                </c:pt>
                <c:pt idx="64">
                  <c:v>209356</c:v>
                </c:pt>
                <c:pt idx="65">
                  <c:v>166510</c:v>
                </c:pt>
                <c:pt idx="66">
                  <c:v>207104</c:v>
                </c:pt>
                <c:pt idx="67">
                  <c:v>227420</c:v>
                </c:pt>
                <c:pt idx="68">
                  <c:v>214961</c:v>
                </c:pt>
                <c:pt idx="69">
                  <c:v>154509</c:v>
                </c:pt>
                <c:pt idx="70">
                  <c:v>173969</c:v>
                </c:pt>
                <c:pt idx="71">
                  <c:v>176734</c:v>
                </c:pt>
                <c:pt idx="72">
                  <c:v>185191</c:v>
                </c:pt>
                <c:pt idx="73">
                  <c:v>230035</c:v>
                </c:pt>
                <c:pt idx="74">
                  <c:v>243621</c:v>
                </c:pt>
                <c:pt idx="75">
                  <c:v>218858</c:v>
                </c:pt>
                <c:pt idx="76">
                  <c:v>169711</c:v>
                </c:pt>
                <c:pt idx="77">
                  <c:v>170387</c:v>
                </c:pt>
                <c:pt idx="78">
                  <c:v>174773</c:v>
                </c:pt>
                <c:pt idx="79">
                  <c:v>183941</c:v>
                </c:pt>
                <c:pt idx="80">
                  <c:v>222800</c:v>
                </c:pt>
                <c:pt idx="81">
                  <c:v>232997</c:v>
                </c:pt>
                <c:pt idx="82">
                  <c:v>212134</c:v>
                </c:pt>
                <c:pt idx="83">
                  <c:v>160818</c:v>
                </c:pt>
                <c:pt idx="84">
                  <c:v>167259</c:v>
                </c:pt>
                <c:pt idx="85">
                  <c:v>178871</c:v>
                </c:pt>
                <c:pt idx="86">
                  <c:v>183805</c:v>
                </c:pt>
                <c:pt idx="87">
                  <c:v>226971</c:v>
                </c:pt>
                <c:pt idx="88">
                  <c:v>243338</c:v>
                </c:pt>
                <c:pt idx="89">
                  <c:v>227922</c:v>
                </c:pt>
                <c:pt idx="90">
                  <c:v>161386</c:v>
                </c:pt>
                <c:pt idx="91">
                  <c:v>156956</c:v>
                </c:pt>
                <c:pt idx="92">
                  <c:v>164996</c:v>
                </c:pt>
                <c:pt idx="93">
                  <c:v>172448</c:v>
                </c:pt>
                <c:pt idx="94">
                  <c:v>221694</c:v>
                </c:pt>
                <c:pt idx="95">
                  <c:v>247643</c:v>
                </c:pt>
                <c:pt idx="96">
                  <c:v>222164</c:v>
                </c:pt>
                <c:pt idx="97">
                  <c:v>160245</c:v>
                </c:pt>
                <c:pt idx="98">
                  <c:v>165223</c:v>
                </c:pt>
                <c:pt idx="99">
                  <c:v>173663</c:v>
                </c:pt>
                <c:pt idx="100">
                  <c:v>190382</c:v>
                </c:pt>
                <c:pt idx="101">
                  <c:v>234062</c:v>
                </c:pt>
                <c:pt idx="102">
                  <c:v>258532</c:v>
                </c:pt>
                <c:pt idx="103">
                  <c:v>232729</c:v>
                </c:pt>
                <c:pt idx="104">
                  <c:v>167540</c:v>
                </c:pt>
                <c:pt idx="105">
                  <c:v>176263</c:v>
                </c:pt>
                <c:pt idx="106">
                  <c:v>180345</c:v>
                </c:pt>
                <c:pt idx="107">
                  <c:v>185253</c:v>
                </c:pt>
                <c:pt idx="108">
                  <c:v>232837</c:v>
                </c:pt>
                <c:pt idx="109">
                  <c:v>259854</c:v>
                </c:pt>
                <c:pt idx="110">
                  <c:v>233076</c:v>
                </c:pt>
                <c:pt idx="111">
                  <c:v>169503</c:v>
                </c:pt>
                <c:pt idx="112">
                  <c:v>177195</c:v>
                </c:pt>
                <c:pt idx="113">
                  <c:v>182397</c:v>
                </c:pt>
                <c:pt idx="114">
                  <c:v>190514</c:v>
                </c:pt>
                <c:pt idx="115">
                  <c:v>228802</c:v>
                </c:pt>
                <c:pt idx="116">
                  <c:v>260318</c:v>
                </c:pt>
                <c:pt idx="117">
                  <c:v>231490</c:v>
                </c:pt>
                <c:pt idx="118">
                  <c:v>187410</c:v>
                </c:pt>
                <c:pt idx="119">
                  <c:v>201547</c:v>
                </c:pt>
                <c:pt idx="120">
                  <c:v>210077</c:v>
                </c:pt>
                <c:pt idx="121">
                  <c:v>133269</c:v>
                </c:pt>
                <c:pt idx="122">
                  <c:v>128930</c:v>
                </c:pt>
                <c:pt idx="123">
                  <c:v>187228</c:v>
                </c:pt>
                <c:pt idx="124">
                  <c:v>201731</c:v>
                </c:pt>
                <c:pt idx="125">
                  <c:v>192895</c:v>
                </c:pt>
                <c:pt idx="126">
                  <c:v>190774</c:v>
                </c:pt>
                <c:pt idx="127">
                  <c:v>188192</c:v>
                </c:pt>
                <c:pt idx="128">
                  <c:v>187222</c:v>
                </c:pt>
                <c:pt idx="129">
                  <c:v>202423</c:v>
                </c:pt>
                <c:pt idx="130">
                  <c:v>212421</c:v>
                </c:pt>
                <c:pt idx="131">
                  <c:v>208078</c:v>
                </c:pt>
                <c:pt idx="132">
                  <c:v>155645</c:v>
                </c:pt>
                <c:pt idx="133">
                  <c:v>159047</c:v>
                </c:pt>
                <c:pt idx="134">
                  <c:v>181567</c:v>
                </c:pt>
                <c:pt idx="135">
                  <c:v>175913</c:v>
                </c:pt>
                <c:pt idx="136">
                  <c:v>217796</c:v>
                </c:pt>
                <c:pt idx="137">
                  <c:v>237197</c:v>
                </c:pt>
                <c:pt idx="138">
                  <c:v>217233</c:v>
                </c:pt>
                <c:pt idx="139">
                  <c:v>158806</c:v>
                </c:pt>
                <c:pt idx="140">
                  <c:v>162949</c:v>
                </c:pt>
                <c:pt idx="141">
                  <c:v>162668</c:v>
                </c:pt>
                <c:pt idx="142">
                  <c:v>178032</c:v>
                </c:pt>
                <c:pt idx="143">
                  <c:v>220010</c:v>
                </c:pt>
                <c:pt idx="144">
                  <c:v>252021</c:v>
                </c:pt>
                <c:pt idx="145">
                  <c:v>228583</c:v>
                </c:pt>
                <c:pt idx="146">
                  <c:v>166308</c:v>
                </c:pt>
                <c:pt idx="147">
                  <c:v>163595</c:v>
                </c:pt>
                <c:pt idx="148">
                  <c:v>164291</c:v>
                </c:pt>
                <c:pt idx="149">
                  <c:v>177038</c:v>
                </c:pt>
                <c:pt idx="150">
                  <c:v>221351</c:v>
                </c:pt>
                <c:pt idx="151">
                  <c:v>249758</c:v>
                </c:pt>
                <c:pt idx="152">
                  <c:v>227342</c:v>
                </c:pt>
                <c:pt idx="153">
                  <c:v>151759</c:v>
                </c:pt>
                <c:pt idx="154">
                  <c:v>157592</c:v>
                </c:pt>
                <c:pt idx="155">
                  <c:v>169145</c:v>
                </c:pt>
                <c:pt idx="156">
                  <c:v>173215</c:v>
                </c:pt>
                <c:pt idx="157">
                  <c:v>224239</c:v>
                </c:pt>
                <c:pt idx="158">
                  <c:v>254146</c:v>
                </c:pt>
                <c:pt idx="159">
                  <c:v>234577</c:v>
                </c:pt>
                <c:pt idx="160">
                  <c:v>159971</c:v>
                </c:pt>
                <c:pt idx="161">
                  <c:v>168004</c:v>
                </c:pt>
                <c:pt idx="162">
                  <c:v>180962</c:v>
                </c:pt>
                <c:pt idx="163">
                  <c:v>181973</c:v>
                </c:pt>
                <c:pt idx="164">
                  <c:v>220754</c:v>
                </c:pt>
                <c:pt idx="165">
                  <c:v>222442</c:v>
                </c:pt>
                <c:pt idx="166">
                  <c:v>260476</c:v>
                </c:pt>
                <c:pt idx="167">
                  <c:v>160445</c:v>
                </c:pt>
                <c:pt idx="168">
                  <c:v>161560</c:v>
                </c:pt>
                <c:pt idx="169">
                  <c:v>166319</c:v>
                </c:pt>
                <c:pt idx="170">
                  <c:v>173655</c:v>
                </c:pt>
                <c:pt idx="171">
                  <c:v>188524</c:v>
                </c:pt>
                <c:pt idx="172">
                  <c:v>231723</c:v>
                </c:pt>
                <c:pt idx="173">
                  <c:v>232714</c:v>
                </c:pt>
                <c:pt idx="174">
                  <c:v>216324</c:v>
                </c:pt>
                <c:pt idx="175">
                  <c:v>249754</c:v>
                </c:pt>
                <c:pt idx="176">
                  <c:v>158166</c:v>
                </c:pt>
                <c:pt idx="177">
                  <c:v>164633</c:v>
                </c:pt>
                <c:pt idx="178">
                  <c:v>205515</c:v>
                </c:pt>
                <c:pt idx="179">
                  <c:v>229698</c:v>
                </c:pt>
                <c:pt idx="180">
                  <c:v>214011</c:v>
                </c:pt>
                <c:pt idx="181">
                  <c:v>143859</c:v>
                </c:pt>
                <c:pt idx="182">
                  <c:v>148677</c:v>
                </c:pt>
                <c:pt idx="183">
                  <c:v>156715</c:v>
                </c:pt>
                <c:pt idx="184">
                  <c:v>163734</c:v>
                </c:pt>
                <c:pt idx="185">
                  <c:v>210428</c:v>
                </c:pt>
                <c:pt idx="186">
                  <c:v>232843</c:v>
                </c:pt>
                <c:pt idx="187">
                  <c:v>231844</c:v>
                </c:pt>
                <c:pt idx="188">
                  <c:v>280364</c:v>
                </c:pt>
                <c:pt idx="189">
                  <c:v>156809</c:v>
                </c:pt>
                <c:pt idx="190">
                  <c:v>167826</c:v>
                </c:pt>
                <c:pt idx="191">
                  <c:v>172059</c:v>
                </c:pt>
                <c:pt idx="192">
                  <c:v>215238</c:v>
                </c:pt>
                <c:pt idx="193">
                  <c:v>244332</c:v>
                </c:pt>
                <c:pt idx="194">
                  <c:v>223419</c:v>
                </c:pt>
                <c:pt idx="195">
                  <c:v>159513</c:v>
                </c:pt>
                <c:pt idx="196">
                  <c:v>160915</c:v>
                </c:pt>
                <c:pt idx="197">
                  <c:v>163038</c:v>
                </c:pt>
                <c:pt idx="198">
                  <c:v>174309</c:v>
                </c:pt>
                <c:pt idx="199">
                  <c:v>223956</c:v>
                </c:pt>
                <c:pt idx="200">
                  <c:v>261969</c:v>
                </c:pt>
                <c:pt idx="201">
                  <c:v>247801</c:v>
                </c:pt>
                <c:pt idx="202">
                  <c:v>160591</c:v>
                </c:pt>
                <c:pt idx="203">
                  <c:v>162969</c:v>
                </c:pt>
                <c:pt idx="204">
                  <c:v>171878</c:v>
                </c:pt>
                <c:pt idx="205">
                  <c:v>191282</c:v>
                </c:pt>
                <c:pt idx="206">
                  <c:v>231632</c:v>
                </c:pt>
                <c:pt idx="207">
                  <c:v>265474</c:v>
                </c:pt>
                <c:pt idx="208">
                  <c:v>247557</c:v>
                </c:pt>
                <c:pt idx="209">
                  <c:v>160139</c:v>
                </c:pt>
                <c:pt idx="210">
                  <c:v>174476</c:v>
                </c:pt>
                <c:pt idx="211">
                  <c:v>180050</c:v>
                </c:pt>
                <c:pt idx="212">
                  <c:v>194739</c:v>
                </c:pt>
                <c:pt idx="213">
                  <c:v>234789</c:v>
                </c:pt>
                <c:pt idx="214">
                  <c:v>270791</c:v>
                </c:pt>
                <c:pt idx="215">
                  <c:v>255787</c:v>
                </c:pt>
                <c:pt idx="216">
                  <c:v>172127</c:v>
                </c:pt>
                <c:pt idx="217">
                  <c:v>176445</c:v>
                </c:pt>
                <c:pt idx="218">
                  <c:v>189347</c:v>
                </c:pt>
                <c:pt idx="219">
                  <c:v>211430</c:v>
                </c:pt>
                <c:pt idx="220">
                  <c:v>247408</c:v>
                </c:pt>
                <c:pt idx="221">
                  <c:v>277643</c:v>
                </c:pt>
                <c:pt idx="222">
                  <c:v>251884</c:v>
                </c:pt>
                <c:pt idx="223">
                  <c:v>175143</c:v>
                </c:pt>
                <c:pt idx="224">
                  <c:v>172635</c:v>
                </c:pt>
                <c:pt idx="225">
                  <c:v>176931</c:v>
                </c:pt>
                <c:pt idx="226">
                  <c:v>190839</c:v>
                </c:pt>
                <c:pt idx="227">
                  <c:v>229812</c:v>
                </c:pt>
                <c:pt idx="228">
                  <c:v>266607</c:v>
                </c:pt>
                <c:pt idx="229">
                  <c:v>258728</c:v>
                </c:pt>
                <c:pt idx="230">
                  <c:v>172869</c:v>
                </c:pt>
                <c:pt idx="231">
                  <c:v>188896</c:v>
                </c:pt>
                <c:pt idx="232">
                  <c:v>198047</c:v>
                </c:pt>
                <c:pt idx="233">
                  <c:v>192657</c:v>
                </c:pt>
                <c:pt idx="234">
                  <c:v>249765</c:v>
                </c:pt>
                <c:pt idx="235">
                  <c:v>295437</c:v>
                </c:pt>
                <c:pt idx="236">
                  <c:v>274980</c:v>
                </c:pt>
                <c:pt idx="237">
                  <c:v>183624</c:v>
                </c:pt>
                <c:pt idx="238">
                  <c:v>193448</c:v>
                </c:pt>
                <c:pt idx="239">
                  <c:v>195967</c:v>
                </c:pt>
                <c:pt idx="240">
                  <c:v>205212</c:v>
                </c:pt>
                <c:pt idx="241">
                  <c:v>250016</c:v>
                </c:pt>
                <c:pt idx="242">
                  <c:v>250587</c:v>
                </c:pt>
                <c:pt idx="243">
                  <c:v>216429</c:v>
                </c:pt>
                <c:pt idx="244">
                  <c:v>232916</c:v>
                </c:pt>
                <c:pt idx="245">
                  <c:v>218168</c:v>
                </c:pt>
                <c:pt idx="246">
                  <c:v>211344</c:v>
                </c:pt>
                <c:pt idx="247">
                  <c:v>222619</c:v>
                </c:pt>
                <c:pt idx="248">
                  <c:v>228251</c:v>
                </c:pt>
                <c:pt idx="249">
                  <c:v>267933</c:v>
                </c:pt>
                <c:pt idx="250">
                  <c:v>250664</c:v>
                </c:pt>
                <c:pt idx="251">
                  <c:v>225938</c:v>
                </c:pt>
                <c:pt idx="252">
                  <c:v>170809</c:v>
                </c:pt>
                <c:pt idx="253">
                  <c:v>185464</c:v>
                </c:pt>
                <c:pt idx="254">
                  <c:v>192717</c:v>
                </c:pt>
                <c:pt idx="255">
                  <c:v>237992</c:v>
                </c:pt>
                <c:pt idx="256">
                  <c:v>265011</c:v>
                </c:pt>
                <c:pt idx="257">
                  <c:v>242892</c:v>
                </c:pt>
                <c:pt idx="258">
                  <c:v>175478</c:v>
                </c:pt>
                <c:pt idx="259">
                  <c:v>178654</c:v>
                </c:pt>
                <c:pt idx="260">
                  <c:v>186075</c:v>
                </c:pt>
                <c:pt idx="261">
                  <c:v>208316</c:v>
                </c:pt>
                <c:pt idx="262">
                  <c:v>254121</c:v>
                </c:pt>
                <c:pt idx="263">
                  <c:v>266031</c:v>
                </c:pt>
                <c:pt idx="264">
                  <c:v>264236</c:v>
                </c:pt>
                <c:pt idx="265">
                  <c:v>190240</c:v>
                </c:pt>
                <c:pt idx="266">
                  <c:v>199161</c:v>
                </c:pt>
                <c:pt idx="267">
                  <c:v>207928</c:v>
                </c:pt>
                <c:pt idx="268">
                  <c:v>216449</c:v>
                </c:pt>
                <c:pt idx="269">
                  <c:v>249417</c:v>
                </c:pt>
                <c:pt idx="270">
                  <c:v>261110</c:v>
                </c:pt>
                <c:pt idx="271">
                  <c:v>265437</c:v>
                </c:pt>
                <c:pt idx="272">
                  <c:v>200660</c:v>
                </c:pt>
                <c:pt idx="273">
                  <c:v>201056</c:v>
                </c:pt>
                <c:pt idx="274">
                  <c:v>203372</c:v>
                </c:pt>
                <c:pt idx="275">
                  <c:v>211569</c:v>
                </c:pt>
                <c:pt idx="276">
                  <c:v>248541</c:v>
                </c:pt>
                <c:pt idx="277">
                  <c:v>259345</c:v>
                </c:pt>
                <c:pt idx="278">
                  <c:v>263743</c:v>
                </c:pt>
                <c:pt idx="279">
                  <c:v>202633</c:v>
                </c:pt>
                <c:pt idx="280">
                  <c:v>205289</c:v>
                </c:pt>
                <c:pt idx="281">
                  <c:v>212672</c:v>
                </c:pt>
                <c:pt idx="282">
                  <c:v>236569</c:v>
                </c:pt>
                <c:pt idx="283">
                  <c:v>270500</c:v>
                </c:pt>
                <c:pt idx="284">
                  <c:v>273747</c:v>
                </c:pt>
                <c:pt idx="285">
                  <c:v>269362</c:v>
                </c:pt>
                <c:pt idx="286">
                  <c:v>258786</c:v>
                </c:pt>
                <c:pt idx="287">
                  <c:v>227634</c:v>
                </c:pt>
                <c:pt idx="288">
                  <c:v>226018</c:v>
                </c:pt>
                <c:pt idx="289">
                  <c:v>231507</c:v>
                </c:pt>
                <c:pt idx="290">
                  <c:v>265346</c:v>
                </c:pt>
                <c:pt idx="291">
                  <c:v>270402</c:v>
                </c:pt>
                <c:pt idx="292">
                  <c:v>276605</c:v>
                </c:pt>
                <c:pt idx="293">
                  <c:v>228066</c:v>
                </c:pt>
                <c:pt idx="294">
                  <c:v>229828</c:v>
                </c:pt>
                <c:pt idx="295">
                  <c:v>235629</c:v>
                </c:pt>
                <c:pt idx="296">
                  <c:v>239610</c:v>
                </c:pt>
                <c:pt idx="297">
                  <c:v>272112</c:v>
                </c:pt>
                <c:pt idx="298">
                  <c:v>275324</c:v>
                </c:pt>
                <c:pt idx="299">
                  <c:v>281218</c:v>
                </c:pt>
                <c:pt idx="300">
                  <c:v>226857</c:v>
                </c:pt>
                <c:pt idx="301">
                  <c:v>229106</c:v>
                </c:pt>
                <c:pt idx="302">
                  <c:v>231904</c:v>
                </c:pt>
                <c:pt idx="303">
                  <c:v>249657</c:v>
                </c:pt>
                <c:pt idx="304">
                  <c:v>277456</c:v>
                </c:pt>
                <c:pt idx="305">
                  <c:v>284787</c:v>
                </c:pt>
                <c:pt idx="306">
                  <c:v>282833</c:v>
                </c:pt>
                <c:pt idx="307">
                  <c:v>225861</c:v>
                </c:pt>
                <c:pt idx="308">
                  <c:v>221130</c:v>
                </c:pt>
                <c:pt idx="309">
                  <c:v>226147</c:v>
                </c:pt>
                <c:pt idx="310">
                  <c:v>233901</c:v>
                </c:pt>
                <c:pt idx="311">
                  <c:v>265703</c:v>
                </c:pt>
                <c:pt idx="312">
                  <c:v>272929</c:v>
                </c:pt>
                <c:pt idx="313">
                  <c:v>274782</c:v>
                </c:pt>
                <c:pt idx="314">
                  <c:v>223297</c:v>
                </c:pt>
                <c:pt idx="315">
                  <c:v>224514</c:v>
                </c:pt>
                <c:pt idx="316">
                  <c:v>233965</c:v>
                </c:pt>
                <c:pt idx="317">
                  <c:v>244385</c:v>
                </c:pt>
                <c:pt idx="318">
                  <c:v>261994</c:v>
                </c:pt>
                <c:pt idx="319">
                  <c:v>268821</c:v>
                </c:pt>
                <c:pt idx="320">
                  <c:v>273685</c:v>
                </c:pt>
                <c:pt idx="321">
                  <c:v>214048</c:v>
                </c:pt>
                <c:pt idx="322">
                  <c:v>219800</c:v>
                </c:pt>
                <c:pt idx="323">
                  <c:v>224139</c:v>
                </c:pt>
                <c:pt idx="324">
                  <c:v>231028</c:v>
                </c:pt>
                <c:pt idx="325">
                  <c:v>265945</c:v>
                </c:pt>
                <c:pt idx="326">
                  <c:v>265083</c:v>
                </c:pt>
                <c:pt idx="327">
                  <c:v>265562</c:v>
                </c:pt>
                <c:pt idx="328">
                  <c:v>212017</c:v>
                </c:pt>
                <c:pt idx="329">
                  <c:v>214009</c:v>
                </c:pt>
                <c:pt idx="330">
                  <c:v>231940</c:v>
                </c:pt>
                <c:pt idx="331">
                  <c:v>224435</c:v>
                </c:pt>
                <c:pt idx="332">
                  <c:v>259816</c:v>
                </c:pt>
                <c:pt idx="333">
                  <c:v>259329</c:v>
                </c:pt>
                <c:pt idx="334">
                  <c:v>250120</c:v>
                </c:pt>
                <c:pt idx="335">
                  <c:v>211296</c:v>
                </c:pt>
                <c:pt idx="336">
                  <c:v>204829</c:v>
                </c:pt>
                <c:pt idx="337">
                  <c:v>213768</c:v>
                </c:pt>
                <c:pt idx="338">
                  <c:v>218103</c:v>
                </c:pt>
                <c:pt idx="339">
                  <c:v>251547</c:v>
                </c:pt>
                <c:pt idx="340">
                  <c:v>260973</c:v>
                </c:pt>
                <c:pt idx="341">
                  <c:v>246660</c:v>
                </c:pt>
                <c:pt idx="342">
                  <c:v>197559</c:v>
                </c:pt>
                <c:pt idx="343">
                  <c:v>380113</c:v>
                </c:pt>
                <c:pt idx="344">
                  <c:v>226921</c:v>
                </c:pt>
                <c:pt idx="345">
                  <c:v>225731</c:v>
                </c:pt>
                <c:pt idx="346">
                  <c:v>256964</c:v>
                </c:pt>
                <c:pt idx="347">
                  <c:v>265190</c:v>
                </c:pt>
                <c:pt idx="348">
                  <c:v>261418</c:v>
                </c:pt>
                <c:pt idx="349">
                  <c:v>203979</c:v>
                </c:pt>
                <c:pt idx="350">
                  <c:v>201241</c:v>
                </c:pt>
                <c:pt idx="351">
                  <c:v>216838</c:v>
                </c:pt>
                <c:pt idx="352">
                  <c:v>218732</c:v>
                </c:pt>
                <c:pt idx="353">
                  <c:v>237756</c:v>
                </c:pt>
                <c:pt idx="354">
                  <c:v>263327</c:v>
                </c:pt>
                <c:pt idx="355">
                  <c:v>253480</c:v>
                </c:pt>
                <c:pt idx="356">
                  <c:v>204777</c:v>
                </c:pt>
                <c:pt idx="357">
                  <c:v>208169</c:v>
                </c:pt>
                <c:pt idx="358">
                  <c:v>219262</c:v>
                </c:pt>
                <c:pt idx="359">
                  <c:v>227870</c:v>
                </c:pt>
                <c:pt idx="360">
                  <c:v>255808</c:v>
                </c:pt>
                <c:pt idx="361">
                  <c:v>271885</c:v>
                </c:pt>
                <c:pt idx="362">
                  <c:v>265673</c:v>
                </c:pt>
                <c:pt idx="363">
                  <c:v>215806</c:v>
                </c:pt>
                <c:pt idx="364">
                  <c:v>207508</c:v>
                </c:pt>
                <c:pt idx="365">
                  <c:v>254911</c:v>
                </c:pt>
                <c:pt idx="366">
                  <c:v>216997</c:v>
                </c:pt>
                <c:pt idx="367">
                  <c:v>269304</c:v>
                </c:pt>
                <c:pt idx="368">
                  <c:v>289754</c:v>
                </c:pt>
                <c:pt idx="369">
                  <c:v>273747</c:v>
                </c:pt>
                <c:pt idx="370">
                  <c:v>199650</c:v>
                </c:pt>
                <c:pt idx="371">
                  <c:v>207852</c:v>
                </c:pt>
                <c:pt idx="372">
                  <c:v>211803</c:v>
                </c:pt>
                <c:pt idx="373">
                  <c:v>219704</c:v>
                </c:pt>
                <c:pt idx="374">
                  <c:v>275451</c:v>
                </c:pt>
                <c:pt idx="375">
                  <c:v>302453</c:v>
                </c:pt>
                <c:pt idx="376">
                  <c:v>289005</c:v>
                </c:pt>
                <c:pt idx="377">
                  <c:v>207271</c:v>
                </c:pt>
                <c:pt idx="378">
                  <c:v>214764</c:v>
                </c:pt>
                <c:pt idx="379">
                  <c:v>229278</c:v>
                </c:pt>
                <c:pt idx="380">
                  <c:v>229100</c:v>
                </c:pt>
                <c:pt idx="381">
                  <c:v>270771</c:v>
                </c:pt>
                <c:pt idx="382">
                  <c:v>291559</c:v>
                </c:pt>
                <c:pt idx="383">
                  <c:v>280605</c:v>
                </c:pt>
                <c:pt idx="384">
                  <c:v>216629</c:v>
                </c:pt>
                <c:pt idx="385">
                  <c:v>216019</c:v>
                </c:pt>
                <c:pt idx="386">
                  <c:v>220752</c:v>
                </c:pt>
                <c:pt idx="387">
                  <c:v>227753</c:v>
                </c:pt>
                <c:pt idx="388">
                  <c:v>279011</c:v>
                </c:pt>
                <c:pt idx="389">
                  <c:v>300461</c:v>
                </c:pt>
                <c:pt idx="390">
                  <c:v>290772</c:v>
                </c:pt>
                <c:pt idx="391">
                  <c:v>204946</c:v>
                </c:pt>
                <c:pt idx="392">
                  <c:v>206515</c:v>
                </c:pt>
                <c:pt idx="393">
                  <c:v>216164</c:v>
                </c:pt>
                <c:pt idx="394">
                  <c:v>224227</c:v>
                </c:pt>
                <c:pt idx="395">
                  <c:v>263884</c:v>
                </c:pt>
                <c:pt idx="396">
                  <c:v>292811</c:v>
                </c:pt>
                <c:pt idx="397">
                  <c:v>276092</c:v>
                </c:pt>
                <c:pt idx="398">
                  <c:v>200422</c:v>
                </c:pt>
                <c:pt idx="399">
                  <c:v>213797</c:v>
                </c:pt>
                <c:pt idx="400">
                  <c:v>215655</c:v>
                </c:pt>
                <c:pt idx="401">
                  <c:v>221395</c:v>
                </c:pt>
                <c:pt idx="402">
                  <c:v>277815</c:v>
                </c:pt>
                <c:pt idx="403">
                  <c:v>311101</c:v>
                </c:pt>
                <c:pt idx="404">
                  <c:v>293896</c:v>
                </c:pt>
                <c:pt idx="405">
                  <c:v>205681</c:v>
                </c:pt>
                <c:pt idx="406">
                  <c:v>217839</c:v>
                </c:pt>
                <c:pt idx="407">
                  <c:v>226614</c:v>
                </c:pt>
                <c:pt idx="408">
                  <c:v>236848</c:v>
                </c:pt>
                <c:pt idx="409">
                  <c:v>285171</c:v>
                </c:pt>
                <c:pt idx="410">
                  <c:v>316578</c:v>
                </c:pt>
                <c:pt idx="411">
                  <c:v>294938</c:v>
                </c:pt>
                <c:pt idx="412">
                  <c:v>214013</c:v>
                </c:pt>
                <c:pt idx="413">
                  <c:v>220218</c:v>
                </c:pt>
                <c:pt idx="414">
                  <c:v>237645</c:v>
                </c:pt>
                <c:pt idx="415">
                  <c:v>236310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D4C9-4A0C-8390-B28595A516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6755423"/>
        <c:axId val="2116755007"/>
      </c:lineChart>
      <c:dateAx>
        <c:axId val="-955199408"/>
        <c:scaling>
          <c:orientation val="minMax"/>
        </c:scaling>
        <c:delete val="0"/>
        <c:axPos val="b"/>
        <c:numFmt formatCode="dd/mm/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Offset val="100"/>
        <c:baseTimeUnit val="days"/>
        <c:majorUnit val="10"/>
        <c:minorUnit val="10"/>
      </c:dateAx>
      <c:valAx>
        <c:axId val="-9551928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0"/>
                  <a:t>Percentage</a:t>
                </a:r>
                <a:endParaRPr lang="en-IN" b="0"/>
              </a:p>
            </c:rich>
          </c:tx>
          <c:layout>
            <c:manualLayout>
              <c:xMode val="edge"/>
              <c:yMode val="edge"/>
              <c:x val="0"/>
              <c:y val="0.292932959651230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</c:valAx>
      <c:valAx>
        <c:axId val="2116755007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orders (‘000)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755423"/>
        <c:crosses val="max"/>
        <c:crossBetween val="between"/>
        <c:dispUnits>
          <c:builtInUnit val="thousands"/>
        </c:dispUnits>
      </c:valAx>
      <c:dateAx>
        <c:axId val="2116755423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116755007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30945055709096"/>
          <c:y val="0.91671314889186373"/>
          <c:w val="0.7812548017590516"/>
          <c:h val="5.79196138618265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17425388051643E-2"/>
          <c:y val="0.11101005382801725"/>
          <c:w val="0.87327349976258983"/>
          <c:h val="0.5838406957604875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Orders_Total</c:v>
                </c:pt>
              </c:strCache>
            </c:strRef>
          </c:tx>
          <c:spPr>
            <a:ln w="28575" cap="rnd" cmpd="sng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Sheet1!$B$2:$B$417</c:f>
              <c:numCache>
                <c:formatCode>General</c:formatCode>
                <c:ptCount val="416"/>
                <c:pt idx="0">
                  <c:v>164226</c:v>
                </c:pt>
                <c:pt idx="1">
                  <c:v>132578</c:v>
                </c:pt>
                <c:pt idx="2">
                  <c:v>136555</c:v>
                </c:pt>
                <c:pt idx="3">
                  <c:v>179472</c:v>
                </c:pt>
                <c:pt idx="4">
                  <c:v>205625</c:v>
                </c:pt>
                <c:pt idx="5">
                  <c:v>192001</c:v>
                </c:pt>
                <c:pt idx="6">
                  <c:v>133006</c:v>
                </c:pt>
                <c:pt idx="7">
                  <c:v>148126</c:v>
                </c:pt>
                <c:pt idx="8">
                  <c:v>148658</c:v>
                </c:pt>
                <c:pt idx="9">
                  <c:v>163496</c:v>
                </c:pt>
                <c:pt idx="10">
                  <c:v>191584</c:v>
                </c:pt>
                <c:pt idx="11">
                  <c:v>213070</c:v>
                </c:pt>
                <c:pt idx="12">
                  <c:v>205936</c:v>
                </c:pt>
                <c:pt idx="13">
                  <c:v>143388</c:v>
                </c:pt>
                <c:pt idx="14">
                  <c:v>146343</c:v>
                </c:pt>
                <c:pt idx="15">
                  <c:v>150448</c:v>
                </c:pt>
                <c:pt idx="16">
                  <c:v>166491</c:v>
                </c:pt>
                <c:pt idx="17">
                  <c:v>196845</c:v>
                </c:pt>
                <c:pt idx="18">
                  <c:v>218363</c:v>
                </c:pt>
                <c:pt idx="19">
                  <c:v>201035</c:v>
                </c:pt>
                <c:pt idx="20">
                  <c:v>142105</c:v>
                </c:pt>
                <c:pt idx="21">
                  <c:v>140479</c:v>
                </c:pt>
                <c:pt idx="22">
                  <c:v>145571</c:v>
                </c:pt>
                <c:pt idx="23">
                  <c:v>148658</c:v>
                </c:pt>
                <c:pt idx="24">
                  <c:v>194407</c:v>
                </c:pt>
                <c:pt idx="25">
                  <c:v>214615</c:v>
                </c:pt>
                <c:pt idx="26">
                  <c:v>201435</c:v>
                </c:pt>
                <c:pt idx="27">
                  <c:v>147173</c:v>
                </c:pt>
                <c:pt idx="28">
                  <c:v>143718</c:v>
                </c:pt>
                <c:pt idx="29">
                  <c:v>151948</c:v>
                </c:pt>
                <c:pt idx="30">
                  <c:v>157407</c:v>
                </c:pt>
                <c:pt idx="31">
                  <c:v>196384</c:v>
                </c:pt>
                <c:pt idx="32">
                  <c:v>220101</c:v>
                </c:pt>
                <c:pt idx="33">
                  <c:v>208294</c:v>
                </c:pt>
                <c:pt idx="34">
                  <c:v>151085</c:v>
                </c:pt>
                <c:pt idx="35">
                  <c:v>151947</c:v>
                </c:pt>
                <c:pt idx="36">
                  <c:v>158147</c:v>
                </c:pt>
                <c:pt idx="37">
                  <c:v>164689</c:v>
                </c:pt>
                <c:pt idx="38">
                  <c:v>214645</c:v>
                </c:pt>
                <c:pt idx="39">
                  <c:v>231986</c:v>
                </c:pt>
                <c:pt idx="40">
                  <c:v>211517</c:v>
                </c:pt>
                <c:pt idx="41">
                  <c:v>160405</c:v>
                </c:pt>
                <c:pt idx="42">
                  <c:v>159127</c:v>
                </c:pt>
                <c:pt idx="43">
                  <c:v>163844</c:v>
                </c:pt>
                <c:pt idx="44">
                  <c:v>176732</c:v>
                </c:pt>
                <c:pt idx="45">
                  <c:v>216861</c:v>
                </c:pt>
                <c:pt idx="46">
                  <c:v>237664</c:v>
                </c:pt>
                <c:pt idx="47">
                  <c:v>226234</c:v>
                </c:pt>
                <c:pt idx="48">
                  <c:v>159652</c:v>
                </c:pt>
                <c:pt idx="49">
                  <c:v>165759</c:v>
                </c:pt>
                <c:pt idx="50">
                  <c:v>169046</c:v>
                </c:pt>
                <c:pt idx="51">
                  <c:v>183820</c:v>
                </c:pt>
                <c:pt idx="52">
                  <c:v>228341</c:v>
                </c:pt>
                <c:pt idx="53">
                  <c:v>243919</c:v>
                </c:pt>
                <c:pt idx="54">
                  <c:v>219318</c:v>
                </c:pt>
                <c:pt idx="55">
                  <c:v>158111</c:v>
                </c:pt>
                <c:pt idx="56">
                  <c:v>158987</c:v>
                </c:pt>
                <c:pt idx="57">
                  <c:v>164670</c:v>
                </c:pt>
                <c:pt idx="58">
                  <c:v>173130</c:v>
                </c:pt>
                <c:pt idx="59">
                  <c:v>220015</c:v>
                </c:pt>
                <c:pt idx="60">
                  <c:v>245102</c:v>
                </c:pt>
                <c:pt idx="61">
                  <c:v>228136</c:v>
                </c:pt>
                <c:pt idx="62">
                  <c:v>156641</c:v>
                </c:pt>
                <c:pt idx="63">
                  <c:v>179349</c:v>
                </c:pt>
                <c:pt idx="64">
                  <c:v>209356</c:v>
                </c:pt>
                <c:pt idx="65">
                  <c:v>166510</c:v>
                </c:pt>
                <c:pt idx="66">
                  <c:v>207104</c:v>
                </c:pt>
                <c:pt idx="67">
                  <c:v>227420</c:v>
                </c:pt>
                <c:pt idx="68">
                  <c:v>214961</c:v>
                </c:pt>
                <c:pt idx="69">
                  <c:v>154509</c:v>
                </c:pt>
                <c:pt idx="70">
                  <c:v>173969</c:v>
                </c:pt>
                <c:pt idx="71">
                  <c:v>176734</c:v>
                </c:pt>
                <c:pt idx="72">
                  <c:v>185191</c:v>
                </c:pt>
                <c:pt idx="73">
                  <c:v>230035</c:v>
                </c:pt>
                <c:pt idx="74">
                  <c:v>243621</c:v>
                </c:pt>
                <c:pt idx="75">
                  <c:v>218858</c:v>
                </c:pt>
                <c:pt idx="76">
                  <c:v>169711</c:v>
                </c:pt>
                <c:pt idx="77">
                  <c:v>170387</c:v>
                </c:pt>
                <c:pt idx="78">
                  <c:v>174773</c:v>
                </c:pt>
                <c:pt idx="79">
                  <c:v>183941</c:v>
                </c:pt>
                <c:pt idx="80">
                  <c:v>222800</c:v>
                </c:pt>
                <c:pt idx="81">
                  <c:v>232997</c:v>
                </c:pt>
                <c:pt idx="82">
                  <c:v>212134</c:v>
                </c:pt>
                <c:pt idx="83">
                  <c:v>160818</c:v>
                </c:pt>
                <c:pt idx="84">
                  <c:v>167259</c:v>
                </c:pt>
                <c:pt idx="85">
                  <c:v>178871</c:v>
                </c:pt>
                <c:pt idx="86">
                  <c:v>183805</c:v>
                </c:pt>
                <c:pt idx="87">
                  <c:v>226971</c:v>
                </c:pt>
                <c:pt idx="88">
                  <c:v>243338</c:v>
                </c:pt>
                <c:pt idx="89">
                  <c:v>227922</c:v>
                </c:pt>
                <c:pt idx="90">
                  <c:v>161386</c:v>
                </c:pt>
                <c:pt idx="91">
                  <c:v>156956</c:v>
                </c:pt>
                <c:pt idx="92">
                  <c:v>164996</c:v>
                </c:pt>
                <c:pt idx="93">
                  <c:v>172448</c:v>
                </c:pt>
                <c:pt idx="94">
                  <c:v>221694</c:v>
                </c:pt>
                <c:pt idx="95">
                  <c:v>247643</c:v>
                </c:pt>
                <c:pt idx="96">
                  <c:v>222164</c:v>
                </c:pt>
                <c:pt idx="97">
                  <c:v>160245</c:v>
                </c:pt>
                <c:pt idx="98">
                  <c:v>165223</c:v>
                </c:pt>
                <c:pt idx="99">
                  <c:v>173663</c:v>
                </c:pt>
                <c:pt idx="100">
                  <c:v>190382</c:v>
                </c:pt>
                <c:pt idx="101">
                  <c:v>234062</c:v>
                </c:pt>
                <c:pt idx="102">
                  <c:v>258532</c:v>
                </c:pt>
                <c:pt idx="103">
                  <c:v>232729</c:v>
                </c:pt>
                <c:pt idx="104">
                  <c:v>167540</c:v>
                </c:pt>
                <c:pt idx="105">
                  <c:v>176263</c:v>
                </c:pt>
                <c:pt idx="106">
                  <c:v>180345</c:v>
                </c:pt>
                <c:pt idx="107">
                  <c:v>185253</c:v>
                </c:pt>
                <c:pt idx="108">
                  <c:v>232837</c:v>
                </c:pt>
                <c:pt idx="109">
                  <c:v>259854</c:v>
                </c:pt>
                <c:pt idx="110">
                  <c:v>233076</c:v>
                </c:pt>
                <c:pt idx="111">
                  <c:v>169503</c:v>
                </c:pt>
                <c:pt idx="112">
                  <c:v>177195</c:v>
                </c:pt>
                <c:pt idx="113">
                  <c:v>182397</c:v>
                </c:pt>
                <c:pt idx="114">
                  <c:v>190514</c:v>
                </c:pt>
                <c:pt idx="115">
                  <c:v>228802</c:v>
                </c:pt>
                <c:pt idx="116">
                  <c:v>260318</c:v>
                </c:pt>
                <c:pt idx="117">
                  <c:v>231490</c:v>
                </c:pt>
                <c:pt idx="118">
                  <c:v>187410</c:v>
                </c:pt>
                <c:pt idx="119">
                  <c:v>201547</c:v>
                </c:pt>
                <c:pt idx="120">
                  <c:v>210077</c:v>
                </c:pt>
                <c:pt idx="121">
                  <c:v>133269</c:v>
                </c:pt>
                <c:pt idx="122">
                  <c:v>128930</c:v>
                </c:pt>
                <c:pt idx="123">
                  <c:v>187228</c:v>
                </c:pt>
                <c:pt idx="124">
                  <c:v>201731</c:v>
                </c:pt>
                <c:pt idx="125">
                  <c:v>192895</c:v>
                </c:pt>
                <c:pt idx="126">
                  <c:v>190774</c:v>
                </c:pt>
                <c:pt idx="127">
                  <c:v>188192</c:v>
                </c:pt>
                <c:pt idx="128">
                  <c:v>187222</c:v>
                </c:pt>
                <c:pt idx="129">
                  <c:v>202423</c:v>
                </c:pt>
                <c:pt idx="130">
                  <c:v>212421</c:v>
                </c:pt>
                <c:pt idx="131">
                  <c:v>208078</c:v>
                </c:pt>
                <c:pt idx="132">
                  <c:v>155645</c:v>
                </c:pt>
                <c:pt idx="133">
                  <c:v>159047</c:v>
                </c:pt>
                <c:pt idx="134">
                  <c:v>181567</c:v>
                </c:pt>
                <c:pt idx="135">
                  <c:v>175913</c:v>
                </c:pt>
                <c:pt idx="136">
                  <c:v>217796</c:v>
                </c:pt>
                <c:pt idx="137">
                  <c:v>237197</c:v>
                </c:pt>
                <c:pt idx="138">
                  <c:v>217233</c:v>
                </c:pt>
                <c:pt idx="139">
                  <c:v>158806</c:v>
                </c:pt>
                <c:pt idx="140">
                  <c:v>162949</c:v>
                </c:pt>
                <c:pt idx="141">
                  <c:v>162668</c:v>
                </c:pt>
                <c:pt idx="142">
                  <c:v>178032</c:v>
                </c:pt>
                <c:pt idx="143">
                  <c:v>220010</c:v>
                </c:pt>
                <c:pt idx="144">
                  <c:v>252021</c:v>
                </c:pt>
                <c:pt idx="145">
                  <c:v>228583</c:v>
                </c:pt>
                <c:pt idx="146">
                  <c:v>166308</c:v>
                </c:pt>
                <c:pt idx="147">
                  <c:v>163595</c:v>
                </c:pt>
                <c:pt idx="148">
                  <c:v>164291</c:v>
                </c:pt>
                <c:pt idx="149">
                  <c:v>177038</c:v>
                </c:pt>
                <c:pt idx="150">
                  <c:v>221351</c:v>
                </c:pt>
                <c:pt idx="151">
                  <c:v>249758</c:v>
                </c:pt>
                <c:pt idx="152">
                  <c:v>227342</c:v>
                </c:pt>
                <c:pt idx="153">
                  <c:v>151759</c:v>
                </c:pt>
                <c:pt idx="154">
                  <c:v>157592</c:v>
                </c:pt>
                <c:pt idx="155">
                  <c:v>169145</c:v>
                </c:pt>
                <c:pt idx="156">
                  <c:v>173215</c:v>
                </c:pt>
                <c:pt idx="157">
                  <c:v>224239</c:v>
                </c:pt>
                <c:pt idx="158">
                  <c:v>254146</c:v>
                </c:pt>
                <c:pt idx="159">
                  <c:v>234577</c:v>
                </c:pt>
                <c:pt idx="160">
                  <c:v>159971</c:v>
                </c:pt>
                <c:pt idx="161">
                  <c:v>168004</c:v>
                </c:pt>
                <c:pt idx="162">
                  <c:v>180962</c:v>
                </c:pt>
                <c:pt idx="163">
                  <c:v>181973</c:v>
                </c:pt>
                <c:pt idx="164">
                  <c:v>220754</c:v>
                </c:pt>
                <c:pt idx="165">
                  <c:v>222442</c:v>
                </c:pt>
                <c:pt idx="166">
                  <c:v>260476</c:v>
                </c:pt>
                <c:pt idx="167">
                  <c:v>160445</c:v>
                </c:pt>
                <c:pt idx="168">
                  <c:v>161560</c:v>
                </c:pt>
                <c:pt idx="169">
                  <c:v>166319</c:v>
                </c:pt>
                <c:pt idx="170">
                  <c:v>173655</c:v>
                </c:pt>
                <c:pt idx="171">
                  <c:v>188524</c:v>
                </c:pt>
                <c:pt idx="172">
                  <c:v>231723</c:v>
                </c:pt>
                <c:pt idx="173">
                  <c:v>232714</c:v>
                </c:pt>
                <c:pt idx="174">
                  <c:v>216324</c:v>
                </c:pt>
                <c:pt idx="175">
                  <c:v>249754</c:v>
                </c:pt>
                <c:pt idx="176">
                  <c:v>158166</c:v>
                </c:pt>
                <c:pt idx="177">
                  <c:v>164633</c:v>
                </c:pt>
                <c:pt idx="178">
                  <c:v>205515</c:v>
                </c:pt>
                <c:pt idx="179">
                  <c:v>229698</c:v>
                </c:pt>
                <c:pt idx="180">
                  <c:v>214011</c:v>
                </c:pt>
                <c:pt idx="181">
                  <c:v>143859</c:v>
                </c:pt>
                <c:pt idx="182">
                  <c:v>148677</c:v>
                </c:pt>
                <c:pt idx="183">
                  <c:v>156715</c:v>
                </c:pt>
                <c:pt idx="184">
                  <c:v>163734</c:v>
                </c:pt>
                <c:pt idx="185">
                  <c:v>210428</c:v>
                </c:pt>
                <c:pt idx="186">
                  <c:v>232843</c:v>
                </c:pt>
                <c:pt idx="187">
                  <c:v>231844</c:v>
                </c:pt>
                <c:pt idx="188">
                  <c:v>280364</c:v>
                </c:pt>
                <c:pt idx="189">
                  <c:v>156809</c:v>
                </c:pt>
                <c:pt idx="190">
                  <c:v>167826</c:v>
                </c:pt>
                <c:pt idx="191">
                  <c:v>172059</c:v>
                </c:pt>
                <c:pt idx="192">
                  <c:v>215238</c:v>
                </c:pt>
                <c:pt idx="193">
                  <c:v>244332</c:v>
                </c:pt>
                <c:pt idx="194">
                  <c:v>223419</c:v>
                </c:pt>
                <c:pt idx="195">
                  <c:v>159513</c:v>
                </c:pt>
                <c:pt idx="196">
                  <c:v>160915</c:v>
                </c:pt>
                <c:pt idx="197">
                  <c:v>163038</c:v>
                </c:pt>
                <c:pt idx="198">
                  <c:v>174309</c:v>
                </c:pt>
                <c:pt idx="199">
                  <c:v>223956</c:v>
                </c:pt>
                <c:pt idx="200">
                  <c:v>261969</c:v>
                </c:pt>
                <c:pt idx="201">
                  <c:v>247801</c:v>
                </c:pt>
                <c:pt idx="202">
                  <c:v>160591</c:v>
                </c:pt>
                <c:pt idx="203">
                  <c:v>162969</c:v>
                </c:pt>
                <c:pt idx="204">
                  <c:v>171878</c:v>
                </c:pt>
                <c:pt idx="205">
                  <c:v>191282</c:v>
                </c:pt>
                <c:pt idx="206">
                  <c:v>231632</c:v>
                </c:pt>
                <c:pt idx="207">
                  <c:v>265474</c:v>
                </c:pt>
                <c:pt idx="208">
                  <c:v>247557</c:v>
                </c:pt>
                <c:pt idx="209">
                  <c:v>160139</c:v>
                </c:pt>
                <c:pt idx="210">
                  <c:v>174476</c:v>
                </c:pt>
                <c:pt idx="211">
                  <c:v>180050</c:v>
                </c:pt>
                <c:pt idx="212">
                  <c:v>194739</c:v>
                </c:pt>
                <c:pt idx="213">
                  <c:v>234789</c:v>
                </c:pt>
                <c:pt idx="214">
                  <c:v>270791</c:v>
                </c:pt>
                <c:pt idx="215">
                  <c:v>255787</c:v>
                </c:pt>
                <c:pt idx="216">
                  <c:v>172127</c:v>
                </c:pt>
                <c:pt idx="217">
                  <c:v>176445</c:v>
                </c:pt>
                <c:pt idx="218">
                  <c:v>189347</c:v>
                </c:pt>
                <c:pt idx="219">
                  <c:v>211430</c:v>
                </c:pt>
                <c:pt idx="220">
                  <c:v>247408</c:v>
                </c:pt>
                <c:pt idx="221">
                  <c:v>277643</c:v>
                </c:pt>
                <c:pt idx="222">
                  <c:v>251884</c:v>
                </c:pt>
                <c:pt idx="223">
                  <c:v>175143</c:v>
                </c:pt>
                <c:pt idx="224">
                  <c:v>172635</c:v>
                </c:pt>
                <c:pt idx="225">
                  <c:v>176931</c:v>
                </c:pt>
                <c:pt idx="226">
                  <c:v>190839</c:v>
                </c:pt>
                <c:pt idx="227">
                  <c:v>229812</c:v>
                </c:pt>
                <c:pt idx="228">
                  <c:v>266607</c:v>
                </c:pt>
                <c:pt idx="229">
                  <c:v>258728</c:v>
                </c:pt>
                <c:pt idx="230">
                  <c:v>172869</c:v>
                </c:pt>
                <c:pt idx="231">
                  <c:v>188896</c:v>
                </c:pt>
                <c:pt idx="232">
                  <c:v>198047</c:v>
                </c:pt>
                <c:pt idx="233">
                  <c:v>192657</c:v>
                </c:pt>
                <c:pt idx="234">
                  <c:v>249765</c:v>
                </c:pt>
                <c:pt idx="235">
                  <c:v>295437</c:v>
                </c:pt>
                <c:pt idx="236">
                  <c:v>274980</c:v>
                </c:pt>
                <c:pt idx="237">
                  <c:v>183624</c:v>
                </c:pt>
                <c:pt idx="238">
                  <c:v>193448</c:v>
                </c:pt>
                <c:pt idx="239">
                  <c:v>195967</c:v>
                </c:pt>
                <c:pt idx="240">
                  <c:v>205212</c:v>
                </c:pt>
                <c:pt idx="241">
                  <c:v>250016</c:v>
                </c:pt>
                <c:pt idx="242">
                  <c:v>250587</c:v>
                </c:pt>
                <c:pt idx="243">
                  <c:v>216429</c:v>
                </c:pt>
                <c:pt idx="244">
                  <c:v>232916</c:v>
                </c:pt>
                <c:pt idx="245">
                  <c:v>218168</c:v>
                </c:pt>
                <c:pt idx="246">
                  <c:v>211344</c:v>
                </c:pt>
                <c:pt idx="247">
                  <c:v>222619</c:v>
                </c:pt>
                <c:pt idx="248">
                  <c:v>228251</c:v>
                </c:pt>
                <c:pt idx="249">
                  <c:v>267933</c:v>
                </c:pt>
                <c:pt idx="250">
                  <c:v>250664</c:v>
                </c:pt>
                <c:pt idx="251">
                  <c:v>225938</c:v>
                </c:pt>
                <c:pt idx="252">
                  <c:v>170809</c:v>
                </c:pt>
                <c:pt idx="253">
                  <c:v>185464</c:v>
                </c:pt>
                <c:pt idx="254">
                  <c:v>192717</c:v>
                </c:pt>
                <c:pt idx="255">
                  <c:v>237992</c:v>
                </c:pt>
                <c:pt idx="256">
                  <c:v>265011</c:v>
                </c:pt>
                <c:pt idx="257">
                  <c:v>242892</c:v>
                </c:pt>
                <c:pt idx="258">
                  <c:v>175478</c:v>
                </c:pt>
                <c:pt idx="259">
                  <c:v>178654</c:v>
                </c:pt>
                <c:pt idx="260">
                  <c:v>186075</c:v>
                </c:pt>
                <c:pt idx="261">
                  <c:v>208316</c:v>
                </c:pt>
                <c:pt idx="262">
                  <c:v>254121</c:v>
                </c:pt>
                <c:pt idx="263">
                  <c:v>266031</c:v>
                </c:pt>
                <c:pt idx="264">
                  <c:v>264236</c:v>
                </c:pt>
                <c:pt idx="265">
                  <c:v>190240</c:v>
                </c:pt>
                <c:pt idx="266">
                  <c:v>199161</c:v>
                </c:pt>
                <c:pt idx="267">
                  <c:v>207928</c:v>
                </c:pt>
                <c:pt idx="268">
                  <c:v>216449</c:v>
                </c:pt>
                <c:pt idx="269">
                  <c:v>249417</c:v>
                </c:pt>
                <c:pt idx="270">
                  <c:v>261110</c:v>
                </c:pt>
                <c:pt idx="271">
                  <c:v>265437</c:v>
                </c:pt>
                <c:pt idx="272">
                  <c:v>200660</c:v>
                </c:pt>
                <c:pt idx="273">
                  <c:v>201056</c:v>
                </c:pt>
                <c:pt idx="274">
                  <c:v>203372</c:v>
                </c:pt>
                <c:pt idx="275">
                  <c:v>211569</c:v>
                </c:pt>
                <c:pt idx="276">
                  <c:v>248541</c:v>
                </c:pt>
                <c:pt idx="277">
                  <c:v>259345</c:v>
                </c:pt>
                <c:pt idx="278">
                  <c:v>263743</c:v>
                </c:pt>
                <c:pt idx="279">
                  <c:v>202633</c:v>
                </c:pt>
                <c:pt idx="280">
                  <c:v>205289</c:v>
                </c:pt>
                <c:pt idx="281">
                  <c:v>212672</c:v>
                </c:pt>
                <c:pt idx="282">
                  <c:v>236569</c:v>
                </c:pt>
                <c:pt idx="283">
                  <c:v>270500</c:v>
                </c:pt>
                <c:pt idx="284">
                  <c:v>273747</c:v>
                </c:pt>
                <c:pt idx="285">
                  <c:v>269362</c:v>
                </c:pt>
                <c:pt idx="286">
                  <c:v>258786</c:v>
                </c:pt>
                <c:pt idx="287">
                  <c:v>227634</c:v>
                </c:pt>
                <c:pt idx="288">
                  <c:v>226018</c:v>
                </c:pt>
                <c:pt idx="289">
                  <c:v>231507</c:v>
                </c:pt>
                <c:pt idx="290">
                  <c:v>265346</c:v>
                </c:pt>
                <c:pt idx="291">
                  <c:v>270402</c:v>
                </c:pt>
                <c:pt idx="292">
                  <c:v>276605</c:v>
                </c:pt>
                <c:pt idx="293">
                  <c:v>228066</c:v>
                </c:pt>
                <c:pt idx="294">
                  <c:v>229828</c:v>
                </c:pt>
                <c:pt idx="295">
                  <c:v>235629</c:v>
                </c:pt>
                <c:pt idx="296">
                  <c:v>239610</c:v>
                </c:pt>
                <c:pt idx="297">
                  <c:v>272112</c:v>
                </c:pt>
                <c:pt idx="298">
                  <c:v>275324</c:v>
                </c:pt>
                <c:pt idx="299">
                  <c:v>281218</c:v>
                </c:pt>
                <c:pt idx="300">
                  <c:v>226857</c:v>
                </c:pt>
                <c:pt idx="301">
                  <c:v>229106</c:v>
                </c:pt>
                <c:pt idx="302">
                  <c:v>231904</c:v>
                </c:pt>
                <c:pt idx="303">
                  <c:v>249657</c:v>
                </c:pt>
                <c:pt idx="304">
                  <c:v>277456</c:v>
                </c:pt>
                <c:pt idx="305">
                  <c:v>284787</c:v>
                </c:pt>
                <c:pt idx="306">
                  <c:v>282833</c:v>
                </c:pt>
                <c:pt idx="307">
                  <c:v>225861</c:v>
                </c:pt>
                <c:pt idx="308">
                  <c:v>221130</c:v>
                </c:pt>
                <c:pt idx="309">
                  <c:v>226147</c:v>
                </c:pt>
                <c:pt idx="310">
                  <c:v>233901</c:v>
                </c:pt>
                <c:pt idx="311">
                  <c:v>265703</c:v>
                </c:pt>
                <c:pt idx="312">
                  <c:v>272929</c:v>
                </c:pt>
                <c:pt idx="313">
                  <c:v>274782</c:v>
                </c:pt>
                <c:pt idx="314">
                  <c:v>223297</c:v>
                </c:pt>
                <c:pt idx="315">
                  <c:v>224514</c:v>
                </c:pt>
                <c:pt idx="316">
                  <c:v>233965</c:v>
                </c:pt>
                <c:pt idx="317">
                  <c:v>244385</c:v>
                </c:pt>
                <c:pt idx="318">
                  <c:v>261994</c:v>
                </c:pt>
                <c:pt idx="319">
                  <c:v>268821</c:v>
                </c:pt>
                <c:pt idx="320">
                  <c:v>273685</c:v>
                </c:pt>
                <c:pt idx="321">
                  <c:v>214048</c:v>
                </c:pt>
                <c:pt idx="322">
                  <c:v>219800</c:v>
                </c:pt>
                <c:pt idx="323">
                  <c:v>224139</c:v>
                </c:pt>
                <c:pt idx="324">
                  <c:v>231028</c:v>
                </c:pt>
                <c:pt idx="325">
                  <c:v>265945</c:v>
                </c:pt>
                <c:pt idx="326">
                  <c:v>265083</c:v>
                </c:pt>
                <c:pt idx="327">
                  <c:v>265562</c:v>
                </c:pt>
                <c:pt idx="328">
                  <c:v>212017</c:v>
                </c:pt>
                <c:pt idx="329">
                  <c:v>214009</c:v>
                </c:pt>
                <c:pt idx="330">
                  <c:v>231940</c:v>
                </c:pt>
                <c:pt idx="331">
                  <c:v>224435</c:v>
                </c:pt>
                <c:pt idx="332">
                  <c:v>259816</c:v>
                </c:pt>
                <c:pt idx="333">
                  <c:v>259329</c:v>
                </c:pt>
                <c:pt idx="334">
                  <c:v>250120</c:v>
                </c:pt>
                <c:pt idx="335">
                  <c:v>211296</c:v>
                </c:pt>
                <c:pt idx="336">
                  <c:v>204829</c:v>
                </c:pt>
                <c:pt idx="337">
                  <c:v>213768</c:v>
                </c:pt>
                <c:pt idx="338">
                  <c:v>218103</c:v>
                </c:pt>
                <c:pt idx="339">
                  <c:v>251547</c:v>
                </c:pt>
                <c:pt idx="340">
                  <c:v>260973</c:v>
                </c:pt>
                <c:pt idx="341">
                  <c:v>246660</c:v>
                </c:pt>
                <c:pt idx="342">
                  <c:v>197559</c:v>
                </c:pt>
                <c:pt idx="343">
                  <c:v>380113</c:v>
                </c:pt>
                <c:pt idx="344">
                  <c:v>226921</c:v>
                </c:pt>
                <c:pt idx="345">
                  <c:v>225731</c:v>
                </c:pt>
                <c:pt idx="346">
                  <c:v>256964</c:v>
                </c:pt>
                <c:pt idx="347">
                  <c:v>265190</c:v>
                </c:pt>
                <c:pt idx="348">
                  <c:v>261418</c:v>
                </c:pt>
                <c:pt idx="349">
                  <c:v>203979</c:v>
                </c:pt>
                <c:pt idx="350">
                  <c:v>201241</c:v>
                </c:pt>
                <c:pt idx="351">
                  <c:v>216838</c:v>
                </c:pt>
                <c:pt idx="352">
                  <c:v>218732</c:v>
                </c:pt>
                <c:pt idx="353">
                  <c:v>237756</c:v>
                </c:pt>
                <c:pt idx="354">
                  <c:v>263327</c:v>
                </c:pt>
                <c:pt idx="355">
                  <c:v>253480</c:v>
                </c:pt>
                <c:pt idx="356">
                  <c:v>204777</c:v>
                </c:pt>
                <c:pt idx="357">
                  <c:v>208169</c:v>
                </c:pt>
                <c:pt idx="358">
                  <c:v>219262</c:v>
                </c:pt>
                <c:pt idx="359">
                  <c:v>227870</c:v>
                </c:pt>
                <c:pt idx="360">
                  <c:v>255808</c:v>
                </c:pt>
                <c:pt idx="361">
                  <c:v>271885</c:v>
                </c:pt>
                <c:pt idx="362">
                  <c:v>265673</c:v>
                </c:pt>
                <c:pt idx="363">
                  <c:v>215806</c:v>
                </c:pt>
                <c:pt idx="364">
                  <c:v>207508</c:v>
                </c:pt>
                <c:pt idx="365">
                  <c:v>254911</c:v>
                </c:pt>
                <c:pt idx="366">
                  <c:v>216997</c:v>
                </c:pt>
                <c:pt idx="367">
                  <c:v>269304</c:v>
                </c:pt>
                <c:pt idx="368">
                  <c:v>289754</c:v>
                </c:pt>
                <c:pt idx="369">
                  <c:v>273747</c:v>
                </c:pt>
                <c:pt idx="370">
                  <c:v>199650</c:v>
                </c:pt>
                <c:pt idx="371">
                  <c:v>207852</c:v>
                </c:pt>
                <c:pt idx="372">
                  <c:v>211803</c:v>
                </c:pt>
                <c:pt idx="373">
                  <c:v>219704</c:v>
                </c:pt>
                <c:pt idx="374">
                  <c:v>275451</c:v>
                </c:pt>
                <c:pt idx="375">
                  <c:v>302453</c:v>
                </c:pt>
                <c:pt idx="376">
                  <c:v>289005</c:v>
                </c:pt>
                <c:pt idx="377">
                  <c:v>207271</c:v>
                </c:pt>
                <c:pt idx="378">
                  <c:v>214764</c:v>
                </c:pt>
                <c:pt idx="379">
                  <c:v>229278</c:v>
                </c:pt>
                <c:pt idx="380">
                  <c:v>229100</c:v>
                </c:pt>
                <c:pt idx="381">
                  <c:v>270771</c:v>
                </c:pt>
                <c:pt idx="382">
                  <c:v>291559</c:v>
                </c:pt>
                <c:pt idx="383">
                  <c:v>280605</c:v>
                </c:pt>
                <c:pt idx="384">
                  <c:v>216629</c:v>
                </c:pt>
                <c:pt idx="385">
                  <c:v>216019</c:v>
                </c:pt>
                <c:pt idx="386">
                  <c:v>220752</c:v>
                </c:pt>
                <c:pt idx="387">
                  <c:v>227753</c:v>
                </c:pt>
                <c:pt idx="388">
                  <c:v>279011</c:v>
                </c:pt>
                <c:pt idx="389">
                  <c:v>300461</c:v>
                </c:pt>
                <c:pt idx="390">
                  <c:v>290772</c:v>
                </c:pt>
                <c:pt idx="391">
                  <c:v>204946</c:v>
                </c:pt>
                <c:pt idx="392">
                  <c:v>206515</c:v>
                </c:pt>
                <c:pt idx="393">
                  <c:v>216164</c:v>
                </c:pt>
                <c:pt idx="394">
                  <c:v>224227</c:v>
                </c:pt>
                <c:pt idx="395">
                  <c:v>263884</c:v>
                </c:pt>
                <c:pt idx="396">
                  <c:v>292811</c:v>
                </c:pt>
                <c:pt idx="397">
                  <c:v>276092</c:v>
                </c:pt>
                <c:pt idx="398">
                  <c:v>200422</c:v>
                </c:pt>
                <c:pt idx="399">
                  <c:v>213797</c:v>
                </c:pt>
                <c:pt idx="400">
                  <c:v>215655</c:v>
                </c:pt>
                <c:pt idx="401">
                  <c:v>221395</c:v>
                </c:pt>
                <c:pt idx="402">
                  <c:v>277815</c:v>
                </c:pt>
                <c:pt idx="403">
                  <c:v>311101</c:v>
                </c:pt>
                <c:pt idx="404">
                  <c:v>293896</c:v>
                </c:pt>
                <c:pt idx="405">
                  <c:v>205681</c:v>
                </c:pt>
                <c:pt idx="406">
                  <c:v>217839</c:v>
                </c:pt>
                <c:pt idx="407">
                  <c:v>226614</c:v>
                </c:pt>
                <c:pt idx="408">
                  <c:v>236848</c:v>
                </c:pt>
                <c:pt idx="409">
                  <c:v>285171</c:v>
                </c:pt>
                <c:pt idx="410">
                  <c:v>316578</c:v>
                </c:pt>
                <c:pt idx="411">
                  <c:v>294938</c:v>
                </c:pt>
                <c:pt idx="412">
                  <c:v>214013</c:v>
                </c:pt>
                <c:pt idx="413">
                  <c:v>220218</c:v>
                </c:pt>
                <c:pt idx="414">
                  <c:v>237645</c:v>
                </c:pt>
                <c:pt idx="415">
                  <c:v>236310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4-87E3-4BCC-B563-675EEEA94F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6755423"/>
        <c:axId val="2116755007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Yandex Products delivery search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Sheet1!$C$2:$C$417</c:f>
              <c:numCache>
                <c:formatCode>General</c:formatCode>
                <c:ptCount val="416"/>
                <c:pt idx="0">
                  <c:v>78448.5</c:v>
                </c:pt>
                <c:pt idx="1">
                  <c:v>78448.5</c:v>
                </c:pt>
                <c:pt idx="2">
                  <c:v>78448.5</c:v>
                </c:pt>
                <c:pt idx="3">
                  <c:v>78448.5</c:v>
                </c:pt>
                <c:pt idx="4">
                  <c:v>78448.5</c:v>
                </c:pt>
                <c:pt idx="5">
                  <c:v>78448.5</c:v>
                </c:pt>
                <c:pt idx="6">
                  <c:v>78448.5</c:v>
                </c:pt>
                <c:pt idx="7">
                  <c:v>78448.5</c:v>
                </c:pt>
                <c:pt idx="8">
                  <c:v>78448.5</c:v>
                </c:pt>
                <c:pt idx="9">
                  <c:v>78448.5</c:v>
                </c:pt>
                <c:pt idx="10">
                  <c:v>78448.5</c:v>
                </c:pt>
                <c:pt idx="11">
                  <c:v>78448.5</c:v>
                </c:pt>
                <c:pt idx="12">
                  <c:v>78448.5</c:v>
                </c:pt>
                <c:pt idx="13">
                  <c:v>78448.5</c:v>
                </c:pt>
                <c:pt idx="14">
                  <c:v>78448.5</c:v>
                </c:pt>
                <c:pt idx="15">
                  <c:v>78448.5</c:v>
                </c:pt>
                <c:pt idx="16">
                  <c:v>78448.5</c:v>
                </c:pt>
                <c:pt idx="17">
                  <c:v>78448.5</c:v>
                </c:pt>
                <c:pt idx="18">
                  <c:v>78448.5</c:v>
                </c:pt>
                <c:pt idx="19">
                  <c:v>78448.5</c:v>
                </c:pt>
                <c:pt idx="20">
                  <c:v>78448.5</c:v>
                </c:pt>
                <c:pt idx="21">
                  <c:v>78448.5</c:v>
                </c:pt>
                <c:pt idx="22">
                  <c:v>78448.5</c:v>
                </c:pt>
                <c:pt idx="23">
                  <c:v>78448.5</c:v>
                </c:pt>
                <c:pt idx="24">
                  <c:v>78448.5</c:v>
                </c:pt>
                <c:pt idx="25">
                  <c:v>78448.5</c:v>
                </c:pt>
                <c:pt idx="26">
                  <c:v>78448.5</c:v>
                </c:pt>
                <c:pt idx="27">
                  <c:v>78448.5</c:v>
                </c:pt>
                <c:pt idx="28">
                  <c:v>78448.5</c:v>
                </c:pt>
                <c:pt idx="29">
                  <c:v>78448.5</c:v>
                </c:pt>
                <c:pt idx="30">
                  <c:v>127228</c:v>
                </c:pt>
                <c:pt idx="31">
                  <c:v>127228</c:v>
                </c:pt>
                <c:pt idx="32">
                  <c:v>127228</c:v>
                </c:pt>
                <c:pt idx="33">
                  <c:v>127228</c:v>
                </c:pt>
                <c:pt idx="34">
                  <c:v>127228</c:v>
                </c:pt>
                <c:pt idx="35">
                  <c:v>127228</c:v>
                </c:pt>
                <c:pt idx="36">
                  <c:v>127228</c:v>
                </c:pt>
                <c:pt idx="37">
                  <c:v>127228</c:v>
                </c:pt>
                <c:pt idx="38">
                  <c:v>127228</c:v>
                </c:pt>
                <c:pt idx="39">
                  <c:v>127228</c:v>
                </c:pt>
                <c:pt idx="40">
                  <c:v>127228</c:v>
                </c:pt>
                <c:pt idx="41">
                  <c:v>127228</c:v>
                </c:pt>
                <c:pt idx="42">
                  <c:v>127228</c:v>
                </c:pt>
                <c:pt idx="43">
                  <c:v>127228</c:v>
                </c:pt>
                <c:pt idx="44">
                  <c:v>127228</c:v>
                </c:pt>
                <c:pt idx="45">
                  <c:v>127228</c:v>
                </c:pt>
                <c:pt idx="46">
                  <c:v>127228</c:v>
                </c:pt>
                <c:pt idx="47">
                  <c:v>127228</c:v>
                </c:pt>
                <c:pt idx="48">
                  <c:v>127228</c:v>
                </c:pt>
                <c:pt idx="49">
                  <c:v>127228</c:v>
                </c:pt>
                <c:pt idx="50">
                  <c:v>127228</c:v>
                </c:pt>
                <c:pt idx="51">
                  <c:v>127228</c:v>
                </c:pt>
                <c:pt idx="52">
                  <c:v>127228</c:v>
                </c:pt>
                <c:pt idx="53">
                  <c:v>127228</c:v>
                </c:pt>
                <c:pt idx="54">
                  <c:v>127228</c:v>
                </c:pt>
                <c:pt idx="55">
                  <c:v>127228</c:v>
                </c:pt>
                <c:pt idx="56">
                  <c:v>127228</c:v>
                </c:pt>
                <c:pt idx="57">
                  <c:v>127228</c:v>
                </c:pt>
                <c:pt idx="58">
                  <c:v>127228</c:v>
                </c:pt>
                <c:pt idx="59">
                  <c:v>127228</c:v>
                </c:pt>
                <c:pt idx="60">
                  <c:v>127228</c:v>
                </c:pt>
                <c:pt idx="61">
                  <c:v>154752.75</c:v>
                </c:pt>
                <c:pt idx="62">
                  <c:v>154752.75</c:v>
                </c:pt>
                <c:pt idx="63">
                  <c:v>154752.75</c:v>
                </c:pt>
                <c:pt idx="64">
                  <c:v>154752.75</c:v>
                </c:pt>
                <c:pt idx="65">
                  <c:v>154752.75</c:v>
                </c:pt>
                <c:pt idx="66">
                  <c:v>154752.75</c:v>
                </c:pt>
                <c:pt idx="67">
                  <c:v>154752.75</c:v>
                </c:pt>
                <c:pt idx="68">
                  <c:v>154752.75</c:v>
                </c:pt>
                <c:pt idx="69">
                  <c:v>154752.75</c:v>
                </c:pt>
                <c:pt idx="70">
                  <c:v>154752.75</c:v>
                </c:pt>
                <c:pt idx="71">
                  <c:v>154752.75</c:v>
                </c:pt>
                <c:pt idx="72">
                  <c:v>154752.75</c:v>
                </c:pt>
                <c:pt idx="73">
                  <c:v>154752.75</c:v>
                </c:pt>
                <c:pt idx="74">
                  <c:v>154752.75</c:v>
                </c:pt>
                <c:pt idx="75">
                  <c:v>154752.75</c:v>
                </c:pt>
                <c:pt idx="76">
                  <c:v>154752.75</c:v>
                </c:pt>
                <c:pt idx="77">
                  <c:v>154752.75</c:v>
                </c:pt>
                <c:pt idx="78">
                  <c:v>154752.75</c:v>
                </c:pt>
                <c:pt idx="79">
                  <c:v>154752.75</c:v>
                </c:pt>
                <c:pt idx="80">
                  <c:v>154752.75</c:v>
                </c:pt>
                <c:pt idx="81">
                  <c:v>154752.75</c:v>
                </c:pt>
                <c:pt idx="82">
                  <c:v>154752.75</c:v>
                </c:pt>
                <c:pt idx="83">
                  <c:v>154752.75</c:v>
                </c:pt>
                <c:pt idx="84">
                  <c:v>154752.75</c:v>
                </c:pt>
                <c:pt idx="85">
                  <c:v>154752.75</c:v>
                </c:pt>
                <c:pt idx="86">
                  <c:v>154752.75</c:v>
                </c:pt>
                <c:pt idx="87">
                  <c:v>154752.75</c:v>
                </c:pt>
                <c:pt idx="88">
                  <c:v>154752.75</c:v>
                </c:pt>
                <c:pt idx="89">
                  <c:v>154752.75</c:v>
                </c:pt>
                <c:pt idx="90">
                  <c:v>154752.75</c:v>
                </c:pt>
                <c:pt idx="91">
                  <c:v>174899.5</c:v>
                </c:pt>
                <c:pt idx="92">
                  <c:v>174899.5</c:v>
                </c:pt>
                <c:pt idx="93">
                  <c:v>174899.5</c:v>
                </c:pt>
                <c:pt idx="94">
                  <c:v>174899.5</c:v>
                </c:pt>
                <c:pt idx="95">
                  <c:v>174899.5</c:v>
                </c:pt>
                <c:pt idx="96">
                  <c:v>174899.5</c:v>
                </c:pt>
                <c:pt idx="97">
                  <c:v>174899.5</c:v>
                </c:pt>
                <c:pt idx="98">
                  <c:v>174899.5</c:v>
                </c:pt>
                <c:pt idx="99">
                  <c:v>174899.5</c:v>
                </c:pt>
                <c:pt idx="100">
                  <c:v>174899.5</c:v>
                </c:pt>
                <c:pt idx="101">
                  <c:v>174899.5</c:v>
                </c:pt>
                <c:pt idx="102">
                  <c:v>174899.5</c:v>
                </c:pt>
                <c:pt idx="103">
                  <c:v>174899.5</c:v>
                </c:pt>
                <c:pt idx="104">
                  <c:v>147968</c:v>
                </c:pt>
                <c:pt idx="105">
                  <c:v>147968</c:v>
                </c:pt>
                <c:pt idx="106">
                  <c:v>147968</c:v>
                </c:pt>
                <c:pt idx="107">
                  <c:v>147968</c:v>
                </c:pt>
                <c:pt idx="108">
                  <c:v>147968</c:v>
                </c:pt>
                <c:pt idx="109">
                  <c:v>147968</c:v>
                </c:pt>
                <c:pt idx="110">
                  <c:v>147968</c:v>
                </c:pt>
                <c:pt idx="111">
                  <c:v>160216</c:v>
                </c:pt>
                <c:pt idx="112">
                  <c:v>160216</c:v>
                </c:pt>
                <c:pt idx="113">
                  <c:v>160216</c:v>
                </c:pt>
                <c:pt idx="114">
                  <c:v>160216</c:v>
                </c:pt>
                <c:pt idx="115">
                  <c:v>160216</c:v>
                </c:pt>
                <c:pt idx="116">
                  <c:v>160216</c:v>
                </c:pt>
                <c:pt idx="117">
                  <c:v>160216</c:v>
                </c:pt>
                <c:pt idx="118">
                  <c:v>134814</c:v>
                </c:pt>
                <c:pt idx="119">
                  <c:v>134814</c:v>
                </c:pt>
                <c:pt idx="120">
                  <c:v>134814</c:v>
                </c:pt>
                <c:pt idx="121">
                  <c:v>134814</c:v>
                </c:pt>
                <c:pt idx="122">
                  <c:v>134814</c:v>
                </c:pt>
                <c:pt idx="123">
                  <c:v>134814</c:v>
                </c:pt>
                <c:pt idx="124">
                  <c:v>134814</c:v>
                </c:pt>
                <c:pt idx="125">
                  <c:v>104966</c:v>
                </c:pt>
                <c:pt idx="126">
                  <c:v>104966</c:v>
                </c:pt>
                <c:pt idx="127">
                  <c:v>104966</c:v>
                </c:pt>
                <c:pt idx="128">
                  <c:v>104966</c:v>
                </c:pt>
                <c:pt idx="129">
                  <c:v>104966</c:v>
                </c:pt>
                <c:pt idx="130">
                  <c:v>104966</c:v>
                </c:pt>
                <c:pt idx="131">
                  <c:v>104966</c:v>
                </c:pt>
                <c:pt idx="132">
                  <c:v>121749</c:v>
                </c:pt>
                <c:pt idx="133">
                  <c:v>121749</c:v>
                </c:pt>
                <c:pt idx="134">
                  <c:v>121749</c:v>
                </c:pt>
                <c:pt idx="135">
                  <c:v>121749</c:v>
                </c:pt>
                <c:pt idx="136">
                  <c:v>121749</c:v>
                </c:pt>
                <c:pt idx="137">
                  <c:v>121749</c:v>
                </c:pt>
                <c:pt idx="138">
                  <c:v>121749</c:v>
                </c:pt>
                <c:pt idx="139">
                  <c:v>116361</c:v>
                </c:pt>
                <c:pt idx="140">
                  <c:v>116361</c:v>
                </c:pt>
                <c:pt idx="141">
                  <c:v>116361</c:v>
                </c:pt>
                <c:pt idx="142">
                  <c:v>116361</c:v>
                </c:pt>
                <c:pt idx="143">
                  <c:v>116361</c:v>
                </c:pt>
                <c:pt idx="144">
                  <c:v>116361</c:v>
                </c:pt>
                <c:pt idx="145">
                  <c:v>116361</c:v>
                </c:pt>
                <c:pt idx="146">
                  <c:v>104115</c:v>
                </c:pt>
                <c:pt idx="147">
                  <c:v>104115</c:v>
                </c:pt>
                <c:pt idx="148">
                  <c:v>104115</c:v>
                </c:pt>
                <c:pt idx="149">
                  <c:v>104115</c:v>
                </c:pt>
                <c:pt idx="150">
                  <c:v>104115</c:v>
                </c:pt>
                <c:pt idx="151">
                  <c:v>104115</c:v>
                </c:pt>
                <c:pt idx="152">
                  <c:v>104115</c:v>
                </c:pt>
                <c:pt idx="153">
                  <c:v>106249</c:v>
                </c:pt>
                <c:pt idx="154">
                  <c:v>106249</c:v>
                </c:pt>
                <c:pt idx="155">
                  <c:v>106249</c:v>
                </c:pt>
                <c:pt idx="156">
                  <c:v>106249</c:v>
                </c:pt>
                <c:pt idx="157">
                  <c:v>106249</c:v>
                </c:pt>
                <c:pt idx="158">
                  <c:v>106249</c:v>
                </c:pt>
                <c:pt idx="159">
                  <c:v>106249</c:v>
                </c:pt>
                <c:pt idx="160">
                  <c:v>118463</c:v>
                </c:pt>
                <c:pt idx="161">
                  <c:v>118463</c:v>
                </c:pt>
                <c:pt idx="162">
                  <c:v>118463</c:v>
                </c:pt>
                <c:pt idx="163">
                  <c:v>118463</c:v>
                </c:pt>
                <c:pt idx="164">
                  <c:v>118463</c:v>
                </c:pt>
                <c:pt idx="165">
                  <c:v>118463</c:v>
                </c:pt>
                <c:pt idx="166">
                  <c:v>118463</c:v>
                </c:pt>
                <c:pt idx="167">
                  <c:v>118336</c:v>
                </c:pt>
                <c:pt idx="168">
                  <c:v>118336</c:v>
                </c:pt>
                <c:pt idx="169">
                  <c:v>118336</c:v>
                </c:pt>
                <c:pt idx="170">
                  <c:v>118336</c:v>
                </c:pt>
                <c:pt idx="171">
                  <c:v>118336</c:v>
                </c:pt>
                <c:pt idx="172">
                  <c:v>118336</c:v>
                </c:pt>
                <c:pt idx="173">
                  <c:v>118336</c:v>
                </c:pt>
                <c:pt idx="174">
                  <c:v>110985</c:v>
                </c:pt>
                <c:pt idx="175">
                  <c:v>110985</c:v>
                </c:pt>
                <c:pt idx="176">
                  <c:v>110985</c:v>
                </c:pt>
                <c:pt idx="177">
                  <c:v>110985</c:v>
                </c:pt>
                <c:pt idx="178">
                  <c:v>110985</c:v>
                </c:pt>
                <c:pt idx="179">
                  <c:v>110985</c:v>
                </c:pt>
                <c:pt idx="180">
                  <c:v>110985</c:v>
                </c:pt>
                <c:pt idx="181">
                  <c:v>104664</c:v>
                </c:pt>
                <c:pt idx="182">
                  <c:v>104664</c:v>
                </c:pt>
                <c:pt idx="183">
                  <c:v>104664</c:v>
                </c:pt>
                <c:pt idx="184">
                  <c:v>104664</c:v>
                </c:pt>
                <c:pt idx="185">
                  <c:v>104664</c:v>
                </c:pt>
                <c:pt idx="186">
                  <c:v>104664</c:v>
                </c:pt>
                <c:pt idx="187">
                  <c:v>104664</c:v>
                </c:pt>
                <c:pt idx="188">
                  <c:v>100547</c:v>
                </c:pt>
                <c:pt idx="189">
                  <c:v>100547</c:v>
                </c:pt>
                <c:pt idx="190">
                  <c:v>100547</c:v>
                </c:pt>
                <c:pt idx="191">
                  <c:v>100547</c:v>
                </c:pt>
                <c:pt idx="192">
                  <c:v>100547</c:v>
                </c:pt>
                <c:pt idx="193">
                  <c:v>100547</c:v>
                </c:pt>
                <c:pt idx="194">
                  <c:v>100547</c:v>
                </c:pt>
                <c:pt idx="195">
                  <c:v>101890</c:v>
                </c:pt>
                <c:pt idx="196">
                  <c:v>101890</c:v>
                </c:pt>
                <c:pt idx="197">
                  <c:v>101890</c:v>
                </c:pt>
                <c:pt idx="198">
                  <c:v>101890</c:v>
                </c:pt>
                <c:pt idx="199">
                  <c:v>101890</c:v>
                </c:pt>
                <c:pt idx="200">
                  <c:v>101890</c:v>
                </c:pt>
                <c:pt idx="201">
                  <c:v>101890</c:v>
                </c:pt>
                <c:pt idx="202">
                  <c:v>94812</c:v>
                </c:pt>
                <c:pt idx="203">
                  <c:v>94812</c:v>
                </c:pt>
                <c:pt idx="204">
                  <c:v>94812</c:v>
                </c:pt>
                <c:pt idx="205">
                  <c:v>94812</c:v>
                </c:pt>
                <c:pt idx="206">
                  <c:v>94812</c:v>
                </c:pt>
                <c:pt idx="207">
                  <c:v>94812</c:v>
                </c:pt>
                <c:pt idx="208">
                  <c:v>94812</c:v>
                </c:pt>
                <c:pt idx="209">
                  <c:v>99912</c:v>
                </c:pt>
                <c:pt idx="210">
                  <c:v>99912</c:v>
                </c:pt>
                <c:pt idx="211">
                  <c:v>99912</c:v>
                </c:pt>
                <c:pt idx="212">
                  <c:v>99912</c:v>
                </c:pt>
                <c:pt idx="213">
                  <c:v>99912</c:v>
                </c:pt>
                <c:pt idx="214">
                  <c:v>99912</c:v>
                </c:pt>
                <c:pt idx="215">
                  <c:v>99912</c:v>
                </c:pt>
                <c:pt idx="216">
                  <c:v>97885</c:v>
                </c:pt>
                <c:pt idx="217">
                  <c:v>97885</c:v>
                </c:pt>
                <c:pt idx="218">
                  <c:v>97885</c:v>
                </c:pt>
                <c:pt idx="219">
                  <c:v>97885</c:v>
                </c:pt>
                <c:pt idx="220">
                  <c:v>97885</c:v>
                </c:pt>
                <c:pt idx="221">
                  <c:v>97885</c:v>
                </c:pt>
                <c:pt idx="222">
                  <c:v>97885</c:v>
                </c:pt>
                <c:pt idx="223">
                  <c:v>90281</c:v>
                </c:pt>
                <c:pt idx="224">
                  <c:v>90281</c:v>
                </c:pt>
                <c:pt idx="225">
                  <c:v>90281</c:v>
                </c:pt>
                <c:pt idx="226">
                  <c:v>90281</c:v>
                </c:pt>
                <c:pt idx="227">
                  <c:v>90281</c:v>
                </c:pt>
                <c:pt idx="228">
                  <c:v>90281</c:v>
                </c:pt>
                <c:pt idx="229">
                  <c:v>90281</c:v>
                </c:pt>
                <c:pt idx="230">
                  <c:v>110699</c:v>
                </c:pt>
                <c:pt idx="231">
                  <c:v>110699</c:v>
                </c:pt>
                <c:pt idx="232">
                  <c:v>110699</c:v>
                </c:pt>
                <c:pt idx="233">
                  <c:v>110699</c:v>
                </c:pt>
                <c:pt idx="234">
                  <c:v>110699</c:v>
                </c:pt>
                <c:pt idx="235">
                  <c:v>110699</c:v>
                </c:pt>
                <c:pt idx="236">
                  <c:v>110699</c:v>
                </c:pt>
                <c:pt idx="237">
                  <c:v>101665</c:v>
                </c:pt>
                <c:pt idx="238">
                  <c:v>101665</c:v>
                </c:pt>
                <c:pt idx="239">
                  <c:v>101665</c:v>
                </c:pt>
                <c:pt idx="240">
                  <c:v>101665</c:v>
                </c:pt>
                <c:pt idx="241">
                  <c:v>101665</c:v>
                </c:pt>
                <c:pt idx="242">
                  <c:v>101665</c:v>
                </c:pt>
                <c:pt idx="243">
                  <c:v>101665</c:v>
                </c:pt>
                <c:pt idx="244">
                  <c:v>96491</c:v>
                </c:pt>
                <c:pt idx="245">
                  <c:v>96491</c:v>
                </c:pt>
                <c:pt idx="246">
                  <c:v>96491</c:v>
                </c:pt>
                <c:pt idx="247">
                  <c:v>96491</c:v>
                </c:pt>
                <c:pt idx="248">
                  <c:v>96491</c:v>
                </c:pt>
                <c:pt idx="249">
                  <c:v>96491</c:v>
                </c:pt>
                <c:pt idx="250">
                  <c:v>96491</c:v>
                </c:pt>
                <c:pt idx="251">
                  <c:v>98397</c:v>
                </c:pt>
                <c:pt idx="252">
                  <c:v>98397</c:v>
                </c:pt>
                <c:pt idx="253">
                  <c:v>98397</c:v>
                </c:pt>
                <c:pt idx="254">
                  <c:v>98397</c:v>
                </c:pt>
                <c:pt idx="255">
                  <c:v>98397</c:v>
                </c:pt>
                <c:pt idx="256">
                  <c:v>98397</c:v>
                </c:pt>
                <c:pt idx="257">
                  <c:v>98397</c:v>
                </c:pt>
                <c:pt idx="258">
                  <c:v>99017</c:v>
                </c:pt>
                <c:pt idx="259">
                  <c:v>99017</c:v>
                </c:pt>
                <c:pt idx="260">
                  <c:v>99017</c:v>
                </c:pt>
                <c:pt idx="261">
                  <c:v>99017</c:v>
                </c:pt>
                <c:pt idx="262">
                  <c:v>99017</c:v>
                </c:pt>
                <c:pt idx="263">
                  <c:v>99017</c:v>
                </c:pt>
                <c:pt idx="264">
                  <c:v>99017</c:v>
                </c:pt>
                <c:pt idx="265">
                  <c:v>90520</c:v>
                </c:pt>
                <c:pt idx="266">
                  <c:v>90520</c:v>
                </c:pt>
                <c:pt idx="267">
                  <c:v>90520</c:v>
                </c:pt>
                <c:pt idx="268">
                  <c:v>90520</c:v>
                </c:pt>
                <c:pt idx="269">
                  <c:v>90520</c:v>
                </c:pt>
                <c:pt idx="270">
                  <c:v>90520</c:v>
                </c:pt>
                <c:pt idx="271">
                  <c:v>90520</c:v>
                </c:pt>
                <c:pt idx="272">
                  <c:v>90875</c:v>
                </c:pt>
                <c:pt idx="273">
                  <c:v>90875</c:v>
                </c:pt>
                <c:pt idx="274">
                  <c:v>90875</c:v>
                </c:pt>
                <c:pt idx="275">
                  <c:v>90875</c:v>
                </c:pt>
                <c:pt idx="276">
                  <c:v>90875</c:v>
                </c:pt>
                <c:pt idx="277">
                  <c:v>90875</c:v>
                </c:pt>
                <c:pt idx="278">
                  <c:v>90875</c:v>
                </c:pt>
                <c:pt idx="279">
                  <c:v>99321</c:v>
                </c:pt>
                <c:pt idx="280">
                  <c:v>99321</c:v>
                </c:pt>
                <c:pt idx="281">
                  <c:v>99321</c:v>
                </c:pt>
                <c:pt idx="282">
                  <c:v>99321</c:v>
                </c:pt>
                <c:pt idx="283">
                  <c:v>99321</c:v>
                </c:pt>
                <c:pt idx="284">
                  <c:v>99321</c:v>
                </c:pt>
                <c:pt idx="285">
                  <c:v>99321</c:v>
                </c:pt>
                <c:pt idx="286">
                  <c:v>100109</c:v>
                </c:pt>
                <c:pt idx="287">
                  <c:v>100109</c:v>
                </c:pt>
                <c:pt idx="288">
                  <c:v>100109</c:v>
                </c:pt>
                <c:pt idx="289">
                  <c:v>100109</c:v>
                </c:pt>
                <c:pt idx="290">
                  <c:v>100109</c:v>
                </c:pt>
                <c:pt idx="291">
                  <c:v>100109</c:v>
                </c:pt>
                <c:pt idx="292">
                  <c:v>100109</c:v>
                </c:pt>
                <c:pt idx="293">
                  <c:v>113772</c:v>
                </c:pt>
                <c:pt idx="294">
                  <c:v>113772</c:v>
                </c:pt>
                <c:pt idx="295">
                  <c:v>113772</c:v>
                </c:pt>
                <c:pt idx="296">
                  <c:v>113772</c:v>
                </c:pt>
                <c:pt idx="297">
                  <c:v>113772</c:v>
                </c:pt>
                <c:pt idx="298">
                  <c:v>113772</c:v>
                </c:pt>
                <c:pt idx="299">
                  <c:v>113772</c:v>
                </c:pt>
                <c:pt idx="300">
                  <c:v>104739</c:v>
                </c:pt>
                <c:pt idx="301">
                  <c:v>104739</c:v>
                </c:pt>
                <c:pt idx="302">
                  <c:v>104739</c:v>
                </c:pt>
                <c:pt idx="303">
                  <c:v>104739</c:v>
                </c:pt>
                <c:pt idx="304">
                  <c:v>104739</c:v>
                </c:pt>
                <c:pt idx="305">
                  <c:v>104739</c:v>
                </c:pt>
                <c:pt idx="306">
                  <c:v>104739</c:v>
                </c:pt>
                <c:pt idx="307">
                  <c:v>103386</c:v>
                </c:pt>
                <c:pt idx="308">
                  <c:v>103386</c:v>
                </c:pt>
                <c:pt idx="309">
                  <c:v>103386</c:v>
                </c:pt>
                <c:pt idx="310">
                  <c:v>103386</c:v>
                </c:pt>
                <c:pt idx="311">
                  <c:v>103386</c:v>
                </c:pt>
                <c:pt idx="312">
                  <c:v>103386</c:v>
                </c:pt>
                <c:pt idx="313">
                  <c:v>103386</c:v>
                </c:pt>
                <c:pt idx="314">
                  <c:v>102247</c:v>
                </c:pt>
                <c:pt idx="315">
                  <c:v>102247</c:v>
                </c:pt>
                <c:pt idx="316">
                  <c:v>102247</c:v>
                </c:pt>
                <c:pt idx="317">
                  <c:v>102247</c:v>
                </c:pt>
                <c:pt idx="318">
                  <c:v>102247</c:v>
                </c:pt>
                <c:pt idx="319">
                  <c:v>102247</c:v>
                </c:pt>
                <c:pt idx="320">
                  <c:v>102247</c:v>
                </c:pt>
                <c:pt idx="321">
                  <c:v>92068</c:v>
                </c:pt>
                <c:pt idx="322">
                  <c:v>92068</c:v>
                </c:pt>
                <c:pt idx="323">
                  <c:v>92068</c:v>
                </c:pt>
                <c:pt idx="324">
                  <c:v>92068</c:v>
                </c:pt>
                <c:pt idx="325">
                  <c:v>92068</c:v>
                </c:pt>
                <c:pt idx="326">
                  <c:v>92068</c:v>
                </c:pt>
                <c:pt idx="327">
                  <c:v>92068</c:v>
                </c:pt>
                <c:pt idx="328">
                  <c:v>89904</c:v>
                </c:pt>
                <c:pt idx="329">
                  <c:v>89904</c:v>
                </c:pt>
                <c:pt idx="330">
                  <c:v>89904</c:v>
                </c:pt>
                <c:pt idx="331">
                  <c:v>89904</c:v>
                </c:pt>
                <c:pt idx="332">
                  <c:v>89904</c:v>
                </c:pt>
                <c:pt idx="333">
                  <c:v>89904</c:v>
                </c:pt>
                <c:pt idx="334">
                  <c:v>89904</c:v>
                </c:pt>
                <c:pt idx="335">
                  <c:v>91928</c:v>
                </c:pt>
                <c:pt idx="336">
                  <c:v>91928</c:v>
                </c:pt>
                <c:pt idx="337">
                  <c:v>91928</c:v>
                </c:pt>
                <c:pt idx="338">
                  <c:v>91928</c:v>
                </c:pt>
                <c:pt idx="339">
                  <c:v>91928</c:v>
                </c:pt>
                <c:pt idx="340">
                  <c:v>91928</c:v>
                </c:pt>
                <c:pt idx="341">
                  <c:v>91928</c:v>
                </c:pt>
                <c:pt idx="342">
                  <c:v>88520</c:v>
                </c:pt>
                <c:pt idx="343">
                  <c:v>88520</c:v>
                </c:pt>
                <c:pt idx="344">
                  <c:v>88520</c:v>
                </c:pt>
                <c:pt idx="345">
                  <c:v>88520</c:v>
                </c:pt>
                <c:pt idx="346">
                  <c:v>88520</c:v>
                </c:pt>
                <c:pt idx="347">
                  <c:v>88520</c:v>
                </c:pt>
                <c:pt idx="348">
                  <c:v>88520</c:v>
                </c:pt>
                <c:pt idx="349">
                  <c:v>87287</c:v>
                </c:pt>
                <c:pt idx="350">
                  <c:v>87287</c:v>
                </c:pt>
                <c:pt idx="351">
                  <c:v>87287</c:v>
                </c:pt>
                <c:pt idx="352">
                  <c:v>87287</c:v>
                </c:pt>
                <c:pt idx="353">
                  <c:v>87287</c:v>
                </c:pt>
                <c:pt idx="354">
                  <c:v>87287</c:v>
                </c:pt>
                <c:pt idx="355">
                  <c:v>87287</c:v>
                </c:pt>
                <c:pt idx="356">
                  <c:v>86417</c:v>
                </c:pt>
                <c:pt idx="357">
                  <c:v>86417</c:v>
                </c:pt>
                <c:pt idx="358">
                  <c:v>86417</c:v>
                </c:pt>
                <c:pt idx="359">
                  <c:v>86417</c:v>
                </c:pt>
                <c:pt idx="360">
                  <c:v>86417</c:v>
                </c:pt>
                <c:pt idx="361">
                  <c:v>86417</c:v>
                </c:pt>
                <c:pt idx="362">
                  <c:v>86417</c:v>
                </c:pt>
                <c:pt idx="363">
                  <c:v>92420</c:v>
                </c:pt>
                <c:pt idx="364">
                  <c:v>92420</c:v>
                </c:pt>
                <c:pt idx="365">
                  <c:v>92420</c:v>
                </c:pt>
                <c:pt idx="366">
                  <c:v>92420</c:v>
                </c:pt>
                <c:pt idx="367">
                  <c:v>92420</c:v>
                </c:pt>
                <c:pt idx="368">
                  <c:v>92420</c:v>
                </c:pt>
                <c:pt idx="369">
                  <c:v>92420</c:v>
                </c:pt>
                <c:pt idx="370">
                  <c:v>87585</c:v>
                </c:pt>
                <c:pt idx="371">
                  <c:v>87585</c:v>
                </c:pt>
                <c:pt idx="372">
                  <c:v>87585</c:v>
                </c:pt>
                <c:pt idx="373">
                  <c:v>87585</c:v>
                </c:pt>
                <c:pt idx="374">
                  <c:v>87585</c:v>
                </c:pt>
                <c:pt idx="375">
                  <c:v>87585</c:v>
                </c:pt>
                <c:pt idx="376">
                  <c:v>87585</c:v>
                </c:pt>
                <c:pt idx="377">
                  <c:v>95206</c:v>
                </c:pt>
                <c:pt idx="378">
                  <c:v>95206</c:v>
                </c:pt>
                <c:pt idx="379">
                  <c:v>95206</c:v>
                </c:pt>
                <c:pt idx="380">
                  <c:v>95206</c:v>
                </c:pt>
                <c:pt idx="381">
                  <c:v>95206</c:v>
                </c:pt>
                <c:pt idx="382">
                  <c:v>95206</c:v>
                </c:pt>
                <c:pt idx="383">
                  <c:v>95206</c:v>
                </c:pt>
                <c:pt idx="384">
                  <c:v>106176</c:v>
                </c:pt>
                <c:pt idx="385">
                  <c:v>106176</c:v>
                </c:pt>
                <c:pt idx="386">
                  <c:v>106176</c:v>
                </c:pt>
                <c:pt idx="387">
                  <c:v>106176</c:v>
                </c:pt>
                <c:pt idx="388">
                  <c:v>106176</c:v>
                </c:pt>
                <c:pt idx="389">
                  <c:v>106176</c:v>
                </c:pt>
                <c:pt idx="390">
                  <c:v>106176</c:v>
                </c:pt>
                <c:pt idx="391">
                  <c:v>98028</c:v>
                </c:pt>
                <c:pt idx="392">
                  <c:v>98028</c:v>
                </c:pt>
                <c:pt idx="393">
                  <c:v>98028</c:v>
                </c:pt>
                <c:pt idx="394">
                  <c:v>98028</c:v>
                </c:pt>
                <c:pt idx="395">
                  <c:v>98028</c:v>
                </c:pt>
                <c:pt idx="396">
                  <c:v>98028</c:v>
                </c:pt>
                <c:pt idx="397">
                  <c:v>98028</c:v>
                </c:pt>
                <c:pt idx="398">
                  <c:v>98899</c:v>
                </c:pt>
                <c:pt idx="399">
                  <c:v>98899</c:v>
                </c:pt>
                <c:pt idx="400">
                  <c:v>98899</c:v>
                </c:pt>
                <c:pt idx="401">
                  <c:v>98899</c:v>
                </c:pt>
                <c:pt idx="402">
                  <c:v>98899</c:v>
                </c:pt>
                <c:pt idx="403">
                  <c:v>98899</c:v>
                </c:pt>
                <c:pt idx="404">
                  <c:v>98899</c:v>
                </c:pt>
                <c:pt idx="405">
                  <c:v>108040</c:v>
                </c:pt>
                <c:pt idx="406">
                  <c:v>108040</c:v>
                </c:pt>
                <c:pt idx="407">
                  <c:v>108040</c:v>
                </c:pt>
                <c:pt idx="408">
                  <c:v>108040</c:v>
                </c:pt>
                <c:pt idx="409">
                  <c:v>108040</c:v>
                </c:pt>
                <c:pt idx="410">
                  <c:v>108040</c:v>
                </c:pt>
                <c:pt idx="411">
                  <c:v>108040</c:v>
                </c:pt>
                <c:pt idx="412">
                  <c:v>118180</c:v>
                </c:pt>
                <c:pt idx="413">
                  <c:v>118180</c:v>
                </c:pt>
                <c:pt idx="414">
                  <c:v>118180</c:v>
                </c:pt>
                <c:pt idx="415">
                  <c:v>118180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7E3-4BCC-B563-675EEEA94F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3312880"/>
        <c:axId val="433320784"/>
      </c:lineChart>
      <c:valAx>
        <c:axId val="2116755007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orders (‘000)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755423"/>
        <c:crosses val="max"/>
        <c:crossBetween val="between"/>
        <c:dispUnits>
          <c:builtInUnit val="thousands"/>
        </c:dispUnits>
      </c:valAx>
      <c:dateAx>
        <c:axId val="2116755423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755007"/>
        <c:crosses val="autoZero"/>
        <c:auto val="0"/>
        <c:lblOffset val="100"/>
        <c:baseTimeUnit val="days"/>
        <c:majorUnit val="1"/>
        <c:minorUnit val="1"/>
      </c:dateAx>
      <c:valAx>
        <c:axId val="4333207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 trend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3312880"/>
        <c:crosses val="autoZero"/>
        <c:crossBetween val="between"/>
      </c:valAx>
      <c:dateAx>
        <c:axId val="43331288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433320784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17425388051643E-2"/>
          <c:y val="0.11101005382801725"/>
          <c:w val="0.87327349976258983"/>
          <c:h val="0.5838406957604875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Orders</c:v>
                </c:pt>
              </c:strCache>
            </c:strRef>
          </c:tx>
          <c:spPr>
            <a:ln w="28575" cap="rnd" cmpd="sng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Sheet1!$B$2:$B$417</c:f>
              <c:numCache>
                <c:formatCode>General</c:formatCode>
                <c:ptCount val="416"/>
                <c:pt idx="0">
                  <c:v>164226</c:v>
                </c:pt>
                <c:pt idx="1">
                  <c:v>132578</c:v>
                </c:pt>
                <c:pt idx="2">
                  <c:v>136555</c:v>
                </c:pt>
                <c:pt idx="3">
                  <c:v>179472</c:v>
                </c:pt>
                <c:pt idx="4">
                  <c:v>205625</c:v>
                </c:pt>
                <c:pt idx="5">
                  <c:v>192001</c:v>
                </c:pt>
                <c:pt idx="6">
                  <c:v>133006</c:v>
                </c:pt>
                <c:pt idx="7">
                  <c:v>148126</c:v>
                </c:pt>
                <c:pt idx="8">
                  <c:v>148658</c:v>
                </c:pt>
                <c:pt idx="9">
                  <c:v>163496</c:v>
                </c:pt>
                <c:pt idx="10">
                  <c:v>191584</c:v>
                </c:pt>
                <c:pt idx="11">
                  <c:v>213070</c:v>
                </c:pt>
                <c:pt idx="12">
                  <c:v>205936</c:v>
                </c:pt>
                <c:pt idx="13">
                  <c:v>143388</c:v>
                </c:pt>
                <c:pt idx="14">
                  <c:v>146343</c:v>
                </c:pt>
                <c:pt idx="15">
                  <c:v>150448</c:v>
                </c:pt>
                <c:pt idx="16">
                  <c:v>166491</c:v>
                </c:pt>
                <c:pt idx="17">
                  <c:v>196845</c:v>
                </c:pt>
                <c:pt idx="18">
                  <c:v>218363</c:v>
                </c:pt>
                <c:pt idx="19">
                  <c:v>201035</c:v>
                </c:pt>
                <c:pt idx="20">
                  <c:v>142105</c:v>
                </c:pt>
                <c:pt idx="21">
                  <c:v>140479</c:v>
                </c:pt>
                <c:pt idx="22">
                  <c:v>145571</c:v>
                </c:pt>
                <c:pt idx="23">
                  <c:v>148658</c:v>
                </c:pt>
                <c:pt idx="24">
                  <c:v>194407</c:v>
                </c:pt>
                <c:pt idx="25">
                  <c:v>214615</c:v>
                </c:pt>
                <c:pt idx="26">
                  <c:v>201435</c:v>
                </c:pt>
                <c:pt idx="27">
                  <c:v>147173</c:v>
                </c:pt>
                <c:pt idx="28">
                  <c:v>143718</c:v>
                </c:pt>
                <c:pt idx="29">
                  <c:v>151948</c:v>
                </c:pt>
                <c:pt idx="30">
                  <c:v>157407</c:v>
                </c:pt>
                <c:pt idx="31">
                  <c:v>196384</c:v>
                </c:pt>
                <c:pt idx="32">
                  <c:v>220101</c:v>
                </c:pt>
                <c:pt idx="33">
                  <c:v>208294</c:v>
                </c:pt>
                <c:pt idx="34">
                  <c:v>151085</c:v>
                </c:pt>
                <c:pt idx="35">
                  <c:v>151947</c:v>
                </c:pt>
                <c:pt idx="36">
                  <c:v>158147</c:v>
                </c:pt>
                <c:pt idx="37">
                  <c:v>164689</c:v>
                </c:pt>
                <c:pt idx="38">
                  <c:v>214645</c:v>
                </c:pt>
                <c:pt idx="39">
                  <c:v>231986</c:v>
                </c:pt>
                <c:pt idx="40">
                  <c:v>211517</c:v>
                </c:pt>
                <c:pt idx="41">
                  <c:v>160405</c:v>
                </c:pt>
                <c:pt idx="42">
                  <c:v>159127</c:v>
                </c:pt>
                <c:pt idx="43">
                  <c:v>163844</c:v>
                </c:pt>
                <c:pt idx="44">
                  <c:v>176732</c:v>
                </c:pt>
                <c:pt idx="45">
                  <c:v>216861</c:v>
                </c:pt>
                <c:pt idx="46">
                  <c:v>237664</c:v>
                </c:pt>
                <c:pt idx="47">
                  <c:v>226234</c:v>
                </c:pt>
                <c:pt idx="48">
                  <c:v>159652</c:v>
                </c:pt>
                <c:pt idx="49">
                  <c:v>165759</c:v>
                </c:pt>
                <c:pt idx="50">
                  <c:v>169046</c:v>
                </c:pt>
                <c:pt idx="51">
                  <c:v>183820</c:v>
                </c:pt>
                <c:pt idx="52">
                  <c:v>228341</c:v>
                </c:pt>
                <c:pt idx="53">
                  <c:v>243919</c:v>
                </c:pt>
                <c:pt idx="54">
                  <c:v>219318</c:v>
                </c:pt>
                <c:pt idx="55">
                  <c:v>158111</c:v>
                </c:pt>
                <c:pt idx="56">
                  <c:v>158987</c:v>
                </c:pt>
                <c:pt idx="57">
                  <c:v>164670</c:v>
                </c:pt>
                <c:pt idx="58">
                  <c:v>173130</c:v>
                </c:pt>
                <c:pt idx="59">
                  <c:v>220015</c:v>
                </c:pt>
                <c:pt idx="60">
                  <c:v>245102</c:v>
                </c:pt>
                <c:pt idx="61">
                  <c:v>228136</c:v>
                </c:pt>
                <c:pt idx="62">
                  <c:v>156641</c:v>
                </c:pt>
                <c:pt idx="63">
                  <c:v>179349</c:v>
                </c:pt>
                <c:pt idx="64">
                  <c:v>209356</c:v>
                </c:pt>
                <c:pt idx="65">
                  <c:v>166510</c:v>
                </c:pt>
                <c:pt idx="66">
                  <c:v>207104</c:v>
                </c:pt>
                <c:pt idx="67">
                  <c:v>227420</c:v>
                </c:pt>
                <c:pt idx="68">
                  <c:v>214961</c:v>
                </c:pt>
                <c:pt idx="69">
                  <c:v>154509</c:v>
                </c:pt>
                <c:pt idx="70">
                  <c:v>173969</c:v>
                </c:pt>
                <c:pt idx="71">
                  <c:v>176734</c:v>
                </c:pt>
                <c:pt idx="72">
                  <c:v>185191</c:v>
                </c:pt>
                <c:pt idx="73">
                  <c:v>230035</c:v>
                </c:pt>
                <c:pt idx="74">
                  <c:v>243621</c:v>
                </c:pt>
                <c:pt idx="75">
                  <c:v>218858</c:v>
                </c:pt>
                <c:pt idx="76">
                  <c:v>169711</c:v>
                </c:pt>
                <c:pt idx="77">
                  <c:v>170387</c:v>
                </c:pt>
                <c:pt idx="78">
                  <c:v>174773</c:v>
                </c:pt>
                <c:pt idx="79">
                  <c:v>183941</c:v>
                </c:pt>
                <c:pt idx="80">
                  <c:v>222800</c:v>
                </c:pt>
                <c:pt idx="81">
                  <c:v>232997</c:v>
                </c:pt>
                <c:pt idx="82">
                  <c:v>212134</c:v>
                </c:pt>
                <c:pt idx="83">
                  <c:v>160818</c:v>
                </c:pt>
                <c:pt idx="84">
                  <c:v>167259</c:v>
                </c:pt>
                <c:pt idx="85">
                  <c:v>178871</c:v>
                </c:pt>
                <c:pt idx="86">
                  <c:v>183805</c:v>
                </c:pt>
                <c:pt idx="87">
                  <c:v>226971</c:v>
                </c:pt>
                <c:pt idx="88">
                  <c:v>243338</c:v>
                </c:pt>
                <c:pt idx="89">
                  <c:v>227922</c:v>
                </c:pt>
                <c:pt idx="90">
                  <c:v>161386</c:v>
                </c:pt>
                <c:pt idx="91">
                  <c:v>156956</c:v>
                </c:pt>
                <c:pt idx="92">
                  <c:v>164996</c:v>
                </c:pt>
                <c:pt idx="93">
                  <c:v>172448</c:v>
                </c:pt>
                <c:pt idx="94">
                  <c:v>221694</c:v>
                </c:pt>
                <c:pt idx="95">
                  <c:v>247643</c:v>
                </c:pt>
                <c:pt idx="96">
                  <c:v>222164</c:v>
                </c:pt>
                <c:pt idx="97">
                  <c:v>160245</c:v>
                </c:pt>
                <c:pt idx="98">
                  <c:v>165223</c:v>
                </c:pt>
                <c:pt idx="99">
                  <c:v>173663</c:v>
                </c:pt>
                <c:pt idx="100">
                  <c:v>190382</c:v>
                </c:pt>
                <c:pt idx="101">
                  <c:v>234062</c:v>
                </c:pt>
                <c:pt idx="102">
                  <c:v>258532</c:v>
                </c:pt>
                <c:pt idx="103">
                  <c:v>232729</c:v>
                </c:pt>
                <c:pt idx="104">
                  <c:v>167540</c:v>
                </c:pt>
                <c:pt idx="105">
                  <c:v>176263</c:v>
                </c:pt>
                <c:pt idx="106">
                  <c:v>180345</c:v>
                </c:pt>
                <c:pt idx="107">
                  <c:v>185253</c:v>
                </c:pt>
                <c:pt idx="108">
                  <c:v>232837</c:v>
                </c:pt>
                <c:pt idx="109">
                  <c:v>259854</c:v>
                </c:pt>
                <c:pt idx="110">
                  <c:v>233076</c:v>
                </c:pt>
                <c:pt idx="111">
                  <c:v>169503</c:v>
                </c:pt>
                <c:pt idx="112">
                  <c:v>177195</c:v>
                </c:pt>
                <c:pt idx="113">
                  <c:v>182397</c:v>
                </c:pt>
                <c:pt idx="114">
                  <c:v>190514</c:v>
                </c:pt>
                <c:pt idx="115">
                  <c:v>228802</c:v>
                </c:pt>
                <c:pt idx="116">
                  <c:v>260318</c:v>
                </c:pt>
                <c:pt idx="117">
                  <c:v>231490</c:v>
                </c:pt>
                <c:pt idx="118">
                  <c:v>187410</c:v>
                </c:pt>
                <c:pt idx="119">
                  <c:v>201547</c:v>
                </c:pt>
                <c:pt idx="120">
                  <c:v>210077</c:v>
                </c:pt>
                <c:pt idx="121">
                  <c:v>133269</c:v>
                </c:pt>
                <c:pt idx="122">
                  <c:v>128930</c:v>
                </c:pt>
                <c:pt idx="123">
                  <c:v>187228</c:v>
                </c:pt>
                <c:pt idx="124">
                  <c:v>201731</c:v>
                </c:pt>
                <c:pt idx="125">
                  <c:v>192895</c:v>
                </c:pt>
                <c:pt idx="126">
                  <c:v>190774</c:v>
                </c:pt>
                <c:pt idx="127">
                  <c:v>188192</c:v>
                </c:pt>
                <c:pt idx="128">
                  <c:v>187222</c:v>
                </c:pt>
                <c:pt idx="129">
                  <c:v>202423</c:v>
                </c:pt>
                <c:pt idx="130">
                  <c:v>212421</c:v>
                </c:pt>
                <c:pt idx="131">
                  <c:v>208078</c:v>
                </c:pt>
                <c:pt idx="132">
                  <c:v>155645</c:v>
                </c:pt>
                <c:pt idx="133">
                  <c:v>159047</c:v>
                </c:pt>
                <c:pt idx="134">
                  <c:v>181567</c:v>
                </c:pt>
                <c:pt idx="135">
                  <c:v>175913</c:v>
                </c:pt>
                <c:pt idx="136">
                  <c:v>217796</c:v>
                </c:pt>
                <c:pt idx="137">
                  <c:v>237197</c:v>
                </c:pt>
                <c:pt idx="138">
                  <c:v>217233</c:v>
                </c:pt>
                <c:pt idx="139">
                  <c:v>158806</c:v>
                </c:pt>
                <c:pt idx="140">
                  <c:v>162949</c:v>
                </c:pt>
                <c:pt idx="141">
                  <c:v>162668</c:v>
                </c:pt>
                <c:pt idx="142">
                  <c:v>178032</c:v>
                </c:pt>
                <c:pt idx="143">
                  <c:v>220010</c:v>
                </c:pt>
                <c:pt idx="144">
                  <c:v>252021</c:v>
                </c:pt>
                <c:pt idx="145">
                  <c:v>228583</c:v>
                </c:pt>
                <c:pt idx="146">
                  <c:v>166308</c:v>
                </c:pt>
                <c:pt idx="147">
                  <c:v>163595</c:v>
                </c:pt>
                <c:pt idx="148">
                  <c:v>164291</c:v>
                </c:pt>
                <c:pt idx="149">
                  <c:v>177038</c:v>
                </c:pt>
                <c:pt idx="150">
                  <c:v>221351</c:v>
                </c:pt>
                <c:pt idx="151">
                  <c:v>249758</c:v>
                </c:pt>
                <c:pt idx="152">
                  <c:v>227342</c:v>
                </c:pt>
                <c:pt idx="153">
                  <c:v>151759</c:v>
                </c:pt>
                <c:pt idx="154">
                  <c:v>157592</c:v>
                </c:pt>
                <c:pt idx="155">
                  <c:v>169145</c:v>
                </c:pt>
                <c:pt idx="156">
                  <c:v>173215</c:v>
                </c:pt>
                <c:pt idx="157">
                  <c:v>224239</c:v>
                </c:pt>
                <c:pt idx="158">
                  <c:v>254146</c:v>
                </c:pt>
                <c:pt idx="159">
                  <c:v>234577</c:v>
                </c:pt>
                <c:pt idx="160">
                  <c:v>159971</c:v>
                </c:pt>
                <c:pt idx="161">
                  <c:v>168004</c:v>
                </c:pt>
                <c:pt idx="162">
                  <c:v>180962</c:v>
                </c:pt>
                <c:pt idx="163">
                  <c:v>181973</c:v>
                </c:pt>
                <c:pt idx="164">
                  <c:v>220754</c:v>
                </c:pt>
                <c:pt idx="165">
                  <c:v>222442</c:v>
                </c:pt>
                <c:pt idx="166">
                  <c:v>260476</c:v>
                </c:pt>
                <c:pt idx="167">
                  <c:v>160445</c:v>
                </c:pt>
                <c:pt idx="168">
                  <c:v>161560</c:v>
                </c:pt>
                <c:pt idx="169">
                  <c:v>166319</c:v>
                </c:pt>
                <c:pt idx="170">
                  <c:v>173655</c:v>
                </c:pt>
                <c:pt idx="171">
                  <c:v>188524</c:v>
                </c:pt>
                <c:pt idx="172">
                  <c:v>231723</c:v>
                </c:pt>
                <c:pt idx="173">
                  <c:v>232714</c:v>
                </c:pt>
                <c:pt idx="174">
                  <c:v>216324</c:v>
                </c:pt>
                <c:pt idx="175">
                  <c:v>249754</c:v>
                </c:pt>
                <c:pt idx="176">
                  <c:v>158166</c:v>
                </c:pt>
                <c:pt idx="177">
                  <c:v>164633</c:v>
                </c:pt>
                <c:pt idx="178">
                  <c:v>205515</c:v>
                </c:pt>
                <c:pt idx="179">
                  <c:v>229698</c:v>
                </c:pt>
                <c:pt idx="180">
                  <c:v>214011</c:v>
                </c:pt>
                <c:pt idx="181">
                  <c:v>143859</c:v>
                </c:pt>
                <c:pt idx="182">
                  <c:v>148677</c:v>
                </c:pt>
                <c:pt idx="183">
                  <c:v>156715</c:v>
                </c:pt>
                <c:pt idx="184">
                  <c:v>163734</c:v>
                </c:pt>
                <c:pt idx="185">
                  <c:v>210428</c:v>
                </c:pt>
                <c:pt idx="186">
                  <c:v>232843</c:v>
                </c:pt>
                <c:pt idx="187">
                  <c:v>231844</c:v>
                </c:pt>
                <c:pt idx="188">
                  <c:v>280364</c:v>
                </c:pt>
                <c:pt idx="189">
                  <c:v>156809</c:v>
                </c:pt>
                <c:pt idx="190">
                  <c:v>167826</c:v>
                </c:pt>
                <c:pt idx="191">
                  <c:v>172059</c:v>
                </c:pt>
                <c:pt idx="192">
                  <c:v>215238</c:v>
                </c:pt>
                <c:pt idx="193">
                  <c:v>244332</c:v>
                </c:pt>
                <c:pt idx="194">
                  <c:v>223419</c:v>
                </c:pt>
                <c:pt idx="195">
                  <c:v>159513</c:v>
                </c:pt>
                <c:pt idx="196">
                  <c:v>160915</c:v>
                </c:pt>
                <c:pt idx="197">
                  <c:v>163038</c:v>
                </c:pt>
                <c:pt idx="198">
                  <c:v>174309</c:v>
                </c:pt>
                <c:pt idx="199">
                  <c:v>223956</c:v>
                </c:pt>
                <c:pt idx="200">
                  <c:v>261969</c:v>
                </c:pt>
                <c:pt idx="201">
                  <c:v>247801</c:v>
                </c:pt>
                <c:pt idx="202">
                  <c:v>160591</c:v>
                </c:pt>
                <c:pt idx="203">
                  <c:v>162969</c:v>
                </c:pt>
                <c:pt idx="204">
                  <c:v>171878</c:v>
                </c:pt>
                <c:pt idx="205">
                  <c:v>191282</c:v>
                </c:pt>
                <c:pt idx="206">
                  <c:v>231632</c:v>
                </c:pt>
                <c:pt idx="207">
                  <c:v>265474</c:v>
                </c:pt>
                <c:pt idx="208">
                  <c:v>247557</c:v>
                </c:pt>
                <c:pt idx="209">
                  <c:v>160139</c:v>
                </c:pt>
                <c:pt idx="210">
                  <c:v>174476</c:v>
                </c:pt>
                <c:pt idx="211">
                  <c:v>180050</c:v>
                </c:pt>
                <c:pt idx="212">
                  <c:v>194739</c:v>
                </c:pt>
                <c:pt idx="213">
                  <c:v>234789</c:v>
                </c:pt>
                <c:pt idx="214">
                  <c:v>270791</c:v>
                </c:pt>
                <c:pt idx="215">
                  <c:v>255787</c:v>
                </c:pt>
                <c:pt idx="216">
                  <c:v>172127</c:v>
                </c:pt>
                <c:pt idx="217">
                  <c:v>176445</c:v>
                </c:pt>
                <c:pt idx="218">
                  <c:v>189347</c:v>
                </c:pt>
                <c:pt idx="219">
                  <c:v>211430</c:v>
                </c:pt>
                <c:pt idx="220">
                  <c:v>247408</c:v>
                </c:pt>
                <c:pt idx="221">
                  <c:v>277643</c:v>
                </c:pt>
                <c:pt idx="222">
                  <c:v>251884</c:v>
                </c:pt>
                <c:pt idx="223">
                  <c:v>175143</c:v>
                </c:pt>
                <c:pt idx="224">
                  <c:v>172635</c:v>
                </c:pt>
                <c:pt idx="225">
                  <c:v>176931</c:v>
                </c:pt>
                <c:pt idx="226">
                  <c:v>190839</c:v>
                </c:pt>
                <c:pt idx="227">
                  <c:v>229812</c:v>
                </c:pt>
                <c:pt idx="228">
                  <c:v>266607</c:v>
                </c:pt>
                <c:pt idx="229">
                  <c:v>258728</c:v>
                </c:pt>
                <c:pt idx="230">
                  <c:v>172869</c:v>
                </c:pt>
                <c:pt idx="231">
                  <c:v>188896</c:v>
                </c:pt>
                <c:pt idx="232">
                  <c:v>198047</c:v>
                </c:pt>
                <c:pt idx="233">
                  <c:v>192657</c:v>
                </c:pt>
                <c:pt idx="234">
                  <c:v>249765</c:v>
                </c:pt>
                <c:pt idx="235">
                  <c:v>295437</c:v>
                </c:pt>
                <c:pt idx="236">
                  <c:v>274980</c:v>
                </c:pt>
                <c:pt idx="237">
                  <c:v>183624</c:v>
                </c:pt>
                <c:pt idx="238">
                  <c:v>193448</c:v>
                </c:pt>
                <c:pt idx="239">
                  <c:v>195967</c:v>
                </c:pt>
                <c:pt idx="240">
                  <c:v>205212</c:v>
                </c:pt>
                <c:pt idx="241">
                  <c:v>250016</c:v>
                </c:pt>
                <c:pt idx="242">
                  <c:v>250587</c:v>
                </c:pt>
                <c:pt idx="243">
                  <c:v>216429</c:v>
                </c:pt>
                <c:pt idx="244">
                  <c:v>232916</c:v>
                </c:pt>
                <c:pt idx="245">
                  <c:v>218168</c:v>
                </c:pt>
                <c:pt idx="246">
                  <c:v>211344</c:v>
                </c:pt>
                <c:pt idx="247">
                  <c:v>222619</c:v>
                </c:pt>
                <c:pt idx="248">
                  <c:v>228251</c:v>
                </c:pt>
                <c:pt idx="249">
                  <c:v>267933</c:v>
                </c:pt>
                <c:pt idx="250">
                  <c:v>250664</c:v>
                </c:pt>
                <c:pt idx="251">
                  <c:v>225938</c:v>
                </c:pt>
                <c:pt idx="252">
                  <c:v>170809</c:v>
                </c:pt>
                <c:pt idx="253">
                  <c:v>185464</c:v>
                </c:pt>
                <c:pt idx="254">
                  <c:v>192717</c:v>
                </c:pt>
                <c:pt idx="255">
                  <c:v>237992</c:v>
                </c:pt>
                <c:pt idx="256">
                  <c:v>265011</c:v>
                </c:pt>
                <c:pt idx="257">
                  <c:v>242892</c:v>
                </c:pt>
                <c:pt idx="258">
                  <c:v>175478</c:v>
                </c:pt>
                <c:pt idx="259">
                  <c:v>178654</c:v>
                </c:pt>
                <c:pt idx="260">
                  <c:v>186075</c:v>
                </c:pt>
                <c:pt idx="261">
                  <c:v>208316</c:v>
                </c:pt>
                <c:pt idx="262">
                  <c:v>254121</c:v>
                </c:pt>
                <c:pt idx="263">
                  <c:v>266031</c:v>
                </c:pt>
                <c:pt idx="264">
                  <c:v>264236</c:v>
                </c:pt>
                <c:pt idx="265">
                  <c:v>190240</c:v>
                </c:pt>
                <c:pt idx="266">
                  <c:v>199161</c:v>
                </c:pt>
                <c:pt idx="267">
                  <c:v>207928</c:v>
                </c:pt>
                <c:pt idx="268">
                  <c:v>216449</c:v>
                </c:pt>
                <c:pt idx="269">
                  <c:v>249417</c:v>
                </c:pt>
                <c:pt idx="270">
                  <c:v>261110</c:v>
                </c:pt>
                <c:pt idx="271">
                  <c:v>265437</c:v>
                </c:pt>
                <c:pt idx="272">
                  <c:v>200660</c:v>
                </c:pt>
                <c:pt idx="273">
                  <c:v>201056</c:v>
                </c:pt>
                <c:pt idx="274">
                  <c:v>203372</c:v>
                </c:pt>
                <c:pt idx="275">
                  <c:v>211569</c:v>
                </c:pt>
                <c:pt idx="276">
                  <c:v>248541</c:v>
                </c:pt>
                <c:pt idx="277">
                  <c:v>259345</c:v>
                </c:pt>
                <c:pt idx="278">
                  <c:v>263743</c:v>
                </c:pt>
                <c:pt idx="279">
                  <c:v>202633</c:v>
                </c:pt>
                <c:pt idx="280">
                  <c:v>205289</c:v>
                </c:pt>
                <c:pt idx="281">
                  <c:v>212672</c:v>
                </c:pt>
                <c:pt idx="282">
                  <c:v>236569</c:v>
                </c:pt>
                <c:pt idx="283">
                  <c:v>270500</c:v>
                </c:pt>
                <c:pt idx="284">
                  <c:v>273747</c:v>
                </c:pt>
                <c:pt idx="285">
                  <c:v>269362</c:v>
                </c:pt>
                <c:pt idx="286">
                  <c:v>258786</c:v>
                </c:pt>
                <c:pt idx="287">
                  <c:v>227634</c:v>
                </c:pt>
                <c:pt idx="288">
                  <c:v>226018</c:v>
                </c:pt>
                <c:pt idx="289">
                  <c:v>231507</c:v>
                </c:pt>
                <c:pt idx="290">
                  <c:v>265346</c:v>
                </c:pt>
                <c:pt idx="291">
                  <c:v>270402</c:v>
                </c:pt>
                <c:pt idx="292">
                  <c:v>276605</c:v>
                </c:pt>
                <c:pt idx="293">
                  <c:v>228066</c:v>
                </c:pt>
                <c:pt idx="294">
                  <c:v>229828</c:v>
                </c:pt>
                <c:pt idx="295">
                  <c:v>235629</c:v>
                </c:pt>
                <c:pt idx="296">
                  <c:v>239610</c:v>
                </c:pt>
                <c:pt idx="297">
                  <c:v>272112</c:v>
                </c:pt>
                <c:pt idx="298">
                  <c:v>275324</c:v>
                </c:pt>
                <c:pt idx="299">
                  <c:v>281218</c:v>
                </c:pt>
                <c:pt idx="300">
                  <c:v>226857</c:v>
                </c:pt>
                <c:pt idx="301">
                  <c:v>229106</c:v>
                </c:pt>
                <c:pt idx="302">
                  <c:v>231904</c:v>
                </c:pt>
                <c:pt idx="303">
                  <c:v>249657</c:v>
                </c:pt>
                <c:pt idx="304">
                  <c:v>277456</c:v>
                </c:pt>
                <c:pt idx="305">
                  <c:v>284787</c:v>
                </c:pt>
                <c:pt idx="306">
                  <c:v>282833</c:v>
                </c:pt>
                <c:pt idx="307">
                  <c:v>225861</c:v>
                </c:pt>
                <c:pt idx="308">
                  <c:v>221130</c:v>
                </c:pt>
                <c:pt idx="309">
                  <c:v>226147</c:v>
                </c:pt>
                <c:pt idx="310">
                  <c:v>233901</c:v>
                </c:pt>
                <c:pt idx="311">
                  <c:v>265703</c:v>
                </c:pt>
                <c:pt idx="312">
                  <c:v>272929</c:v>
                </c:pt>
                <c:pt idx="313">
                  <c:v>274782</c:v>
                </c:pt>
                <c:pt idx="314">
                  <c:v>223297</c:v>
                </c:pt>
                <c:pt idx="315">
                  <c:v>224514</c:v>
                </c:pt>
                <c:pt idx="316">
                  <c:v>233965</c:v>
                </c:pt>
                <c:pt idx="317">
                  <c:v>244385</c:v>
                </c:pt>
                <c:pt idx="318">
                  <c:v>261994</c:v>
                </c:pt>
                <c:pt idx="319">
                  <c:v>268821</c:v>
                </c:pt>
                <c:pt idx="320">
                  <c:v>273685</c:v>
                </c:pt>
                <c:pt idx="321">
                  <c:v>214048</c:v>
                </c:pt>
                <c:pt idx="322">
                  <c:v>219800</c:v>
                </c:pt>
                <c:pt idx="323">
                  <c:v>224139</c:v>
                </c:pt>
                <c:pt idx="324">
                  <c:v>231028</c:v>
                </c:pt>
                <c:pt idx="325">
                  <c:v>265945</c:v>
                </c:pt>
                <c:pt idx="326">
                  <c:v>265083</c:v>
                </c:pt>
                <c:pt idx="327">
                  <c:v>265562</c:v>
                </c:pt>
                <c:pt idx="328">
                  <c:v>212017</c:v>
                </c:pt>
                <c:pt idx="329">
                  <c:v>214009</c:v>
                </c:pt>
                <c:pt idx="330">
                  <c:v>231940</c:v>
                </c:pt>
                <c:pt idx="331">
                  <c:v>224435</c:v>
                </c:pt>
                <c:pt idx="332">
                  <c:v>259816</c:v>
                </c:pt>
                <c:pt idx="333">
                  <c:v>259329</c:v>
                </c:pt>
                <c:pt idx="334">
                  <c:v>250120</c:v>
                </c:pt>
                <c:pt idx="335">
                  <c:v>211296</c:v>
                </c:pt>
                <c:pt idx="336">
                  <c:v>204829</c:v>
                </c:pt>
                <c:pt idx="337">
                  <c:v>213768</c:v>
                </c:pt>
                <c:pt idx="338">
                  <c:v>218103</c:v>
                </c:pt>
                <c:pt idx="339">
                  <c:v>251547</c:v>
                </c:pt>
                <c:pt idx="340">
                  <c:v>260973</c:v>
                </c:pt>
                <c:pt idx="341">
                  <c:v>246660</c:v>
                </c:pt>
                <c:pt idx="342">
                  <c:v>197559</c:v>
                </c:pt>
                <c:pt idx="343">
                  <c:v>380113</c:v>
                </c:pt>
                <c:pt idx="344">
                  <c:v>226921</c:v>
                </c:pt>
                <c:pt idx="345">
                  <c:v>225731</c:v>
                </c:pt>
                <c:pt idx="346">
                  <c:v>256964</c:v>
                </c:pt>
                <c:pt idx="347">
                  <c:v>265190</c:v>
                </c:pt>
                <c:pt idx="348">
                  <c:v>261418</c:v>
                </c:pt>
                <c:pt idx="349">
                  <c:v>203979</c:v>
                </c:pt>
                <c:pt idx="350">
                  <c:v>201241</c:v>
                </c:pt>
                <c:pt idx="351">
                  <c:v>216838</c:v>
                </c:pt>
                <c:pt idx="352">
                  <c:v>218732</c:v>
                </c:pt>
                <c:pt idx="353">
                  <c:v>237756</c:v>
                </c:pt>
                <c:pt idx="354">
                  <c:v>263327</c:v>
                </c:pt>
                <c:pt idx="355">
                  <c:v>253480</c:v>
                </c:pt>
                <c:pt idx="356">
                  <c:v>204777</c:v>
                </c:pt>
                <c:pt idx="357">
                  <c:v>208169</c:v>
                </c:pt>
                <c:pt idx="358">
                  <c:v>219262</c:v>
                </c:pt>
                <c:pt idx="359">
                  <c:v>227870</c:v>
                </c:pt>
                <c:pt idx="360">
                  <c:v>255808</c:v>
                </c:pt>
                <c:pt idx="361">
                  <c:v>271885</c:v>
                </c:pt>
                <c:pt idx="362">
                  <c:v>265673</c:v>
                </c:pt>
                <c:pt idx="363">
                  <c:v>215806</c:v>
                </c:pt>
                <c:pt idx="364">
                  <c:v>207508</c:v>
                </c:pt>
                <c:pt idx="365">
                  <c:v>254911</c:v>
                </c:pt>
                <c:pt idx="366">
                  <c:v>216997</c:v>
                </c:pt>
                <c:pt idx="367">
                  <c:v>269304</c:v>
                </c:pt>
                <c:pt idx="368">
                  <c:v>289754</c:v>
                </c:pt>
                <c:pt idx="369">
                  <c:v>273747</c:v>
                </c:pt>
                <c:pt idx="370">
                  <c:v>199650</c:v>
                </c:pt>
                <c:pt idx="371">
                  <c:v>207852</c:v>
                </c:pt>
                <c:pt idx="372">
                  <c:v>211803</c:v>
                </c:pt>
                <c:pt idx="373">
                  <c:v>219704</c:v>
                </c:pt>
                <c:pt idx="374">
                  <c:v>275451</c:v>
                </c:pt>
                <c:pt idx="375">
                  <c:v>302453</c:v>
                </c:pt>
                <c:pt idx="376">
                  <c:v>289005</c:v>
                </c:pt>
                <c:pt idx="377">
                  <c:v>207271</c:v>
                </c:pt>
                <c:pt idx="378">
                  <c:v>214764</c:v>
                </c:pt>
                <c:pt idx="379">
                  <c:v>229278</c:v>
                </c:pt>
                <c:pt idx="380">
                  <c:v>229100</c:v>
                </c:pt>
                <c:pt idx="381">
                  <c:v>270771</c:v>
                </c:pt>
                <c:pt idx="382">
                  <c:v>291559</c:v>
                </c:pt>
                <c:pt idx="383">
                  <c:v>280605</c:v>
                </c:pt>
                <c:pt idx="384">
                  <c:v>216629</c:v>
                </c:pt>
                <c:pt idx="385">
                  <c:v>216019</c:v>
                </c:pt>
                <c:pt idx="386">
                  <c:v>220752</c:v>
                </c:pt>
                <c:pt idx="387">
                  <c:v>227753</c:v>
                </c:pt>
                <c:pt idx="388">
                  <c:v>279011</c:v>
                </c:pt>
                <c:pt idx="389">
                  <c:v>300461</c:v>
                </c:pt>
                <c:pt idx="390">
                  <c:v>290772</c:v>
                </c:pt>
                <c:pt idx="391">
                  <c:v>204946</c:v>
                </c:pt>
                <c:pt idx="392">
                  <c:v>206515</c:v>
                </c:pt>
                <c:pt idx="393">
                  <c:v>216164</c:v>
                </c:pt>
                <c:pt idx="394">
                  <c:v>224227</c:v>
                </c:pt>
                <c:pt idx="395">
                  <c:v>263884</c:v>
                </c:pt>
                <c:pt idx="396">
                  <c:v>292811</c:v>
                </c:pt>
                <c:pt idx="397">
                  <c:v>276092</c:v>
                </c:pt>
                <c:pt idx="398">
                  <c:v>200422</c:v>
                </c:pt>
                <c:pt idx="399">
                  <c:v>213797</c:v>
                </c:pt>
                <c:pt idx="400">
                  <c:v>215655</c:v>
                </c:pt>
                <c:pt idx="401">
                  <c:v>221395</c:v>
                </c:pt>
                <c:pt idx="402">
                  <c:v>277815</c:v>
                </c:pt>
                <c:pt idx="403">
                  <c:v>311101</c:v>
                </c:pt>
                <c:pt idx="404">
                  <c:v>293896</c:v>
                </c:pt>
                <c:pt idx="405">
                  <c:v>205681</c:v>
                </c:pt>
                <c:pt idx="406">
                  <c:v>217839</c:v>
                </c:pt>
                <c:pt idx="407">
                  <c:v>226614</c:v>
                </c:pt>
                <c:pt idx="408">
                  <c:v>236848</c:v>
                </c:pt>
                <c:pt idx="409">
                  <c:v>285171</c:v>
                </c:pt>
                <c:pt idx="410">
                  <c:v>316578</c:v>
                </c:pt>
                <c:pt idx="411">
                  <c:v>294938</c:v>
                </c:pt>
                <c:pt idx="412">
                  <c:v>214013</c:v>
                </c:pt>
                <c:pt idx="413">
                  <c:v>220218</c:v>
                </c:pt>
                <c:pt idx="414">
                  <c:v>237645</c:v>
                </c:pt>
                <c:pt idx="415">
                  <c:v>236310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D4C9-4A0C-8390-B28595A516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6755423"/>
        <c:axId val="2116755007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Yandex Food delivery search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Sheet1!$C$2:$C$417</c:f>
              <c:numCache>
                <c:formatCode>General</c:formatCode>
                <c:ptCount val="416"/>
                <c:pt idx="0">
                  <c:v>172422</c:v>
                </c:pt>
                <c:pt idx="1">
                  <c:v>172422</c:v>
                </c:pt>
                <c:pt idx="2">
                  <c:v>172422</c:v>
                </c:pt>
                <c:pt idx="3">
                  <c:v>172422</c:v>
                </c:pt>
                <c:pt idx="4">
                  <c:v>172422</c:v>
                </c:pt>
                <c:pt idx="5">
                  <c:v>172422</c:v>
                </c:pt>
                <c:pt idx="6">
                  <c:v>172422</c:v>
                </c:pt>
                <c:pt idx="7">
                  <c:v>172422</c:v>
                </c:pt>
                <c:pt idx="8">
                  <c:v>172422</c:v>
                </c:pt>
                <c:pt idx="9">
                  <c:v>172422</c:v>
                </c:pt>
                <c:pt idx="10">
                  <c:v>172422</c:v>
                </c:pt>
                <c:pt idx="11">
                  <c:v>172422</c:v>
                </c:pt>
                <c:pt idx="12">
                  <c:v>172422</c:v>
                </c:pt>
                <c:pt idx="13">
                  <c:v>172422</c:v>
                </c:pt>
                <c:pt idx="14">
                  <c:v>172422</c:v>
                </c:pt>
                <c:pt idx="15">
                  <c:v>172422</c:v>
                </c:pt>
                <c:pt idx="16">
                  <c:v>172422</c:v>
                </c:pt>
                <c:pt idx="17">
                  <c:v>172422</c:v>
                </c:pt>
                <c:pt idx="18">
                  <c:v>172422</c:v>
                </c:pt>
                <c:pt idx="19">
                  <c:v>172422</c:v>
                </c:pt>
                <c:pt idx="20">
                  <c:v>172422</c:v>
                </c:pt>
                <c:pt idx="21">
                  <c:v>172422</c:v>
                </c:pt>
                <c:pt idx="22">
                  <c:v>172422</c:v>
                </c:pt>
                <c:pt idx="23">
                  <c:v>172422</c:v>
                </c:pt>
                <c:pt idx="24">
                  <c:v>172422</c:v>
                </c:pt>
                <c:pt idx="25">
                  <c:v>172422</c:v>
                </c:pt>
                <c:pt idx="26">
                  <c:v>172422</c:v>
                </c:pt>
                <c:pt idx="27">
                  <c:v>172422</c:v>
                </c:pt>
                <c:pt idx="28">
                  <c:v>172422</c:v>
                </c:pt>
                <c:pt idx="29">
                  <c:v>172422</c:v>
                </c:pt>
                <c:pt idx="30">
                  <c:v>203615.25</c:v>
                </c:pt>
                <c:pt idx="31">
                  <c:v>203615.25</c:v>
                </c:pt>
                <c:pt idx="32">
                  <c:v>203615.25</c:v>
                </c:pt>
                <c:pt idx="33">
                  <c:v>203615.25</c:v>
                </c:pt>
                <c:pt idx="34">
                  <c:v>203615.25</c:v>
                </c:pt>
                <c:pt idx="35">
                  <c:v>203615.25</c:v>
                </c:pt>
                <c:pt idx="36">
                  <c:v>203615.25</c:v>
                </c:pt>
                <c:pt idx="37">
                  <c:v>203615.25</c:v>
                </c:pt>
                <c:pt idx="38">
                  <c:v>203615.25</c:v>
                </c:pt>
                <c:pt idx="39">
                  <c:v>203615.25</c:v>
                </c:pt>
                <c:pt idx="40">
                  <c:v>203615.25</c:v>
                </c:pt>
                <c:pt idx="41">
                  <c:v>203615.25</c:v>
                </c:pt>
                <c:pt idx="42">
                  <c:v>203615.25</c:v>
                </c:pt>
                <c:pt idx="43">
                  <c:v>203615.25</c:v>
                </c:pt>
                <c:pt idx="44">
                  <c:v>203615.25</c:v>
                </c:pt>
                <c:pt idx="45">
                  <c:v>203615.25</c:v>
                </c:pt>
                <c:pt idx="46">
                  <c:v>203615.25</c:v>
                </c:pt>
                <c:pt idx="47">
                  <c:v>203615.25</c:v>
                </c:pt>
                <c:pt idx="48">
                  <c:v>203615.25</c:v>
                </c:pt>
                <c:pt idx="49">
                  <c:v>203615.25</c:v>
                </c:pt>
                <c:pt idx="50">
                  <c:v>203615.25</c:v>
                </c:pt>
                <c:pt idx="51">
                  <c:v>203615.25</c:v>
                </c:pt>
                <c:pt idx="52">
                  <c:v>203615.25</c:v>
                </c:pt>
                <c:pt idx="53">
                  <c:v>203615.25</c:v>
                </c:pt>
                <c:pt idx="54">
                  <c:v>203615.25</c:v>
                </c:pt>
                <c:pt idx="55">
                  <c:v>203615.25</c:v>
                </c:pt>
                <c:pt idx="56">
                  <c:v>203615.25</c:v>
                </c:pt>
                <c:pt idx="57">
                  <c:v>203615.25</c:v>
                </c:pt>
                <c:pt idx="58">
                  <c:v>203615.25</c:v>
                </c:pt>
                <c:pt idx="59">
                  <c:v>203615.25</c:v>
                </c:pt>
                <c:pt idx="60">
                  <c:v>203615.25</c:v>
                </c:pt>
                <c:pt idx="61">
                  <c:v>211334.25</c:v>
                </c:pt>
                <c:pt idx="62">
                  <c:v>211334.25</c:v>
                </c:pt>
                <c:pt idx="63">
                  <c:v>211334.25</c:v>
                </c:pt>
                <c:pt idx="64">
                  <c:v>211334.25</c:v>
                </c:pt>
                <c:pt idx="65">
                  <c:v>211334.25</c:v>
                </c:pt>
                <c:pt idx="66">
                  <c:v>211334.25</c:v>
                </c:pt>
                <c:pt idx="67">
                  <c:v>211334.25</c:v>
                </c:pt>
                <c:pt idx="68">
                  <c:v>211334.25</c:v>
                </c:pt>
                <c:pt idx="69">
                  <c:v>211334.25</c:v>
                </c:pt>
                <c:pt idx="70">
                  <c:v>211334.25</c:v>
                </c:pt>
                <c:pt idx="71">
                  <c:v>211334.25</c:v>
                </c:pt>
                <c:pt idx="72">
                  <c:v>211334.25</c:v>
                </c:pt>
                <c:pt idx="73">
                  <c:v>211334.25</c:v>
                </c:pt>
                <c:pt idx="74">
                  <c:v>211334.25</c:v>
                </c:pt>
                <c:pt idx="75">
                  <c:v>211334.25</c:v>
                </c:pt>
                <c:pt idx="76">
                  <c:v>211334.25</c:v>
                </c:pt>
                <c:pt idx="77">
                  <c:v>211334.25</c:v>
                </c:pt>
                <c:pt idx="78">
                  <c:v>211334.25</c:v>
                </c:pt>
                <c:pt idx="79">
                  <c:v>211334.25</c:v>
                </c:pt>
                <c:pt idx="80">
                  <c:v>211334.25</c:v>
                </c:pt>
                <c:pt idx="81">
                  <c:v>211334.25</c:v>
                </c:pt>
                <c:pt idx="82">
                  <c:v>211334.25</c:v>
                </c:pt>
                <c:pt idx="83">
                  <c:v>211334.25</c:v>
                </c:pt>
                <c:pt idx="84">
                  <c:v>211334.25</c:v>
                </c:pt>
                <c:pt idx="85">
                  <c:v>211334.25</c:v>
                </c:pt>
                <c:pt idx="86">
                  <c:v>211334.25</c:v>
                </c:pt>
                <c:pt idx="87">
                  <c:v>211334.25</c:v>
                </c:pt>
                <c:pt idx="88">
                  <c:v>211334.25</c:v>
                </c:pt>
                <c:pt idx="89">
                  <c:v>211334.25</c:v>
                </c:pt>
                <c:pt idx="90">
                  <c:v>211334.25</c:v>
                </c:pt>
                <c:pt idx="91">
                  <c:v>220869.75</c:v>
                </c:pt>
                <c:pt idx="92">
                  <c:v>220869.75</c:v>
                </c:pt>
                <c:pt idx="93">
                  <c:v>220869.75</c:v>
                </c:pt>
                <c:pt idx="94">
                  <c:v>220869.75</c:v>
                </c:pt>
                <c:pt idx="95">
                  <c:v>220869.75</c:v>
                </c:pt>
                <c:pt idx="96">
                  <c:v>220869.75</c:v>
                </c:pt>
                <c:pt idx="97">
                  <c:v>220869.75</c:v>
                </c:pt>
                <c:pt idx="98">
                  <c:v>220869.75</c:v>
                </c:pt>
                <c:pt idx="99">
                  <c:v>220869.75</c:v>
                </c:pt>
                <c:pt idx="100">
                  <c:v>220869.75</c:v>
                </c:pt>
                <c:pt idx="101">
                  <c:v>220869.75</c:v>
                </c:pt>
                <c:pt idx="102">
                  <c:v>220869.75</c:v>
                </c:pt>
                <c:pt idx="103">
                  <c:v>220869.75</c:v>
                </c:pt>
                <c:pt idx="104">
                  <c:v>190293</c:v>
                </c:pt>
                <c:pt idx="105">
                  <c:v>190293</c:v>
                </c:pt>
                <c:pt idx="106">
                  <c:v>190293</c:v>
                </c:pt>
                <c:pt idx="107">
                  <c:v>190293</c:v>
                </c:pt>
                <c:pt idx="108">
                  <c:v>190293</c:v>
                </c:pt>
                <c:pt idx="109">
                  <c:v>190293</c:v>
                </c:pt>
                <c:pt idx="110">
                  <c:v>190293</c:v>
                </c:pt>
                <c:pt idx="111">
                  <c:v>206491</c:v>
                </c:pt>
                <c:pt idx="112">
                  <c:v>206491</c:v>
                </c:pt>
                <c:pt idx="113">
                  <c:v>206491</c:v>
                </c:pt>
                <c:pt idx="114">
                  <c:v>206491</c:v>
                </c:pt>
                <c:pt idx="115">
                  <c:v>206491</c:v>
                </c:pt>
                <c:pt idx="116">
                  <c:v>206491</c:v>
                </c:pt>
                <c:pt idx="117">
                  <c:v>206491</c:v>
                </c:pt>
                <c:pt idx="118">
                  <c:v>213144</c:v>
                </c:pt>
                <c:pt idx="119">
                  <c:v>213144</c:v>
                </c:pt>
                <c:pt idx="120">
                  <c:v>213144</c:v>
                </c:pt>
                <c:pt idx="121">
                  <c:v>213144</c:v>
                </c:pt>
                <c:pt idx="122">
                  <c:v>213144</c:v>
                </c:pt>
                <c:pt idx="123">
                  <c:v>213144</c:v>
                </c:pt>
                <c:pt idx="124">
                  <c:v>213144</c:v>
                </c:pt>
                <c:pt idx="125">
                  <c:v>204117</c:v>
                </c:pt>
                <c:pt idx="126">
                  <c:v>204117</c:v>
                </c:pt>
                <c:pt idx="127">
                  <c:v>204117</c:v>
                </c:pt>
                <c:pt idx="128">
                  <c:v>204117</c:v>
                </c:pt>
                <c:pt idx="129">
                  <c:v>204117</c:v>
                </c:pt>
                <c:pt idx="130">
                  <c:v>204117</c:v>
                </c:pt>
                <c:pt idx="131">
                  <c:v>204117</c:v>
                </c:pt>
                <c:pt idx="132">
                  <c:v>217807</c:v>
                </c:pt>
                <c:pt idx="133">
                  <c:v>217807</c:v>
                </c:pt>
                <c:pt idx="134">
                  <c:v>217807</c:v>
                </c:pt>
                <c:pt idx="135">
                  <c:v>217807</c:v>
                </c:pt>
                <c:pt idx="136">
                  <c:v>217807</c:v>
                </c:pt>
                <c:pt idx="137">
                  <c:v>217807</c:v>
                </c:pt>
                <c:pt idx="138">
                  <c:v>217807</c:v>
                </c:pt>
                <c:pt idx="139">
                  <c:v>214864</c:v>
                </c:pt>
                <c:pt idx="140">
                  <c:v>214864</c:v>
                </c:pt>
                <c:pt idx="141">
                  <c:v>214864</c:v>
                </c:pt>
                <c:pt idx="142">
                  <c:v>214864</c:v>
                </c:pt>
                <c:pt idx="143">
                  <c:v>214864</c:v>
                </c:pt>
                <c:pt idx="144">
                  <c:v>214864</c:v>
                </c:pt>
                <c:pt idx="145">
                  <c:v>214864</c:v>
                </c:pt>
                <c:pt idx="146">
                  <c:v>207868</c:v>
                </c:pt>
                <c:pt idx="147">
                  <c:v>207868</c:v>
                </c:pt>
                <c:pt idx="148">
                  <c:v>207868</c:v>
                </c:pt>
                <c:pt idx="149">
                  <c:v>207868</c:v>
                </c:pt>
                <c:pt idx="150">
                  <c:v>207868</c:v>
                </c:pt>
                <c:pt idx="151">
                  <c:v>207868</c:v>
                </c:pt>
                <c:pt idx="152">
                  <c:v>207868</c:v>
                </c:pt>
                <c:pt idx="153">
                  <c:v>203696</c:v>
                </c:pt>
                <c:pt idx="154">
                  <c:v>203696</c:v>
                </c:pt>
                <c:pt idx="155">
                  <c:v>203696</c:v>
                </c:pt>
                <c:pt idx="156">
                  <c:v>203696</c:v>
                </c:pt>
                <c:pt idx="157">
                  <c:v>203696</c:v>
                </c:pt>
                <c:pt idx="158">
                  <c:v>203696</c:v>
                </c:pt>
                <c:pt idx="159">
                  <c:v>203696</c:v>
                </c:pt>
                <c:pt idx="160">
                  <c:v>227791</c:v>
                </c:pt>
                <c:pt idx="161">
                  <c:v>227791</c:v>
                </c:pt>
                <c:pt idx="162">
                  <c:v>227791</c:v>
                </c:pt>
                <c:pt idx="163">
                  <c:v>227791</c:v>
                </c:pt>
                <c:pt idx="164">
                  <c:v>227791</c:v>
                </c:pt>
                <c:pt idx="165">
                  <c:v>227791</c:v>
                </c:pt>
                <c:pt idx="166">
                  <c:v>227791</c:v>
                </c:pt>
                <c:pt idx="167">
                  <c:v>206770</c:v>
                </c:pt>
                <c:pt idx="168">
                  <c:v>206770</c:v>
                </c:pt>
                <c:pt idx="169">
                  <c:v>206770</c:v>
                </c:pt>
                <c:pt idx="170">
                  <c:v>206770</c:v>
                </c:pt>
                <c:pt idx="171">
                  <c:v>206770</c:v>
                </c:pt>
                <c:pt idx="172">
                  <c:v>206770</c:v>
                </c:pt>
                <c:pt idx="173">
                  <c:v>206770</c:v>
                </c:pt>
                <c:pt idx="174">
                  <c:v>203633</c:v>
                </c:pt>
                <c:pt idx="175">
                  <c:v>203633</c:v>
                </c:pt>
                <c:pt idx="176">
                  <c:v>203633</c:v>
                </c:pt>
                <c:pt idx="177">
                  <c:v>203633</c:v>
                </c:pt>
                <c:pt idx="178">
                  <c:v>203633</c:v>
                </c:pt>
                <c:pt idx="179">
                  <c:v>203633</c:v>
                </c:pt>
                <c:pt idx="180">
                  <c:v>203633</c:v>
                </c:pt>
                <c:pt idx="181">
                  <c:v>186029</c:v>
                </c:pt>
                <c:pt idx="182">
                  <c:v>186029</c:v>
                </c:pt>
                <c:pt idx="183">
                  <c:v>186029</c:v>
                </c:pt>
                <c:pt idx="184">
                  <c:v>186029</c:v>
                </c:pt>
                <c:pt idx="185">
                  <c:v>186029</c:v>
                </c:pt>
                <c:pt idx="186">
                  <c:v>186029</c:v>
                </c:pt>
                <c:pt idx="187">
                  <c:v>186029</c:v>
                </c:pt>
                <c:pt idx="188">
                  <c:v>195915</c:v>
                </c:pt>
                <c:pt idx="189">
                  <c:v>195915</c:v>
                </c:pt>
                <c:pt idx="190">
                  <c:v>195915</c:v>
                </c:pt>
                <c:pt idx="191">
                  <c:v>195915</c:v>
                </c:pt>
                <c:pt idx="192">
                  <c:v>195915</c:v>
                </c:pt>
                <c:pt idx="193">
                  <c:v>195915</c:v>
                </c:pt>
                <c:pt idx="194">
                  <c:v>195915</c:v>
                </c:pt>
                <c:pt idx="195">
                  <c:v>181356</c:v>
                </c:pt>
                <c:pt idx="196">
                  <c:v>181356</c:v>
                </c:pt>
                <c:pt idx="197">
                  <c:v>181356</c:v>
                </c:pt>
                <c:pt idx="198">
                  <c:v>181356</c:v>
                </c:pt>
                <c:pt idx="199">
                  <c:v>181356</c:v>
                </c:pt>
                <c:pt idx="200">
                  <c:v>181356</c:v>
                </c:pt>
                <c:pt idx="201">
                  <c:v>181356</c:v>
                </c:pt>
                <c:pt idx="202">
                  <c:v>175522</c:v>
                </c:pt>
                <c:pt idx="203">
                  <c:v>175522</c:v>
                </c:pt>
                <c:pt idx="204">
                  <c:v>175522</c:v>
                </c:pt>
                <c:pt idx="205">
                  <c:v>175522</c:v>
                </c:pt>
                <c:pt idx="206">
                  <c:v>175522</c:v>
                </c:pt>
                <c:pt idx="207">
                  <c:v>175522</c:v>
                </c:pt>
                <c:pt idx="208">
                  <c:v>175522</c:v>
                </c:pt>
                <c:pt idx="209">
                  <c:v>172137</c:v>
                </c:pt>
                <c:pt idx="210">
                  <c:v>172137</c:v>
                </c:pt>
                <c:pt idx="211">
                  <c:v>172137</c:v>
                </c:pt>
                <c:pt idx="212">
                  <c:v>172137</c:v>
                </c:pt>
                <c:pt idx="213">
                  <c:v>172137</c:v>
                </c:pt>
                <c:pt idx="214">
                  <c:v>172137</c:v>
                </c:pt>
                <c:pt idx="215">
                  <c:v>172137</c:v>
                </c:pt>
                <c:pt idx="216">
                  <c:v>177693</c:v>
                </c:pt>
                <c:pt idx="217">
                  <c:v>177693</c:v>
                </c:pt>
                <c:pt idx="218">
                  <c:v>177693</c:v>
                </c:pt>
                <c:pt idx="219">
                  <c:v>177693</c:v>
                </c:pt>
                <c:pt idx="220">
                  <c:v>177693</c:v>
                </c:pt>
                <c:pt idx="221">
                  <c:v>177693</c:v>
                </c:pt>
                <c:pt idx="222">
                  <c:v>177693</c:v>
                </c:pt>
                <c:pt idx="223">
                  <c:v>172876</c:v>
                </c:pt>
                <c:pt idx="224">
                  <c:v>172876</c:v>
                </c:pt>
                <c:pt idx="225">
                  <c:v>172876</c:v>
                </c:pt>
                <c:pt idx="226">
                  <c:v>172876</c:v>
                </c:pt>
                <c:pt idx="227">
                  <c:v>172876</c:v>
                </c:pt>
                <c:pt idx="228">
                  <c:v>172876</c:v>
                </c:pt>
                <c:pt idx="229">
                  <c:v>172876</c:v>
                </c:pt>
                <c:pt idx="230">
                  <c:v>190293</c:v>
                </c:pt>
                <c:pt idx="231">
                  <c:v>190293</c:v>
                </c:pt>
                <c:pt idx="232">
                  <c:v>190293</c:v>
                </c:pt>
                <c:pt idx="233">
                  <c:v>190293</c:v>
                </c:pt>
                <c:pt idx="234">
                  <c:v>190293</c:v>
                </c:pt>
                <c:pt idx="235">
                  <c:v>190293</c:v>
                </c:pt>
                <c:pt idx="236">
                  <c:v>190293</c:v>
                </c:pt>
                <c:pt idx="237">
                  <c:v>178796</c:v>
                </c:pt>
                <c:pt idx="238">
                  <c:v>178796</c:v>
                </c:pt>
                <c:pt idx="239">
                  <c:v>178796</c:v>
                </c:pt>
                <c:pt idx="240">
                  <c:v>178796</c:v>
                </c:pt>
                <c:pt idx="241">
                  <c:v>178796</c:v>
                </c:pt>
                <c:pt idx="242">
                  <c:v>178796</c:v>
                </c:pt>
                <c:pt idx="243">
                  <c:v>178796</c:v>
                </c:pt>
                <c:pt idx="244">
                  <c:v>192881</c:v>
                </c:pt>
                <c:pt idx="245">
                  <c:v>192881</c:v>
                </c:pt>
                <c:pt idx="246">
                  <c:v>192881</c:v>
                </c:pt>
                <c:pt idx="247">
                  <c:v>192881</c:v>
                </c:pt>
                <c:pt idx="248">
                  <c:v>192881</c:v>
                </c:pt>
                <c:pt idx="249">
                  <c:v>192881</c:v>
                </c:pt>
                <c:pt idx="250">
                  <c:v>192881</c:v>
                </c:pt>
                <c:pt idx="251">
                  <c:v>180026</c:v>
                </c:pt>
                <c:pt idx="252">
                  <c:v>180026</c:v>
                </c:pt>
                <c:pt idx="253">
                  <c:v>180026</c:v>
                </c:pt>
                <c:pt idx="254">
                  <c:v>180026</c:v>
                </c:pt>
                <c:pt idx="255">
                  <c:v>180026</c:v>
                </c:pt>
                <c:pt idx="256">
                  <c:v>180026</c:v>
                </c:pt>
                <c:pt idx="257">
                  <c:v>180026</c:v>
                </c:pt>
                <c:pt idx="258">
                  <c:v>183702</c:v>
                </c:pt>
                <c:pt idx="259">
                  <c:v>183702</c:v>
                </c:pt>
                <c:pt idx="260">
                  <c:v>183702</c:v>
                </c:pt>
                <c:pt idx="261">
                  <c:v>183702</c:v>
                </c:pt>
                <c:pt idx="262">
                  <c:v>183702</c:v>
                </c:pt>
                <c:pt idx="263">
                  <c:v>183702</c:v>
                </c:pt>
                <c:pt idx="264">
                  <c:v>183702</c:v>
                </c:pt>
                <c:pt idx="265">
                  <c:v>190842</c:v>
                </c:pt>
                <c:pt idx="266">
                  <c:v>190842</c:v>
                </c:pt>
                <c:pt idx="267">
                  <c:v>190842</c:v>
                </c:pt>
                <c:pt idx="268">
                  <c:v>190842</c:v>
                </c:pt>
                <c:pt idx="269">
                  <c:v>190842</c:v>
                </c:pt>
                <c:pt idx="270">
                  <c:v>190842</c:v>
                </c:pt>
                <c:pt idx="271">
                  <c:v>190842</c:v>
                </c:pt>
                <c:pt idx="272">
                  <c:v>202026</c:v>
                </c:pt>
                <c:pt idx="273">
                  <c:v>202026</c:v>
                </c:pt>
                <c:pt idx="274">
                  <c:v>202026</c:v>
                </c:pt>
                <c:pt idx="275">
                  <c:v>202026</c:v>
                </c:pt>
                <c:pt idx="276">
                  <c:v>202026</c:v>
                </c:pt>
                <c:pt idx="277">
                  <c:v>202026</c:v>
                </c:pt>
                <c:pt idx="278">
                  <c:v>202026</c:v>
                </c:pt>
                <c:pt idx="279">
                  <c:v>221597</c:v>
                </c:pt>
                <c:pt idx="280">
                  <c:v>221597</c:v>
                </c:pt>
                <c:pt idx="281">
                  <c:v>221597</c:v>
                </c:pt>
                <c:pt idx="282">
                  <c:v>221597</c:v>
                </c:pt>
                <c:pt idx="283">
                  <c:v>221597</c:v>
                </c:pt>
                <c:pt idx="284">
                  <c:v>221597</c:v>
                </c:pt>
                <c:pt idx="285">
                  <c:v>221597</c:v>
                </c:pt>
                <c:pt idx="286">
                  <c:v>221634</c:v>
                </c:pt>
                <c:pt idx="287">
                  <c:v>221634</c:v>
                </c:pt>
                <c:pt idx="288">
                  <c:v>221634</c:v>
                </c:pt>
                <c:pt idx="289">
                  <c:v>221634</c:v>
                </c:pt>
                <c:pt idx="290">
                  <c:v>221634</c:v>
                </c:pt>
                <c:pt idx="291">
                  <c:v>221634</c:v>
                </c:pt>
                <c:pt idx="292">
                  <c:v>221634</c:v>
                </c:pt>
                <c:pt idx="293">
                  <c:v>225289</c:v>
                </c:pt>
                <c:pt idx="294">
                  <c:v>225289</c:v>
                </c:pt>
                <c:pt idx="295">
                  <c:v>225289</c:v>
                </c:pt>
                <c:pt idx="296">
                  <c:v>225289</c:v>
                </c:pt>
                <c:pt idx="297">
                  <c:v>225289</c:v>
                </c:pt>
                <c:pt idx="298">
                  <c:v>225289</c:v>
                </c:pt>
                <c:pt idx="299">
                  <c:v>225289</c:v>
                </c:pt>
                <c:pt idx="300">
                  <c:v>238510</c:v>
                </c:pt>
                <c:pt idx="301">
                  <c:v>238510</c:v>
                </c:pt>
                <c:pt idx="302">
                  <c:v>238510</c:v>
                </c:pt>
                <c:pt idx="303">
                  <c:v>238510</c:v>
                </c:pt>
                <c:pt idx="304">
                  <c:v>238510</c:v>
                </c:pt>
                <c:pt idx="305">
                  <c:v>238510</c:v>
                </c:pt>
                <c:pt idx="306">
                  <c:v>238510</c:v>
                </c:pt>
                <c:pt idx="307">
                  <c:v>236461</c:v>
                </c:pt>
                <c:pt idx="308">
                  <c:v>236461</c:v>
                </c:pt>
                <c:pt idx="309">
                  <c:v>236461</c:v>
                </c:pt>
                <c:pt idx="310">
                  <c:v>236461</c:v>
                </c:pt>
                <c:pt idx="311">
                  <c:v>236461</c:v>
                </c:pt>
                <c:pt idx="312">
                  <c:v>236461</c:v>
                </c:pt>
                <c:pt idx="313">
                  <c:v>236461</c:v>
                </c:pt>
                <c:pt idx="314">
                  <c:v>240621</c:v>
                </c:pt>
                <c:pt idx="315">
                  <c:v>240621</c:v>
                </c:pt>
                <c:pt idx="316">
                  <c:v>240621</c:v>
                </c:pt>
                <c:pt idx="317">
                  <c:v>240621</c:v>
                </c:pt>
                <c:pt idx="318">
                  <c:v>240621</c:v>
                </c:pt>
                <c:pt idx="319">
                  <c:v>240621</c:v>
                </c:pt>
                <c:pt idx="320">
                  <c:v>240621</c:v>
                </c:pt>
                <c:pt idx="321">
                  <c:v>237409</c:v>
                </c:pt>
                <c:pt idx="322">
                  <c:v>237409</c:v>
                </c:pt>
                <c:pt idx="323">
                  <c:v>237409</c:v>
                </c:pt>
                <c:pt idx="324">
                  <c:v>237409</c:v>
                </c:pt>
                <c:pt idx="325">
                  <c:v>237409</c:v>
                </c:pt>
                <c:pt idx="326">
                  <c:v>237409</c:v>
                </c:pt>
                <c:pt idx="327">
                  <c:v>237409</c:v>
                </c:pt>
                <c:pt idx="328">
                  <c:v>234901</c:v>
                </c:pt>
                <c:pt idx="329">
                  <c:v>234901</c:v>
                </c:pt>
                <c:pt idx="330">
                  <c:v>234901</c:v>
                </c:pt>
                <c:pt idx="331">
                  <c:v>234901</c:v>
                </c:pt>
                <c:pt idx="332">
                  <c:v>234901</c:v>
                </c:pt>
                <c:pt idx="333">
                  <c:v>234901</c:v>
                </c:pt>
                <c:pt idx="334">
                  <c:v>234901</c:v>
                </c:pt>
                <c:pt idx="335">
                  <c:v>240882</c:v>
                </c:pt>
                <c:pt idx="336">
                  <c:v>240882</c:v>
                </c:pt>
                <c:pt idx="337">
                  <c:v>240882</c:v>
                </c:pt>
                <c:pt idx="338">
                  <c:v>240882</c:v>
                </c:pt>
                <c:pt idx="339">
                  <c:v>240882</c:v>
                </c:pt>
                <c:pt idx="340">
                  <c:v>240882</c:v>
                </c:pt>
                <c:pt idx="341">
                  <c:v>240882</c:v>
                </c:pt>
                <c:pt idx="342">
                  <c:v>246301</c:v>
                </c:pt>
                <c:pt idx="343">
                  <c:v>246301</c:v>
                </c:pt>
                <c:pt idx="344">
                  <c:v>246301</c:v>
                </c:pt>
                <c:pt idx="345">
                  <c:v>246301</c:v>
                </c:pt>
                <c:pt idx="346">
                  <c:v>246301</c:v>
                </c:pt>
                <c:pt idx="347">
                  <c:v>246301</c:v>
                </c:pt>
                <c:pt idx="348">
                  <c:v>246301</c:v>
                </c:pt>
                <c:pt idx="349">
                  <c:v>235333</c:v>
                </c:pt>
                <c:pt idx="350">
                  <c:v>235333</c:v>
                </c:pt>
                <c:pt idx="351">
                  <c:v>235333</c:v>
                </c:pt>
                <c:pt idx="352">
                  <c:v>235333</c:v>
                </c:pt>
                <c:pt idx="353">
                  <c:v>235333</c:v>
                </c:pt>
                <c:pt idx="354">
                  <c:v>235333</c:v>
                </c:pt>
                <c:pt idx="355">
                  <c:v>235333</c:v>
                </c:pt>
                <c:pt idx="356">
                  <c:v>229200</c:v>
                </c:pt>
                <c:pt idx="357">
                  <c:v>229200</c:v>
                </c:pt>
                <c:pt idx="358">
                  <c:v>229200</c:v>
                </c:pt>
                <c:pt idx="359">
                  <c:v>229200</c:v>
                </c:pt>
                <c:pt idx="360">
                  <c:v>229200</c:v>
                </c:pt>
                <c:pt idx="361">
                  <c:v>229200</c:v>
                </c:pt>
                <c:pt idx="362">
                  <c:v>229200</c:v>
                </c:pt>
                <c:pt idx="363">
                  <c:v>239422</c:v>
                </c:pt>
                <c:pt idx="364">
                  <c:v>239422</c:v>
                </c:pt>
                <c:pt idx="365">
                  <c:v>239422</c:v>
                </c:pt>
                <c:pt idx="366">
                  <c:v>239422</c:v>
                </c:pt>
                <c:pt idx="367">
                  <c:v>239422</c:v>
                </c:pt>
                <c:pt idx="368">
                  <c:v>239422</c:v>
                </c:pt>
                <c:pt idx="369">
                  <c:v>239422</c:v>
                </c:pt>
                <c:pt idx="370">
                  <c:v>212908</c:v>
                </c:pt>
                <c:pt idx="371">
                  <c:v>212908</c:v>
                </c:pt>
                <c:pt idx="372">
                  <c:v>212908</c:v>
                </c:pt>
                <c:pt idx="373">
                  <c:v>212908</c:v>
                </c:pt>
                <c:pt idx="374">
                  <c:v>212908</c:v>
                </c:pt>
                <c:pt idx="375">
                  <c:v>212908</c:v>
                </c:pt>
                <c:pt idx="376">
                  <c:v>212908</c:v>
                </c:pt>
                <c:pt idx="377">
                  <c:v>229850</c:v>
                </c:pt>
                <c:pt idx="378">
                  <c:v>229850</c:v>
                </c:pt>
                <c:pt idx="379">
                  <c:v>229850</c:v>
                </c:pt>
                <c:pt idx="380">
                  <c:v>229850</c:v>
                </c:pt>
                <c:pt idx="381">
                  <c:v>229850</c:v>
                </c:pt>
                <c:pt idx="382">
                  <c:v>229850</c:v>
                </c:pt>
                <c:pt idx="383">
                  <c:v>229850</c:v>
                </c:pt>
                <c:pt idx="384">
                  <c:v>230078</c:v>
                </c:pt>
                <c:pt idx="385">
                  <c:v>230078</c:v>
                </c:pt>
                <c:pt idx="386">
                  <c:v>230078</c:v>
                </c:pt>
                <c:pt idx="387">
                  <c:v>230078</c:v>
                </c:pt>
                <c:pt idx="388">
                  <c:v>230078</c:v>
                </c:pt>
                <c:pt idx="389">
                  <c:v>230078</c:v>
                </c:pt>
                <c:pt idx="390">
                  <c:v>230078</c:v>
                </c:pt>
                <c:pt idx="391">
                  <c:v>211607</c:v>
                </c:pt>
                <c:pt idx="392">
                  <c:v>211607</c:v>
                </c:pt>
                <c:pt idx="393">
                  <c:v>211607</c:v>
                </c:pt>
                <c:pt idx="394">
                  <c:v>211607</c:v>
                </c:pt>
                <c:pt idx="395">
                  <c:v>211607</c:v>
                </c:pt>
                <c:pt idx="396">
                  <c:v>211607</c:v>
                </c:pt>
                <c:pt idx="397">
                  <c:v>211607</c:v>
                </c:pt>
                <c:pt idx="398">
                  <c:v>213568</c:v>
                </c:pt>
                <c:pt idx="399">
                  <c:v>213568</c:v>
                </c:pt>
                <c:pt idx="400">
                  <c:v>213568</c:v>
                </c:pt>
                <c:pt idx="401">
                  <c:v>213568</c:v>
                </c:pt>
                <c:pt idx="402">
                  <c:v>213568</c:v>
                </c:pt>
                <c:pt idx="403">
                  <c:v>213568</c:v>
                </c:pt>
                <c:pt idx="404">
                  <c:v>213568</c:v>
                </c:pt>
                <c:pt idx="405">
                  <c:v>223084</c:v>
                </c:pt>
                <c:pt idx="406">
                  <c:v>223084</c:v>
                </c:pt>
                <c:pt idx="407">
                  <c:v>223084</c:v>
                </c:pt>
                <c:pt idx="408">
                  <c:v>223084</c:v>
                </c:pt>
                <c:pt idx="409">
                  <c:v>223084</c:v>
                </c:pt>
                <c:pt idx="410">
                  <c:v>223084</c:v>
                </c:pt>
                <c:pt idx="411">
                  <c:v>223084</c:v>
                </c:pt>
                <c:pt idx="412">
                  <c:v>230167</c:v>
                </c:pt>
                <c:pt idx="413">
                  <c:v>230167</c:v>
                </c:pt>
                <c:pt idx="414">
                  <c:v>230167</c:v>
                </c:pt>
                <c:pt idx="415">
                  <c:v>230167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C9-4A0C-8390-B28595A516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37287872"/>
        <c:axId val="1337287040"/>
      </c:lineChart>
      <c:valAx>
        <c:axId val="2116755007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orders (‘000)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755423"/>
        <c:crosses val="max"/>
        <c:crossBetween val="between"/>
        <c:dispUnits>
          <c:builtInUnit val="thousands"/>
        </c:dispUnits>
      </c:valAx>
      <c:dateAx>
        <c:axId val="2116755423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755007"/>
        <c:crosses val="autoZero"/>
        <c:auto val="0"/>
        <c:lblOffset val="100"/>
        <c:baseTimeUnit val="days"/>
        <c:majorUnit val="1"/>
        <c:minorUnit val="1"/>
      </c:dateAx>
      <c:valAx>
        <c:axId val="13372870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 trend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7287872"/>
        <c:crosses val="autoZero"/>
        <c:crossBetween val="between"/>
      </c:valAx>
      <c:dateAx>
        <c:axId val="1337287872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337287040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17425388051643E-2"/>
          <c:y val="0.11101005382801725"/>
          <c:w val="0.87327349976258983"/>
          <c:h val="0.5838406957604875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Orders</c:v>
                </c:pt>
              </c:strCache>
            </c:strRef>
          </c:tx>
          <c:spPr>
            <a:ln w="28575" cap="rnd" cmpd="sng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Sheet1!$B$2:$B$417</c:f>
              <c:numCache>
                <c:formatCode>General</c:formatCode>
                <c:ptCount val="416"/>
                <c:pt idx="0">
                  <c:v>164226</c:v>
                </c:pt>
                <c:pt idx="1">
                  <c:v>132578</c:v>
                </c:pt>
                <c:pt idx="2">
                  <c:v>136555</c:v>
                </c:pt>
                <c:pt idx="3">
                  <c:v>179472</c:v>
                </c:pt>
                <c:pt idx="4">
                  <c:v>205625</c:v>
                </c:pt>
                <c:pt idx="5">
                  <c:v>192001</c:v>
                </c:pt>
                <c:pt idx="6">
                  <c:v>133006</c:v>
                </c:pt>
                <c:pt idx="7">
                  <c:v>148126</c:v>
                </c:pt>
                <c:pt idx="8">
                  <c:v>148658</c:v>
                </c:pt>
                <c:pt idx="9">
                  <c:v>163496</c:v>
                </c:pt>
                <c:pt idx="10">
                  <c:v>191584</c:v>
                </c:pt>
                <c:pt idx="11">
                  <c:v>213070</c:v>
                </c:pt>
                <c:pt idx="12">
                  <c:v>205936</c:v>
                </c:pt>
                <c:pt idx="13">
                  <c:v>143388</c:v>
                </c:pt>
                <c:pt idx="14">
                  <c:v>146343</c:v>
                </c:pt>
                <c:pt idx="15">
                  <c:v>150448</c:v>
                </c:pt>
                <c:pt idx="16">
                  <c:v>166491</c:v>
                </c:pt>
                <c:pt idx="17">
                  <c:v>196845</c:v>
                </c:pt>
                <c:pt idx="18">
                  <c:v>218363</c:v>
                </c:pt>
                <c:pt idx="19">
                  <c:v>201035</c:v>
                </c:pt>
                <c:pt idx="20">
                  <c:v>142105</c:v>
                </c:pt>
                <c:pt idx="21">
                  <c:v>140479</c:v>
                </c:pt>
                <c:pt idx="22">
                  <c:v>145571</c:v>
                </c:pt>
                <c:pt idx="23">
                  <c:v>148658</c:v>
                </c:pt>
                <c:pt idx="24">
                  <c:v>194407</c:v>
                </c:pt>
                <c:pt idx="25">
                  <c:v>214615</c:v>
                </c:pt>
                <c:pt idx="26">
                  <c:v>201435</c:v>
                </c:pt>
                <c:pt idx="27">
                  <c:v>147173</c:v>
                </c:pt>
                <c:pt idx="28">
                  <c:v>143718</c:v>
                </c:pt>
                <c:pt idx="29">
                  <c:v>151948</c:v>
                </c:pt>
                <c:pt idx="30">
                  <c:v>157407</c:v>
                </c:pt>
                <c:pt idx="31">
                  <c:v>196384</c:v>
                </c:pt>
                <c:pt idx="32">
                  <c:v>220101</c:v>
                </c:pt>
                <c:pt idx="33">
                  <c:v>208294</c:v>
                </c:pt>
                <c:pt idx="34">
                  <c:v>151085</c:v>
                </c:pt>
                <c:pt idx="35">
                  <c:v>151947</c:v>
                </c:pt>
                <c:pt idx="36">
                  <c:v>158147</c:v>
                </c:pt>
                <c:pt idx="37">
                  <c:v>164689</c:v>
                </c:pt>
                <c:pt idx="38">
                  <c:v>214645</c:v>
                </c:pt>
                <c:pt idx="39">
                  <c:v>231986</c:v>
                </c:pt>
                <c:pt idx="40">
                  <c:v>211517</c:v>
                </c:pt>
                <c:pt idx="41">
                  <c:v>160405</c:v>
                </c:pt>
                <c:pt idx="42">
                  <c:v>159127</c:v>
                </c:pt>
                <c:pt idx="43">
                  <c:v>163844</c:v>
                </c:pt>
                <c:pt idx="44">
                  <c:v>176732</c:v>
                </c:pt>
                <c:pt idx="45">
                  <c:v>216861</c:v>
                </c:pt>
                <c:pt idx="46">
                  <c:v>237664</c:v>
                </c:pt>
                <c:pt idx="47">
                  <c:v>226234</c:v>
                </c:pt>
                <c:pt idx="48">
                  <c:v>159652</c:v>
                </c:pt>
                <c:pt idx="49">
                  <c:v>165759</c:v>
                </c:pt>
                <c:pt idx="50">
                  <c:v>169046</c:v>
                </c:pt>
                <c:pt idx="51">
                  <c:v>183820</c:v>
                </c:pt>
                <c:pt idx="52">
                  <c:v>228341</c:v>
                </c:pt>
                <c:pt idx="53">
                  <c:v>243919</c:v>
                </c:pt>
                <c:pt idx="54">
                  <c:v>219318</c:v>
                </c:pt>
                <c:pt idx="55">
                  <c:v>158111</c:v>
                </c:pt>
                <c:pt idx="56">
                  <c:v>158987</c:v>
                </c:pt>
                <c:pt idx="57">
                  <c:v>164670</c:v>
                </c:pt>
                <c:pt idx="58">
                  <c:v>173130</c:v>
                </c:pt>
                <c:pt idx="59">
                  <c:v>220015</c:v>
                </c:pt>
                <c:pt idx="60">
                  <c:v>245102</c:v>
                </c:pt>
                <c:pt idx="61">
                  <c:v>228136</c:v>
                </c:pt>
                <c:pt idx="62">
                  <c:v>156641</c:v>
                </c:pt>
                <c:pt idx="63">
                  <c:v>179349</c:v>
                </c:pt>
                <c:pt idx="64">
                  <c:v>209356</c:v>
                </c:pt>
                <c:pt idx="65">
                  <c:v>166510</c:v>
                </c:pt>
                <c:pt idx="66">
                  <c:v>207104</c:v>
                </c:pt>
                <c:pt idx="67">
                  <c:v>227420</c:v>
                </c:pt>
                <c:pt idx="68">
                  <c:v>214961</c:v>
                </c:pt>
                <c:pt idx="69">
                  <c:v>154509</c:v>
                </c:pt>
                <c:pt idx="70">
                  <c:v>173969</c:v>
                </c:pt>
                <c:pt idx="71">
                  <c:v>176734</c:v>
                </c:pt>
                <c:pt idx="72">
                  <c:v>185191</c:v>
                </c:pt>
                <c:pt idx="73">
                  <c:v>230035</c:v>
                </c:pt>
                <c:pt idx="74">
                  <c:v>243621</c:v>
                </c:pt>
                <c:pt idx="75">
                  <c:v>218858</c:v>
                </c:pt>
                <c:pt idx="76">
                  <c:v>169711</c:v>
                </c:pt>
                <c:pt idx="77">
                  <c:v>170387</c:v>
                </c:pt>
                <c:pt idx="78">
                  <c:v>174773</c:v>
                </c:pt>
                <c:pt idx="79">
                  <c:v>183941</c:v>
                </c:pt>
                <c:pt idx="80">
                  <c:v>222800</c:v>
                </c:pt>
                <c:pt idx="81">
                  <c:v>232997</c:v>
                </c:pt>
                <c:pt idx="82">
                  <c:v>212134</c:v>
                </c:pt>
                <c:pt idx="83">
                  <c:v>160818</c:v>
                </c:pt>
                <c:pt idx="84">
                  <c:v>167259</c:v>
                </c:pt>
                <c:pt idx="85">
                  <c:v>178871</c:v>
                </c:pt>
                <c:pt idx="86">
                  <c:v>183805</c:v>
                </c:pt>
                <c:pt idx="87">
                  <c:v>226971</c:v>
                </c:pt>
                <c:pt idx="88">
                  <c:v>243338</c:v>
                </c:pt>
                <c:pt idx="89">
                  <c:v>227922</c:v>
                </c:pt>
                <c:pt idx="90">
                  <c:v>161386</c:v>
                </c:pt>
                <c:pt idx="91">
                  <c:v>156956</c:v>
                </c:pt>
                <c:pt idx="92">
                  <c:v>164996</c:v>
                </c:pt>
                <c:pt idx="93">
                  <c:v>172448</c:v>
                </c:pt>
                <c:pt idx="94">
                  <c:v>221694</c:v>
                </c:pt>
                <c:pt idx="95">
                  <c:v>247643</c:v>
                </c:pt>
                <c:pt idx="96">
                  <c:v>222164</c:v>
                </c:pt>
                <c:pt idx="97">
                  <c:v>160245</c:v>
                </c:pt>
                <c:pt idx="98">
                  <c:v>165223</c:v>
                </c:pt>
                <c:pt idx="99">
                  <c:v>173663</c:v>
                </c:pt>
                <c:pt idx="100">
                  <c:v>190382</c:v>
                </c:pt>
                <c:pt idx="101">
                  <c:v>234062</c:v>
                </c:pt>
                <c:pt idx="102">
                  <c:v>258532</c:v>
                </c:pt>
                <c:pt idx="103">
                  <c:v>232729</c:v>
                </c:pt>
                <c:pt idx="104">
                  <c:v>167540</c:v>
                </c:pt>
                <c:pt idx="105">
                  <c:v>176263</c:v>
                </c:pt>
                <c:pt idx="106">
                  <c:v>180345</c:v>
                </c:pt>
                <c:pt idx="107">
                  <c:v>185253</c:v>
                </c:pt>
                <c:pt idx="108">
                  <c:v>232837</c:v>
                </c:pt>
                <c:pt idx="109">
                  <c:v>259854</c:v>
                </c:pt>
                <c:pt idx="110">
                  <c:v>233076</c:v>
                </c:pt>
                <c:pt idx="111">
                  <c:v>169503</c:v>
                </c:pt>
                <c:pt idx="112">
                  <c:v>177195</c:v>
                </c:pt>
                <c:pt idx="113">
                  <c:v>182397</c:v>
                </c:pt>
                <c:pt idx="114">
                  <c:v>190514</c:v>
                </c:pt>
                <c:pt idx="115">
                  <c:v>228802</c:v>
                </c:pt>
                <c:pt idx="116">
                  <c:v>260318</c:v>
                </c:pt>
                <c:pt idx="117">
                  <c:v>231490</c:v>
                </c:pt>
                <c:pt idx="118">
                  <c:v>187410</c:v>
                </c:pt>
                <c:pt idx="119">
                  <c:v>201547</c:v>
                </c:pt>
                <c:pt idx="120">
                  <c:v>210077</c:v>
                </c:pt>
                <c:pt idx="121">
                  <c:v>133269</c:v>
                </c:pt>
                <c:pt idx="122">
                  <c:v>128930</c:v>
                </c:pt>
                <c:pt idx="123">
                  <c:v>187228</c:v>
                </c:pt>
                <c:pt idx="124">
                  <c:v>201731</c:v>
                </c:pt>
                <c:pt idx="125">
                  <c:v>192895</c:v>
                </c:pt>
                <c:pt idx="126">
                  <c:v>190774</c:v>
                </c:pt>
                <c:pt idx="127">
                  <c:v>188192</c:v>
                </c:pt>
                <c:pt idx="128">
                  <c:v>187222</c:v>
                </c:pt>
                <c:pt idx="129">
                  <c:v>202423</c:v>
                </c:pt>
                <c:pt idx="130">
                  <c:v>212421</c:v>
                </c:pt>
                <c:pt idx="131">
                  <c:v>208078</c:v>
                </c:pt>
                <c:pt idx="132">
                  <c:v>155645</c:v>
                </c:pt>
                <c:pt idx="133">
                  <c:v>159047</c:v>
                </c:pt>
                <c:pt idx="134">
                  <c:v>181567</c:v>
                </c:pt>
                <c:pt idx="135">
                  <c:v>175913</c:v>
                </c:pt>
                <c:pt idx="136">
                  <c:v>217796</c:v>
                </c:pt>
                <c:pt idx="137">
                  <c:v>237197</c:v>
                </c:pt>
                <c:pt idx="138">
                  <c:v>217233</c:v>
                </c:pt>
                <c:pt idx="139">
                  <c:v>158806</c:v>
                </c:pt>
                <c:pt idx="140">
                  <c:v>162949</c:v>
                </c:pt>
                <c:pt idx="141">
                  <c:v>162668</c:v>
                </c:pt>
                <c:pt idx="142">
                  <c:v>178032</c:v>
                </c:pt>
                <c:pt idx="143">
                  <c:v>220010</c:v>
                </c:pt>
                <c:pt idx="144">
                  <c:v>252021</c:v>
                </c:pt>
                <c:pt idx="145">
                  <c:v>228583</c:v>
                </c:pt>
                <c:pt idx="146">
                  <c:v>166308</c:v>
                </c:pt>
                <c:pt idx="147">
                  <c:v>163595</c:v>
                </c:pt>
                <c:pt idx="148">
                  <c:v>164291</c:v>
                </c:pt>
                <c:pt idx="149">
                  <c:v>177038</c:v>
                </c:pt>
                <c:pt idx="150">
                  <c:v>221351</c:v>
                </c:pt>
                <c:pt idx="151">
                  <c:v>249758</c:v>
                </c:pt>
                <c:pt idx="152">
                  <c:v>227342</c:v>
                </c:pt>
                <c:pt idx="153">
                  <c:v>151759</c:v>
                </c:pt>
                <c:pt idx="154">
                  <c:v>157592</c:v>
                </c:pt>
                <c:pt idx="155">
                  <c:v>169145</c:v>
                </c:pt>
                <c:pt idx="156">
                  <c:v>173215</c:v>
                </c:pt>
                <c:pt idx="157">
                  <c:v>224239</c:v>
                </c:pt>
                <c:pt idx="158">
                  <c:v>254146</c:v>
                </c:pt>
                <c:pt idx="159">
                  <c:v>234577</c:v>
                </c:pt>
                <c:pt idx="160">
                  <c:v>159971</c:v>
                </c:pt>
                <c:pt idx="161">
                  <c:v>168004</c:v>
                </c:pt>
                <c:pt idx="162">
                  <c:v>180962</c:v>
                </c:pt>
                <c:pt idx="163">
                  <c:v>181973</c:v>
                </c:pt>
                <c:pt idx="164">
                  <c:v>220754</c:v>
                </c:pt>
                <c:pt idx="165">
                  <c:v>222442</c:v>
                </c:pt>
                <c:pt idx="166">
                  <c:v>260476</c:v>
                </c:pt>
                <c:pt idx="167">
                  <c:v>160445</c:v>
                </c:pt>
                <c:pt idx="168">
                  <c:v>161560</c:v>
                </c:pt>
                <c:pt idx="169">
                  <c:v>166319</c:v>
                </c:pt>
                <c:pt idx="170">
                  <c:v>173655</c:v>
                </c:pt>
                <c:pt idx="171">
                  <c:v>188524</c:v>
                </c:pt>
                <c:pt idx="172">
                  <c:v>231723</c:v>
                </c:pt>
                <c:pt idx="173">
                  <c:v>232714</c:v>
                </c:pt>
                <c:pt idx="174">
                  <c:v>216324</c:v>
                </c:pt>
                <c:pt idx="175">
                  <c:v>249754</c:v>
                </c:pt>
                <c:pt idx="176">
                  <c:v>158166</c:v>
                </c:pt>
                <c:pt idx="177">
                  <c:v>164633</c:v>
                </c:pt>
                <c:pt idx="178">
                  <c:v>205515</c:v>
                </c:pt>
                <c:pt idx="179">
                  <c:v>229698</c:v>
                </c:pt>
                <c:pt idx="180">
                  <c:v>214011</c:v>
                </c:pt>
                <c:pt idx="181">
                  <c:v>143859</c:v>
                </c:pt>
                <c:pt idx="182">
                  <c:v>148677</c:v>
                </c:pt>
                <c:pt idx="183">
                  <c:v>156715</c:v>
                </c:pt>
                <c:pt idx="184">
                  <c:v>163734</c:v>
                </c:pt>
                <c:pt idx="185">
                  <c:v>210428</c:v>
                </c:pt>
                <c:pt idx="186">
                  <c:v>232843</c:v>
                </c:pt>
                <c:pt idx="187">
                  <c:v>231844</c:v>
                </c:pt>
                <c:pt idx="188">
                  <c:v>280364</c:v>
                </c:pt>
                <c:pt idx="189">
                  <c:v>156809</c:v>
                </c:pt>
                <c:pt idx="190">
                  <c:v>167826</c:v>
                </c:pt>
                <c:pt idx="191">
                  <c:v>172059</c:v>
                </c:pt>
                <c:pt idx="192">
                  <c:v>215238</c:v>
                </c:pt>
                <c:pt idx="193">
                  <c:v>244332</c:v>
                </c:pt>
                <c:pt idx="194">
                  <c:v>223419</c:v>
                </c:pt>
                <c:pt idx="195">
                  <c:v>159513</c:v>
                </c:pt>
                <c:pt idx="196">
                  <c:v>160915</c:v>
                </c:pt>
                <c:pt idx="197">
                  <c:v>163038</c:v>
                </c:pt>
                <c:pt idx="198">
                  <c:v>174309</c:v>
                </c:pt>
                <c:pt idx="199">
                  <c:v>223956</c:v>
                </c:pt>
                <c:pt idx="200">
                  <c:v>261969</c:v>
                </c:pt>
                <c:pt idx="201">
                  <c:v>247801</c:v>
                </c:pt>
                <c:pt idx="202">
                  <c:v>160591</c:v>
                </c:pt>
                <c:pt idx="203">
                  <c:v>162969</c:v>
                </c:pt>
                <c:pt idx="204">
                  <c:v>171878</c:v>
                </c:pt>
                <c:pt idx="205">
                  <c:v>191282</c:v>
                </c:pt>
                <c:pt idx="206">
                  <c:v>231632</c:v>
                </c:pt>
                <c:pt idx="207">
                  <c:v>265474</c:v>
                </c:pt>
                <c:pt idx="208">
                  <c:v>247557</c:v>
                </c:pt>
                <c:pt idx="209">
                  <c:v>160139</c:v>
                </c:pt>
                <c:pt idx="210">
                  <c:v>174476</c:v>
                </c:pt>
                <c:pt idx="211">
                  <c:v>180050</c:v>
                </c:pt>
                <c:pt idx="212">
                  <c:v>194739</c:v>
                </c:pt>
                <c:pt idx="213">
                  <c:v>234789</c:v>
                </c:pt>
                <c:pt idx="214">
                  <c:v>270791</c:v>
                </c:pt>
                <c:pt idx="215">
                  <c:v>255787</c:v>
                </c:pt>
                <c:pt idx="216">
                  <c:v>172127</c:v>
                </c:pt>
                <c:pt idx="217">
                  <c:v>176445</c:v>
                </c:pt>
                <c:pt idx="218">
                  <c:v>189347</c:v>
                </c:pt>
                <c:pt idx="219">
                  <c:v>211430</c:v>
                </c:pt>
                <c:pt idx="220">
                  <c:v>247408</c:v>
                </c:pt>
                <c:pt idx="221">
                  <c:v>277643</c:v>
                </c:pt>
                <c:pt idx="222">
                  <c:v>251884</c:v>
                </c:pt>
                <c:pt idx="223">
                  <c:v>175143</c:v>
                </c:pt>
                <c:pt idx="224">
                  <c:v>172635</c:v>
                </c:pt>
                <c:pt idx="225">
                  <c:v>176931</c:v>
                </c:pt>
                <c:pt idx="226">
                  <c:v>190839</c:v>
                </c:pt>
                <c:pt idx="227">
                  <c:v>229812</c:v>
                </c:pt>
                <c:pt idx="228">
                  <c:v>266607</c:v>
                </c:pt>
                <c:pt idx="229">
                  <c:v>258728</c:v>
                </c:pt>
                <c:pt idx="230">
                  <c:v>172869</c:v>
                </c:pt>
                <c:pt idx="231">
                  <c:v>188896</c:v>
                </c:pt>
                <c:pt idx="232">
                  <c:v>198047</c:v>
                </c:pt>
                <c:pt idx="233">
                  <c:v>192657</c:v>
                </c:pt>
                <c:pt idx="234">
                  <c:v>249765</c:v>
                </c:pt>
                <c:pt idx="235">
                  <c:v>295437</c:v>
                </c:pt>
                <c:pt idx="236">
                  <c:v>274980</c:v>
                </c:pt>
                <c:pt idx="237">
                  <c:v>183624</c:v>
                </c:pt>
                <c:pt idx="238">
                  <c:v>193448</c:v>
                </c:pt>
                <c:pt idx="239">
                  <c:v>195967</c:v>
                </c:pt>
                <c:pt idx="240">
                  <c:v>205212</c:v>
                </c:pt>
                <c:pt idx="241">
                  <c:v>250016</c:v>
                </c:pt>
                <c:pt idx="242">
                  <c:v>250587</c:v>
                </c:pt>
                <c:pt idx="243">
                  <c:v>216429</c:v>
                </c:pt>
                <c:pt idx="244">
                  <c:v>232916</c:v>
                </c:pt>
                <c:pt idx="245">
                  <c:v>218168</c:v>
                </c:pt>
                <c:pt idx="246">
                  <c:v>211344</c:v>
                </c:pt>
                <c:pt idx="247">
                  <c:v>222619</c:v>
                </c:pt>
                <c:pt idx="248">
                  <c:v>228251</c:v>
                </c:pt>
                <c:pt idx="249">
                  <c:v>267933</c:v>
                </c:pt>
                <c:pt idx="250">
                  <c:v>250664</c:v>
                </c:pt>
                <c:pt idx="251">
                  <c:v>225938</c:v>
                </c:pt>
                <c:pt idx="252">
                  <c:v>170809</c:v>
                </c:pt>
                <c:pt idx="253">
                  <c:v>185464</c:v>
                </c:pt>
                <c:pt idx="254">
                  <c:v>192717</c:v>
                </c:pt>
                <c:pt idx="255">
                  <c:v>237992</c:v>
                </c:pt>
                <c:pt idx="256">
                  <c:v>265011</c:v>
                </c:pt>
                <c:pt idx="257">
                  <c:v>242892</c:v>
                </c:pt>
                <c:pt idx="258">
                  <c:v>175478</c:v>
                </c:pt>
                <c:pt idx="259">
                  <c:v>178654</c:v>
                </c:pt>
                <c:pt idx="260">
                  <c:v>186075</c:v>
                </c:pt>
                <c:pt idx="261">
                  <c:v>208316</c:v>
                </c:pt>
                <c:pt idx="262">
                  <c:v>254121</c:v>
                </c:pt>
                <c:pt idx="263">
                  <c:v>266031</c:v>
                </c:pt>
                <c:pt idx="264">
                  <c:v>264236</c:v>
                </c:pt>
                <c:pt idx="265">
                  <c:v>190240</c:v>
                </c:pt>
                <c:pt idx="266">
                  <c:v>199161</c:v>
                </c:pt>
                <c:pt idx="267">
                  <c:v>207928</c:v>
                </c:pt>
                <c:pt idx="268">
                  <c:v>216449</c:v>
                </c:pt>
                <c:pt idx="269">
                  <c:v>249417</c:v>
                </c:pt>
                <c:pt idx="270">
                  <c:v>261110</c:v>
                </c:pt>
                <c:pt idx="271">
                  <c:v>265437</c:v>
                </c:pt>
                <c:pt idx="272">
                  <c:v>200660</c:v>
                </c:pt>
                <c:pt idx="273">
                  <c:v>201056</c:v>
                </c:pt>
                <c:pt idx="274">
                  <c:v>203372</c:v>
                </c:pt>
                <c:pt idx="275">
                  <c:v>211569</c:v>
                </c:pt>
                <c:pt idx="276">
                  <c:v>248541</c:v>
                </c:pt>
                <c:pt idx="277">
                  <c:v>259345</c:v>
                </c:pt>
                <c:pt idx="278">
                  <c:v>263743</c:v>
                </c:pt>
                <c:pt idx="279">
                  <c:v>202633</c:v>
                </c:pt>
                <c:pt idx="280">
                  <c:v>205289</c:v>
                </c:pt>
                <c:pt idx="281">
                  <c:v>212672</c:v>
                </c:pt>
                <c:pt idx="282">
                  <c:v>236569</c:v>
                </c:pt>
                <c:pt idx="283">
                  <c:v>270500</c:v>
                </c:pt>
                <c:pt idx="284">
                  <c:v>273747</c:v>
                </c:pt>
                <c:pt idx="285">
                  <c:v>269362</c:v>
                </c:pt>
                <c:pt idx="286">
                  <c:v>258786</c:v>
                </c:pt>
                <c:pt idx="287">
                  <c:v>227634</c:v>
                </c:pt>
                <c:pt idx="288">
                  <c:v>226018</c:v>
                </c:pt>
                <c:pt idx="289">
                  <c:v>231507</c:v>
                </c:pt>
                <c:pt idx="290">
                  <c:v>265346</c:v>
                </c:pt>
                <c:pt idx="291">
                  <c:v>270402</c:v>
                </c:pt>
                <c:pt idx="292">
                  <c:v>276605</c:v>
                </c:pt>
                <c:pt idx="293">
                  <c:v>228066</c:v>
                </c:pt>
                <c:pt idx="294">
                  <c:v>229828</c:v>
                </c:pt>
                <c:pt idx="295">
                  <c:v>235629</c:v>
                </c:pt>
                <c:pt idx="296">
                  <c:v>239610</c:v>
                </c:pt>
                <c:pt idx="297">
                  <c:v>272112</c:v>
                </c:pt>
                <c:pt idx="298">
                  <c:v>275324</c:v>
                </c:pt>
                <c:pt idx="299">
                  <c:v>281218</c:v>
                </c:pt>
                <c:pt idx="300">
                  <c:v>226857</c:v>
                </c:pt>
                <c:pt idx="301">
                  <c:v>229106</c:v>
                </c:pt>
                <c:pt idx="302">
                  <c:v>231904</c:v>
                </c:pt>
                <c:pt idx="303">
                  <c:v>249657</c:v>
                </c:pt>
                <c:pt idx="304">
                  <c:v>277456</c:v>
                </c:pt>
                <c:pt idx="305">
                  <c:v>284787</c:v>
                </c:pt>
                <c:pt idx="306">
                  <c:v>282833</c:v>
                </c:pt>
                <c:pt idx="307">
                  <c:v>225861</c:v>
                </c:pt>
                <c:pt idx="308">
                  <c:v>221130</c:v>
                </c:pt>
                <c:pt idx="309">
                  <c:v>226147</c:v>
                </c:pt>
                <c:pt idx="310">
                  <c:v>233901</c:v>
                </c:pt>
                <c:pt idx="311">
                  <c:v>265703</c:v>
                </c:pt>
                <c:pt idx="312">
                  <c:v>272929</c:v>
                </c:pt>
                <c:pt idx="313">
                  <c:v>274782</c:v>
                </c:pt>
                <c:pt idx="314">
                  <c:v>223297</c:v>
                </c:pt>
                <c:pt idx="315">
                  <c:v>224514</c:v>
                </c:pt>
                <c:pt idx="316">
                  <c:v>233965</c:v>
                </c:pt>
                <c:pt idx="317">
                  <c:v>244385</c:v>
                </c:pt>
                <c:pt idx="318">
                  <c:v>261994</c:v>
                </c:pt>
                <c:pt idx="319">
                  <c:v>268821</c:v>
                </c:pt>
                <c:pt idx="320">
                  <c:v>273685</c:v>
                </c:pt>
                <c:pt idx="321">
                  <c:v>214048</c:v>
                </c:pt>
                <c:pt idx="322">
                  <c:v>219800</c:v>
                </c:pt>
                <c:pt idx="323">
                  <c:v>224139</c:v>
                </c:pt>
                <c:pt idx="324">
                  <c:v>231028</c:v>
                </c:pt>
                <c:pt idx="325">
                  <c:v>265945</c:v>
                </c:pt>
                <c:pt idx="326">
                  <c:v>265083</c:v>
                </c:pt>
                <c:pt idx="327">
                  <c:v>265562</c:v>
                </c:pt>
                <c:pt idx="328">
                  <c:v>212017</c:v>
                </c:pt>
                <c:pt idx="329">
                  <c:v>214009</c:v>
                </c:pt>
                <c:pt idx="330">
                  <c:v>231940</c:v>
                </c:pt>
                <c:pt idx="331">
                  <c:v>224435</c:v>
                </c:pt>
                <c:pt idx="332">
                  <c:v>259816</c:v>
                </c:pt>
                <c:pt idx="333">
                  <c:v>259329</c:v>
                </c:pt>
                <c:pt idx="334">
                  <c:v>250120</c:v>
                </c:pt>
                <c:pt idx="335">
                  <c:v>211296</c:v>
                </c:pt>
                <c:pt idx="336">
                  <c:v>204829</c:v>
                </c:pt>
                <c:pt idx="337">
                  <c:v>213768</c:v>
                </c:pt>
                <c:pt idx="338">
                  <c:v>218103</c:v>
                </c:pt>
                <c:pt idx="339">
                  <c:v>251547</c:v>
                </c:pt>
                <c:pt idx="340">
                  <c:v>260973</c:v>
                </c:pt>
                <c:pt idx="341">
                  <c:v>246660</c:v>
                </c:pt>
                <c:pt idx="342">
                  <c:v>197559</c:v>
                </c:pt>
                <c:pt idx="343">
                  <c:v>380113</c:v>
                </c:pt>
                <c:pt idx="344">
                  <c:v>226921</c:v>
                </c:pt>
                <c:pt idx="345">
                  <c:v>225731</c:v>
                </c:pt>
                <c:pt idx="346">
                  <c:v>256964</c:v>
                </c:pt>
                <c:pt idx="347">
                  <c:v>265190</c:v>
                </c:pt>
                <c:pt idx="348">
                  <c:v>261418</c:v>
                </c:pt>
                <c:pt idx="349">
                  <c:v>203979</c:v>
                </c:pt>
                <c:pt idx="350">
                  <c:v>201241</c:v>
                </c:pt>
                <c:pt idx="351">
                  <c:v>216838</c:v>
                </c:pt>
                <c:pt idx="352">
                  <c:v>218732</c:v>
                </c:pt>
                <c:pt idx="353">
                  <c:v>237756</c:v>
                </c:pt>
                <c:pt idx="354">
                  <c:v>263327</c:v>
                </c:pt>
                <c:pt idx="355">
                  <c:v>253480</c:v>
                </c:pt>
                <c:pt idx="356">
                  <c:v>204777</c:v>
                </c:pt>
                <c:pt idx="357">
                  <c:v>208169</c:v>
                </c:pt>
                <c:pt idx="358">
                  <c:v>219262</c:v>
                </c:pt>
                <c:pt idx="359">
                  <c:v>227870</c:v>
                </c:pt>
                <c:pt idx="360">
                  <c:v>255808</c:v>
                </c:pt>
                <c:pt idx="361">
                  <c:v>271885</c:v>
                </c:pt>
                <c:pt idx="362">
                  <c:v>265673</c:v>
                </c:pt>
                <c:pt idx="363">
                  <c:v>215806</c:v>
                </c:pt>
                <c:pt idx="364">
                  <c:v>207508</c:v>
                </c:pt>
                <c:pt idx="365">
                  <c:v>254911</c:v>
                </c:pt>
                <c:pt idx="366">
                  <c:v>216997</c:v>
                </c:pt>
                <c:pt idx="367">
                  <c:v>269304</c:v>
                </c:pt>
                <c:pt idx="368">
                  <c:v>289754</c:v>
                </c:pt>
                <c:pt idx="369">
                  <c:v>273747</c:v>
                </c:pt>
                <c:pt idx="370">
                  <c:v>199650</c:v>
                </c:pt>
                <c:pt idx="371">
                  <c:v>207852</c:v>
                </c:pt>
                <c:pt idx="372">
                  <c:v>211803</c:v>
                </c:pt>
                <c:pt idx="373">
                  <c:v>219704</c:v>
                </c:pt>
                <c:pt idx="374">
                  <c:v>275451</c:v>
                </c:pt>
                <c:pt idx="375">
                  <c:v>302453</c:v>
                </c:pt>
                <c:pt idx="376">
                  <c:v>289005</c:v>
                </c:pt>
                <c:pt idx="377">
                  <c:v>207271</c:v>
                </c:pt>
                <c:pt idx="378">
                  <c:v>214764</c:v>
                </c:pt>
                <c:pt idx="379">
                  <c:v>229278</c:v>
                </c:pt>
                <c:pt idx="380">
                  <c:v>229100</c:v>
                </c:pt>
                <c:pt idx="381">
                  <c:v>270771</c:v>
                </c:pt>
                <c:pt idx="382">
                  <c:v>291559</c:v>
                </c:pt>
                <c:pt idx="383">
                  <c:v>280605</c:v>
                </c:pt>
                <c:pt idx="384">
                  <c:v>216629</c:v>
                </c:pt>
                <c:pt idx="385">
                  <c:v>216019</c:v>
                </c:pt>
                <c:pt idx="386">
                  <c:v>220752</c:v>
                </c:pt>
                <c:pt idx="387">
                  <c:v>227753</c:v>
                </c:pt>
                <c:pt idx="388">
                  <c:v>279011</c:v>
                </c:pt>
                <c:pt idx="389">
                  <c:v>300461</c:v>
                </c:pt>
                <c:pt idx="390">
                  <c:v>290772</c:v>
                </c:pt>
                <c:pt idx="391">
                  <c:v>204946</c:v>
                </c:pt>
                <c:pt idx="392">
                  <c:v>206515</c:v>
                </c:pt>
                <c:pt idx="393">
                  <c:v>216164</c:v>
                </c:pt>
                <c:pt idx="394">
                  <c:v>224227</c:v>
                </c:pt>
                <c:pt idx="395">
                  <c:v>263884</c:v>
                </c:pt>
                <c:pt idx="396">
                  <c:v>292811</c:v>
                </c:pt>
                <c:pt idx="397">
                  <c:v>276092</c:v>
                </c:pt>
                <c:pt idx="398">
                  <c:v>200422</c:v>
                </c:pt>
                <c:pt idx="399">
                  <c:v>213797</c:v>
                </c:pt>
                <c:pt idx="400">
                  <c:v>215655</c:v>
                </c:pt>
                <c:pt idx="401">
                  <c:v>221395</c:v>
                </c:pt>
                <c:pt idx="402">
                  <c:v>277815</c:v>
                </c:pt>
                <c:pt idx="403">
                  <c:v>311101</c:v>
                </c:pt>
                <c:pt idx="404">
                  <c:v>293896</c:v>
                </c:pt>
                <c:pt idx="405">
                  <c:v>205681</c:v>
                </c:pt>
                <c:pt idx="406">
                  <c:v>217839</c:v>
                </c:pt>
                <c:pt idx="407">
                  <c:v>226614</c:v>
                </c:pt>
                <c:pt idx="408">
                  <c:v>236848</c:v>
                </c:pt>
                <c:pt idx="409">
                  <c:v>285171</c:v>
                </c:pt>
                <c:pt idx="410">
                  <c:v>316578</c:v>
                </c:pt>
                <c:pt idx="411">
                  <c:v>294938</c:v>
                </c:pt>
                <c:pt idx="412">
                  <c:v>214013</c:v>
                </c:pt>
                <c:pt idx="413">
                  <c:v>220218</c:v>
                </c:pt>
                <c:pt idx="414">
                  <c:v>237645</c:v>
                </c:pt>
                <c:pt idx="415">
                  <c:v>236310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D4C9-4A0C-8390-B28595A516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6755423"/>
        <c:axId val="2116755007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Category trend RTE - 'food delivery'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Sheet1!$C$2:$C$417</c:f>
              <c:numCache>
                <c:formatCode>General</c:formatCode>
                <c:ptCount val="416"/>
                <c:pt idx="0">
                  <c:v>66</c:v>
                </c:pt>
                <c:pt idx="1">
                  <c:v>66</c:v>
                </c:pt>
                <c:pt idx="2">
                  <c:v>66</c:v>
                </c:pt>
                <c:pt idx="3">
                  <c:v>66</c:v>
                </c:pt>
                <c:pt idx="4">
                  <c:v>66</c:v>
                </c:pt>
                <c:pt idx="5">
                  <c:v>62</c:v>
                </c:pt>
                <c:pt idx="6">
                  <c:v>62</c:v>
                </c:pt>
                <c:pt idx="7">
                  <c:v>62</c:v>
                </c:pt>
                <c:pt idx="8">
                  <c:v>62</c:v>
                </c:pt>
                <c:pt idx="9">
                  <c:v>62</c:v>
                </c:pt>
                <c:pt idx="10">
                  <c:v>62</c:v>
                </c:pt>
                <c:pt idx="11">
                  <c:v>62</c:v>
                </c:pt>
                <c:pt idx="12">
                  <c:v>83</c:v>
                </c:pt>
                <c:pt idx="13">
                  <c:v>83</c:v>
                </c:pt>
                <c:pt idx="14">
                  <c:v>83</c:v>
                </c:pt>
                <c:pt idx="15">
                  <c:v>83</c:v>
                </c:pt>
                <c:pt idx="16">
                  <c:v>83</c:v>
                </c:pt>
                <c:pt idx="17">
                  <c:v>83</c:v>
                </c:pt>
                <c:pt idx="18">
                  <c:v>83</c:v>
                </c:pt>
                <c:pt idx="19">
                  <c:v>58</c:v>
                </c:pt>
                <c:pt idx="20">
                  <c:v>58</c:v>
                </c:pt>
                <c:pt idx="21">
                  <c:v>58</c:v>
                </c:pt>
                <c:pt idx="22">
                  <c:v>58</c:v>
                </c:pt>
                <c:pt idx="23">
                  <c:v>58</c:v>
                </c:pt>
                <c:pt idx="24">
                  <c:v>58</c:v>
                </c:pt>
                <c:pt idx="25">
                  <c:v>58</c:v>
                </c:pt>
                <c:pt idx="26">
                  <c:v>77</c:v>
                </c:pt>
                <c:pt idx="27">
                  <c:v>77</c:v>
                </c:pt>
                <c:pt idx="28">
                  <c:v>77</c:v>
                </c:pt>
                <c:pt idx="29">
                  <c:v>77</c:v>
                </c:pt>
                <c:pt idx="30">
                  <c:v>77</c:v>
                </c:pt>
                <c:pt idx="31">
                  <c:v>77</c:v>
                </c:pt>
                <c:pt idx="32">
                  <c:v>77</c:v>
                </c:pt>
                <c:pt idx="33">
                  <c:v>59</c:v>
                </c:pt>
                <c:pt idx="34">
                  <c:v>59</c:v>
                </c:pt>
                <c:pt idx="35">
                  <c:v>59</c:v>
                </c:pt>
                <c:pt idx="36">
                  <c:v>59</c:v>
                </c:pt>
                <c:pt idx="37">
                  <c:v>59</c:v>
                </c:pt>
                <c:pt idx="38">
                  <c:v>59</c:v>
                </c:pt>
                <c:pt idx="39">
                  <c:v>59</c:v>
                </c:pt>
                <c:pt idx="40">
                  <c:v>80</c:v>
                </c:pt>
                <c:pt idx="41">
                  <c:v>80</c:v>
                </c:pt>
                <c:pt idx="42">
                  <c:v>80</c:v>
                </c:pt>
                <c:pt idx="43">
                  <c:v>80</c:v>
                </c:pt>
                <c:pt idx="44">
                  <c:v>80</c:v>
                </c:pt>
                <c:pt idx="45">
                  <c:v>80</c:v>
                </c:pt>
                <c:pt idx="46">
                  <c:v>80</c:v>
                </c:pt>
                <c:pt idx="47">
                  <c:v>65</c:v>
                </c:pt>
                <c:pt idx="48">
                  <c:v>65</c:v>
                </c:pt>
                <c:pt idx="49">
                  <c:v>65</c:v>
                </c:pt>
                <c:pt idx="50">
                  <c:v>65</c:v>
                </c:pt>
                <c:pt idx="51">
                  <c:v>65</c:v>
                </c:pt>
                <c:pt idx="52">
                  <c:v>65</c:v>
                </c:pt>
                <c:pt idx="53">
                  <c:v>65</c:v>
                </c:pt>
                <c:pt idx="54">
                  <c:v>70</c:v>
                </c:pt>
                <c:pt idx="55">
                  <c:v>70</c:v>
                </c:pt>
                <c:pt idx="56">
                  <c:v>70</c:v>
                </c:pt>
                <c:pt idx="57">
                  <c:v>70</c:v>
                </c:pt>
                <c:pt idx="58">
                  <c:v>70</c:v>
                </c:pt>
                <c:pt idx="59">
                  <c:v>70</c:v>
                </c:pt>
                <c:pt idx="60">
                  <c:v>70</c:v>
                </c:pt>
                <c:pt idx="61">
                  <c:v>70</c:v>
                </c:pt>
                <c:pt idx="62">
                  <c:v>70</c:v>
                </c:pt>
                <c:pt idx="63">
                  <c:v>70</c:v>
                </c:pt>
                <c:pt idx="64">
                  <c:v>70</c:v>
                </c:pt>
                <c:pt idx="65">
                  <c:v>70</c:v>
                </c:pt>
                <c:pt idx="66">
                  <c:v>70</c:v>
                </c:pt>
                <c:pt idx="67">
                  <c:v>70</c:v>
                </c:pt>
                <c:pt idx="68">
                  <c:v>67</c:v>
                </c:pt>
                <c:pt idx="69">
                  <c:v>67</c:v>
                </c:pt>
                <c:pt idx="70">
                  <c:v>67</c:v>
                </c:pt>
                <c:pt idx="71">
                  <c:v>67</c:v>
                </c:pt>
                <c:pt idx="72">
                  <c:v>67</c:v>
                </c:pt>
                <c:pt idx="73">
                  <c:v>67</c:v>
                </c:pt>
                <c:pt idx="74">
                  <c:v>67</c:v>
                </c:pt>
                <c:pt idx="75">
                  <c:v>66</c:v>
                </c:pt>
                <c:pt idx="76">
                  <c:v>66</c:v>
                </c:pt>
                <c:pt idx="77">
                  <c:v>66</c:v>
                </c:pt>
                <c:pt idx="78">
                  <c:v>66</c:v>
                </c:pt>
                <c:pt idx="79">
                  <c:v>66</c:v>
                </c:pt>
                <c:pt idx="80">
                  <c:v>66</c:v>
                </c:pt>
                <c:pt idx="81">
                  <c:v>66</c:v>
                </c:pt>
                <c:pt idx="82">
                  <c:v>62</c:v>
                </c:pt>
                <c:pt idx="83">
                  <c:v>62</c:v>
                </c:pt>
                <c:pt idx="84">
                  <c:v>62</c:v>
                </c:pt>
                <c:pt idx="85">
                  <c:v>62</c:v>
                </c:pt>
                <c:pt idx="86">
                  <c:v>62</c:v>
                </c:pt>
                <c:pt idx="87">
                  <c:v>62</c:v>
                </c:pt>
                <c:pt idx="88">
                  <c:v>62</c:v>
                </c:pt>
                <c:pt idx="89">
                  <c:v>59</c:v>
                </c:pt>
                <c:pt idx="90">
                  <c:v>59</c:v>
                </c:pt>
                <c:pt idx="91">
                  <c:v>59</c:v>
                </c:pt>
                <c:pt idx="92">
                  <c:v>59</c:v>
                </c:pt>
                <c:pt idx="93">
                  <c:v>59</c:v>
                </c:pt>
                <c:pt idx="94">
                  <c:v>59</c:v>
                </c:pt>
                <c:pt idx="95">
                  <c:v>59</c:v>
                </c:pt>
                <c:pt idx="96">
                  <c:v>58</c:v>
                </c:pt>
                <c:pt idx="97">
                  <c:v>58</c:v>
                </c:pt>
                <c:pt idx="98">
                  <c:v>58</c:v>
                </c:pt>
                <c:pt idx="99">
                  <c:v>58</c:v>
                </c:pt>
                <c:pt idx="100">
                  <c:v>58</c:v>
                </c:pt>
                <c:pt idx="101">
                  <c:v>58</c:v>
                </c:pt>
                <c:pt idx="102">
                  <c:v>58</c:v>
                </c:pt>
                <c:pt idx="103">
                  <c:v>59</c:v>
                </c:pt>
                <c:pt idx="104">
                  <c:v>59</c:v>
                </c:pt>
                <c:pt idx="105">
                  <c:v>59</c:v>
                </c:pt>
                <c:pt idx="106">
                  <c:v>59</c:v>
                </c:pt>
                <c:pt idx="107">
                  <c:v>59</c:v>
                </c:pt>
                <c:pt idx="108">
                  <c:v>59</c:v>
                </c:pt>
                <c:pt idx="109">
                  <c:v>59</c:v>
                </c:pt>
                <c:pt idx="110">
                  <c:v>90</c:v>
                </c:pt>
                <c:pt idx="111">
                  <c:v>90</c:v>
                </c:pt>
                <c:pt idx="112">
                  <c:v>90</c:v>
                </c:pt>
                <c:pt idx="113">
                  <c:v>90</c:v>
                </c:pt>
                <c:pt idx="114">
                  <c:v>90</c:v>
                </c:pt>
                <c:pt idx="115">
                  <c:v>90</c:v>
                </c:pt>
                <c:pt idx="116">
                  <c:v>90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74</c:v>
                </c:pt>
                <c:pt idx="125">
                  <c:v>74</c:v>
                </c:pt>
                <c:pt idx="126">
                  <c:v>74</c:v>
                </c:pt>
                <c:pt idx="127">
                  <c:v>74</c:v>
                </c:pt>
                <c:pt idx="128">
                  <c:v>74</c:v>
                </c:pt>
                <c:pt idx="129">
                  <c:v>74</c:v>
                </c:pt>
                <c:pt idx="130">
                  <c:v>74</c:v>
                </c:pt>
                <c:pt idx="131">
                  <c:v>56</c:v>
                </c:pt>
                <c:pt idx="132">
                  <c:v>56</c:v>
                </c:pt>
                <c:pt idx="133">
                  <c:v>56</c:v>
                </c:pt>
                <c:pt idx="134">
                  <c:v>56</c:v>
                </c:pt>
                <c:pt idx="135">
                  <c:v>56</c:v>
                </c:pt>
                <c:pt idx="136">
                  <c:v>56</c:v>
                </c:pt>
                <c:pt idx="137">
                  <c:v>56</c:v>
                </c:pt>
                <c:pt idx="138">
                  <c:v>70</c:v>
                </c:pt>
                <c:pt idx="139">
                  <c:v>70</c:v>
                </c:pt>
                <c:pt idx="140">
                  <c:v>70</c:v>
                </c:pt>
                <c:pt idx="141">
                  <c:v>70</c:v>
                </c:pt>
                <c:pt idx="142">
                  <c:v>70</c:v>
                </c:pt>
                <c:pt idx="143">
                  <c:v>70</c:v>
                </c:pt>
                <c:pt idx="144">
                  <c:v>70</c:v>
                </c:pt>
                <c:pt idx="145">
                  <c:v>59</c:v>
                </c:pt>
                <c:pt idx="146">
                  <c:v>59</c:v>
                </c:pt>
                <c:pt idx="147">
                  <c:v>59</c:v>
                </c:pt>
                <c:pt idx="148">
                  <c:v>59</c:v>
                </c:pt>
                <c:pt idx="149">
                  <c:v>59</c:v>
                </c:pt>
                <c:pt idx="150">
                  <c:v>59</c:v>
                </c:pt>
                <c:pt idx="151">
                  <c:v>59</c:v>
                </c:pt>
                <c:pt idx="152">
                  <c:v>52</c:v>
                </c:pt>
                <c:pt idx="153">
                  <c:v>52</c:v>
                </c:pt>
                <c:pt idx="154">
                  <c:v>52</c:v>
                </c:pt>
                <c:pt idx="155">
                  <c:v>52</c:v>
                </c:pt>
                <c:pt idx="156">
                  <c:v>52</c:v>
                </c:pt>
                <c:pt idx="157">
                  <c:v>52</c:v>
                </c:pt>
                <c:pt idx="158">
                  <c:v>52</c:v>
                </c:pt>
                <c:pt idx="159">
                  <c:v>61</c:v>
                </c:pt>
                <c:pt idx="160">
                  <c:v>61</c:v>
                </c:pt>
                <c:pt idx="161">
                  <c:v>61</c:v>
                </c:pt>
                <c:pt idx="162">
                  <c:v>61</c:v>
                </c:pt>
                <c:pt idx="163">
                  <c:v>61</c:v>
                </c:pt>
                <c:pt idx="164">
                  <c:v>61</c:v>
                </c:pt>
                <c:pt idx="165">
                  <c:v>61</c:v>
                </c:pt>
                <c:pt idx="166">
                  <c:v>83</c:v>
                </c:pt>
                <c:pt idx="167">
                  <c:v>83</c:v>
                </c:pt>
                <c:pt idx="168">
                  <c:v>83</c:v>
                </c:pt>
                <c:pt idx="169">
                  <c:v>83</c:v>
                </c:pt>
                <c:pt idx="170">
                  <c:v>83</c:v>
                </c:pt>
                <c:pt idx="171">
                  <c:v>83</c:v>
                </c:pt>
                <c:pt idx="172">
                  <c:v>83</c:v>
                </c:pt>
                <c:pt idx="173">
                  <c:v>75</c:v>
                </c:pt>
                <c:pt idx="174">
                  <c:v>75</c:v>
                </c:pt>
                <c:pt idx="175">
                  <c:v>75</c:v>
                </c:pt>
                <c:pt idx="176">
                  <c:v>75</c:v>
                </c:pt>
                <c:pt idx="177">
                  <c:v>75</c:v>
                </c:pt>
                <c:pt idx="178">
                  <c:v>75</c:v>
                </c:pt>
                <c:pt idx="179">
                  <c:v>75</c:v>
                </c:pt>
                <c:pt idx="180">
                  <c:v>66</c:v>
                </c:pt>
                <c:pt idx="181">
                  <c:v>66</c:v>
                </c:pt>
                <c:pt idx="182">
                  <c:v>66</c:v>
                </c:pt>
                <c:pt idx="183">
                  <c:v>66</c:v>
                </c:pt>
                <c:pt idx="184">
                  <c:v>66</c:v>
                </c:pt>
                <c:pt idx="185">
                  <c:v>66</c:v>
                </c:pt>
                <c:pt idx="186">
                  <c:v>66</c:v>
                </c:pt>
                <c:pt idx="187">
                  <c:v>67</c:v>
                </c:pt>
                <c:pt idx="188">
                  <c:v>67</c:v>
                </c:pt>
                <c:pt idx="189">
                  <c:v>67</c:v>
                </c:pt>
                <c:pt idx="190">
                  <c:v>67</c:v>
                </c:pt>
                <c:pt idx="191">
                  <c:v>67</c:v>
                </c:pt>
                <c:pt idx="192">
                  <c:v>67</c:v>
                </c:pt>
                <c:pt idx="193">
                  <c:v>67</c:v>
                </c:pt>
                <c:pt idx="194">
                  <c:v>67</c:v>
                </c:pt>
                <c:pt idx="195">
                  <c:v>67</c:v>
                </c:pt>
                <c:pt idx="196">
                  <c:v>67</c:v>
                </c:pt>
                <c:pt idx="197">
                  <c:v>67</c:v>
                </c:pt>
                <c:pt idx="198">
                  <c:v>67</c:v>
                </c:pt>
                <c:pt idx="199">
                  <c:v>67</c:v>
                </c:pt>
                <c:pt idx="200">
                  <c:v>67</c:v>
                </c:pt>
                <c:pt idx="201">
                  <c:v>67</c:v>
                </c:pt>
                <c:pt idx="202">
                  <c:v>67</c:v>
                </c:pt>
                <c:pt idx="203">
                  <c:v>67</c:v>
                </c:pt>
                <c:pt idx="204">
                  <c:v>67</c:v>
                </c:pt>
                <c:pt idx="205">
                  <c:v>67</c:v>
                </c:pt>
                <c:pt idx="206">
                  <c:v>67</c:v>
                </c:pt>
                <c:pt idx="207">
                  <c:v>67</c:v>
                </c:pt>
                <c:pt idx="208">
                  <c:v>61</c:v>
                </c:pt>
                <c:pt idx="209">
                  <c:v>61</c:v>
                </c:pt>
                <c:pt idx="210">
                  <c:v>61</c:v>
                </c:pt>
                <c:pt idx="211">
                  <c:v>61</c:v>
                </c:pt>
                <c:pt idx="212">
                  <c:v>61</c:v>
                </c:pt>
                <c:pt idx="213">
                  <c:v>61</c:v>
                </c:pt>
                <c:pt idx="214">
                  <c:v>61</c:v>
                </c:pt>
                <c:pt idx="215">
                  <c:v>63</c:v>
                </c:pt>
                <c:pt idx="216">
                  <c:v>63</c:v>
                </c:pt>
                <c:pt idx="217">
                  <c:v>63</c:v>
                </c:pt>
                <c:pt idx="218">
                  <c:v>63</c:v>
                </c:pt>
                <c:pt idx="219">
                  <c:v>63</c:v>
                </c:pt>
                <c:pt idx="220">
                  <c:v>63</c:v>
                </c:pt>
                <c:pt idx="221">
                  <c:v>63</c:v>
                </c:pt>
                <c:pt idx="222">
                  <c:v>64</c:v>
                </c:pt>
                <c:pt idx="223">
                  <c:v>64</c:v>
                </c:pt>
                <c:pt idx="224">
                  <c:v>64</c:v>
                </c:pt>
                <c:pt idx="225">
                  <c:v>64</c:v>
                </c:pt>
                <c:pt idx="226">
                  <c:v>64</c:v>
                </c:pt>
                <c:pt idx="227">
                  <c:v>64</c:v>
                </c:pt>
                <c:pt idx="228">
                  <c:v>64</c:v>
                </c:pt>
                <c:pt idx="229">
                  <c:v>59</c:v>
                </c:pt>
                <c:pt idx="230">
                  <c:v>59</c:v>
                </c:pt>
                <c:pt idx="231">
                  <c:v>59</c:v>
                </c:pt>
                <c:pt idx="232">
                  <c:v>59</c:v>
                </c:pt>
                <c:pt idx="233">
                  <c:v>59</c:v>
                </c:pt>
                <c:pt idx="234">
                  <c:v>59</c:v>
                </c:pt>
                <c:pt idx="235">
                  <c:v>59</c:v>
                </c:pt>
                <c:pt idx="236">
                  <c:v>59</c:v>
                </c:pt>
                <c:pt idx="237">
                  <c:v>59</c:v>
                </c:pt>
                <c:pt idx="238">
                  <c:v>59</c:v>
                </c:pt>
                <c:pt idx="239">
                  <c:v>59</c:v>
                </c:pt>
                <c:pt idx="240">
                  <c:v>59</c:v>
                </c:pt>
                <c:pt idx="241">
                  <c:v>59</c:v>
                </c:pt>
                <c:pt idx="242">
                  <c:v>59</c:v>
                </c:pt>
                <c:pt idx="243">
                  <c:v>82</c:v>
                </c:pt>
                <c:pt idx="244">
                  <c:v>82</c:v>
                </c:pt>
                <c:pt idx="245">
                  <c:v>82</c:v>
                </c:pt>
                <c:pt idx="246">
                  <c:v>82</c:v>
                </c:pt>
                <c:pt idx="247">
                  <c:v>82</c:v>
                </c:pt>
                <c:pt idx="248">
                  <c:v>82</c:v>
                </c:pt>
                <c:pt idx="249">
                  <c:v>82</c:v>
                </c:pt>
                <c:pt idx="250">
                  <c:v>64</c:v>
                </c:pt>
                <c:pt idx="251">
                  <c:v>64</c:v>
                </c:pt>
                <c:pt idx="252">
                  <c:v>64</c:v>
                </c:pt>
                <c:pt idx="253">
                  <c:v>64</c:v>
                </c:pt>
                <c:pt idx="254">
                  <c:v>64</c:v>
                </c:pt>
                <c:pt idx="255">
                  <c:v>64</c:v>
                </c:pt>
                <c:pt idx="256">
                  <c:v>64</c:v>
                </c:pt>
                <c:pt idx="257">
                  <c:v>58</c:v>
                </c:pt>
                <c:pt idx="258">
                  <c:v>58</c:v>
                </c:pt>
                <c:pt idx="259">
                  <c:v>58</c:v>
                </c:pt>
                <c:pt idx="260">
                  <c:v>58</c:v>
                </c:pt>
                <c:pt idx="261">
                  <c:v>58</c:v>
                </c:pt>
                <c:pt idx="262">
                  <c:v>58</c:v>
                </c:pt>
                <c:pt idx="263">
                  <c:v>58</c:v>
                </c:pt>
                <c:pt idx="264">
                  <c:v>66</c:v>
                </c:pt>
                <c:pt idx="265">
                  <c:v>66</c:v>
                </c:pt>
                <c:pt idx="266">
                  <c:v>66</c:v>
                </c:pt>
                <c:pt idx="267">
                  <c:v>66</c:v>
                </c:pt>
                <c:pt idx="268">
                  <c:v>66</c:v>
                </c:pt>
                <c:pt idx="269">
                  <c:v>66</c:v>
                </c:pt>
                <c:pt idx="270">
                  <c:v>66</c:v>
                </c:pt>
                <c:pt idx="271">
                  <c:v>82</c:v>
                </c:pt>
                <c:pt idx="272">
                  <c:v>82</c:v>
                </c:pt>
                <c:pt idx="273">
                  <c:v>82</c:v>
                </c:pt>
                <c:pt idx="274">
                  <c:v>82</c:v>
                </c:pt>
                <c:pt idx="275">
                  <c:v>82</c:v>
                </c:pt>
                <c:pt idx="276">
                  <c:v>82</c:v>
                </c:pt>
                <c:pt idx="277">
                  <c:v>82</c:v>
                </c:pt>
                <c:pt idx="278">
                  <c:v>99</c:v>
                </c:pt>
                <c:pt idx="279">
                  <c:v>99</c:v>
                </c:pt>
                <c:pt idx="280">
                  <c:v>99</c:v>
                </c:pt>
                <c:pt idx="281">
                  <c:v>99</c:v>
                </c:pt>
                <c:pt idx="282">
                  <c:v>99</c:v>
                </c:pt>
                <c:pt idx="283">
                  <c:v>99</c:v>
                </c:pt>
                <c:pt idx="284">
                  <c:v>99</c:v>
                </c:pt>
                <c:pt idx="285">
                  <c:v>70</c:v>
                </c:pt>
                <c:pt idx="286">
                  <c:v>70</c:v>
                </c:pt>
                <c:pt idx="287">
                  <c:v>70</c:v>
                </c:pt>
                <c:pt idx="288">
                  <c:v>70</c:v>
                </c:pt>
                <c:pt idx="289">
                  <c:v>70</c:v>
                </c:pt>
                <c:pt idx="290">
                  <c:v>70</c:v>
                </c:pt>
                <c:pt idx="291">
                  <c:v>70</c:v>
                </c:pt>
                <c:pt idx="292">
                  <c:v>77</c:v>
                </c:pt>
                <c:pt idx="293">
                  <c:v>77</c:v>
                </c:pt>
                <c:pt idx="294">
                  <c:v>77</c:v>
                </c:pt>
                <c:pt idx="295">
                  <c:v>77</c:v>
                </c:pt>
                <c:pt idx="296">
                  <c:v>77</c:v>
                </c:pt>
                <c:pt idx="297">
                  <c:v>77</c:v>
                </c:pt>
                <c:pt idx="298">
                  <c:v>77</c:v>
                </c:pt>
                <c:pt idx="299">
                  <c:v>97</c:v>
                </c:pt>
                <c:pt idx="300">
                  <c:v>97</c:v>
                </c:pt>
                <c:pt idx="301">
                  <c:v>97</c:v>
                </c:pt>
                <c:pt idx="302">
                  <c:v>97</c:v>
                </c:pt>
                <c:pt idx="303">
                  <c:v>97</c:v>
                </c:pt>
                <c:pt idx="304">
                  <c:v>97</c:v>
                </c:pt>
                <c:pt idx="305">
                  <c:v>97</c:v>
                </c:pt>
                <c:pt idx="306">
                  <c:v>73</c:v>
                </c:pt>
                <c:pt idx="307">
                  <c:v>73</c:v>
                </c:pt>
                <c:pt idx="308">
                  <c:v>73</c:v>
                </c:pt>
                <c:pt idx="309">
                  <c:v>73</c:v>
                </c:pt>
                <c:pt idx="310">
                  <c:v>73</c:v>
                </c:pt>
                <c:pt idx="311">
                  <c:v>73</c:v>
                </c:pt>
                <c:pt idx="312">
                  <c:v>73</c:v>
                </c:pt>
                <c:pt idx="313">
                  <c:v>88</c:v>
                </c:pt>
                <c:pt idx="314">
                  <c:v>88</c:v>
                </c:pt>
                <c:pt idx="315">
                  <c:v>88</c:v>
                </c:pt>
                <c:pt idx="316">
                  <c:v>88</c:v>
                </c:pt>
                <c:pt idx="317">
                  <c:v>88</c:v>
                </c:pt>
                <c:pt idx="318">
                  <c:v>88</c:v>
                </c:pt>
                <c:pt idx="319">
                  <c:v>88</c:v>
                </c:pt>
                <c:pt idx="320">
                  <c:v>93</c:v>
                </c:pt>
                <c:pt idx="321">
                  <c:v>93</c:v>
                </c:pt>
                <c:pt idx="322">
                  <c:v>93</c:v>
                </c:pt>
                <c:pt idx="323">
                  <c:v>93</c:v>
                </c:pt>
                <c:pt idx="324">
                  <c:v>93</c:v>
                </c:pt>
                <c:pt idx="325">
                  <c:v>93</c:v>
                </c:pt>
                <c:pt idx="326">
                  <c:v>93</c:v>
                </c:pt>
                <c:pt idx="327">
                  <c:v>67</c:v>
                </c:pt>
                <c:pt idx="328">
                  <c:v>67</c:v>
                </c:pt>
                <c:pt idx="329">
                  <c:v>67</c:v>
                </c:pt>
                <c:pt idx="330">
                  <c:v>67</c:v>
                </c:pt>
                <c:pt idx="331">
                  <c:v>67</c:v>
                </c:pt>
                <c:pt idx="332">
                  <c:v>67</c:v>
                </c:pt>
                <c:pt idx="333">
                  <c:v>67</c:v>
                </c:pt>
                <c:pt idx="334">
                  <c:v>95</c:v>
                </c:pt>
                <c:pt idx="335">
                  <c:v>95</c:v>
                </c:pt>
                <c:pt idx="336">
                  <c:v>95</c:v>
                </c:pt>
                <c:pt idx="337">
                  <c:v>95</c:v>
                </c:pt>
                <c:pt idx="338">
                  <c:v>95</c:v>
                </c:pt>
                <c:pt idx="339">
                  <c:v>95</c:v>
                </c:pt>
                <c:pt idx="340">
                  <c:v>95</c:v>
                </c:pt>
                <c:pt idx="341">
                  <c:v>80</c:v>
                </c:pt>
                <c:pt idx="342">
                  <c:v>80</c:v>
                </c:pt>
                <c:pt idx="343">
                  <c:v>80</c:v>
                </c:pt>
                <c:pt idx="344">
                  <c:v>80</c:v>
                </c:pt>
                <c:pt idx="345">
                  <c:v>80</c:v>
                </c:pt>
                <c:pt idx="346">
                  <c:v>80</c:v>
                </c:pt>
                <c:pt idx="347">
                  <c:v>80</c:v>
                </c:pt>
                <c:pt idx="348">
                  <c:v>94</c:v>
                </c:pt>
                <c:pt idx="349">
                  <c:v>94</c:v>
                </c:pt>
                <c:pt idx="350">
                  <c:v>94</c:v>
                </c:pt>
                <c:pt idx="351">
                  <c:v>94</c:v>
                </c:pt>
                <c:pt idx="352">
                  <c:v>94</c:v>
                </c:pt>
                <c:pt idx="353">
                  <c:v>94</c:v>
                </c:pt>
                <c:pt idx="354">
                  <c:v>94</c:v>
                </c:pt>
                <c:pt idx="355">
                  <c:v>94</c:v>
                </c:pt>
                <c:pt idx="356">
                  <c:v>94</c:v>
                </c:pt>
                <c:pt idx="357">
                  <c:v>94</c:v>
                </c:pt>
                <c:pt idx="358">
                  <c:v>94</c:v>
                </c:pt>
                <c:pt idx="359">
                  <c:v>94</c:v>
                </c:pt>
                <c:pt idx="360">
                  <c:v>94</c:v>
                </c:pt>
                <c:pt idx="361">
                  <c:v>94</c:v>
                </c:pt>
                <c:pt idx="362">
                  <c:v>60</c:v>
                </c:pt>
                <c:pt idx="363">
                  <c:v>60</c:v>
                </c:pt>
                <c:pt idx="364">
                  <c:v>60</c:v>
                </c:pt>
                <c:pt idx="365">
                  <c:v>60</c:v>
                </c:pt>
                <c:pt idx="366">
                  <c:v>60</c:v>
                </c:pt>
                <c:pt idx="367">
                  <c:v>60</c:v>
                </c:pt>
                <c:pt idx="368">
                  <c:v>60</c:v>
                </c:pt>
                <c:pt idx="369">
                  <c:v>70</c:v>
                </c:pt>
                <c:pt idx="370">
                  <c:v>70</c:v>
                </c:pt>
                <c:pt idx="371">
                  <c:v>70</c:v>
                </c:pt>
                <c:pt idx="372">
                  <c:v>70</c:v>
                </c:pt>
                <c:pt idx="373">
                  <c:v>70</c:v>
                </c:pt>
                <c:pt idx="374">
                  <c:v>70</c:v>
                </c:pt>
                <c:pt idx="375">
                  <c:v>70</c:v>
                </c:pt>
                <c:pt idx="376">
                  <c:v>83</c:v>
                </c:pt>
                <c:pt idx="377">
                  <c:v>83</c:v>
                </c:pt>
                <c:pt idx="378">
                  <c:v>83</c:v>
                </c:pt>
                <c:pt idx="379">
                  <c:v>83</c:v>
                </c:pt>
                <c:pt idx="380">
                  <c:v>83</c:v>
                </c:pt>
                <c:pt idx="381">
                  <c:v>83</c:v>
                </c:pt>
                <c:pt idx="382">
                  <c:v>83</c:v>
                </c:pt>
                <c:pt idx="383">
                  <c:v>71</c:v>
                </c:pt>
                <c:pt idx="384">
                  <c:v>71</c:v>
                </c:pt>
                <c:pt idx="385">
                  <c:v>71</c:v>
                </c:pt>
                <c:pt idx="386">
                  <c:v>71</c:v>
                </c:pt>
                <c:pt idx="387">
                  <c:v>71</c:v>
                </c:pt>
                <c:pt idx="388">
                  <c:v>71</c:v>
                </c:pt>
                <c:pt idx="389">
                  <c:v>71</c:v>
                </c:pt>
                <c:pt idx="390">
                  <c:v>60</c:v>
                </c:pt>
                <c:pt idx="391">
                  <c:v>60</c:v>
                </c:pt>
                <c:pt idx="392">
                  <c:v>60</c:v>
                </c:pt>
                <c:pt idx="393">
                  <c:v>60</c:v>
                </c:pt>
                <c:pt idx="394">
                  <c:v>60</c:v>
                </c:pt>
                <c:pt idx="395">
                  <c:v>60</c:v>
                </c:pt>
                <c:pt idx="396">
                  <c:v>60</c:v>
                </c:pt>
                <c:pt idx="397">
                  <c:v>57</c:v>
                </c:pt>
                <c:pt idx="398">
                  <c:v>57</c:v>
                </c:pt>
                <c:pt idx="399">
                  <c:v>57</c:v>
                </c:pt>
                <c:pt idx="400">
                  <c:v>57</c:v>
                </c:pt>
                <c:pt idx="401">
                  <c:v>57</c:v>
                </c:pt>
                <c:pt idx="402">
                  <c:v>57</c:v>
                </c:pt>
                <c:pt idx="403">
                  <c:v>57</c:v>
                </c:pt>
                <c:pt idx="404">
                  <c:v>68</c:v>
                </c:pt>
                <c:pt idx="405">
                  <c:v>68</c:v>
                </c:pt>
                <c:pt idx="406">
                  <c:v>68</c:v>
                </c:pt>
                <c:pt idx="407">
                  <c:v>68</c:v>
                </c:pt>
                <c:pt idx="408">
                  <c:v>68</c:v>
                </c:pt>
                <c:pt idx="409">
                  <c:v>68</c:v>
                </c:pt>
                <c:pt idx="410">
                  <c:v>68</c:v>
                </c:pt>
                <c:pt idx="411">
                  <c:v>67</c:v>
                </c:pt>
                <c:pt idx="412">
                  <c:v>67</c:v>
                </c:pt>
                <c:pt idx="413">
                  <c:v>67</c:v>
                </c:pt>
                <c:pt idx="414">
                  <c:v>67</c:v>
                </c:pt>
                <c:pt idx="415">
                  <c:v>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C9-4A0C-8390-B28595A516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37287872"/>
        <c:axId val="1337287040"/>
      </c:lineChart>
      <c:valAx>
        <c:axId val="2116755007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orders (‘000)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755423"/>
        <c:crosses val="max"/>
        <c:crossBetween val="between"/>
        <c:dispUnits>
          <c:builtInUnit val="thousands"/>
        </c:dispUnits>
      </c:valAx>
      <c:dateAx>
        <c:axId val="2116755423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755007"/>
        <c:crosses val="autoZero"/>
        <c:auto val="0"/>
        <c:lblOffset val="100"/>
        <c:baseTimeUnit val="days"/>
        <c:majorUnit val="1"/>
        <c:minorUnit val="1"/>
      </c:dateAx>
      <c:valAx>
        <c:axId val="13372870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Google trend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7287872"/>
        <c:crosses val="autoZero"/>
        <c:crossBetween val="between"/>
      </c:valAx>
      <c:dateAx>
        <c:axId val="1337287872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337287040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729837412588738E-2"/>
          <c:y val="5.0524495239396366E-2"/>
          <c:w val="0.85815589953655658"/>
          <c:h val="0.5577901038460488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orders</c:v>
                </c:pt>
              </c:strCache>
            </c:strRef>
          </c:tx>
          <c:spPr>
            <a:ln w="28575" cap="rnd" cmpd="sng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Sheet1!$B$2:$B$417</c:f>
              <c:numCache>
                <c:formatCode>General</c:formatCode>
                <c:ptCount val="416"/>
                <c:pt idx="0">
                  <c:v>164226</c:v>
                </c:pt>
                <c:pt idx="1">
                  <c:v>132578</c:v>
                </c:pt>
                <c:pt idx="2">
                  <c:v>136555</c:v>
                </c:pt>
                <c:pt idx="3">
                  <c:v>179472</c:v>
                </c:pt>
                <c:pt idx="4">
                  <c:v>205625</c:v>
                </c:pt>
                <c:pt idx="5">
                  <c:v>192001</c:v>
                </c:pt>
                <c:pt idx="6">
                  <c:v>133006</c:v>
                </c:pt>
                <c:pt idx="7">
                  <c:v>148126</c:v>
                </c:pt>
                <c:pt idx="8">
                  <c:v>148658</c:v>
                </c:pt>
                <c:pt idx="9">
                  <c:v>163496</c:v>
                </c:pt>
                <c:pt idx="10">
                  <c:v>191584</c:v>
                </c:pt>
                <c:pt idx="11">
                  <c:v>213070</c:v>
                </c:pt>
                <c:pt idx="12">
                  <c:v>205936</c:v>
                </c:pt>
                <c:pt idx="13">
                  <c:v>143388</c:v>
                </c:pt>
                <c:pt idx="14">
                  <c:v>146343</c:v>
                </c:pt>
                <c:pt idx="15">
                  <c:v>150448</c:v>
                </c:pt>
                <c:pt idx="16">
                  <c:v>166491</c:v>
                </c:pt>
                <c:pt idx="17">
                  <c:v>196845</c:v>
                </c:pt>
                <c:pt idx="18">
                  <c:v>218363</c:v>
                </c:pt>
                <c:pt idx="19">
                  <c:v>201035</c:v>
                </c:pt>
                <c:pt idx="20">
                  <c:v>142105</c:v>
                </c:pt>
                <c:pt idx="21">
                  <c:v>140479</c:v>
                </c:pt>
                <c:pt idx="22">
                  <c:v>145571</c:v>
                </c:pt>
                <c:pt idx="23">
                  <c:v>148658</c:v>
                </c:pt>
                <c:pt idx="24">
                  <c:v>194407</c:v>
                </c:pt>
                <c:pt idx="25">
                  <c:v>214615</c:v>
                </c:pt>
                <c:pt idx="26">
                  <c:v>201435</c:v>
                </c:pt>
                <c:pt idx="27">
                  <c:v>147173</c:v>
                </c:pt>
                <c:pt idx="28">
                  <c:v>143718</c:v>
                </c:pt>
                <c:pt idx="29">
                  <c:v>151948</c:v>
                </c:pt>
                <c:pt idx="30">
                  <c:v>157407</c:v>
                </c:pt>
                <c:pt idx="31">
                  <c:v>196384</c:v>
                </c:pt>
                <c:pt idx="32">
                  <c:v>220101</c:v>
                </c:pt>
                <c:pt idx="33">
                  <c:v>208294</c:v>
                </c:pt>
                <c:pt idx="34">
                  <c:v>151085</c:v>
                </c:pt>
                <c:pt idx="35">
                  <c:v>151947</c:v>
                </c:pt>
                <c:pt idx="36">
                  <c:v>158147</c:v>
                </c:pt>
                <c:pt idx="37">
                  <c:v>164689</c:v>
                </c:pt>
                <c:pt idx="38">
                  <c:v>214645</c:v>
                </c:pt>
                <c:pt idx="39">
                  <c:v>231986</c:v>
                </c:pt>
                <c:pt idx="40">
                  <c:v>211517</c:v>
                </c:pt>
                <c:pt idx="41">
                  <c:v>160405</c:v>
                </c:pt>
                <c:pt idx="42">
                  <c:v>159127</c:v>
                </c:pt>
                <c:pt idx="43">
                  <c:v>163844</c:v>
                </c:pt>
                <c:pt idx="44">
                  <c:v>176732</c:v>
                </c:pt>
                <c:pt idx="45">
                  <c:v>216861</c:v>
                </c:pt>
                <c:pt idx="46">
                  <c:v>237664</c:v>
                </c:pt>
                <c:pt idx="47">
                  <c:v>226234</c:v>
                </c:pt>
                <c:pt idx="48">
                  <c:v>159652</c:v>
                </c:pt>
                <c:pt idx="49">
                  <c:v>165759</c:v>
                </c:pt>
                <c:pt idx="50">
                  <c:v>169046</c:v>
                </c:pt>
                <c:pt idx="51">
                  <c:v>183820</c:v>
                </c:pt>
                <c:pt idx="52">
                  <c:v>228341</c:v>
                </c:pt>
                <c:pt idx="53">
                  <c:v>243919</c:v>
                </c:pt>
                <c:pt idx="54">
                  <c:v>219318</c:v>
                </c:pt>
                <c:pt idx="55">
                  <c:v>158111</c:v>
                </c:pt>
                <c:pt idx="56">
                  <c:v>158987</c:v>
                </c:pt>
                <c:pt idx="57">
                  <c:v>164670</c:v>
                </c:pt>
                <c:pt idx="58">
                  <c:v>173130</c:v>
                </c:pt>
                <c:pt idx="59">
                  <c:v>220015</c:v>
                </c:pt>
                <c:pt idx="60">
                  <c:v>245102</c:v>
                </c:pt>
                <c:pt idx="61">
                  <c:v>228136</c:v>
                </c:pt>
                <c:pt idx="62">
                  <c:v>156641</c:v>
                </c:pt>
                <c:pt idx="63">
                  <c:v>179349</c:v>
                </c:pt>
                <c:pt idx="64">
                  <c:v>209356</c:v>
                </c:pt>
                <c:pt idx="65">
                  <c:v>166510</c:v>
                </c:pt>
                <c:pt idx="66">
                  <c:v>207104</c:v>
                </c:pt>
                <c:pt idx="67">
                  <c:v>227420</c:v>
                </c:pt>
                <c:pt idx="68">
                  <c:v>214961</c:v>
                </c:pt>
                <c:pt idx="69">
                  <c:v>154509</c:v>
                </c:pt>
                <c:pt idx="70">
                  <c:v>173969</c:v>
                </c:pt>
                <c:pt idx="71">
                  <c:v>176734</c:v>
                </c:pt>
                <c:pt idx="72">
                  <c:v>185191</c:v>
                </c:pt>
                <c:pt idx="73">
                  <c:v>230035</c:v>
                </c:pt>
                <c:pt idx="74">
                  <c:v>243621</c:v>
                </c:pt>
                <c:pt idx="75">
                  <c:v>218858</c:v>
                </c:pt>
                <c:pt idx="76">
                  <c:v>169711</c:v>
                </c:pt>
                <c:pt idx="77">
                  <c:v>170387</c:v>
                </c:pt>
                <c:pt idx="78">
                  <c:v>174773</c:v>
                </c:pt>
                <c:pt idx="79">
                  <c:v>183941</c:v>
                </c:pt>
                <c:pt idx="80">
                  <c:v>222800</c:v>
                </c:pt>
                <c:pt idx="81">
                  <c:v>232997</c:v>
                </c:pt>
                <c:pt idx="82">
                  <c:v>212134</c:v>
                </c:pt>
                <c:pt idx="83">
                  <c:v>160818</c:v>
                </c:pt>
                <c:pt idx="84">
                  <c:v>167259</c:v>
                </c:pt>
                <c:pt idx="85">
                  <c:v>178871</c:v>
                </c:pt>
                <c:pt idx="86">
                  <c:v>183805</c:v>
                </c:pt>
                <c:pt idx="87">
                  <c:v>226971</c:v>
                </c:pt>
                <c:pt idx="88">
                  <c:v>243338</c:v>
                </c:pt>
                <c:pt idx="89">
                  <c:v>227922</c:v>
                </c:pt>
                <c:pt idx="90">
                  <c:v>161386</c:v>
                </c:pt>
                <c:pt idx="91">
                  <c:v>156956</c:v>
                </c:pt>
                <c:pt idx="92">
                  <c:v>164996</c:v>
                </c:pt>
                <c:pt idx="93">
                  <c:v>172448</c:v>
                </c:pt>
                <c:pt idx="94">
                  <c:v>221694</c:v>
                </c:pt>
                <c:pt idx="95">
                  <c:v>247643</c:v>
                </c:pt>
                <c:pt idx="96">
                  <c:v>222164</c:v>
                </c:pt>
                <c:pt idx="97">
                  <c:v>160245</c:v>
                </c:pt>
                <c:pt idx="98">
                  <c:v>165223</c:v>
                </c:pt>
                <c:pt idx="99">
                  <c:v>173663</c:v>
                </c:pt>
                <c:pt idx="100">
                  <c:v>190382</c:v>
                </c:pt>
                <c:pt idx="101">
                  <c:v>234062</c:v>
                </c:pt>
                <c:pt idx="102">
                  <c:v>258532</c:v>
                </c:pt>
                <c:pt idx="103">
                  <c:v>232729</c:v>
                </c:pt>
                <c:pt idx="104">
                  <c:v>167540</c:v>
                </c:pt>
                <c:pt idx="105">
                  <c:v>176263</c:v>
                </c:pt>
                <c:pt idx="106">
                  <c:v>180345</c:v>
                </c:pt>
                <c:pt idx="107">
                  <c:v>185253</c:v>
                </c:pt>
                <c:pt idx="108">
                  <c:v>232837</c:v>
                </c:pt>
                <c:pt idx="109">
                  <c:v>259854</c:v>
                </c:pt>
                <c:pt idx="110">
                  <c:v>233076</c:v>
                </c:pt>
                <c:pt idx="111">
                  <c:v>169503</c:v>
                </c:pt>
                <c:pt idx="112">
                  <c:v>177195</c:v>
                </c:pt>
                <c:pt idx="113">
                  <c:v>182397</c:v>
                </c:pt>
                <c:pt idx="114">
                  <c:v>190514</c:v>
                </c:pt>
                <c:pt idx="115">
                  <c:v>228802</c:v>
                </c:pt>
                <c:pt idx="116">
                  <c:v>260318</c:v>
                </c:pt>
                <c:pt idx="117">
                  <c:v>231490</c:v>
                </c:pt>
                <c:pt idx="118">
                  <c:v>187410</c:v>
                </c:pt>
                <c:pt idx="119">
                  <c:v>201547</c:v>
                </c:pt>
                <c:pt idx="120">
                  <c:v>210077</c:v>
                </c:pt>
                <c:pt idx="121">
                  <c:v>133269</c:v>
                </c:pt>
                <c:pt idx="122">
                  <c:v>128930</c:v>
                </c:pt>
                <c:pt idx="123">
                  <c:v>187228</c:v>
                </c:pt>
                <c:pt idx="124">
                  <c:v>201731</c:v>
                </c:pt>
                <c:pt idx="125">
                  <c:v>192895</c:v>
                </c:pt>
                <c:pt idx="126">
                  <c:v>190774</c:v>
                </c:pt>
                <c:pt idx="127">
                  <c:v>188192</c:v>
                </c:pt>
                <c:pt idx="128">
                  <c:v>187222</c:v>
                </c:pt>
                <c:pt idx="129">
                  <c:v>202423</c:v>
                </c:pt>
                <c:pt idx="130">
                  <c:v>212421</c:v>
                </c:pt>
                <c:pt idx="131">
                  <c:v>208078</c:v>
                </c:pt>
                <c:pt idx="132">
                  <c:v>155645</c:v>
                </c:pt>
                <c:pt idx="133">
                  <c:v>159047</c:v>
                </c:pt>
                <c:pt idx="134">
                  <c:v>181567</c:v>
                </c:pt>
                <c:pt idx="135">
                  <c:v>175913</c:v>
                </c:pt>
                <c:pt idx="136">
                  <c:v>217796</c:v>
                </c:pt>
                <c:pt idx="137">
                  <c:v>237197</c:v>
                </c:pt>
                <c:pt idx="138">
                  <c:v>217233</c:v>
                </c:pt>
                <c:pt idx="139">
                  <c:v>158806</c:v>
                </c:pt>
                <c:pt idx="140">
                  <c:v>162949</c:v>
                </c:pt>
                <c:pt idx="141">
                  <c:v>162668</c:v>
                </c:pt>
                <c:pt idx="142">
                  <c:v>178032</c:v>
                </c:pt>
                <c:pt idx="143">
                  <c:v>220010</c:v>
                </c:pt>
                <c:pt idx="144">
                  <c:v>252021</c:v>
                </c:pt>
                <c:pt idx="145">
                  <c:v>228583</c:v>
                </c:pt>
                <c:pt idx="146">
                  <c:v>166308</c:v>
                </c:pt>
                <c:pt idx="147">
                  <c:v>163595</c:v>
                </c:pt>
                <c:pt idx="148">
                  <c:v>164291</c:v>
                </c:pt>
                <c:pt idx="149">
                  <c:v>177038</c:v>
                </c:pt>
                <c:pt idx="150">
                  <c:v>221351</c:v>
                </c:pt>
                <c:pt idx="151">
                  <c:v>249758</c:v>
                </c:pt>
                <c:pt idx="152">
                  <c:v>227342</c:v>
                </c:pt>
                <c:pt idx="153">
                  <c:v>151759</c:v>
                </c:pt>
                <c:pt idx="154">
                  <c:v>157592</c:v>
                </c:pt>
                <c:pt idx="155">
                  <c:v>169145</c:v>
                </c:pt>
                <c:pt idx="156">
                  <c:v>173215</c:v>
                </c:pt>
                <c:pt idx="157">
                  <c:v>224239</c:v>
                </c:pt>
                <c:pt idx="158">
                  <c:v>254146</c:v>
                </c:pt>
                <c:pt idx="159">
                  <c:v>234577</c:v>
                </c:pt>
                <c:pt idx="160">
                  <c:v>159971</c:v>
                </c:pt>
                <c:pt idx="161">
                  <c:v>168004</c:v>
                </c:pt>
                <c:pt idx="162">
                  <c:v>180962</c:v>
                </c:pt>
                <c:pt idx="163">
                  <c:v>181973</c:v>
                </c:pt>
                <c:pt idx="164">
                  <c:v>220754</c:v>
                </c:pt>
                <c:pt idx="165">
                  <c:v>222442</c:v>
                </c:pt>
                <c:pt idx="166">
                  <c:v>260476</c:v>
                </c:pt>
                <c:pt idx="167">
                  <c:v>160445</c:v>
                </c:pt>
                <c:pt idx="168">
                  <c:v>161560</c:v>
                </c:pt>
                <c:pt idx="169">
                  <c:v>166319</c:v>
                </c:pt>
                <c:pt idx="170">
                  <c:v>173655</c:v>
                </c:pt>
                <c:pt idx="171">
                  <c:v>188524</c:v>
                </c:pt>
                <c:pt idx="172">
                  <c:v>231723</c:v>
                </c:pt>
                <c:pt idx="173">
                  <c:v>232714</c:v>
                </c:pt>
                <c:pt idx="174">
                  <c:v>216324</c:v>
                </c:pt>
                <c:pt idx="175">
                  <c:v>249754</c:v>
                </c:pt>
                <c:pt idx="176">
                  <c:v>158166</c:v>
                </c:pt>
                <c:pt idx="177">
                  <c:v>164633</c:v>
                </c:pt>
                <c:pt idx="178">
                  <c:v>205515</c:v>
                </c:pt>
                <c:pt idx="179">
                  <c:v>229698</c:v>
                </c:pt>
                <c:pt idx="180">
                  <c:v>214011</c:v>
                </c:pt>
                <c:pt idx="181">
                  <c:v>143859</c:v>
                </c:pt>
                <c:pt idx="182">
                  <c:v>148677</c:v>
                </c:pt>
                <c:pt idx="183">
                  <c:v>156715</c:v>
                </c:pt>
                <c:pt idx="184">
                  <c:v>163734</c:v>
                </c:pt>
                <c:pt idx="185">
                  <c:v>210428</c:v>
                </c:pt>
                <c:pt idx="186">
                  <c:v>232843</c:v>
                </c:pt>
                <c:pt idx="187">
                  <c:v>231844</c:v>
                </c:pt>
                <c:pt idx="188">
                  <c:v>280364</c:v>
                </c:pt>
                <c:pt idx="189">
                  <c:v>156809</c:v>
                </c:pt>
                <c:pt idx="190">
                  <c:v>167826</c:v>
                </c:pt>
                <c:pt idx="191">
                  <c:v>172059</c:v>
                </c:pt>
                <c:pt idx="192">
                  <c:v>215238</c:v>
                </c:pt>
                <c:pt idx="193">
                  <c:v>244332</c:v>
                </c:pt>
                <c:pt idx="194">
                  <c:v>223419</c:v>
                </c:pt>
                <c:pt idx="195">
                  <c:v>159513</c:v>
                </c:pt>
                <c:pt idx="196">
                  <c:v>160915</c:v>
                </c:pt>
                <c:pt idx="197">
                  <c:v>163038</c:v>
                </c:pt>
                <c:pt idx="198">
                  <c:v>174309</c:v>
                </c:pt>
                <c:pt idx="199">
                  <c:v>223956</c:v>
                </c:pt>
                <c:pt idx="200">
                  <c:v>261969</c:v>
                </c:pt>
                <c:pt idx="201">
                  <c:v>247801</c:v>
                </c:pt>
                <c:pt idx="202">
                  <c:v>160591</c:v>
                </c:pt>
                <c:pt idx="203">
                  <c:v>162969</c:v>
                </c:pt>
                <c:pt idx="204">
                  <c:v>171878</c:v>
                </c:pt>
                <c:pt idx="205">
                  <c:v>191282</c:v>
                </c:pt>
                <c:pt idx="206">
                  <c:v>231632</c:v>
                </c:pt>
                <c:pt idx="207">
                  <c:v>265474</c:v>
                </c:pt>
                <c:pt idx="208">
                  <c:v>247557</c:v>
                </c:pt>
                <c:pt idx="209">
                  <c:v>160139</c:v>
                </c:pt>
                <c:pt idx="210">
                  <c:v>174476</c:v>
                </c:pt>
                <c:pt idx="211">
                  <c:v>180050</c:v>
                </c:pt>
                <c:pt idx="212">
                  <c:v>194739</c:v>
                </c:pt>
                <c:pt idx="213">
                  <c:v>234789</c:v>
                </c:pt>
                <c:pt idx="214">
                  <c:v>270791</c:v>
                </c:pt>
                <c:pt idx="215">
                  <c:v>255787</c:v>
                </c:pt>
                <c:pt idx="216">
                  <c:v>172127</c:v>
                </c:pt>
                <c:pt idx="217">
                  <c:v>176445</c:v>
                </c:pt>
                <c:pt idx="218">
                  <c:v>189347</c:v>
                </c:pt>
                <c:pt idx="219">
                  <c:v>211430</c:v>
                </c:pt>
                <c:pt idx="220">
                  <c:v>247408</c:v>
                </c:pt>
                <c:pt idx="221">
                  <c:v>277643</c:v>
                </c:pt>
                <c:pt idx="222">
                  <c:v>251884</c:v>
                </c:pt>
                <c:pt idx="223">
                  <c:v>175143</c:v>
                </c:pt>
                <c:pt idx="224">
                  <c:v>172635</c:v>
                </c:pt>
                <c:pt idx="225">
                  <c:v>176931</c:v>
                </c:pt>
                <c:pt idx="226">
                  <c:v>190839</c:v>
                </c:pt>
                <c:pt idx="227">
                  <c:v>229812</c:v>
                </c:pt>
                <c:pt idx="228">
                  <c:v>266607</c:v>
                </c:pt>
                <c:pt idx="229">
                  <c:v>258728</c:v>
                </c:pt>
                <c:pt idx="230">
                  <c:v>172869</c:v>
                </c:pt>
                <c:pt idx="231">
                  <c:v>188896</c:v>
                </c:pt>
                <c:pt idx="232">
                  <c:v>198047</c:v>
                </c:pt>
                <c:pt idx="233">
                  <c:v>192657</c:v>
                </c:pt>
                <c:pt idx="234">
                  <c:v>249765</c:v>
                </c:pt>
                <c:pt idx="235">
                  <c:v>295437</c:v>
                </c:pt>
                <c:pt idx="236">
                  <c:v>274980</c:v>
                </c:pt>
                <c:pt idx="237">
                  <c:v>183624</c:v>
                </c:pt>
                <c:pt idx="238">
                  <c:v>193448</c:v>
                </c:pt>
                <c:pt idx="239">
                  <c:v>195967</c:v>
                </c:pt>
                <c:pt idx="240">
                  <c:v>205212</c:v>
                </c:pt>
                <c:pt idx="241">
                  <c:v>250016</c:v>
                </c:pt>
                <c:pt idx="242">
                  <c:v>250587</c:v>
                </c:pt>
                <c:pt idx="243">
                  <c:v>216429</c:v>
                </c:pt>
                <c:pt idx="244">
                  <c:v>232916</c:v>
                </c:pt>
                <c:pt idx="245">
                  <c:v>218168</c:v>
                </c:pt>
                <c:pt idx="246">
                  <c:v>211344</c:v>
                </c:pt>
                <c:pt idx="247">
                  <c:v>222619</c:v>
                </c:pt>
                <c:pt idx="248">
                  <c:v>228251</c:v>
                </c:pt>
                <c:pt idx="249">
                  <c:v>267933</c:v>
                </c:pt>
                <c:pt idx="250">
                  <c:v>250664</c:v>
                </c:pt>
                <c:pt idx="251">
                  <c:v>225938</c:v>
                </c:pt>
                <c:pt idx="252">
                  <c:v>170809</c:v>
                </c:pt>
                <c:pt idx="253">
                  <c:v>185464</c:v>
                </c:pt>
                <c:pt idx="254">
                  <c:v>192717</c:v>
                </c:pt>
                <c:pt idx="255">
                  <c:v>237992</c:v>
                </c:pt>
                <c:pt idx="256">
                  <c:v>265011</c:v>
                </c:pt>
                <c:pt idx="257">
                  <c:v>242892</c:v>
                </c:pt>
                <c:pt idx="258">
                  <c:v>175478</c:v>
                </c:pt>
                <c:pt idx="259">
                  <c:v>178654</c:v>
                </c:pt>
                <c:pt idx="260">
                  <c:v>186075</c:v>
                </c:pt>
                <c:pt idx="261">
                  <c:v>208316</c:v>
                </c:pt>
                <c:pt idx="262">
                  <c:v>254121</c:v>
                </c:pt>
                <c:pt idx="263">
                  <c:v>266031</c:v>
                </c:pt>
                <c:pt idx="264">
                  <c:v>264236</c:v>
                </c:pt>
                <c:pt idx="265">
                  <c:v>190240</c:v>
                </c:pt>
                <c:pt idx="266">
                  <c:v>199161</c:v>
                </c:pt>
                <c:pt idx="267">
                  <c:v>207928</c:v>
                </c:pt>
                <c:pt idx="268">
                  <c:v>216449</c:v>
                </c:pt>
                <c:pt idx="269">
                  <c:v>249417</c:v>
                </c:pt>
                <c:pt idx="270">
                  <c:v>261110</c:v>
                </c:pt>
                <c:pt idx="271">
                  <c:v>265437</c:v>
                </c:pt>
                <c:pt idx="272">
                  <c:v>200660</c:v>
                </c:pt>
                <c:pt idx="273">
                  <c:v>201056</c:v>
                </c:pt>
                <c:pt idx="274">
                  <c:v>203372</c:v>
                </c:pt>
                <c:pt idx="275">
                  <c:v>211569</c:v>
                </c:pt>
                <c:pt idx="276">
                  <c:v>248541</c:v>
                </c:pt>
                <c:pt idx="277">
                  <c:v>259345</c:v>
                </c:pt>
                <c:pt idx="278">
                  <c:v>263743</c:v>
                </c:pt>
                <c:pt idx="279">
                  <c:v>202633</c:v>
                </c:pt>
                <c:pt idx="280">
                  <c:v>205289</c:v>
                </c:pt>
                <c:pt idx="281">
                  <c:v>212672</c:v>
                </c:pt>
                <c:pt idx="282">
                  <c:v>236569</c:v>
                </c:pt>
                <c:pt idx="283">
                  <c:v>270500</c:v>
                </c:pt>
                <c:pt idx="284">
                  <c:v>273747</c:v>
                </c:pt>
                <c:pt idx="285">
                  <c:v>269362</c:v>
                </c:pt>
                <c:pt idx="286">
                  <c:v>258786</c:v>
                </c:pt>
                <c:pt idx="287">
                  <c:v>227634</c:v>
                </c:pt>
                <c:pt idx="288">
                  <c:v>226018</c:v>
                </c:pt>
                <c:pt idx="289">
                  <c:v>231507</c:v>
                </c:pt>
                <c:pt idx="290">
                  <c:v>265346</c:v>
                </c:pt>
                <c:pt idx="291">
                  <c:v>270402</c:v>
                </c:pt>
                <c:pt idx="292">
                  <c:v>276605</c:v>
                </c:pt>
                <c:pt idx="293">
                  <c:v>228066</c:v>
                </c:pt>
                <c:pt idx="294">
                  <c:v>229828</c:v>
                </c:pt>
                <c:pt idx="295">
                  <c:v>235629</c:v>
                </c:pt>
                <c:pt idx="296">
                  <c:v>239610</c:v>
                </c:pt>
                <c:pt idx="297">
                  <c:v>272112</c:v>
                </c:pt>
                <c:pt idx="298">
                  <c:v>275324</c:v>
                </c:pt>
                <c:pt idx="299">
                  <c:v>281218</c:v>
                </c:pt>
                <c:pt idx="300">
                  <c:v>226857</c:v>
                </c:pt>
                <c:pt idx="301">
                  <c:v>229106</c:v>
                </c:pt>
                <c:pt idx="302">
                  <c:v>231904</c:v>
                </c:pt>
                <c:pt idx="303">
                  <c:v>249657</c:v>
                </c:pt>
                <c:pt idx="304">
                  <c:v>277456</c:v>
                </c:pt>
                <c:pt idx="305">
                  <c:v>284787</c:v>
                </c:pt>
                <c:pt idx="306">
                  <c:v>282833</c:v>
                </c:pt>
                <c:pt idx="307">
                  <c:v>225861</c:v>
                </c:pt>
                <c:pt idx="308">
                  <c:v>221130</c:v>
                </c:pt>
                <c:pt idx="309">
                  <c:v>226147</c:v>
                </c:pt>
                <c:pt idx="310">
                  <c:v>233901</c:v>
                </c:pt>
                <c:pt idx="311">
                  <c:v>265703</c:v>
                </c:pt>
                <c:pt idx="312">
                  <c:v>272929</c:v>
                </c:pt>
                <c:pt idx="313">
                  <c:v>274782</c:v>
                </c:pt>
                <c:pt idx="314">
                  <c:v>223297</c:v>
                </c:pt>
                <c:pt idx="315">
                  <c:v>224514</c:v>
                </c:pt>
                <c:pt idx="316">
                  <c:v>233965</c:v>
                </c:pt>
                <c:pt idx="317">
                  <c:v>244385</c:v>
                </c:pt>
                <c:pt idx="318">
                  <c:v>261994</c:v>
                </c:pt>
                <c:pt idx="319">
                  <c:v>268821</c:v>
                </c:pt>
                <c:pt idx="320">
                  <c:v>273685</c:v>
                </c:pt>
                <c:pt idx="321">
                  <c:v>214048</c:v>
                </c:pt>
                <c:pt idx="322">
                  <c:v>219800</c:v>
                </c:pt>
                <c:pt idx="323">
                  <c:v>224139</c:v>
                </c:pt>
                <c:pt idx="324">
                  <c:v>231028</c:v>
                </c:pt>
                <c:pt idx="325">
                  <c:v>265945</c:v>
                </c:pt>
                <c:pt idx="326">
                  <c:v>265083</c:v>
                </c:pt>
                <c:pt idx="327">
                  <c:v>265562</c:v>
                </c:pt>
                <c:pt idx="328">
                  <c:v>212017</c:v>
                </c:pt>
                <c:pt idx="329">
                  <c:v>214009</c:v>
                </c:pt>
                <c:pt idx="330">
                  <c:v>231940</c:v>
                </c:pt>
                <c:pt idx="331">
                  <c:v>224435</c:v>
                </c:pt>
                <c:pt idx="332">
                  <c:v>259816</c:v>
                </c:pt>
                <c:pt idx="333">
                  <c:v>259329</c:v>
                </c:pt>
                <c:pt idx="334">
                  <c:v>250120</c:v>
                </c:pt>
                <c:pt idx="335">
                  <c:v>211296</c:v>
                </c:pt>
                <c:pt idx="336">
                  <c:v>204829</c:v>
                </c:pt>
                <c:pt idx="337">
                  <c:v>213768</c:v>
                </c:pt>
                <c:pt idx="338">
                  <c:v>218103</c:v>
                </c:pt>
                <c:pt idx="339">
                  <c:v>251547</c:v>
                </c:pt>
                <c:pt idx="340">
                  <c:v>260973</c:v>
                </c:pt>
                <c:pt idx="341">
                  <c:v>246660</c:v>
                </c:pt>
                <c:pt idx="342">
                  <c:v>197559</c:v>
                </c:pt>
                <c:pt idx="343">
                  <c:v>380113</c:v>
                </c:pt>
                <c:pt idx="344">
                  <c:v>226921</c:v>
                </c:pt>
                <c:pt idx="345">
                  <c:v>225731</c:v>
                </c:pt>
                <c:pt idx="346">
                  <c:v>256964</c:v>
                </c:pt>
                <c:pt idx="347">
                  <c:v>265190</c:v>
                </c:pt>
                <c:pt idx="348">
                  <c:v>261418</c:v>
                </c:pt>
                <c:pt idx="349">
                  <c:v>203979</c:v>
                </c:pt>
                <c:pt idx="350">
                  <c:v>201241</c:v>
                </c:pt>
                <c:pt idx="351">
                  <c:v>216838</c:v>
                </c:pt>
                <c:pt idx="352">
                  <c:v>218732</c:v>
                </c:pt>
                <c:pt idx="353">
                  <c:v>237756</c:v>
                </c:pt>
                <c:pt idx="354">
                  <c:v>263327</c:v>
                </c:pt>
                <c:pt idx="355">
                  <c:v>253480</c:v>
                </c:pt>
                <c:pt idx="356">
                  <c:v>204777</c:v>
                </c:pt>
                <c:pt idx="357">
                  <c:v>208169</c:v>
                </c:pt>
                <c:pt idx="358">
                  <c:v>219262</c:v>
                </c:pt>
                <c:pt idx="359">
                  <c:v>227870</c:v>
                </c:pt>
                <c:pt idx="360">
                  <c:v>255808</c:v>
                </c:pt>
                <c:pt idx="361">
                  <c:v>271885</c:v>
                </c:pt>
                <c:pt idx="362">
                  <c:v>265673</c:v>
                </c:pt>
                <c:pt idx="363">
                  <c:v>215806</c:v>
                </c:pt>
                <c:pt idx="364">
                  <c:v>207508</c:v>
                </c:pt>
                <c:pt idx="365">
                  <c:v>254911</c:v>
                </c:pt>
                <c:pt idx="366">
                  <c:v>216997</c:v>
                </c:pt>
                <c:pt idx="367">
                  <c:v>269304</c:v>
                </c:pt>
                <c:pt idx="368">
                  <c:v>289754</c:v>
                </c:pt>
                <c:pt idx="369">
                  <c:v>273747</c:v>
                </c:pt>
                <c:pt idx="370">
                  <c:v>199650</c:v>
                </c:pt>
                <c:pt idx="371">
                  <c:v>207852</c:v>
                </c:pt>
                <c:pt idx="372">
                  <c:v>211803</c:v>
                </c:pt>
                <c:pt idx="373">
                  <c:v>219704</c:v>
                </c:pt>
                <c:pt idx="374">
                  <c:v>275451</c:v>
                </c:pt>
                <c:pt idx="375">
                  <c:v>302453</c:v>
                </c:pt>
                <c:pt idx="376">
                  <c:v>289005</c:v>
                </c:pt>
                <c:pt idx="377">
                  <c:v>207271</c:v>
                </c:pt>
                <c:pt idx="378">
                  <c:v>214764</c:v>
                </c:pt>
                <c:pt idx="379">
                  <c:v>229278</c:v>
                </c:pt>
                <c:pt idx="380">
                  <c:v>229100</c:v>
                </c:pt>
                <c:pt idx="381">
                  <c:v>270771</c:v>
                </c:pt>
                <c:pt idx="382">
                  <c:v>291559</c:v>
                </c:pt>
                <c:pt idx="383">
                  <c:v>280605</c:v>
                </c:pt>
                <c:pt idx="384">
                  <c:v>216629</c:v>
                </c:pt>
                <c:pt idx="385">
                  <c:v>216019</c:v>
                </c:pt>
                <c:pt idx="386">
                  <c:v>220752</c:v>
                </c:pt>
                <c:pt idx="387">
                  <c:v>227753</c:v>
                </c:pt>
                <c:pt idx="388">
                  <c:v>279011</c:v>
                </c:pt>
                <c:pt idx="389">
                  <c:v>300461</c:v>
                </c:pt>
                <c:pt idx="390">
                  <c:v>290772</c:v>
                </c:pt>
                <c:pt idx="391">
                  <c:v>204946</c:v>
                </c:pt>
                <c:pt idx="392">
                  <c:v>206515</c:v>
                </c:pt>
                <c:pt idx="393">
                  <c:v>216164</c:v>
                </c:pt>
                <c:pt idx="394">
                  <c:v>224227</c:v>
                </c:pt>
                <c:pt idx="395">
                  <c:v>263884</c:v>
                </c:pt>
                <c:pt idx="396">
                  <c:v>292811</c:v>
                </c:pt>
                <c:pt idx="397">
                  <c:v>276092</c:v>
                </c:pt>
                <c:pt idx="398">
                  <c:v>200422</c:v>
                </c:pt>
                <c:pt idx="399">
                  <c:v>213797</c:v>
                </c:pt>
                <c:pt idx="400">
                  <c:v>215655</c:v>
                </c:pt>
                <c:pt idx="401">
                  <c:v>221395</c:v>
                </c:pt>
                <c:pt idx="402">
                  <c:v>277815</c:v>
                </c:pt>
                <c:pt idx="403">
                  <c:v>311101</c:v>
                </c:pt>
                <c:pt idx="404">
                  <c:v>293896</c:v>
                </c:pt>
                <c:pt idx="405">
                  <c:v>205681</c:v>
                </c:pt>
                <c:pt idx="406">
                  <c:v>217839</c:v>
                </c:pt>
                <c:pt idx="407">
                  <c:v>226614</c:v>
                </c:pt>
                <c:pt idx="408">
                  <c:v>236848</c:v>
                </c:pt>
                <c:pt idx="409">
                  <c:v>285171</c:v>
                </c:pt>
                <c:pt idx="410">
                  <c:v>316578</c:v>
                </c:pt>
                <c:pt idx="411">
                  <c:v>294938</c:v>
                </c:pt>
                <c:pt idx="412">
                  <c:v>214013</c:v>
                </c:pt>
                <c:pt idx="413">
                  <c:v>220218</c:v>
                </c:pt>
                <c:pt idx="414">
                  <c:v>237645</c:v>
                </c:pt>
                <c:pt idx="415">
                  <c:v>236310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1DBC-45EF-85F1-8FCBA58CD3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955199408"/>
        <c:axId val="-955192880"/>
      </c:lineChart>
      <c:dateAx>
        <c:axId val="-955199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 val="autoZero"/>
        <c:auto val="1"/>
        <c:lblOffset val="100"/>
        <c:baseTimeUnit val="days"/>
        <c:majorUnit val="10"/>
        <c:minorUnit val="10"/>
      </c:dateAx>
      <c:valAx>
        <c:axId val="-9551928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Number</a:t>
                </a:r>
                <a:r>
                  <a:rPr lang="en-GB" b="1" baseline="0"/>
                  <a:t> of orders </a:t>
                </a:r>
                <a:r>
                  <a:rPr lang="en-GB" b="1"/>
                  <a:t>‘000</a:t>
                </a:r>
                <a:endParaRPr lang="en-IN" b="1"/>
              </a:p>
            </c:rich>
          </c:tx>
          <c:layout>
            <c:manualLayout>
              <c:xMode val="edge"/>
              <c:yMode val="edge"/>
              <c:x val="2.5530447011308684E-2"/>
              <c:y val="3.3184809527272659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17425388051643E-2"/>
          <c:y val="0.11101005382801725"/>
          <c:w val="0.87327349976258983"/>
          <c:h val="0.5838406957604875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Orders_Total</c:v>
                </c:pt>
              </c:strCache>
            </c:strRef>
          </c:tx>
          <c:spPr>
            <a:ln w="28575" cap="rnd" cmpd="sng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Sheet1!$B$2:$B$417</c:f>
              <c:numCache>
                <c:formatCode>General</c:formatCode>
                <c:ptCount val="416"/>
                <c:pt idx="0">
                  <c:v>164226</c:v>
                </c:pt>
                <c:pt idx="1">
                  <c:v>132578</c:v>
                </c:pt>
                <c:pt idx="2">
                  <c:v>136555</c:v>
                </c:pt>
                <c:pt idx="3">
                  <c:v>179472</c:v>
                </c:pt>
                <c:pt idx="4">
                  <c:v>205625</c:v>
                </c:pt>
                <c:pt idx="5">
                  <c:v>192001</c:v>
                </c:pt>
                <c:pt idx="6">
                  <c:v>133006</c:v>
                </c:pt>
                <c:pt idx="7">
                  <c:v>148126</c:v>
                </c:pt>
                <c:pt idx="8">
                  <c:v>148658</c:v>
                </c:pt>
                <c:pt idx="9">
                  <c:v>163496</c:v>
                </c:pt>
                <c:pt idx="10">
                  <c:v>191584</c:v>
                </c:pt>
                <c:pt idx="11">
                  <c:v>213070</c:v>
                </c:pt>
                <c:pt idx="12">
                  <c:v>205936</c:v>
                </c:pt>
                <c:pt idx="13">
                  <c:v>143388</c:v>
                </c:pt>
                <c:pt idx="14">
                  <c:v>146343</c:v>
                </c:pt>
                <c:pt idx="15">
                  <c:v>150448</c:v>
                </c:pt>
                <c:pt idx="16">
                  <c:v>166491</c:v>
                </c:pt>
                <c:pt idx="17">
                  <c:v>196845</c:v>
                </c:pt>
                <c:pt idx="18">
                  <c:v>218363</c:v>
                </c:pt>
                <c:pt idx="19">
                  <c:v>201035</c:v>
                </c:pt>
                <c:pt idx="20">
                  <c:v>142105</c:v>
                </c:pt>
                <c:pt idx="21">
                  <c:v>140479</c:v>
                </c:pt>
                <c:pt idx="22">
                  <c:v>145571</c:v>
                </c:pt>
                <c:pt idx="23">
                  <c:v>148658</c:v>
                </c:pt>
                <c:pt idx="24">
                  <c:v>194407</c:v>
                </c:pt>
                <c:pt idx="25">
                  <c:v>214615</c:v>
                </c:pt>
                <c:pt idx="26">
                  <c:v>201435</c:v>
                </c:pt>
                <c:pt idx="27">
                  <c:v>147173</c:v>
                </c:pt>
                <c:pt idx="28">
                  <c:v>143718</c:v>
                </c:pt>
                <c:pt idx="29">
                  <c:v>151948</c:v>
                </c:pt>
                <c:pt idx="30">
                  <c:v>157407</c:v>
                </c:pt>
                <c:pt idx="31">
                  <c:v>196384</c:v>
                </c:pt>
                <c:pt idx="32">
                  <c:v>220101</c:v>
                </c:pt>
                <c:pt idx="33">
                  <c:v>208294</c:v>
                </c:pt>
                <c:pt idx="34">
                  <c:v>151085</c:v>
                </c:pt>
                <c:pt idx="35">
                  <c:v>151947</c:v>
                </c:pt>
                <c:pt idx="36">
                  <c:v>158147</c:v>
                </c:pt>
                <c:pt idx="37">
                  <c:v>164689</c:v>
                </c:pt>
                <c:pt idx="38">
                  <c:v>214645</c:v>
                </c:pt>
                <c:pt idx="39">
                  <c:v>231986</c:v>
                </c:pt>
                <c:pt idx="40">
                  <c:v>211517</c:v>
                </c:pt>
                <c:pt idx="41">
                  <c:v>160405</c:v>
                </c:pt>
                <c:pt idx="42">
                  <c:v>159127</c:v>
                </c:pt>
                <c:pt idx="43">
                  <c:v>163844</c:v>
                </c:pt>
                <c:pt idx="44">
                  <c:v>176732</c:v>
                </c:pt>
                <c:pt idx="45">
                  <c:v>216861</c:v>
                </c:pt>
                <c:pt idx="46">
                  <c:v>237664</c:v>
                </c:pt>
                <c:pt idx="47">
                  <c:v>226234</c:v>
                </c:pt>
                <c:pt idx="48">
                  <c:v>159652</c:v>
                </c:pt>
                <c:pt idx="49">
                  <c:v>165759</c:v>
                </c:pt>
                <c:pt idx="50">
                  <c:v>169046</c:v>
                </c:pt>
                <c:pt idx="51">
                  <c:v>183820</c:v>
                </c:pt>
                <c:pt idx="52">
                  <c:v>228341</c:v>
                </c:pt>
                <c:pt idx="53">
                  <c:v>243919</c:v>
                </c:pt>
                <c:pt idx="54">
                  <c:v>219318</c:v>
                </c:pt>
                <c:pt idx="55">
                  <c:v>158111</c:v>
                </c:pt>
                <c:pt idx="56">
                  <c:v>158987</c:v>
                </c:pt>
                <c:pt idx="57">
                  <c:v>164670</c:v>
                </c:pt>
                <c:pt idx="58">
                  <c:v>173130</c:v>
                </c:pt>
                <c:pt idx="59">
                  <c:v>220015</c:v>
                </c:pt>
                <c:pt idx="60">
                  <c:v>245102</c:v>
                </c:pt>
                <c:pt idx="61">
                  <c:v>228136</c:v>
                </c:pt>
                <c:pt idx="62">
                  <c:v>156641</c:v>
                </c:pt>
                <c:pt idx="63">
                  <c:v>179349</c:v>
                </c:pt>
                <c:pt idx="64">
                  <c:v>209356</c:v>
                </c:pt>
                <c:pt idx="65">
                  <c:v>166510</c:v>
                </c:pt>
                <c:pt idx="66">
                  <c:v>207104</c:v>
                </c:pt>
                <c:pt idx="67">
                  <c:v>227420</c:v>
                </c:pt>
                <c:pt idx="68">
                  <c:v>214961</c:v>
                </c:pt>
                <c:pt idx="69">
                  <c:v>154509</c:v>
                </c:pt>
                <c:pt idx="70">
                  <c:v>173969</c:v>
                </c:pt>
                <c:pt idx="71">
                  <c:v>176734</c:v>
                </c:pt>
                <c:pt idx="72">
                  <c:v>185191</c:v>
                </c:pt>
                <c:pt idx="73">
                  <c:v>230035</c:v>
                </c:pt>
                <c:pt idx="74">
                  <c:v>243621</c:v>
                </c:pt>
                <c:pt idx="75">
                  <c:v>218858</c:v>
                </c:pt>
                <c:pt idx="76">
                  <c:v>169711</c:v>
                </c:pt>
                <c:pt idx="77">
                  <c:v>170387</c:v>
                </c:pt>
                <c:pt idx="78">
                  <c:v>174773</c:v>
                </c:pt>
                <c:pt idx="79">
                  <c:v>183941</c:v>
                </c:pt>
                <c:pt idx="80">
                  <c:v>222800</c:v>
                </c:pt>
                <c:pt idx="81">
                  <c:v>232997</c:v>
                </c:pt>
                <c:pt idx="82">
                  <c:v>212134</c:v>
                </c:pt>
                <c:pt idx="83">
                  <c:v>160818</c:v>
                </c:pt>
                <c:pt idx="84">
                  <c:v>167259</c:v>
                </c:pt>
                <c:pt idx="85">
                  <c:v>178871</c:v>
                </c:pt>
                <c:pt idx="86">
                  <c:v>183805</c:v>
                </c:pt>
                <c:pt idx="87">
                  <c:v>226971</c:v>
                </c:pt>
                <c:pt idx="88">
                  <c:v>243338</c:v>
                </c:pt>
                <c:pt idx="89">
                  <c:v>227922</c:v>
                </c:pt>
                <c:pt idx="90">
                  <c:v>161386</c:v>
                </c:pt>
                <c:pt idx="91">
                  <c:v>156956</c:v>
                </c:pt>
                <c:pt idx="92">
                  <c:v>164996</c:v>
                </c:pt>
                <c:pt idx="93">
                  <c:v>172448</c:v>
                </c:pt>
                <c:pt idx="94">
                  <c:v>221694</c:v>
                </c:pt>
                <c:pt idx="95">
                  <c:v>247643</c:v>
                </c:pt>
                <c:pt idx="96">
                  <c:v>222164</c:v>
                </c:pt>
                <c:pt idx="97">
                  <c:v>160245</c:v>
                </c:pt>
                <c:pt idx="98">
                  <c:v>165223</c:v>
                </c:pt>
                <c:pt idx="99">
                  <c:v>173663</c:v>
                </c:pt>
                <c:pt idx="100">
                  <c:v>190382</c:v>
                </c:pt>
                <c:pt idx="101">
                  <c:v>234062</c:v>
                </c:pt>
                <c:pt idx="102">
                  <c:v>258532</c:v>
                </c:pt>
                <c:pt idx="103">
                  <c:v>232729</c:v>
                </c:pt>
                <c:pt idx="104">
                  <c:v>167540</c:v>
                </c:pt>
                <c:pt idx="105">
                  <c:v>176263</c:v>
                </c:pt>
                <c:pt idx="106">
                  <c:v>180345</c:v>
                </c:pt>
                <c:pt idx="107">
                  <c:v>185253</c:v>
                </c:pt>
                <c:pt idx="108">
                  <c:v>232837</c:v>
                </c:pt>
                <c:pt idx="109">
                  <c:v>259854</c:v>
                </c:pt>
                <c:pt idx="110">
                  <c:v>233076</c:v>
                </c:pt>
                <c:pt idx="111">
                  <c:v>169503</c:v>
                </c:pt>
                <c:pt idx="112">
                  <c:v>177195</c:v>
                </c:pt>
                <c:pt idx="113">
                  <c:v>182397</c:v>
                </c:pt>
                <c:pt idx="114">
                  <c:v>190514</c:v>
                </c:pt>
                <c:pt idx="115">
                  <c:v>228802</c:v>
                </c:pt>
                <c:pt idx="116">
                  <c:v>260318</c:v>
                </c:pt>
                <c:pt idx="117">
                  <c:v>231490</c:v>
                </c:pt>
                <c:pt idx="118">
                  <c:v>187410</c:v>
                </c:pt>
                <c:pt idx="119">
                  <c:v>201547</c:v>
                </c:pt>
                <c:pt idx="120">
                  <c:v>210077</c:v>
                </c:pt>
                <c:pt idx="121">
                  <c:v>133269</c:v>
                </c:pt>
                <c:pt idx="122">
                  <c:v>128930</c:v>
                </c:pt>
                <c:pt idx="123">
                  <c:v>187228</c:v>
                </c:pt>
                <c:pt idx="124">
                  <c:v>201731</c:v>
                </c:pt>
                <c:pt idx="125">
                  <c:v>192895</c:v>
                </c:pt>
                <c:pt idx="126">
                  <c:v>190774</c:v>
                </c:pt>
                <c:pt idx="127">
                  <c:v>188192</c:v>
                </c:pt>
                <c:pt idx="128">
                  <c:v>187222</c:v>
                </c:pt>
                <c:pt idx="129">
                  <c:v>202423</c:v>
                </c:pt>
                <c:pt idx="130">
                  <c:v>212421</c:v>
                </c:pt>
                <c:pt idx="131">
                  <c:v>208078</c:v>
                </c:pt>
                <c:pt idx="132">
                  <c:v>155645</c:v>
                </c:pt>
                <c:pt idx="133">
                  <c:v>159047</c:v>
                </c:pt>
                <c:pt idx="134">
                  <c:v>181567</c:v>
                </c:pt>
                <c:pt idx="135">
                  <c:v>175913</c:v>
                </c:pt>
                <c:pt idx="136">
                  <c:v>217796</c:v>
                </c:pt>
                <c:pt idx="137">
                  <c:v>237197</c:v>
                </c:pt>
                <c:pt idx="138">
                  <c:v>217233</c:v>
                </c:pt>
                <c:pt idx="139">
                  <c:v>158806</c:v>
                </c:pt>
                <c:pt idx="140">
                  <c:v>162949</c:v>
                </c:pt>
                <c:pt idx="141">
                  <c:v>162668</c:v>
                </c:pt>
                <c:pt idx="142">
                  <c:v>178032</c:v>
                </c:pt>
                <c:pt idx="143">
                  <c:v>220010</c:v>
                </c:pt>
                <c:pt idx="144">
                  <c:v>252021</c:v>
                </c:pt>
                <c:pt idx="145">
                  <c:v>228583</c:v>
                </c:pt>
                <c:pt idx="146">
                  <c:v>166308</c:v>
                </c:pt>
                <c:pt idx="147">
                  <c:v>163595</c:v>
                </c:pt>
                <c:pt idx="148">
                  <c:v>164291</c:v>
                </c:pt>
                <c:pt idx="149">
                  <c:v>177038</c:v>
                </c:pt>
                <c:pt idx="150">
                  <c:v>221351</c:v>
                </c:pt>
                <c:pt idx="151">
                  <c:v>249758</c:v>
                </c:pt>
                <c:pt idx="152">
                  <c:v>227342</c:v>
                </c:pt>
                <c:pt idx="153">
                  <c:v>151759</c:v>
                </c:pt>
                <c:pt idx="154">
                  <c:v>157592</c:v>
                </c:pt>
                <c:pt idx="155">
                  <c:v>169145</c:v>
                </c:pt>
                <c:pt idx="156">
                  <c:v>173215</c:v>
                </c:pt>
                <c:pt idx="157">
                  <c:v>224239</c:v>
                </c:pt>
                <c:pt idx="158">
                  <c:v>254146</c:v>
                </c:pt>
                <c:pt idx="159">
                  <c:v>234577</c:v>
                </c:pt>
                <c:pt idx="160">
                  <c:v>159971</c:v>
                </c:pt>
                <c:pt idx="161">
                  <c:v>168004</c:v>
                </c:pt>
                <c:pt idx="162">
                  <c:v>180962</c:v>
                </c:pt>
                <c:pt idx="163">
                  <c:v>181973</c:v>
                </c:pt>
                <c:pt idx="164">
                  <c:v>220754</c:v>
                </c:pt>
                <c:pt idx="165">
                  <c:v>222442</c:v>
                </c:pt>
                <c:pt idx="166">
                  <c:v>260476</c:v>
                </c:pt>
                <c:pt idx="167">
                  <c:v>160445</c:v>
                </c:pt>
                <c:pt idx="168">
                  <c:v>161560</c:v>
                </c:pt>
                <c:pt idx="169">
                  <c:v>166319</c:v>
                </c:pt>
                <c:pt idx="170">
                  <c:v>173655</c:v>
                </c:pt>
                <c:pt idx="171">
                  <c:v>188524</c:v>
                </c:pt>
                <c:pt idx="172">
                  <c:v>231723</c:v>
                </c:pt>
                <c:pt idx="173">
                  <c:v>232714</c:v>
                </c:pt>
                <c:pt idx="174">
                  <c:v>216324</c:v>
                </c:pt>
                <c:pt idx="175">
                  <c:v>249754</c:v>
                </c:pt>
                <c:pt idx="176">
                  <c:v>158166</c:v>
                </c:pt>
                <c:pt idx="177">
                  <c:v>164633</c:v>
                </c:pt>
                <c:pt idx="178">
                  <c:v>205515</c:v>
                </c:pt>
                <c:pt idx="179">
                  <c:v>229698</c:v>
                </c:pt>
                <c:pt idx="180">
                  <c:v>214011</c:v>
                </c:pt>
                <c:pt idx="181">
                  <c:v>143859</c:v>
                </c:pt>
                <c:pt idx="182">
                  <c:v>148677</c:v>
                </c:pt>
                <c:pt idx="183">
                  <c:v>156715</c:v>
                </c:pt>
                <c:pt idx="184">
                  <c:v>163734</c:v>
                </c:pt>
                <c:pt idx="185">
                  <c:v>210428</c:v>
                </c:pt>
                <c:pt idx="186">
                  <c:v>232843</c:v>
                </c:pt>
                <c:pt idx="187">
                  <c:v>231844</c:v>
                </c:pt>
                <c:pt idx="188">
                  <c:v>280364</c:v>
                </c:pt>
                <c:pt idx="189">
                  <c:v>156809</c:v>
                </c:pt>
                <c:pt idx="190">
                  <c:v>167826</c:v>
                </c:pt>
                <c:pt idx="191">
                  <c:v>172059</c:v>
                </c:pt>
                <c:pt idx="192">
                  <c:v>215238</c:v>
                </c:pt>
                <c:pt idx="193">
                  <c:v>244332</c:v>
                </c:pt>
                <c:pt idx="194">
                  <c:v>223419</c:v>
                </c:pt>
                <c:pt idx="195">
                  <c:v>159513</c:v>
                </c:pt>
                <c:pt idx="196">
                  <c:v>160915</c:v>
                </c:pt>
                <c:pt idx="197">
                  <c:v>163038</c:v>
                </c:pt>
                <c:pt idx="198">
                  <c:v>174309</c:v>
                </c:pt>
                <c:pt idx="199">
                  <c:v>223956</c:v>
                </c:pt>
                <c:pt idx="200">
                  <c:v>261969</c:v>
                </c:pt>
                <c:pt idx="201">
                  <c:v>247801</c:v>
                </c:pt>
                <c:pt idx="202">
                  <c:v>160591</c:v>
                </c:pt>
                <c:pt idx="203">
                  <c:v>162969</c:v>
                </c:pt>
                <c:pt idx="204">
                  <c:v>171878</c:v>
                </c:pt>
                <c:pt idx="205">
                  <c:v>191282</c:v>
                </c:pt>
                <c:pt idx="206">
                  <c:v>231632</c:v>
                </c:pt>
                <c:pt idx="207">
                  <c:v>265474</c:v>
                </c:pt>
                <c:pt idx="208">
                  <c:v>247557</c:v>
                </c:pt>
                <c:pt idx="209">
                  <c:v>160139</c:v>
                </c:pt>
                <c:pt idx="210">
                  <c:v>174476</c:v>
                </c:pt>
                <c:pt idx="211">
                  <c:v>180050</c:v>
                </c:pt>
                <c:pt idx="212">
                  <c:v>194739</c:v>
                </c:pt>
                <c:pt idx="213">
                  <c:v>234789</c:v>
                </c:pt>
                <c:pt idx="214">
                  <c:v>270791</c:v>
                </c:pt>
                <c:pt idx="215">
                  <c:v>255787</c:v>
                </c:pt>
                <c:pt idx="216">
                  <c:v>172127</c:v>
                </c:pt>
                <c:pt idx="217">
                  <c:v>176445</c:v>
                </c:pt>
                <c:pt idx="218">
                  <c:v>189347</c:v>
                </c:pt>
                <c:pt idx="219">
                  <c:v>211430</c:v>
                </c:pt>
                <c:pt idx="220">
                  <c:v>247408</c:v>
                </c:pt>
                <c:pt idx="221">
                  <c:v>277643</c:v>
                </c:pt>
                <c:pt idx="222">
                  <c:v>251884</c:v>
                </c:pt>
                <c:pt idx="223">
                  <c:v>175143</c:v>
                </c:pt>
                <c:pt idx="224">
                  <c:v>172635</c:v>
                </c:pt>
                <c:pt idx="225">
                  <c:v>176931</c:v>
                </c:pt>
                <c:pt idx="226">
                  <c:v>190839</c:v>
                </c:pt>
                <c:pt idx="227">
                  <c:v>229812</c:v>
                </c:pt>
                <c:pt idx="228">
                  <c:v>266607</c:v>
                </c:pt>
                <c:pt idx="229">
                  <c:v>258728</c:v>
                </c:pt>
                <c:pt idx="230">
                  <c:v>172869</c:v>
                </c:pt>
                <c:pt idx="231">
                  <c:v>188896</c:v>
                </c:pt>
                <c:pt idx="232">
                  <c:v>198047</c:v>
                </c:pt>
                <c:pt idx="233">
                  <c:v>192657</c:v>
                </c:pt>
                <c:pt idx="234">
                  <c:v>249765</c:v>
                </c:pt>
                <c:pt idx="235">
                  <c:v>295437</c:v>
                </c:pt>
                <c:pt idx="236">
                  <c:v>274980</c:v>
                </c:pt>
                <c:pt idx="237">
                  <c:v>183624</c:v>
                </c:pt>
                <c:pt idx="238">
                  <c:v>193448</c:v>
                </c:pt>
                <c:pt idx="239">
                  <c:v>195967</c:v>
                </c:pt>
                <c:pt idx="240">
                  <c:v>205212</c:v>
                </c:pt>
                <c:pt idx="241">
                  <c:v>250016</c:v>
                </c:pt>
                <c:pt idx="242">
                  <c:v>250587</c:v>
                </c:pt>
                <c:pt idx="243">
                  <c:v>216429</c:v>
                </c:pt>
                <c:pt idx="244">
                  <c:v>232916</c:v>
                </c:pt>
                <c:pt idx="245">
                  <c:v>218168</c:v>
                </c:pt>
                <c:pt idx="246">
                  <c:v>211344</c:v>
                </c:pt>
                <c:pt idx="247">
                  <c:v>222619</c:v>
                </c:pt>
                <c:pt idx="248">
                  <c:v>228251</c:v>
                </c:pt>
                <c:pt idx="249">
                  <c:v>267933</c:v>
                </c:pt>
                <c:pt idx="250">
                  <c:v>250664</c:v>
                </c:pt>
                <c:pt idx="251">
                  <c:v>225938</c:v>
                </c:pt>
                <c:pt idx="252">
                  <c:v>170809</c:v>
                </c:pt>
                <c:pt idx="253">
                  <c:v>185464</c:v>
                </c:pt>
                <c:pt idx="254">
                  <c:v>192717</c:v>
                </c:pt>
                <c:pt idx="255">
                  <c:v>237992</c:v>
                </c:pt>
                <c:pt idx="256">
                  <c:v>265011</c:v>
                </c:pt>
                <c:pt idx="257">
                  <c:v>242892</c:v>
                </c:pt>
                <c:pt idx="258">
                  <c:v>175478</c:v>
                </c:pt>
                <c:pt idx="259">
                  <c:v>178654</c:v>
                </c:pt>
                <c:pt idx="260">
                  <c:v>186075</c:v>
                </c:pt>
                <c:pt idx="261">
                  <c:v>208316</c:v>
                </c:pt>
                <c:pt idx="262">
                  <c:v>254121</c:v>
                </c:pt>
                <c:pt idx="263">
                  <c:v>266031</c:v>
                </c:pt>
                <c:pt idx="264">
                  <c:v>264236</c:v>
                </c:pt>
                <c:pt idx="265">
                  <c:v>190240</c:v>
                </c:pt>
                <c:pt idx="266">
                  <c:v>199161</c:v>
                </c:pt>
                <c:pt idx="267">
                  <c:v>207928</c:v>
                </c:pt>
                <c:pt idx="268">
                  <c:v>216449</c:v>
                </c:pt>
                <c:pt idx="269">
                  <c:v>249417</c:v>
                </c:pt>
                <c:pt idx="270">
                  <c:v>261110</c:v>
                </c:pt>
                <c:pt idx="271">
                  <c:v>265437</c:v>
                </c:pt>
                <c:pt idx="272">
                  <c:v>200660</c:v>
                </c:pt>
                <c:pt idx="273">
                  <c:v>201056</c:v>
                </c:pt>
                <c:pt idx="274">
                  <c:v>203372</c:v>
                </c:pt>
                <c:pt idx="275">
                  <c:v>211569</c:v>
                </c:pt>
                <c:pt idx="276">
                  <c:v>248541</c:v>
                </c:pt>
                <c:pt idx="277">
                  <c:v>259345</c:v>
                </c:pt>
                <c:pt idx="278">
                  <c:v>263743</c:v>
                </c:pt>
                <c:pt idx="279">
                  <c:v>202633</c:v>
                </c:pt>
                <c:pt idx="280">
                  <c:v>205289</c:v>
                </c:pt>
                <c:pt idx="281">
                  <c:v>212672</c:v>
                </c:pt>
                <c:pt idx="282">
                  <c:v>236569</c:v>
                </c:pt>
                <c:pt idx="283">
                  <c:v>270500</c:v>
                </c:pt>
                <c:pt idx="284">
                  <c:v>273747</c:v>
                </c:pt>
                <c:pt idx="285">
                  <c:v>269362</c:v>
                </c:pt>
                <c:pt idx="286">
                  <c:v>258786</c:v>
                </c:pt>
                <c:pt idx="287">
                  <c:v>227634</c:v>
                </c:pt>
                <c:pt idx="288">
                  <c:v>226018</c:v>
                </c:pt>
                <c:pt idx="289">
                  <c:v>231507</c:v>
                </c:pt>
                <c:pt idx="290">
                  <c:v>265346</c:v>
                </c:pt>
                <c:pt idx="291">
                  <c:v>270402</c:v>
                </c:pt>
                <c:pt idx="292">
                  <c:v>276605</c:v>
                </c:pt>
                <c:pt idx="293">
                  <c:v>228066</c:v>
                </c:pt>
                <c:pt idx="294">
                  <c:v>229828</c:v>
                </c:pt>
                <c:pt idx="295">
                  <c:v>235629</c:v>
                </c:pt>
                <c:pt idx="296">
                  <c:v>239610</c:v>
                </c:pt>
                <c:pt idx="297">
                  <c:v>272112</c:v>
                </c:pt>
                <c:pt idx="298">
                  <c:v>275324</c:v>
                </c:pt>
                <c:pt idx="299">
                  <c:v>281218</c:v>
                </c:pt>
                <c:pt idx="300">
                  <c:v>226857</c:v>
                </c:pt>
                <c:pt idx="301">
                  <c:v>229106</c:v>
                </c:pt>
                <c:pt idx="302">
                  <c:v>231904</c:v>
                </c:pt>
                <c:pt idx="303">
                  <c:v>249657</c:v>
                </c:pt>
                <c:pt idx="304">
                  <c:v>277456</c:v>
                </c:pt>
                <c:pt idx="305">
                  <c:v>284787</c:v>
                </c:pt>
                <c:pt idx="306">
                  <c:v>282833</c:v>
                </c:pt>
                <c:pt idx="307">
                  <c:v>225861</c:v>
                </c:pt>
                <c:pt idx="308">
                  <c:v>221130</c:v>
                </c:pt>
                <c:pt idx="309">
                  <c:v>226147</c:v>
                </c:pt>
                <c:pt idx="310">
                  <c:v>233901</c:v>
                </c:pt>
                <c:pt idx="311">
                  <c:v>265703</c:v>
                </c:pt>
                <c:pt idx="312">
                  <c:v>272929</c:v>
                </c:pt>
                <c:pt idx="313">
                  <c:v>274782</c:v>
                </c:pt>
                <c:pt idx="314">
                  <c:v>223297</c:v>
                </c:pt>
                <c:pt idx="315">
                  <c:v>224514</c:v>
                </c:pt>
                <c:pt idx="316">
                  <c:v>233965</c:v>
                </c:pt>
                <c:pt idx="317">
                  <c:v>244385</c:v>
                </c:pt>
                <c:pt idx="318">
                  <c:v>261994</c:v>
                </c:pt>
                <c:pt idx="319">
                  <c:v>268821</c:v>
                </c:pt>
                <c:pt idx="320">
                  <c:v>273685</c:v>
                </c:pt>
                <c:pt idx="321">
                  <c:v>214048</c:v>
                </c:pt>
                <c:pt idx="322">
                  <c:v>219800</c:v>
                </c:pt>
                <c:pt idx="323">
                  <c:v>224139</c:v>
                </c:pt>
                <c:pt idx="324">
                  <c:v>231028</c:v>
                </c:pt>
                <c:pt idx="325">
                  <c:v>265945</c:v>
                </c:pt>
                <c:pt idx="326">
                  <c:v>265083</c:v>
                </c:pt>
                <c:pt idx="327">
                  <c:v>265562</c:v>
                </c:pt>
                <c:pt idx="328">
                  <c:v>212017</c:v>
                </c:pt>
                <c:pt idx="329">
                  <c:v>214009</c:v>
                </c:pt>
                <c:pt idx="330">
                  <c:v>231940</c:v>
                </c:pt>
                <c:pt idx="331">
                  <c:v>224435</c:v>
                </c:pt>
                <c:pt idx="332">
                  <c:v>259816</c:v>
                </c:pt>
                <c:pt idx="333">
                  <c:v>259329</c:v>
                </c:pt>
                <c:pt idx="334">
                  <c:v>250120</c:v>
                </c:pt>
                <c:pt idx="335">
                  <c:v>211296</c:v>
                </c:pt>
                <c:pt idx="336">
                  <c:v>204829</c:v>
                </c:pt>
                <c:pt idx="337">
                  <c:v>213768</c:v>
                </c:pt>
                <c:pt idx="338">
                  <c:v>218103</c:v>
                </c:pt>
                <c:pt idx="339">
                  <c:v>251547</c:v>
                </c:pt>
                <c:pt idx="340">
                  <c:v>260973</c:v>
                </c:pt>
                <c:pt idx="341">
                  <c:v>246660</c:v>
                </c:pt>
                <c:pt idx="342">
                  <c:v>197559</c:v>
                </c:pt>
                <c:pt idx="343">
                  <c:v>380113</c:v>
                </c:pt>
                <c:pt idx="344">
                  <c:v>226921</c:v>
                </c:pt>
                <c:pt idx="345">
                  <c:v>225731</c:v>
                </c:pt>
                <c:pt idx="346">
                  <c:v>256964</c:v>
                </c:pt>
                <c:pt idx="347">
                  <c:v>265190</c:v>
                </c:pt>
                <c:pt idx="348">
                  <c:v>261418</c:v>
                </c:pt>
                <c:pt idx="349">
                  <c:v>203979</c:v>
                </c:pt>
                <c:pt idx="350">
                  <c:v>201241</c:v>
                </c:pt>
                <c:pt idx="351">
                  <c:v>216838</c:v>
                </c:pt>
                <c:pt idx="352">
                  <c:v>218732</c:v>
                </c:pt>
                <c:pt idx="353">
                  <c:v>237756</c:v>
                </c:pt>
                <c:pt idx="354">
                  <c:v>263327</c:v>
                </c:pt>
                <c:pt idx="355">
                  <c:v>253480</c:v>
                </c:pt>
                <c:pt idx="356">
                  <c:v>204777</c:v>
                </c:pt>
                <c:pt idx="357">
                  <c:v>208169</c:v>
                </c:pt>
                <c:pt idx="358">
                  <c:v>219262</c:v>
                </c:pt>
                <c:pt idx="359">
                  <c:v>227870</c:v>
                </c:pt>
                <c:pt idx="360">
                  <c:v>255808</c:v>
                </c:pt>
                <c:pt idx="361">
                  <c:v>271885</c:v>
                </c:pt>
                <c:pt idx="362">
                  <c:v>265673</c:v>
                </c:pt>
                <c:pt idx="363">
                  <c:v>215806</c:v>
                </c:pt>
                <c:pt idx="364">
                  <c:v>207508</c:v>
                </c:pt>
                <c:pt idx="365">
                  <c:v>254911</c:v>
                </c:pt>
                <c:pt idx="366">
                  <c:v>216997</c:v>
                </c:pt>
                <c:pt idx="367">
                  <c:v>269304</c:v>
                </c:pt>
                <c:pt idx="368">
                  <c:v>289754</c:v>
                </c:pt>
                <c:pt idx="369">
                  <c:v>273747</c:v>
                </c:pt>
                <c:pt idx="370">
                  <c:v>199650</c:v>
                </c:pt>
                <c:pt idx="371">
                  <c:v>207852</c:v>
                </c:pt>
                <c:pt idx="372">
                  <c:v>211803</c:v>
                </c:pt>
                <c:pt idx="373">
                  <c:v>219704</c:v>
                </c:pt>
                <c:pt idx="374">
                  <c:v>275451</c:v>
                </c:pt>
                <c:pt idx="375">
                  <c:v>302453</c:v>
                </c:pt>
                <c:pt idx="376">
                  <c:v>289005</c:v>
                </c:pt>
                <c:pt idx="377">
                  <c:v>207271</c:v>
                </c:pt>
                <c:pt idx="378">
                  <c:v>214764</c:v>
                </c:pt>
                <c:pt idx="379">
                  <c:v>229278</c:v>
                </c:pt>
                <c:pt idx="380">
                  <c:v>229100</c:v>
                </c:pt>
                <c:pt idx="381">
                  <c:v>270771</c:v>
                </c:pt>
                <c:pt idx="382">
                  <c:v>291559</c:v>
                </c:pt>
                <c:pt idx="383">
                  <c:v>280605</c:v>
                </c:pt>
                <c:pt idx="384">
                  <c:v>216629</c:v>
                </c:pt>
                <c:pt idx="385">
                  <c:v>216019</c:v>
                </c:pt>
                <c:pt idx="386">
                  <c:v>220752</c:v>
                </c:pt>
                <c:pt idx="387">
                  <c:v>227753</c:v>
                </c:pt>
                <c:pt idx="388">
                  <c:v>279011</c:v>
                </c:pt>
                <c:pt idx="389">
                  <c:v>300461</c:v>
                </c:pt>
                <c:pt idx="390">
                  <c:v>290772</c:v>
                </c:pt>
                <c:pt idx="391">
                  <c:v>204946</c:v>
                </c:pt>
                <c:pt idx="392">
                  <c:v>206515</c:v>
                </c:pt>
                <c:pt idx="393">
                  <c:v>216164</c:v>
                </c:pt>
                <c:pt idx="394">
                  <c:v>224227</c:v>
                </c:pt>
                <c:pt idx="395">
                  <c:v>263884</c:v>
                </c:pt>
                <c:pt idx="396">
                  <c:v>292811</c:v>
                </c:pt>
                <c:pt idx="397">
                  <c:v>276092</c:v>
                </c:pt>
                <c:pt idx="398">
                  <c:v>200422</c:v>
                </c:pt>
                <c:pt idx="399">
                  <c:v>213797</c:v>
                </c:pt>
                <c:pt idx="400">
                  <c:v>215655</c:v>
                </c:pt>
                <c:pt idx="401">
                  <c:v>221395</c:v>
                </c:pt>
                <c:pt idx="402">
                  <c:v>277815</c:v>
                </c:pt>
                <c:pt idx="403">
                  <c:v>311101</c:v>
                </c:pt>
                <c:pt idx="404">
                  <c:v>293896</c:v>
                </c:pt>
                <c:pt idx="405">
                  <c:v>205681</c:v>
                </c:pt>
                <c:pt idx="406">
                  <c:v>217839</c:v>
                </c:pt>
                <c:pt idx="407">
                  <c:v>226614</c:v>
                </c:pt>
                <c:pt idx="408">
                  <c:v>236848</c:v>
                </c:pt>
                <c:pt idx="409">
                  <c:v>285171</c:v>
                </c:pt>
                <c:pt idx="410">
                  <c:v>316578</c:v>
                </c:pt>
                <c:pt idx="411">
                  <c:v>294938</c:v>
                </c:pt>
                <c:pt idx="412">
                  <c:v>214013</c:v>
                </c:pt>
                <c:pt idx="413">
                  <c:v>220218</c:v>
                </c:pt>
                <c:pt idx="414">
                  <c:v>237645</c:v>
                </c:pt>
                <c:pt idx="415">
                  <c:v>236310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4-87E3-4BCC-B563-675EEEA94F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6755423"/>
        <c:axId val="2116755007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Category trend Grocery - 'products delivery'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Sheet1!$C$2:$C$417</c:f>
              <c:numCache>
                <c:formatCode>General</c:formatCode>
                <c:ptCount val="416"/>
                <c:pt idx="0">
                  <c:v>67</c:v>
                </c:pt>
                <c:pt idx="1">
                  <c:v>67</c:v>
                </c:pt>
                <c:pt idx="2">
                  <c:v>67</c:v>
                </c:pt>
                <c:pt idx="3">
                  <c:v>67</c:v>
                </c:pt>
                <c:pt idx="4">
                  <c:v>67</c:v>
                </c:pt>
                <c:pt idx="5">
                  <c:v>36</c:v>
                </c:pt>
                <c:pt idx="6">
                  <c:v>36</c:v>
                </c:pt>
                <c:pt idx="7">
                  <c:v>36</c:v>
                </c:pt>
                <c:pt idx="8">
                  <c:v>36</c:v>
                </c:pt>
                <c:pt idx="9">
                  <c:v>36</c:v>
                </c:pt>
                <c:pt idx="10">
                  <c:v>36</c:v>
                </c:pt>
                <c:pt idx="11">
                  <c:v>36</c:v>
                </c:pt>
                <c:pt idx="12">
                  <c:v>49</c:v>
                </c:pt>
                <c:pt idx="13">
                  <c:v>49</c:v>
                </c:pt>
                <c:pt idx="14">
                  <c:v>49</c:v>
                </c:pt>
                <c:pt idx="15">
                  <c:v>49</c:v>
                </c:pt>
                <c:pt idx="16">
                  <c:v>49</c:v>
                </c:pt>
                <c:pt idx="17">
                  <c:v>49</c:v>
                </c:pt>
                <c:pt idx="18">
                  <c:v>49</c:v>
                </c:pt>
                <c:pt idx="19">
                  <c:v>65</c:v>
                </c:pt>
                <c:pt idx="20">
                  <c:v>65</c:v>
                </c:pt>
                <c:pt idx="21">
                  <c:v>65</c:v>
                </c:pt>
                <c:pt idx="22">
                  <c:v>65</c:v>
                </c:pt>
                <c:pt idx="23">
                  <c:v>65</c:v>
                </c:pt>
                <c:pt idx="24">
                  <c:v>65</c:v>
                </c:pt>
                <c:pt idx="25">
                  <c:v>65</c:v>
                </c:pt>
                <c:pt idx="26">
                  <c:v>65</c:v>
                </c:pt>
                <c:pt idx="27">
                  <c:v>65</c:v>
                </c:pt>
                <c:pt idx="28">
                  <c:v>65</c:v>
                </c:pt>
                <c:pt idx="29">
                  <c:v>65</c:v>
                </c:pt>
                <c:pt idx="30">
                  <c:v>65</c:v>
                </c:pt>
                <c:pt idx="31">
                  <c:v>65</c:v>
                </c:pt>
                <c:pt idx="32">
                  <c:v>65</c:v>
                </c:pt>
                <c:pt idx="33">
                  <c:v>58</c:v>
                </c:pt>
                <c:pt idx="34">
                  <c:v>58</c:v>
                </c:pt>
                <c:pt idx="35">
                  <c:v>58</c:v>
                </c:pt>
                <c:pt idx="36">
                  <c:v>58</c:v>
                </c:pt>
                <c:pt idx="37">
                  <c:v>58</c:v>
                </c:pt>
                <c:pt idx="38">
                  <c:v>58</c:v>
                </c:pt>
                <c:pt idx="39">
                  <c:v>58</c:v>
                </c:pt>
                <c:pt idx="40">
                  <c:v>82</c:v>
                </c:pt>
                <c:pt idx="41">
                  <c:v>82</c:v>
                </c:pt>
                <c:pt idx="42">
                  <c:v>82</c:v>
                </c:pt>
                <c:pt idx="43">
                  <c:v>82</c:v>
                </c:pt>
                <c:pt idx="44">
                  <c:v>82</c:v>
                </c:pt>
                <c:pt idx="45">
                  <c:v>82</c:v>
                </c:pt>
                <c:pt idx="46">
                  <c:v>82</c:v>
                </c:pt>
                <c:pt idx="47">
                  <c:v>75</c:v>
                </c:pt>
                <c:pt idx="48">
                  <c:v>75</c:v>
                </c:pt>
                <c:pt idx="49">
                  <c:v>75</c:v>
                </c:pt>
                <c:pt idx="50">
                  <c:v>75</c:v>
                </c:pt>
                <c:pt idx="51">
                  <c:v>75</c:v>
                </c:pt>
                <c:pt idx="52">
                  <c:v>75</c:v>
                </c:pt>
                <c:pt idx="53">
                  <c:v>75</c:v>
                </c:pt>
                <c:pt idx="54">
                  <c:v>93</c:v>
                </c:pt>
                <c:pt idx="55">
                  <c:v>93</c:v>
                </c:pt>
                <c:pt idx="56">
                  <c:v>93</c:v>
                </c:pt>
                <c:pt idx="57">
                  <c:v>93</c:v>
                </c:pt>
                <c:pt idx="58">
                  <c:v>93</c:v>
                </c:pt>
                <c:pt idx="59">
                  <c:v>93</c:v>
                </c:pt>
                <c:pt idx="60">
                  <c:v>93</c:v>
                </c:pt>
                <c:pt idx="61">
                  <c:v>86</c:v>
                </c:pt>
                <c:pt idx="62">
                  <c:v>86</c:v>
                </c:pt>
                <c:pt idx="63">
                  <c:v>86</c:v>
                </c:pt>
                <c:pt idx="64">
                  <c:v>86</c:v>
                </c:pt>
                <c:pt idx="65">
                  <c:v>86</c:v>
                </c:pt>
                <c:pt idx="66">
                  <c:v>86</c:v>
                </c:pt>
                <c:pt idx="67">
                  <c:v>86</c:v>
                </c:pt>
                <c:pt idx="68">
                  <c:v>84</c:v>
                </c:pt>
                <c:pt idx="69">
                  <c:v>84</c:v>
                </c:pt>
                <c:pt idx="70">
                  <c:v>84</c:v>
                </c:pt>
                <c:pt idx="71">
                  <c:v>84</c:v>
                </c:pt>
                <c:pt idx="72">
                  <c:v>84</c:v>
                </c:pt>
                <c:pt idx="73">
                  <c:v>84</c:v>
                </c:pt>
                <c:pt idx="74">
                  <c:v>84</c:v>
                </c:pt>
                <c:pt idx="75">
                  <c:v>69</c:v>
                </c:pt>
                <c:pt idx="76">
                  <c:v>69</c:v>
                </c:pt>
                <c:pt idx="77">
                  <c:v>69</c:v>
                </c:pt>
                <c:pt idx="78">
                  <c:v>69</c:v>
                </c:pt>
                <c:pt idx="79">
                  <c:v>69</c:v>
                </c:pt>
                <c:pt idx="80">
                  <c:v>69</c:v>
                </c:pt>
                <c:pt idx="81">
                  <c:v>69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75</c:v>
                </c:pt>
                <c:pt idx="90">
                  <c:v>75</c:v>
                </c:pt>
                <c:pt idx="91">
                  <c:v>75</c:v>
                </c:pt>
                <c:pt idx="92">
                  <c:v>75</c:v>
                </c:pt>
                <c:pt idx="93">
                  <c:v>75</c:v>
                </c:pt>
                <c:pt idx="94">
                  <c:v>75</c:v>
                </c:pt>
                <c:pt idx="95">
                  <c:v>75</c:v>
                </c:pt>
                <c:pt idx="96">
                  <c:v>65</c:v>
                </c:pt>
                <c:pt idx="97">
                  <c:v>65</c:v>
                </c:pt>
                <c:pt idx="98">
                  <c:v>65</c:v>
                </c:pt>
                <c:pt idx="99">
                  <c:v>65</c:v>
                </c:pt>
                <c:pt idx="100">
                  <c:v>65</c:v>
                </c:pt>
                <c:pt idx="101">
                  <c:v>65</c:v>
                </c:pt>
                <c:pt idx="102">
                  <c:v>65</c:v>
                </c:pt>
                <c:pt idx="103">
                  <c:v>97</c:v>
                </c:pt>
                <c:pt idx="104">
                  <c:v>97</c:v>
                </c:pt>
                <c:pt idx="105">
                  <c:v>97</c:v>
                </c:pt>
                <c:pt idx="106">
                  <c:v>97</c:v>
                </c:pt>
                <c:pt idx="107">
                  <c:v>97</c:v>
                </c:pt>
                <c:pt idx="108">
                  <c:v>97</c:v>
                </c:pt>
                <c:pt idx="109">
                  <c:v>97</c:v>
                </c:pt>
                <c:pt idx="110">
                  <c:v>74</c:v>
                </c:pt>
                <c:pt idx="111">
                  <c:v>74</c:v>
                </c:pt>
                <c:pt idx="112">
                  <c:v>74</c:v>
                </c:pt>
                <c:pt idx="113">
                  <c:v>74</c:v>
                </c:pt>
                <c:pt idx="114">
                  <c:v>74</c:v>
                </c:pt>
                <c:pt idx="115">
                  <c:v>74</c:v>
                </c:pt>
                <c:pt idx="116">
                  <c:v>74</c:v>
                </c:pt>
                <c:pt idx="117">
                  <c:v>93</c:v>
                </c:pt>
                <c:pt idx="118">
                  <c:v>93</c:v>
                </c:pt>
                <c:pt idx="119">
                  <c:v>93</c:v>
                </c:pt>
                <c:pt idx="120">
                  <c:v>93</c:v>
                </c:pt>
                <c:pt idx="121">
                  <c:v>93</c:v>
                </c:pt>
                <c:pt idx="122">
                  <c:v>93</c:v>
                </c:pt>
                <c:pt idx="123">
                  <c:v>93</c:v>
                </c:pt>
                <c:pt idx="124">
                  <c:v>75</c:v>
                </c:pt>
                <c:pt idx="125">
                  <c:v>75</c:v>
                </c:pt>
                <c:pt idx="126">
                  <c:v>75</c:v>
                </c:pt>
                <c:pt idx="127">
                  <c:v>75</c:v>
                </c:pt>
                <c:pt idx="128">
                  <c:v>75</c:v>
                </c:pt>
                <c:pt idx="129">
                  <c:v>75</c:v>
                </c:pt>
                <c:pt idx="130">
                  <c:v>75</c:v>
                </c:pt>
                <c:pt idx="131">
                  <c:v>64</c:v>
                </c:pt>
                <c:pt idx="132">
                  <c:v>64</c:v>
                </c:pt>
                <c:pt idx="133">
                  <c:v>64</c:v>
                </c:pt>
                <c:pt idx="134">
                  <c:v>64</c:v>
                </c:pt>
                <c:pt idx="135">
                  <c:v>64</c:v>
                </c:pt>
                <c:pt idx="136">
                  <c:v>64</c:v>
                </c:pt>
                <c:pt idx="137">
                  <c:v>64</c:v>
                </c:pt>
                <c:pt idx="138">
                  <c:v>43</c:v>
                </c:pt>
                <c:pt idx="139">
                  <c:v>43</c:v>
                </c:pt>
                <c:pt idx="140">
                  <c:v>43</c:v>
                </c:pt>
                <c:pt idx="141">
                  <c:v>43</c:v>
                </c:pt>
                <c:pt idx="142">
                  <c:v>43</c:v>
                </c:pt>
                <c:pt idx="143">
                  <c:v>43</c:v>
                </c:pt>
                <c:pt idx="144">
                  <c:v>43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63</c:v>
                </c:pt>
                <c:pt idx="153">
                  <c:v>63</c:v>
                </c:pt>
                <c:pt idx="154">
                  <c:v>63</c:v>
                </c:pt>
                <c:pt idx="155">
                  <c:v>63</c:v>
                </c:pt>
                <c:pt idx="156">
                  <c:v>63</c:v>
                </c:pt>
                <c:pt idx="157">
                  <c:v>63</c:v>
                </c:pt>
                <c:pt idx="158">
                  <c:v>63</c:v>
                </c:pt>
                <c:pt idx="159">
                  <c:v>74</c:v>
                </c:pt>
                <c:pt idx="160">
                  <c:v>74</c:v>
                </c:pt>
                <c:pt idx="161">
                  <c:v>74</c:v>
                </c:pt>
                <c:pt idx="162">
                  <c:v>74</c:v>
                </c:pt>
                <c:pt idx="163">
                  <c:v>74</c:v>
                </c:pt>
                <c:pt idx="164">
                  <c:v>74</c:v>
                </c:pt>
                <c:pt idx="165">
                  <c:v>74</c:v>
                </c:pt>
                <c:pt idx="166">
                  <c:v>61</c:v>
                </c:pt>
                <c:pt idx="167">
                  <c:v>61</c:v>
                </c:pt>
                <c:pt idx="168">
                  <c:v>61</c:v>
                </c:pt>
                <c:pt idx="169">
                  <c:v>61</c:v>
                </c:pt>
                <c:pt idx="170">
                  <c:v>61</c:v>
                </c:pt>
                <c:pt idx="171">
                  <c:v>61</c:v>
                </c:pt>
                <c:pt idx="172">
                  <c:v>61</c:v>
                </c:pt>
                <c:pt idx="173">
                  <c:v>61</c:v>
                </c:pt>
                <c:pt idx="174">
                  <c:v>61</c:v>
                </c:pt>
                <c:pt idx="175">
                  <c:v>61</c:v>
                </c:pt>
                <c:pt idx="176">
                  <c:v>61</c:v>
                </c:pt>
                <c:pt idx="177">
                  <c:v>61</c:v>
                </c:pt>
                <c:pt idx="178">
                  <c:v>61</c:v>
                </c:pt>
                <c:pt idx="179">
                  <c:v>61</c:v>
                </c:pt>
                <c:pt idx="180">
                  <c:v>73</c:v>
                </c:pt>
                <c:pt idx="181">
                  <c:v>73</c:v>
                </c:pt>
                <c:pt idx="182">
                  <c:v>73</c:v>
                </c:pt>
                <c:pt idx="183">
                  <c:v>73</c:v>
                </c:pt>
                <c:pt idx="184">
                  <c:v>73</c:v>
                </c:pt>
                <c:pt idx="185">
                  <c:v>73</c:v>
                </c:pt>
                <c:pt idx="186">
                  <c:v>73</c:v>
                </c:pt>
                <c:pt idx="187">
                  <c:v>52</c:v>
                </c:pt>
                <c:pt idx="188">
                  <c:v>52</c:v>
                </c:pt>
                <c:pt idx="189">
                  <c:v>52</c:v>
                </c:pt>
                <c:pt idx="190">
                  <c:v>52</c:v>
                </c:pt>
                <c:pt idx="191">
                  <c:v>52</c:v>
                </c:pt>
                <c:pt idx="192">
                  <c:v>52</c:v>
                </c:pt>
                <c:pt idx="193">
                  <c:v>52</c:v>
                </c:pt>
                <c:pt idx="194">
                  <c:v>52</c:v>
                </c:pt>
                <c:pt idx="195">
                  <c:v>52</c:v>
                </c:pt>
                <c:pt idx="196">
                  <c:v>52</c:v>
                </c:pt>
                <c:pt idx="197">
                  <c:v>52</c:v>
                </c:pt>
                <c:pt idx="198">
                  <c:v>52</c:v>
                </c:pt>
                <c:pt idx="199">
                  <c:v>52</c:v>
                </c:pt>
                <c:pt idx="200">
                  <c:v>52</c:v>
                </c:pt>
                <c:pt idx="201">
                  <c:v>59</c:v>
                </c:pt>
                <c:pt idx="202">
                  <c:v>59</c:v>
                </c:pt>
                <c:pt idx="203">
                  <c:v>59</c:v>
                </c:pt>
                <c:pt idx="204">
                  <c:v>59</c:v>
                </c:pt>
                <c:pt idx="205">
                  <c:v>59</c:v>
                </c:pt>
                <c:pt idx="206">
                  <c:v>59</c:v>
                </c:pt>
                <c:pt idx="207">
                  <c:v>59</c:v>
                </c:pt>
                <c:pt idx="208">
                  <c:v>54</c:v>
                </c:pt>
                <c:pt idx="209">
                  <c:v>54</c:v>
                </c:pt>
                <c:pt idx="210">
                  <c:v>54</c:v>
                </c:pt>
                <c:pt idx="211">
                  <c:v>54</c:v>
                </c:pt>
                <c:pt idx="212">
                  <c:v>54</c:v>
                </c:pt>
                <c:pt idx="213">
                  <c:v>54</c:v>
                </c:pt>
                <c:pt idx="214">
                  <c:v>54</c:v>
                </c:pt>
                <c:pt idx="215">
                  <c:v>33</c:v>
                </c:pt>
                <c:pt idx="216">
                  <c:v>33</c:v>
                </c:pt>
                <c:pt idx="217">
                  <c:v>33</c:v>
                </c:pt>
                <c:pt idx="218">
                  <c:v>33</c:v>
                </c:pt>
                <c:pt idx="219">
                  <c:v>33</c:v>
                </c:pt>
                <c:pt idx="220">
                  <c:v>33</c:v>
                </c:pt>
                <c:pt idx="221">
                  <c:v>33</c:v>
                </c:pt>
                <c:pt idx="222">
                  <c:v>29</c:v>
                </c:pt>
                <c:pt idx="223">
                  <c:v>29</c:v>
                </c:pt>
                <c:pt idx="224">
                  <c:v>29</c:v>
                </c:pt>
                <c:pt idx="225">
                  <c:v>29</c:v>
                </c:pt>
                <c:pt idx="226">
                  <c:v>29</c:v>
                </c:pt>
                <c:pt idx="227">
                  <c:v>29</c:v>
                </c:pt>
                <c:pt idx="228">
                  <c:v>29</c:v>
                </c:pt>
                <c:pt idx="229">
                  <c:v>50</c:v>
                </c:pt>
                <c:pt idx="230">
                  <c:v>50</c:v>
                </c:pt>
                <c:pt idx="231">
                  <c:v>50</c:v>
                </c:pt>
                <c:pt idx="232">
                  <c:v>50</c:v>
                </c:pt>
                <c:pt idx="233">
                  <c:v>50</c:v>
                </c:pt>
                <c:pt idx="234">
                  <c:v>50</c:v>
                </c:pt>
                <c:pt idx="235">
                  <c:v>50</c:v>
                </c:pt>
                <c:pt idx="236">
                  <c:v>36</c:v>
                </c:pt>
                <c:pt idx="237">
                  <c:v>36</c:v>
                </c:pt>
                <c:pt idx="238">
                  <c:v>36</c:v>
                </c:pt>
                <c:pt idx="239">
                  <c:v>36</c:v>
                </c:pt>
                <c:pt idx="240">
                  <c:v>36</c:v>
                </c:pt>
                <c:pt idx="241">
                  <c:v>36</c:v>
                </c:pt>
                <c:pt idx="242">
                  <c:v>36</c:v>
                </c:pt>
                <c:pt idx="243">
                  <c:v>47</c:v>
                </c:pt>
                <c:pt idx="244">
                  <c:v>47</c:v>
                </c:pt>
                <c:pt idx="245">
                  <c:v>47</c:v>
                </c:pt>
                <c:pt idx="246">
                  <c:v>47</c:v>
                </c:pt>
                <c:pt idx="247">
                  <c:v>47</c:v>
                </c:pt>
                <c:pt idx="248">
                  <c:v>47</c:v>
                </c:pt>
                <c:pt idx="249">
                  <c:v>47</c:v>
                </c:pt>
                <c:pt idx="250">
                  <c:v>35</c:v>
                </c:pt>
                <c:pt idx="251">
                  <c:v>35</c:v>
                </c:pt>
                <c:pt idx="252">
                  <c:v>35</c:v>
                </c:pt>
                <c:pt idx="253">
                  <c:v>35</c:v>
                </c:pt>
                <c:pt idx="254">
                  <c:v>35</c:v>
                </c:pt>
                <c:pt idx="255">
                  <c:v>35</c:v>
                </c:pt>
                <c:pt idx="256">
                  <c:v>35</c:v>
                </c:pt>
                <c:pt idx="257">
                  <c:v>50</c:v>
                </c:pt>
                <c:pt idx="258">
                  <c:v>50</c:v>
                </c:pt>
                <c:pt idx="259">
                  <c:v>50</c:v>
                </c:pt>
                <c:pt idx="260">
                  <c:v>50</c:v>
                </c:pt>
                <c:pt idx="261">
                  <c:v>50</c:v>
                </c:pt>
                <c:pt idx="262">
                  <c:v>50</c:v>
                </c:pt>
                <c:pt idx="263">
                  <c:v>50</c:v>
                </c:pt>
                <c:pt idx="264">
                  <c:v>64</c:v>
                </c:pt>
                <c:pt idx="265">
                  <c:v>64</c:v>
                </c:pt>
                <c:pt idx="266">
                  <c:v>64</c:v>
                </c:pt>
                <c:pt idx="267">
                  <c:v>64</c:v>
                </c:pt>
                <c:pt idx="268">
                  <c:v>64</c:v>
                </c:pt>
                <c:pt idx="269">
                  <c:v>64</c:v>
                </c:pt>
                <c:pt idx="270">
                  <c:v>64</c:v>
                </c:pt>
                <c:pt idx="271">
                  <c:v>41</c:v>
                </c:pt>
                <c:pt idx="272">
                  <c:v>41</c:v>
                </c:pt>
                <c:pt idx="273">
                  <c:v>41</c:v>
                </c:pt>
                <c:pt idx="274">
                  <c:v>41</c:v>
                </c:pt>
                <c:pt idx="275">
                  <c:v>41</c:v>
                </c:pt>
                <c:pt idx="276">
                  <c:v>41</c:v>
                </c:pt>
                <c:pt idx="277">
                  <c:v>41</c:v>
                </c:pt>
                <c:pt idx="278">
                  <c:v>58</c:v>
                </c:pt>
                <c:pt idx="279">
                  <c:v>58</c:v>
                </c:pt>
                <c:pt idx="280">
                  <c:v>58</c:v>
                </c:pt>
                <c:pt idx="281">
                  <c:v>58</c:v>
                </c:pt>
                <c:pt idx="282">
                  <c:v>58</c:v>
                </c:pt>
                <c:pt idx="283">
                  <c:v>58</c:v>
                </c:pt>
                <c:pt idx="284">
                  <c:v>58</c:v>
                </c:pt>
                <c:pt idx="285">
                  <c:v>42</c:v>
                </c:pt>
                <c:pt idx="286">
                  <c:v>42</c:v>
                </c:pt>
                <c:pt idx="287">
                  <c:v>42</c:v>
                </c:pt>
                <c:pt idx="288">
                  <c:v>42</c:v>
                </c:pt>
                <c:pt idx="289">
                  <c:v>42</c:v>
                </c:pt>
                <c:pt idx="290">
                  <c:v>42</c:v>
                </c:pt>
                <c:pt idx="291">
                  <c:v>42</c:v>
                </c:pt>
                <c:pt idx="292">
                  <c:v>75</c:v>
                </c:pt>
                <c:pt idx="293">
                  <c:v>75</c:v>
                </c:pt>
                <c:pt idx="294">
                  <c:v>75</c:v>
                </c:pt>
                <c:pt idx="295">
                  <c:v>75</c:v>
                </c:pt>
                <c:pt idx="296">
                  <c:v>75</c:v>
                </c:pt>
                <c:pt idx="297">
                  <c:v>75</c:v>
                </c:pt>
                <c:pt idx="298">
                  <c:v>75</c:v>
                </c:pt>
                <c:pt idx="299">
                  <c:v>62</c:v>
                </c:pt>
                <c:pt idx="300">
                  <c:v>62</c:v>
                </c:pt>
                <c:pt idx="301">
                  <c:v>62</c:v>
                </c:pt>
                <c:pt idx="302">
                  <c:v>62</c:v>
                </c:pt>
                <c:pt idx="303">
                  <c:v>62</c:v>
                </c:pt>
                <c:pt idx="304">
                  <c:v>62</c:v>
                </c:pt>
                <c:pt idx="305">
                  <c:v>62</c:v>
                </c:pt>
                <c:pt idx="306">
                  <c:v>44</c:v>
                </c:pt>
                <c:pt idx="307">
                  <c:v>44</c:v>
                </c:pt>
                <c:pt idx="308">
                  <c:v>44</c:v>
                </c:pt>
                <c:pt idx="309">
                  <c:v>44</c:v>
                </c:pt>
                <c:pt idx="310">
                  <c:v>44</c:v>
                </c:pt>
                <c:pt idx="311">
                  <c:v>44</c:v>
                </c:pt>
                <c:pt idx="312">
                  <c:v>44</c:v>
                </c:pt>
                <c:pt idx="313">
                  <c:v>74</c:v>
                </c:pt>
                <c:pt idx="314">
                  <c:v>74</c:v>
                </c:pt>
                <c:pt idx="315">
                  <c:v>74</c:v>
                </c:pt>
                <c:pt idx="316">
                  <c:v>74</c:v>
                </c:pt>
                <c:pt idx="317">
                  <c:v>74</c:v>
                </c:pt>
                <c:pt idx="318">
                  <c:v>74</c:v>
                </c:pt>
                <c:pt idx="319">
                  <c:v>74</c:v>
                </c:pt>
                <c:pt idx="320">
                  <c:v>54</c:v>
                </c:pt>
                <c:pt idx="321">
                  <c:v>54</c:v>
                </c:pt>
                <c:pt idx="322">
                  <c:v>54</c:v>
                </c:pt>
                <c:pt idx="323">
                  <c:v>54</c:v>
                </c:pt>
                <c:pt idx="324">
                  <c:v>54</c:v>
                </c:pt>
                <c:pt idx="325">
                  <c:v>54</c:v>
                </c:pt>
                <c:pt idx="326">
                  <c:v>54</c:v>
                </c:pt>
                <c:pt idx="327">
                  <c:v>72</c:v>
                </c:pt>
                <c:pt idx="328">
                  <c:v>72</c:v>
                </c:pt>
                <c:pt idx="329">
                  <c:v>72</c:v>
                </c:pt>
                <c:pt idx="330">
                  <c:v>72</c:v>
                </c:pt>
                <c:pt idx="331">
                  <c:v>72</c:v>
                </c:pt>
                <c:pt idx="332">
                  <c:v>72</c:v>
                </c:pt>
                <c:pt idx="333">
                  <c:v>72</c:v>
                </c:pt>
                <c:pt idx="334">
                  <c:v>53</c:v>
                </c:pt>
                <c:pt idx="335">
                  <c:v>53</c:v>
                </c:pt>
                <c:pt idx="336">
                  <c:v>53</c:v>
                </c:pt>
                <c:pt idx="337">
                  <c:v>53</c:v>
                </c:pt>
                <c:pt idx="338">
                  <c:v>53</c:v>
                </c:pt>
                <c:pt idx="339">
                  <c:v>53</c:v>
                </c:pt>
                <c:pt idx="340">
                  <c:v>53</c:v>
                </c:pt>
                <c:pt idx="341">
                  <c:v>59</c:v>
                </c:pt>
                <c:pt idx="342">
                  <c:v>59</c:v>
                </c:pt>
                <c:pt idx="343">
                  <c:v>59</c:v>
                </c:pt>
                <c:pt idx="344">
                  <c:v>59</c:v>
                </c:pt>
                <c:pt idx="345">
                  <c:v>59</c:v>
                </c:pt>
                <c:pt idx="346">
                  <c:v>59</c:v>
                </c:pt>
                <c:pt idx="347">
                  <c:v>59</c:v>
                </c:pt>
                <c:pt idx="348">
                  <c:v>40</c:v>
                </c:pt>
                <c:pt idx="349">
                  <c:v>40</c:v>
                </c:pt>
                <c:pt idx="350">
                  <c:v>40</c:v>
                </c:pt>
                <c:pt idx="351">
                  <c:v>40</c:v>
                </c:pt>
                <c:pt idx="352">
                  <c:v>40</c:v>
                </c:pt>
                <c:pt idx="353">
                  <c:v>40</c:v>
                </c:pt>
                <c:pt idx="354">
                  <c:v>40</c:v>
                </c:pt>
                <c:pt idx="355">
                  <c:v>58</c:v>
                </c:pt>
                <c:pt idx="356">
                  <c:v>58</c:v>
                </c:pt>
                <c:pt idx="357">
                  <c:v>58</c:v>
                </c:pt>
                <c:pt idx="358">
                  <c:v>58</c:v>
                </c:pt>
                <c:pt idx="359">
                  <c:v>58</c:v>
                </c:pt>
                <c:pt idx="360">
                  <c:v>58</c:v>
                </c:pt>
                <c:pt idx="361">
                  <c:v>58</c:v>
                </c:pt>
                <c:pt idx="362">
                  <c:v>45</c:v>
                </c:pt>
                <c:pt idx="363">
                  <c:v>45</c:v>
                </c:pt>
                <c:pt idx="364">
                  <c:v>45</c:v>
                </c:pt>
                <c:pt idx="365">
                  <c:v>45</c:v>
                </c:pt>
                <c:pt idx="366">
                  <c:v>45</c:v>
                </c:pt>
                <c:pt idx="367">
                  <c:v>45</c:v>
                </c:pt>
                <c:pt idx="368">
                  <c:v>45</c:v>
                </c:pt>
                <c:pt idx="369">
                  <c:v>34</c:v>
                </c:pt>
                <c:pt idx="370">
                  <c:v>34</c:v>
                </c:pt>
                <c:pt idx="371">
                  <c:v>34</c:v>
                </c:pt>
                <c:pt idx="372">
                  <c:v>34</c:v>
                </c:pt>
                <c:pt idx="373">
                  <c:v>34</c:v>
                </c:pt>
                <c:pt idx="374">
                  <c:v>34</c:v>
                </c:pt>
                <c:pt idx="375">
                  <c:v>34</c:v>
                </c:pt>
                <c:pt idx="376">
                  <c:v>54</c:v>
                </c:pt>
                <c:pt idx="377">
                  <c:v>54</c:v>
                </c:pt>
                <c:pt idx="378">
                  <c:v>54</c:v>
                </c:pt>
                <c:pt idx="379">
                  <c:v>54</c:v>
                </c:pt>
                <c:pt idx="380">
                  <c:v>54</c:v>
                </c:pt>
                <c:pt idx="381">
                  <c:v>54</c:v>
                </c:pt>
                <c:pt idx="382">
                  <c:v>54</c:v>
                </c:pt>
                <c:pt idx="383">
                  <c:v>62</c:v>
                </c:pt>
                <c:pt idx="384">
                  <c:v>62</c:v>
                </c:pt>
                <c:pt idx="385">
                  <c:v>62</c:v>
                </c:pt>
                <c:pt idx="386">
                  <c:v>62</c:v>
                </c:pt>
                <c:pt idx="387">
                  <c:v>62</c:v>
                </c:pt>
                <c:pt idx="388">
                  <c:v>62</c:v>
                </c:pt>
                <c:pt idx="389">
                  <c:v>62</c:v>
                </c:pt>
                <c:pt idx="390">
                  <c:v>41</c:v>
                </c:pt>
                <c:pt idx="391">
                  <c:v>41</c:v>
                </c:pt>
                <c:pt idx="392">
                  <c:v>41</c:v>
                </c:pt>
                <c:pt idx="393">
                  <c:v>41</c:v>
                </c:pt>
                <c:pt idx="394">
                  <c:v>41</c:v>
                </c:pt>
                <c:pt idx="395">
                  <c:v>41</c:v>
                </c:pt>
                <c:pt idx="396">
                  <c:v>41</c:v>
                </c:pt>
                <c:pt idx="397">
                  <c:v>44</c:v>
                </c:pt>
                <c:pt idx="398">
                  <c:v>44</c:v>
                </c:pt>
                <c:pt idx="399">
                  <c:v>44</c:v>
                </c:pt>
                <c:pt idx="400">
                  <c:v>44</c:v>
                </c:pt>
                <c:pt idx="401">
                  <c:v>44</c:v>
                </c:pt>
                <c:pt idx="402">
                  <c:v>44</c:v>
                </c:pt>
                <c:pt idx="403">
                  <c:v>44</c:v>
                </c:pt>
                <c:pt idx="404">
                  <c:v>38</c:v>
                </c:pt>
                <c:pt idx="405">
                  <c:v>38</c:v>
                </c:pt>
                <c:pt idx="406">
                  <c:v>38</c:v>
                </c:pt>
                <c:pt idx="407">
                  <c:v>38</c:v>
                </c:pt>
                <c:pt idx="408">
                  <c:v>38</c:v>
                </c:pt>
                <c:pt idx="409">
                  <c:v>38</c:v>
                </c:pt>
                <c:pt idx="410">
                  <c:v>38</c:v>
                </c:pt>
                <c:pt idx="411">
                  <c:v>26</c:v>
                </c:pt>
                <c:pt idx="412">
                  <c:v>26</c:v>
                </c:pt>
                <c:pt idx="413">
                  <c:v>26</c:v>
                </c:pt>
                <c:pt idx="414">
                  <c:v>26</c:v>
                </c:pt>
                <c:pt idx="415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7E3-4BCC-B563-675EEEA94F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3312880"/>
        <c:axId val="433320784"/>
      </c:lineChart>
      <c:valAx>
        <c:axId val="2116755007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orders (‘000)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755423"/>
        <c:crosses val="max"/>
        <c:crossBetween val="between"/>
        <c:dispUnits>
          <c:builtInUnit val="thousands"/>
        </c:dispUnits>
      </c:valAx>
      <c:dateAx>
        <c:axId val="2116755423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755007"/>
        <c:crosses val="autoZero"/>
        <c:auto val="0"/>
        <c:lblOffset val="100"/>
        <c:baseTimeUnit val="days"/>
        <c:majorUnit val="1"/>
        <c:minorUnit val="1"/>
      </c:dateAx>
      <c:valAx>
        <c:axId val="4333207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Google trend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3312880"/>
        <c:crosses val="autoZero"/>
        <c:crossBetween val="between"/>
      </c:valAx>
      <c:dateAx>
        <c:axId val="43331288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433320784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17425388051643E-2"/>
          <c:y val="0.11101005382801725"/>
          <c:w val="0.87327349976258983"/>
          <c:h val="0.58384069576048758"/>
        </c:manualLayout>
      </c:layout>
      <c:lineChart>
        <c:grouping val="standard"/>
        <c:varyColors val="0"/>
        <c:ser>
          <c:idx val="4"/>
          <c:order val="2"/>
          <c:tx>
            <c:strRef>
              <c:f>Sheet1!$C$1</c:f>
              <c:strCache>
                <c:ptCount val="1"/>
                <c:pt idx="0">
                  <c:v>Mcdonalds trend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5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Sheet1!$C$2:$C$417</c:f>
              <c:numCache>
                <c:formatCode>General</c:formatCode>
                <c:ptCount val="416"/>
                <c:pt idx="0">
                  <c:v>85</c:v>
                </c:pt>
                <c:pt idx="1">
                  <c:v>85</c:v>
                </c:pt>
                <c:pt idx="2">
                  <c:v>85</c:v>
                </c:pt>
                <c:pt idx="3">
                  <c:v>85</c:v>
                </c:pt>
                <c:pt idx="4">
                  <c:v>85</c:v>
                </c:pt>
                <c:pt idx="5">
                  <c:v>82</c:v>
                </c:pt>
                <c:pt idx="6">
                  <c:v>82</c:v>
                </c:pt>
                <c:pt idx="7">
                  <c:v>82</c:v>
                </c:pt>
                <c:pt idx="8">
                  <c:v>82</c:v>
                </c:pt>
                <c:pt idx="9">
                  <c:v>82</c:v>
                </c:pt>
                <c:pt idx="10">
                  <c:v>82</c:v>
                </c:pt>
                <c:pt idx="11">
                  <c:v>82</c:v>
                </c:pt>
                <c:pt idx="12">
                  <c:v>63</c:v>
                </c:pt>
                <c:pt idx="13">
                  <c:v>63</c:v>
                </c:pt>
                <c:pt idx="14">
                  <c:v>63</c:v>
                </c:pt>
                <c:pt idx="15">
                  <c:v>63</c:v>
                </c:pt>
                <c:pt idx="16">
                  <c:v>63</c:v>
                </c:pt>
                <c:pt idx="17">
                  <c:v>63</c:v>
                </c:pt>
                <c:pt idx="18">
                  <c:v>63</c:v>
                </c:pt>
                <c:pt idx="19">
                  <c:v>81</c:v>
                </c:pt>
                <c:pt idx="20">
                  <c:v>81</c:v>
                </c:pt>
                <c:pt idx="21">
                  <c:v>81</c:v>
                </c:pt>
                <c:pt idx="22">
                  <c:v>81</c:v>
                </c:pt>
                <c:pt idx="23">
                  <c:v>81</c:v>
                </c:pt>
                <c:pt idx="24">
                  <c:v>81</c:v>
                </c:pt>
                <c:pt idx="25">
                  <c:v>81</c:v>
                </c:pt>
                <c:pt idx="26">
                  <c:v>70</c:v>
                </c:pt>
                <c:pt idx="27">
                  <c:v>70</c:v>
                </c:pt>
                <c:pt idx="28">
                  <c:v>70</c:v>
                </c:pt>
                <c:pt idx="29">
                  <c:v>70</c:v>
                </c:pt>
                <c:pt idx="30">
                  <c:v>70</c:v>
                </c:pt>
                <c:pt idx="31">
                  <c:v>70</c:v>
                </c:pt>
                <c:pt idx="32">
                  <c:v>70</c:v>
                </c:pt>
                <c:pt idx="33">
                  <c:v>73</c:v>
                </c:pt>
                <c:pt idx="34">
                  <c:v>73</c:v>
                </c:pt>
                <c:pt idx="35">
                  <c:v>73</c:v>
                </c:pt>
                <c:pt idx="36">
                  <c:v>73</c:v>
                </c:pt>
                <c:pt idx="37">
                  <c:v>73</c:v>
                </c:pt>
                <c:pt idx="38">
                  <c:v>73</c:v>
                </c:pt>
                <c:pt idx="39">
                  <c:v>73</c:v>
                </c:pt>
                <c:pt idx="40">
                  <c:v>68</c:v>
                </c:pt>
                <c:pt idx="41">
                  <c:v>68</c:v>
                </c:pt>
                <c:pt idx="42">
                  <c:v>68</c:v>
                </c:pt>
                <c:pt idx="43">
                  <c:v>68</c:v>
                </c:pt>
                <c:pt idx="44">
                  <c:v>68</c:v>
                </c:pt>
                <c:pt idx="45">
                  <c:v>68</c:v>
                </c:pt>
                <c:pt idx="46">
                  <c:v>68</c:v>
                </c:pt>
                <c:pt idx="47">
                  <c:v>61</c:v>
                </c:pt>
                <c:pt idx="48">
                  <c:v>61</c:v>
                </c:pt>
                <c:pt idx="49">
                  <c:v>61</c:v>
                </c:pt>
                <c:pt idx="50">
                  <c:v>61</c:v>
                </c:pt>
                <c:pt idx="51">
                  <c:v>61</c:v>
                </c:pt>
                <c:pt idx="52">
                  <c:v>61</c:v>
                </c:pt>
                <c:pt idx="53">
                  <c:v>61</c:v>
                </c:pt>
                <c:pt idx="54">
                  <c:v>66</c:v>
                </c:pt>
                <c:pt idx="55">
                  <c:v>66</c:v>
                </c:pt>
                <c:pt idx="56">
                  <c:v>66</c:v>
                </c:pt>
                <c:pt idx="57">
                  <c:v>66</c:v>
                </c:pt>
                <c:pt idx="58">
                  <c:v>66</c:v>
                </c:pt>
                <c:pt idx="59">
                  <c:v>66</c:v>
                </c:pt>
                <c:pt idx="60">
                  <c:v>66</c:v>
                </c:pt>
                <c:pt idx="61">
                  <c:v>73</c:v>
                </c:pt>
                <c:pt idx="62">
                  <c:v>73</c:v>
                </c:pt>
                <c:pt idx="63">
                  <c:v>73</c:v>
                </c:pt>
                <c:pt idx="64">
                  <c:v>73</c:v>
                </c:pt>
                <c:pt idx="65">
                  <c:v>73</c:v>
                </c:pt>
                <c:pt idx="66">
                  <c:v>73</c:v>
                </c:pt>
                <c:pt idx="67">
                  <c:v>73</c:v>
                </c:pt>
                <c:pt idx="68">
                  <c:v>58</c:v>
                </c:pt>
                <c:pt idx="69">
                  <c:v>58</c:v>
                </c:pt>
                <c:pt idx="70">
                  <c:v>58</c:v>
                </c:pt>
                <c:pt idx="71">
                  <c:v>58</c:v>
                </c:pt>
                <c:pt idx="72">
                  <c:v>58</c:v>
                </c:pt>
                <c:pt idx="73">
                  <c:v>58</c:v>
                </c:pt>
                <c:pt idx="74">
                  <c:v>58</c:v>
                </c:pt>
                <c:pt idx="75">
                  <c:v>55</c:v>
                </c:pt>
                <c:pt idx="76">
                  <c:v>55</c:v>
                </c:pt>
                <c:pt idx="77">
                  <c:v>55</c:v>
                </c:pt>
                <c:pt idx="78">
                  <c:v>55</c:v>
                </c:pt>
                <c:pt idx="79">
                  <c:v>55</c:v>
                </c:pt>
                <c:pt idx="80">
                  <c:v>55</c:v>
                </c:pt>
                <c:pt idx="81">
                  <c:v>55</c:v>
                </c:pt>
                <c:pt idx="82">
                  <c:v>58</c:v>
                </c:pt>
                <c:pt idx="83">
                  <c:v>58</c:v>
                </c:pt>
                <c:pt idx="84">
                  <c:v>58</c:v>
                </c:pt>
                <c:pt idx="85">
                  <c:v>58</c:v>
                </c:pt>
                <c:pt idx="86">
                  <c:v>58</c:v>
                </c:pt>
                <c:pt idx="87">
                  <c:v>58</c:v>
                </c:pt>
                <c:pt idx="88">
                  <c:v>58</c:v>
                </c:pt>
                <c:pt idx="89">
                  <c:v>56</c:v>
                </c:pt>
                <c:pt idx="90">
                  <c:v>56</c:v>
                </c:pt>
                <c:pt idx="91">
                  <c:v>56</c:v>
                </c:pt>
                <c:pt idx="92">
                  <c:v>56</c:v>
                </c:pt>
                <c:pt idx="93">
                  <c:v>56</c:v>
                </c:pt>
                <c:pt idx="94">
                  <c:v>56</c:v>
                </c:pt>
                <c:pt idx="95">
                  <c:v>56</c:v>
                </c:pt>
                <c:pt idx="96">
                  <c:v>60</c:v>
                </c:pt>
                <c:pt idx="97">
                  <c:v>60</c:v>
                </c:pt>
                <c:pt idx="98">
                  <c:v>60</c:v>
                </c:pt>
                <c:pt idx="99">
                  <c:v>60</c:v>
                </c:pt>
                <c:pt idx="100">
                  <c:v>60</c:v>
                </c:pt>
                <c:pt idx="101">
                  <c:v>60</c:v>
                </c:pt>
                <c:pt idx="102">
                  <c:v>60</c:v>
                </c:pt>
                <c:pt idx="103">
                  <c:v>57</c:v>
                </c:pt>
                <c:pt idx="104">
                  <c:v>57</c:v>
                </c:pt>
                <c:pt idx="105">
                  <c:v>57</c:v>
                </c:pt>
                <c:pt idx="106">
                  <c:v>57</c:v>
                </c:pt>
                <c:pt idx="107">
                  <c:v>57</c:v>
                </c:pt>
                <c:pt idx="108">
                  <c:v>57</c:v>
                </c:pt>
                <c:pt idx="109">
                  <c:v>57</c:v>
                </c:pt>
                <c:pt idx="110">
                  <c:v>67</c:v>
                </c:pt>
                <c:pt idx="111">
                  <c:v>67</c:v>
                </c:pt>
                <c:pt idx="112">
                  <c:v>67</c:v>
                </c:pt>
                <c:pt idx="113">
                  <c:v>67</c:v>
                </c:pt>
                <c:pt idx="114">
                  <c:v>67</c:v>
                </c:pt>
                <c:pt idx="115">
                  <c:v>67</c:v>
                </c:pt>
                <c:pt idx="116">
                  <c:v>67</c:v>
                </c:pt>
                <c:pt idx="117">
                  <c:v>76</c:v>
                </c:pt>
                <c:pt idx="118">
                  <c:v>76</c:v>
                </c:pt>
                <c:pt idx="119">
                  <c:v>76</c:v>
                </c:pt>
                <c:pt idx="120">
                  <c:v>76</c:v>
                </c:pt>
                <c:pt idx="121">
                  <c:v>76</c:v>
                </c:pt>
                <c:pt idx="122">
                  <c:v>76</c:v>
                </c:pt>
                <c:pt idx="123">
                  <c:v>76</c:v>
                </c:pt>
                <c:pt idx="124">
                  <c:v>86</c:v>
                </c:pt>
                <c:pt idx="125">
                  <c:v>86</c:v>
                </c:pt>
                <c:pt idx="126">
                  <c:v>86</c:v>
                </c:pt>
                <c:pt idx="127">
                  <c:v>86</c:v>
                </c:pt>
                <c:pt idx="128">
                  <c:v>86</c:v>
                </c:pt>
                <c:pt idx="129">
                  <c:v>86</c:v>
                </c:pt>
                <c:pt idx="130">
                  <c:v>86</c:v>
                </c:pt>
                <c:pt idx="131">
                  <c:v>61</c:v>
                </c:pt>
                <c:pt idx="132">
                  <c:v>61</c:v>
                </c:pt>
                <c:pt idx="133">
                  <c:v>61</c:v>
                </c:pt>
                <c:pt idx="134">
                  <c:v>61</c:v>
                </c:pt>
                <c:pt idx="135">
                  <c:v>61</c:v>
                </c:pt>
                <c:pt idx="136">
                  <c:v>61</c:v>
                </c:pt>
                <c:pt idx="137">
                  <c:v>61</c:v>
                </c:pt>
                <c:pt idx="138">
                  <c:v>60</c:v>
                </c:pt>
                <c:pt idx="139">
                  <c:v>60</c:v>
                </c:pt>
                <c:pt idx="140">
                  <c:v>60</c:v>
                </c:pt>
                <c:pt idx="141">
                  <c:v>60</c:v>
                </c:pt>
                <c:pt idx="142">
                  <c:v>60</c:v>
                </c:pt>
                <c:pt idx="143">
                  <c:v>60</c:v>
                </c:pt>
                <c:pt idx="144">
                  <c:v>60</c:v>
                </c:pt>
                <c:pt idx="145">
                  <c:v>68</c:v>
                </c:pt>
                <c:pt idx="146">
                  <c:v>68</c:v>
                </c:pt>
                <c:pt idx="147">
                  <c:v>68</c:v>
                </c:pt>
                <c:pt idx="148">
                  <c:v>68</c:v>
                </c:pt>
                <c:pt idx="149">
                  <c:v>68</c:v>
                </c:pt>
                <c:pt idx="150">
                  <c:v>68</c:v>
                </c:pt>
                <c:pt idx="151">
                  <c:v>68</c:v>
                </c:pt>
                <c:pt idx="152">
                  <c:v>75</c:v>
                </c:pt>
                <c:pt idx="153">
                  <c:v>75</c:v>
                </c:pt>
                <c:pt idx="154">
                  <c:v>75</c:v>
                </c:pt>
                <c:pt idx="155">
                  <c:v>75</c:v>
                </c:pt>
                <c:pt idx="156">
                  <c:v>75</c:v>
                </c:pt>
                <c:pt idx="157">
                  <c:v>75</c:v>
                </c:pt>
                <c:pt idx="158">
                  <c:v>75</c:v>
                </c:pt>
                <c:pt idx="159">
                  <c:v>82</c:v>
                </c:pt>
                <c:pt idx="160">
                  <c:v>82</c:v>
                </c:pt>
                <c:pt idx="161">
                  <c:v>82</c:v>
                </c:pt>
                <c:pt idx="162">
                  <c:v>82</c:v>
                </c:pt>
                <c:pt idx="163">
                  <c:v>82</c:v>
                </c:pt>
                <c:pt idx="164">
                  <c:v>82</c:v>
                </c:pt>
                <c:pt idx="165">
                  <c:v>82</c:v>
                </c:pt>
                <c:pt idx="166">
                  <c:v>73</c:v>
                </c:pt>
                <c:pt idx="167">
                  <c:v>73</c:v>
                </c:pt>
                <c:pt idx="168">
                  <c:v>73</c:v>
                </c:pt>
                <c:pt idx="169">
                  <c:v>73</c:v>
                </c:pt>
                <c:pt idx="170">
                  <c:v>73</c:v>
                </c:pt>
                <c:pt idx="171">
                  <c:v>73</c:v>
                </c:pt>
                <c:pt idx="172">
                  <c:v>73</c:v>
                </c:pt>
                <c:pt idx="173">
                  <c:v>71</c:v>
                </c:pt>
                <c:pt idx="174">
                  <c:v>71</c:v>
                </c:pt>
                <c:pt idx="175">
                  <c:v>71</c:v>
                </c:pt>
                <c:pt idx="176">
                  <c:v>71</c:v>
                </c:pt>
                <c:pt idx="177">
                  <c:v>71</c:v>
                </c:pt>
                <c:pt idx="178">
                  <c:v>71</c:v>
                </c:pt>
                <c:pt idx="179">
                  <c:v>71</c:v>
                </c:pt>
                <c:pt idx="180">
                  <c:v>66</c:v>
                </c:pt>
                <c:pt idx="181">
                  <c:v>66</c:v>
                </c:pt>
                <c:pt idx="182">
                  <c:v>66</c:v>
                </c:pt>
                <c:pt idx="183">
                  <c:v>66</c:v>
                </c:pt>
                <c:pt idx="184">
                  <c:v>66</c:v>
                </c:pt>
                <c:pt idx="185">
                  <c:v>66</c:v>
                </c:pt>
                <c:pt idx="186">
                  <c:v>66</c:v>
                </c:pt>
                <c:pt idx="187">
                  <c:v>69</c:v>
                </c:pt>
                <c:pt idx="188">
                  <c:v>69</c:v>
                </c:pt>
                <c:pt idx="189">
                  <c:v>69</c:v>
                </c:pt>
                <c:pt idx="190">
                  <c:v>69</c:v>
                </c:pt>
                <c:pt idx="191">
                  <c:v>69</c:v>
                </c:pt>
                <c:pt idx="192">
                  <c:v>69</c:v>
                </c:pt>
                <c:pt idx="193">
                  <c:v>69</c:v>
                </c:pt>
                <c:pt idx="194">
                  <c:v>58</c:v>
                </c:pt>
                <c:pt idx="195">
                  <c:v>58</c:v>
                </c:pt>
                <c:pt idx="196">
                  <c:v>58</c:v>
                </c:pt>
                <c:pt idx="197">
                  <c:v>58</c:v>
                </c:pt>
                <c:pt idx="198">
                  <c:v>58</c:v>
                </c:pt>
                <c:pt idx="199">
                  <c:v>58</c:v>
                </c:pt>
                <c:pt idx="200">
                  <c:v>58</c:v>
                </c:pt>
                <c:pt idx="201">
                  <c:v>70</c:v>
                </c:pt>
                <c:pt idx="202">
                  <c:v>70</c:v>
                </c:pt>
                <c:pt idx="203">
                  <c:v>70</c:v>
                </c:pt>
                <c:pt idx="204">
                  <c:v>70</c:v>
                </c:pt>
                <c:pt idx="205">
                  <c:v>70</c:v>
                </c:pt>
                <c:pt idx="206">
                  <c:v>70</c:v>
                </c:pt>
                <c:pt idx="207">
                  <c:v>70</c:v>
                </c:pt>
                <c:pt idx="208">
                  <c:v>65</c:v>
                </c:pt>
                <c:pt idx="209">
                  <c:v>65</c:v>
                </c:pt>
                <c:pt idx="210">
                  <c:v>65</c:v>
                </c:pt>
                <c:pt idx="211">
                  <c:v>65</c:v>
                </c:pt>
                <c:pt idx="212">
                  <c:v>65</c:v>
                </c:pt>
                <c:pt idx="213">
                  <c:v>65</c:v>
                </c:pt>
                <c:pt idx="214">
                  <c:v>65</c:v>
                </c:pt>
                <c:pt idx="215">
                  <c:v>72</c:v>
                </c:pt>
                <c:pt idx="216">
                  <c:v>72</c:v>
                </c:pt>
                <c:pt idx="217">
                  <c:v>72</c:v>
                </c:pt>
                <c:pt idx="218">
                  <c:v>72</c:v>
                </c:pt>
                <c:pt idx="219">
                  <c:v>72</c:v>
                </c:pt>
                <c:pt idx="220">
                  <c:v>72</c:v>
                </c:pt>
                <c:pt idx="221">
                  <c:v>72</c:v>
                </c:pt>
                <c:pt idx="222">
                  <c:v>73</c:v>
                </c:pt>
                <c:pt idx="223">
                  <c:v>73</c:v>
                </c:pt>
                <c:pt idx="224">
                  <c:v>73</c:v>
                </c:pt>
                <c:pt idx="225">
                  <c:v>73</c:v>
                </c:pt>
                <c:pt idx="226">
                  <c:v>73</c:v>
                </c:pt>
                <c:pt idx="227">
                  <c:v>73</c:v>
                </c:pt>
                <c:pt idx="228">
                  <c:v>73</c:v>
                </c:pt>
                <c:pt idx="229">
                  <c:v>72</c:v>
                </c:pt>
                <c:pt idx="230">
                  <c:v>72</c:v>
                </c:pt>
                <c:pt idx="231">
                  <c:v>72</c:v>
                </c:pt>
                <c:pt idx="232">
                  <c:v>72</c:v>
                </c:pt>
                <c:pt idx="233">
                  <c:v>72</c:v>
                </c:pt>
                <c:pt idx="234">
                  <c:v>72</c:v>
                </c:pt>
                <c:pt idx="235">
                  <c:v>72</c:v>
                </c:pt>
                <c:pt idx="236">
                  <c:v>66</c:v>
                </c:pt>
                <c:pt idx="237">
                  <c:v>66</c:v>
                </c:pt>
                <c:pt idx="238">
                  <c:v>66</c:v>
                </c:pt>
                <c:pt idx="239">
                  <c:v>66</c:v>
                </c:pt>
                <c:pt idx="240">
                  <c:v>66</c:v>
                </c:pt>
                <c:pt idx="241">
                  <c:v>66</c:v>
                </c:pt>
                <c:pt idx="242">
                  <c:v>66</c:v>
                </c:pt>
                <c:pt idx="243">
                  <c:v>80</c:v>
                </c:pt>
                <c:pt idx="244">
                  <c:v>80</c:v>
                </c:pt>
                <c:pt idx="245">
                  <c:v>80</c:v>
                </c:pt>
                <c:pt idx="246">
                  <c:v>80</c:v>
                </c:pt>
                <c:pt idx="247">
                  <c:v>80</c:v>
                </c:pt>
                <c:pt idx="248">
                  <c:v>80</c:v>
                </c:pt>
                <c:pt idx="249">
                  <c:v>80</c:v>
                </c:pt>
                <c:pt idx="250">
                  <c:v>69</c:v>
                </c:pt>
                <c:pt idx="251">
                  <c:v>69</c:v>
                </c:pt>
                <c:pt idx="252">
                  <c:v>69</c:v>
                </c:pt>
                <c:pt idx="253">
                  <c:v>69</c:v>
                </c:pt>
                <c:pt idx="254">
                  <c:v>69</c:v>
                </c:pt>
                <c:pt idx="255">
                  <c:v>69</c:v>
                </c:pt>
                <c:pt idx="256">
                  <c:v>69</c:v>
                </c:pt>
                <c:pt idx="257">
                  <c:v>76</c:v>
                </c:pt>
                <c:pt idx="258">
                  <c:v>76</c:v>
                </c:pt>
                <c:pt idx="259">
                  <c:v>76</c:v>
                </c:pt>
                <c:pt idx="260">
                  <c:v>76</c:v>
                </c:pt>
                <c:pt idx="261">
                  <c:v>76</c:v>
                </c:pt>
                <c:pt idx="262">
                  <c:v>76</c:v>
                </c:pt>
                <c:pt idx="263">
                  <c:v>76</c:v>
                </c:pt>
                <c:pt idx="264">
                  <c:v>81</c:v>
                </c:pt>
                <c:pt idx="265">
                  <c:v>81</c:v>
                </c:pt>
                <c:pt idx="266">
                  <c:v>81</c:v>
                </c:pt>
                <c:pt idx="267">
                  <c:v>81</c:v>
                </c:pt>
                <c:pt idx="268">
                  <c:v>81</c:v>
                </c:pt>
                <c:pt idx="269">
                  <c:v>81</c:v>
                </c:pt>
                <c:pt idx="270">
                  <c:v>81</c:v>
                </c:pt>
                <c:pt idx="271">
                  <c:v>73</c:v>
                </c:pt>
                <c:pt idx="272">
                  <c:v>73</c:v>
                </c:pt>
                <c:pt idx="273">
                  <c:v>73</c:v>
                </c:pt>
                <c:pt idx="274">
                  <c:v>73</c:v>
                </c:pt>
                <c:pt idx="275">
                  <c:v>73</c:v>
                </c:pt>
                <c:pt idx="276">
                  <c:v>73</c:v>
                </c:pt>
                <c:pt idx="277">
                  <c:v>73</c:v>
                </c:pt>
                <c:pt idx="278">
                  <c:v>86</c:v>
                </c:pt>
                <c:pt idx="279">
                  <c:v>86</c:v>
                </c:pt>
                <c:pt idx="280">
                  <c:v>86</c:v>
                </c:pt>
                <c:pt idx="281">
                  <c:v>86</c:v>
                </c:pt>
                <c:pt idx="282">
                  <c:v>86</c:v>
                </c:pt>
                <c:pt idx="283">
                  <c:v>86</c:v>
                </c:pt>
                <c:pt idx="284">
                  <c:v>86</c:v>
                </c:pt>
                <c:pt idx="285">
                  <c:v>94</c:v>
                </c:pt>
                <c:pt idx="286">
                  <c:v>94</c:v>
                </c:pt>
                <c:pt idx="287">
                  <c:v>94</c:v>
                </c:pt>
                <c:pt idx="288">
                  <c:v>94</c:v>
                </c:pt>
                <c:pt idx="289">
                  <c:v>94</c:v>
                </c:pt>
                <c:pt idx="290">
                  <c:v>94</c:v>
                </c:pt>
                <c:pt idx="291">
                  <c:v>94</c:v>
                </c:pt>
                <c:pt idx="292">
                  <c:v>89</c:v>
                </c:pt>
                <c:pt idx="293">
                  <c:v>89</c:v>
                </c:pt>
                <c:pt idx="294">
                  <c:v>89</c:v>
                </c:pt>
                <c:pt idx="295">
                  <c:v>89</c:v>
                </c:pt>
                <c:pt idx="296">
                  <c:v>89</c:v>
                </c:pt>
                <c:pt idx="297">
                  <c:v>89</c:v>
                </c:pt>
                <c:pt idx="298">
                  <c:v>89</c:v>
                </c:pt>
                <c:pt idx="299">
                  <c:v>94</c:v>
                </c:pt>
                <c:pt idx="300">
                  <c:v>94</c:v>
                </c:pt>
                <c:pt idx="301">
                  <c:v>94</c:v>
                </c:pt>
                <c:pt idx="302">
                  <c:v>94</c:v>
                </c:pt>
                <c:pt idx="303">
                  <c:v>94</c:v>
                </c:pt>
                <c:pt idx="304">
                  <c:v>94</c:v>
                </c:pt>
                <c:pt idx="305">
                  <c:v>94</c:v>
                </c:pt>
                <c:pt idx="306">
                  <c:v>91</c:v>
                </c:pt>
                <c:pt idx="307">
                  <c:v>91</c:v>
                </c:pt>
                <c:pt idx="308">
                  <c:v>91</c:v>
                </c:pt>
                <c:pt idx="309">
                  <c:v>91</c:v>
                </c:pt>
                <c:pt idx="310">
                  <c:v>91</c:v>
                </c:pt>
                <c:pt idx="311">
                  <c:v>91</c:v>
                </c:pt>
                <c:pt idx="312">
                  <c:v>91</c:v>
                </c:pt>
                <c:pt idx="313">
                  <c:v>100</c:v>
                </c:pt>
                <c:pt idx="314">
                  <c:v>100</c:v>
                </c:pt>
                <c:pt idx="315">
                  <c:v>100</c:v>
                </c:pt>
                <c:pt idx="316">
                  <c:v>100</c:v>
                </c:pt>
                <c:pt idx="317">
                  <c:v>100</c:v>
                </c:pt>
                <c:pt idx="318">
                  <c:v>100</c:v>
                </c:pt>
                <c:pt idx="319">
                  <c:v>100</c:v>
                </c:pt>
                <c:pt idx="320">
                  <c:v>90</c:v>
                </c:pt>
                <c:pt idx="321">
                  <c:v>90</c:v>
                </c:pt>
                <c:pt idx="322">
                  <c:v>90</c:v>
                </c:pt>
                <c:pt idx="323">
                  <c:v>90</c:v>
                </c:pt>
                <c:pt idx="324">
                  <c:v>90</c:v>
                </c:pt>
                <c:pt idx="325">
                  <c:v>90</c:v>
                </c:pt>
                <c:pt idx="326">
                  <c:v>90</c:v>
                </c:pt>
                <c:pt idx="327">
                  <c:v>83</c:v>
                </c:pt>
                <c:pt idx="328">
                  <c:v>83</c:v>
                </c:pt>
                <c:pt idx="329">
                  <c:v>83</c:v>
                </c:pt>
                <c:pt idx="330">
                  <c:v>83</c:v>
                </c:pt>
                <c:pt idx="331">
                  <c:v>83</c:v>
                </c:pt>
                <c:pt idx="332">
                  <c:v>83</c:v>
                </c:pt>
                <c:pt idx="333">
                  <c:v>83</c:v>
                </c:pt>
                <c:pt idx="334">
                  <c:v>89</c:v>
                </c:pt>
                <c:pt idx="335">
                  <c:v>89</c:v>
                </c:pt>
                <c:pt idx="336">
                  <c:v>89</c:v>
                </c:pt>
                <c:pt idx="337">
                  <c:v>89</c:v>
                </c:pt>
                <c:pt idx="338">
                  <c:v>89</c:v>
                </c:pt>
                <c:pt idx="339">
                  <c:v>89</c:v>
                </c:pt>
                <c:pt idx="340">
                  <c:v>89</c:v>
                </c:pt>
                <c:pt idx="341">
                  <c:v>90</c:v>
                </c:pt>
                <c:pt idx="342">
                  <c:v>90</c:v>
                </c:pt>
                <c:pt idx="343">
                  <c:v>90</c:v>
                </c:pt>
                <c:pt idx="344">
                  <c:v>90</c:v>
                </c:pt>
                <c:pt idx="345">
                  <c:v>90</c:v>
                </c:pt>
                <c:pt idx="346">
                  <c:v>90</c:v>
                </c:pt>
                <c:pt idx="347">
                  <c:v>90</c:v>
                </c:pt>
                <c:pt idx="348">
                  <c:v>91</c:v>
                </c:pt>
                <c:pt idx="349">
                  <c:v>91</c:v>
                </c:pt>
                <c:pt idx="350">
                  <c:v>91</c:v>
                </c:pt>
                <c:pt idx="351">
                  <c:v>91</c:v>
                </c:pt>
                <c:pt idx="352">
                  <c:v>91</c:v>
                </c:pt>
                <c:pt idx="353">
                  <c:v>91</c:v>
                </c:pt>
                <c:pt idx="354">
                  <c:v>91</c:v>
                </c:pt>
                <c:pt idx="355">
                  <c:v>93</c:v>
                </c:pt>
                <c:pt idx="356">
                  <c:v>93</c:v>
                </c:pt>
                <c:pt idx="357">
                  <c:v>93</c:v>
                </c:pt>
                <c:pt idx="358">
                  <c:v>93</c:v>
                </c:pt>
                <c:pt idx="359">
                  <c:v>93</c:v>
                </c:pt>
                <c:pt idx="360">
                  <c:v>93</c:v>
                </c:pt>
                <c:pt idx="361">
                  <c:v>93</c:v>
                </c:pt>
                <c:pt idx="362">
                  <c:v>77</c:v>
                </c:pt>
                <c:pt idx="363">
                  <c:v>77</c:v>
                </c:pt>
                <c:pt idx="364">
                  <c:v>77</c:v>
                </c:pt>
                <c:pt idx="365">
                  <c:v>77</c:v>
                </c:pt>
                <c:pt idx="366">
                  <c:v>77</c:v>
                </c:pt>
                <c:pt idx="367">
                  <c:v>77</c:v>
                </c:pt>
                <c:pt idx="368">
                  <c:v>77</c:v>
                </c:pt>
                <c:pt idx="369">
                  <c:v>81</c:v>
                </c:pt>
                <c:pt idx="370">
                  <c:v>81</c:v>
                </c:pt>
                <c:pt idx="371">
                  <c:v>81</c:v>
                </c:pt>
                <c:pt idx="372">
                  <c:v>81</c:v>
                </c:pt>
                <c:pt idx="373">
                  <c:v>81</c:v>
                </c:pt>
                <c:pt idx="374">
                  <c:v>81</c:v>
                </c:pt>
                <c:pt idx="375">
                  <c:v>81</c:v>
                </c:pt>
                <c:pt idx="376">
                  <c:v>75</c:v>
                </c:pt>
                <c:pt idx="377">
                  <c:v>75</c:v>
                </c:pt>
                <c:pt idx="378">
                  <c:v>75</c:v>
                </c:pt>
                <c:pt idx="379">
                  <c:v>75</c:v>
                </c:pt>
                <c:pt idx="380">
                  <c:v>75</c:v>
                </c:pt>
                <c:pt idx="381">
                  <c:v>75</c:v>
                </c:pt>
                <c:pt idx="382">
                  <c:v>75</c:v>
                </c:pt>
                <c:pt idx="383">
                  <c:v>71</c:v>
                </c:pt>
                <c:pt idx="384">
                  <c:v>71</c:v>
                </c:pt>
                <c:pt idx="385">
                  <c:v>71</c:v>
                </c:pt>
                <c:pt idx="386">
                  <c:v>71</c:v>
                </c:pt>
                <c:pt idx="387">
                  <c:v>71</c:v>
                </c:pt>
                <c:pt idx="388">
                  <c:v>71</c:v>
                </c:pt>
                <c:pt idx="389">
                  <c:v>71</c:v>
                </c:pt>
                <c:pt idx="390">
                  <c:v>64</c:v>
                </c:pt>
                <c:pt idx="391">
                  <c:v>64</c:v>
                </c:pt>
                <c:pt idx="392">
                  <c:v>64</c:v>
                </c:pt>
                <c:pt idx="393">
                  <c:v>64</c:v>
                </c:pt>
                <c:pt idx="394">
                  <c:v>64</c:v>
                </c:pt>
                <c:pt idx="395">
                  <c:v>64</c:v>
                </c:pt>
                <c:pt idx="396">
                  <c:v>64</c:v>
                </c:pt>
                <c:pt idx="397">
                  <c:v>68</c:v>
                </c:pt>
                <c:pt idx="398">
                  <c:v>68</c:v>
                </c:pt>
                <c:pt idx="399">
                  <c:v>68</c:v>
                </c:pt>
                <c:pt idx="400">
                  <c:v>68</c:v>
                </c:pt>
                <c:pt idx="401">
                  <c:v>68</c:v>
                </c:pt>
                <c:pt idx="402">
                  <c:v>68</c:v>
                </c:pt>
                <c:pt idx="403">
                  <c:v>68</c:v>
                </c:pt>
                <c:pt idx="404">
                  <c:v>72</c:v>
                </c:pt>
                <c:pt idx="405">
                  <c:v>72</c:v>
                </c:pt>
                <c:pt idx="406">
                  <c:v>72</c:v>
                </c:pt>
                <c:pt idx="407">
                  <c:v>72</c:v>
                </c:pt>
                <c:pt idx="408">
                  <c:v>72</c:v>
                </c:pt>
                <c:pt idx="409">
                  <c:v>72</c:v>
                </c:pt>
                <c:pt idx="410">
                  <c:v>72</c:v>
                </c:pt>
                <c:pt idx="411">
                  <c:v>71</c:v>
                </c:pt>
                <c:pt idx="412">
                  <c:v>71</c:v>
                </c:pt>
                <c:pt idx="413">
                  <c:v>71</c:v>
                </c:pt>
                <c:pt idx="414">
                  <c:v>71</c:v>
                </c:pt>
                <c:pt idx="415">
                  <c:v>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3B-4A0E-9855-4723D85EF3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Orders</c:v>
                </c:pt>
              </c:strCache>
            </c:strRef>
          </c:tx>
          <c:spPr>
            <a:ln w="28575" cap="rnd" cmpd="sng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Sheet1!$B$2:$B$417</c:f>
              <c:numCache>
                <c:formatCode>General</c:formatCode>
                <c:ptCount val="416"/>
                <c:pt idx="0">
                  <c:v>164226</c:v>
                </c:pt>
                <c:pt idx="1">
                  <c:v>132578</c:v>
                </c:pt>
                <c:pt idx="2">
                  <c:v>136555</c:v>
                </c:pt>
                <c:pt idx="3">
                  <c:v>179472</c:v>
                </c:pt>
                <c:pt idx="4">
                  <c:v>205625</c:v>
                </c:pt>
                <c:pt idx="5">
                  <c:v>192001</c:v>
                </c:pt>
                <c:pt idx="6">
                  <c:v>133006</c:v>
                </c:pt>
                <c:pt idx="7">
                  <c:v>148126</c:v>
                </c:pt>
                <c:pt idx="8">
                  <c:v>148658</c:v>
                </c:pt>
                <c:pt idx="9">
                  <c:v>163496</c:v>
                </c:pt>
                <c:pt idx="10">
                  <c:v>191584</c:v>
                </c:pt>
                <c:pt idx="11">
                  <c:v>213070</c:v>
                </c:pt>
                <c:pt idx="12">
                  <c:v>205936</c:v>
                </c:pt>
                <c:pt idx="13">
                  <c:v>143388</c:v>
                </c:pt>
                <c:pt idx="14">
                  <c:v>146343</c:v>
                </c:pt>
                <c:pt idx="15">
                  <c:v>150448</c:v>
                </c:pt>
                <c:pt idx="16">
                  <c:v>166491</c:v>
                </c:pt>
                <c:pt idx="17">
                  <c:v>196845</c:v>
                </c:pt>
                <c:pt idx="18">
                  <c:v>218363</c:v>
                </c:pt>
                <c:pt idx="19">
                  <c:v>201035</c:v>
                </c:pt>
                <c:pt idx="20">
                  <c:v>142105</c:v>
                </c:pt>
                <c:pt idx="21">
                  <c:v>140479</c:v>
                </c:pt>
                <c:pt idx="22">
                  <c:v>145571</c:v>
                </c:pt>
                <c:pt idx="23">
                  <c:v>148658</c:v>
                </c:pt>
                <c:pt idx="24">
                  <c:v>194407</c:v>
                </c:pt>
                <c:pt idx="25">
                  <c:v>214615</c:v>
                </c:pt>
                <c:pt idx="26">
                  <c:v>201435</c:v>
                </c:pt>
                <c:pt idx="27">
                  <c:v>147173</c:v>
                </c:pt>
                <c:pt idx="28">
                  <c:v>143718</c:v>
                </c:pt>
                <c:pt idx="29">
                  <c:v>151948</c:v>
                </c:pt>
                <c:pt idx="30">
                  <c:v>157407</c:v>
                </c:pt>
                <c:pt idx="31">
                  <c:v>196384</c:v>
                </c:pt>
                <c:pt idx="32">
                  <c:v>220101</c:v>
                </c:pt>
                <c:pt idx="33">
                  <c:v>208294</c:v>
                </c:pt>
                <c:pt idx="34">
                  <c:v>151085</c:v>
                </c:pt>
                <c:pt idx="35">
                  <c:v>151947</c:v>
                </c:pt>
                <c:pt idx="36">
                  <c:v>158147</c:v>
                </c:pt>
                <c:pt idx="37">
                  <c:v>164689</c:v>
                </c:pt>
                <c:pt idx="38">
                  <c:v>214645</c:v>
                </c:pt>
                <c:pt idx="39">
                  <c:v>231986</c:v>
                </c:pt>
                <c:pt idx="40">
                  <c:v>211517</c:v>
                </c:pt>
                <c:pt idx="41">
                  <c:v>160405</c:v>
                </c:pt>
                <c:pt idx="42">
                  <c:v>159127</c:v>
                </c:pt>
                <c:pt idx="43">
                  <c:v>163844</c:v>
                </c:pt>
                <c:pt idx="44">
                  <c:v>176732</c:v>
                </c:pt>
                <c:pt idx="45">
                  <c:v>216861</c:v>
                </c:pt>
                <c:pt idx="46">
                  <c:v>237664</c:v>
                </c:pt>
                <c:pt idx="47">
                  <c:v>226234</c:v>
                </c:pt>
                <c:pt idx="48">
                  <c:v>159652</c:v>
                </c:pt>
                <c:pt idx="49">
                  <c:v>165759</c:v>
                </c:pt>
                <c:pt idx="50">
                  <c:v>169046</c:v>
                </c:pt>
                <c:pt idx="51">
                  <c:v>183820</c:v>
                </c:pt>
                <c:pt idx="52">
                  <c:v>228341</c:v>
                </c:pt>
                <c:pt idx="53">
                  <c:v>243919</c:v>
                </c:pt>
                <c:pt idx="54">
                  <c:v>219318</c:v>
                </c:pt>
                <c:pt idx="55">
                  <c:v>158111</c:v>
                </c:pt>
                <c:pt idx="56">
                  <c:v>158987</c:v>
                </c:pt>
                <c:pt idx="57">
                  <c:v>164670</c:v>
                </c:pt>
                <c:pt idx="58">
                  <c:v>173130</c:v>
                </c:pt>
                <c:pt idx="59">
                  <c:v>220015</c:v>
                </c:pt>
                <c:pt idx="60">
                  <c:v>245102</c:v>
                </c:pt>
                <c:pt idx="61">
                  <c:v>228136</c:v>
                </c:pt>
                <c:pt idx="62">
                  <c:v>156641</c:v>
                </c:pt>
                <c:pt idx="63">
                  <c:v>179349</c:v>
                </c:pt>
                <c:pt idx="64">
                  <c:v>209356</c:v>
                </c:pt>
                <c:pt idx="65">
                  <c:v>166510</c:v>
                </c:pt>
                <c:pt idx="66">
                  <c:v>207104</c:v>
                </c:pt>
                <c:pt idx="67">
                  <c:v>227420</c:v>
                </c:pt>
                <c:pt idx="68">
                  <c:v>214961</c:v>
                </c:pt>
                <c:pt idx="69">
                  <c:v>154509</c:v>
                </c:pt>
                <c:pt idx="70">
                  <c:v>173969</c:v>
                </c:pt>
                <c:pt idx="71">
                  <c:v>176734</c:v>
                </c:pt>
                <c:pt idx="72">
                  <c:v>185191</c:v>
                </c:pt>
                <c:pt idx="73">
                  <c:v>230035</c:v>
                </c:pt>
                <c:pt idx="74">
                  <c:v>243621</c:v>
                </c:pt>
                <c:pt idx="75">
                  <c:v>218858</c:v>
                </c:pt>
                <c:pt idx="76">
                  <c:v>169711</c:v>
                </c:pt>
                <c:pt idx="77">
                  <c:v>170387</c:v>
                </c:pt>
                <c:pt idx="78">
                  <c:v>174773</c:v>
                </c:pt>
                <c:pt idx="79">
                  <c:v>183941</c:v>
                </c:pt>
                <c:pt idx="80">
                  <c:v>222800</c:v>
                </c:pt>
                <c:pt idx="81">
                  <c:v>232997</c:v>
                </c:pt>
                <c:pt idx="82">
                  <c:v>212134</c:v>
                </c:pt>
                <c:pt idx="83">
                  <c:v>160818</c:v>
                </c:pt>
                <c:pt idx="84">
                  <c:v>167259</c:v>
                </c:pt>
                <c:pt idx="85">
                  <c:v>178871</c:v>
                </c:pt>
                <c:pt idx="86">
                  <c:v>183805</c:v>
                </c:pt>
                <c:pt idx="87">
                  <c:v>226971</c:v>
                </c:pt>
                <c:pt idx="88">
                  <c:v>243338</c:v>
                </c:pt>
                <c:pt idx="89">
                  <c:v>227922</c:v>
                </c:pt>
                <c:pt idx="90">
                  <c:v>161386</c:v>
                </c:pt>
                <c:pt idx="91">
                  <c:v>156956</c:v>
                </c:pt>
                <c:pt idx="92">
                  <c:v>164996</c:v>
                </c:pt>
                <c:pt idx="93">
                  <c:v>172448</c:v>
                </c:pt>
                <c:pt idx="94">
                  <c:v>221694</c:v>
                </c:pt>
                <c:pt idx="95">
                  <c:v>247643</c:v>
                </c:pt>
                <c:pt idx="96">
                  <c:v>222164</c:v>
                </c:pt>
                <c:pt idx="97">
                  <c:v>160245</c:v>
                </c:pt>
                <c:pt idx="98">
                  <c:v>165223</c:v>
                </c:pt>
                <c:pt idx="99">
                  <c:v>173663</c:v>
                </c:pt>
                <c:pt idx="100">
                  <c:v>190382</c:v>
                </c:pt>
                <c:pt idx="101">
                  <c:v>234062</c:v>
                </c:pt>
                <c:pt idx="102">
                  <c:v>258532</c:v>
                </c:pt>
                <c:pt idx="103">
                  <c:v>232729</c:v>
                </c:pt>
                <c:pt idx="104">
                  <c:v>167540</c:v>
                </c:pt>
                <c:pt idx="105">
                  <c:v>176263</c:v>
                </c:pt>
                <c:pt idx="106">
                  <c:v>180345</c:v>
                </c:pt>
                <c:pt idx="107">
                  <c:v>185253</c:v>
                </c:pt>
                <c:pt idx="108">
                  <c:v>232837</c:v>
                </c:pt>
                <c:pt idx="109">
                  <c:v>259854</c:v>
                </c:pt>
                <c:pt idx="110">
                  <c:v>233076</c:v>
                </c:pt>
                <c:pt idx="111">
                  <c:v>169503</c:v>
                </c:pt>
                <c:pt idx="112">
                  <c:v>177195</c:v>
                </c:pt>
                <c:pt idx="113">
                  <c:v>182397</c:v>
                </c:pt>
                <c:pt idx="114">
                  <c:v>190514</c:v>
                </c:pt>
                <c:pt idx="115">
                  <c:v>228802</c:v>
                </c:pt>
                <c:pt idx="116">
                  <c:v>260318</c:v>
                </c:pt>
                <c:pt idx="117">
                  <c:v>231490</c:v>
                </c:pt>
                <c:pt idx="118">
                  <c:v>187410</c:v>
                </c:pt>
                <c:pt idx="119">
                  <c:v>201547</c:v>
                </c:pt>
                <c:pt idx="120">
                  <c:v>210077</c:v>
                </c:pt>
                <c:pt idx="121">
                  <c:v>133269</c:v>
                </c:pt>
                <c:pt idx="122">
                  <c:v>128930</c:v>
                </c:pt>
                <c:pt idx="123">
                  <c:v>187228</c:v>
                </c:pt>
                <c:pt idx="124">
                  <c:v>201731</c:v>
                </c:pt>
                <c:pt idx="125">
                  <c:v>192895</c:v>
                </c:pt>
                <c:pt idx="126">
                  <c:v>190774</c:v>
                </c:pt>
                <c:pt idx="127">
                  <c:v>188192</c:v>
                </c:pt>
                <c:pt idx="128">
                  <c:v>187222</c:v>
                </c:pt>
                <c:pt idx="129">
                  <c:v>202423</c:v>
                </c:pt>
                <c:pt idx="130">
                  <c:v>212421</c:v>
                </c:pt>
                <c:pt idx="131">
                  <c:v>208078</c:v>
                </c:pt>
                <c:pt idx="132">
                  <c:v>155645</c:v>
                </c:pt>
                <c:pt idx="133">
                  <c:v>159047</c:v>
                </c:pt>
                <c:pt idx="134">
                  <c:v>181567</c:v>
                </c:pt>
                <c:pt idx="135">
                  <c:v>175913</c:v>
                </c:pt>
                <c:pt idx="136">
                  <c:v>217796</c:v>
                </c:pt>
                <c:pt idx="137">
                  <c:v>237197</c:v>
                </c:pt>
                <c:pt idx="138">
                  <c:v>217233</c:v>
                </c:pt>
                <c:pt idx="139">
                  <c:v>158806</c:v>
                </c:pt>
                <c:pt idx="140">
                  <c:v>162949</c:v>
                </c:pt>
                <c:pt idx="141">
                  <c:v>162668</c:v>
                </c:pt>
                <c:pt idx="142">
                  <c:v>178032</c:v>
                </c:pt>
                <c:pt idx="143">
                  <c:v>220010</c:v>
                </c:pt>
                <c:pt idx="144">
                  <c:v>252021</c:v>
                </c:pt>
                <c:pt idx="145">
                  <c:v>228583</c:v>
                </c:pt>
                <c:pt idx="146">
                  <c:v>166308</c:v>
                </c:pt>
                <c:pt idx="147">
                  <c:v>163595</c:v>
                </c:pt>
                <c:pt idx="148">
                  <c:v>164291</c:v>
                </c:pt>
                <c:pt idx="149">
                  <c:v>177038</c:v>
                </c:pt>
                <c:pt idx="150">
                  <c:v>221351</c:v>
                </c:pt>
                <c:pt idx="151">
                  <c:v>249758</c:v>
                </c:pt>
                <c:pt idx="152">
                  <c:v>227342</c:v>
                </c:pt>
                <c:pt idx="153">
                  <c:v>151759</c:v>
                </c:pt>
                <c:pt idx="154">
                  <c:v>157592</c:v>
                </c:pt>
                <c:pt idx="155">
                  <c:v>169145</c:v>
                </c:pt>
                <c:pt idx="156">
                  <c:v>173215</c:v>
                </c:pt>
                <c:pt idx="157">
                  <c:v>224239</c:v>
                </c:pt>
                <c:pt idx="158">
                  <c:v>254146</c:v>
                </c:pt>
                <c:pt idx="159">
                  <c:v>234577</c:v>
                </c:pt>
                <c:pt idx="160">
                  <c:v>159971</c:v>
                </c:pt>
                <c:pt idx="161">
                  <c:v>168004</c:v>
                </c:pt>
                <c:pt idx="162">
                  <c:v>180962</c:v>
                </c:pt>
                <c:pt idx="163">
                  <c:v>181973</c:v>
                </c:pt>
                <c:pt idx="164">
                  <c:v>220754</c:v>
                </c:pt>
                <c:pt idx="165">
                  <c:v>222442</c:v>
                </c:pt>
                <c:pt idx="166">
                  <c:v>260476</c:v>
                </c:pt>
                <c:pt idx="167">
                  <c:v>160445</c:v>
                </c:pt>
                <c:pt idx="168">
                  <c:v>161560</c:v>
                </c:pt>
                <c:pt idx="169">
                  <c:v>166319</c:v>
                </c:pt>
                <c:pt idx="170">
                  <c:v>173655</c:v>
                </c:pt>
                <c:pt idx="171">
                  <c:v>188524</c:v>
                </c:pt>
                <c:pt idx="172">
                  <c:v>231723</c:v>
                </c:pt>
                <c:pt idx="173">
                  <c:v>232714</c:v>
                </c:pt>
                <c:pt idx="174">
                  <c:v>216324</c:v>
                </c:pt>
                <c:pt idx="175">
                  <c:v>249754</c:v>
                </c:pt>
                <c:pt idx="176">
                  <c:v>158166</c:v>
                </c:pt>
                <c:pt idx="177">
                  <c:v>164633</c:v>
                </c:pt>
                <c:pt idx="178">
                  <c:v>205515</c:v>
                </c:pt>
                <c:pt idx="179">
                  <c:v>229698</c:v>
                </c:pt>
                <c:pt idx="180">
                  <c:v>214011</c:v>
                </c:pt>
                <c:pt idx="181">
                  <c:v>143859</c:v>
                </c:pt>
                <c:pt idx="182">
                  <c:v>148677</c:v>
                </c:pt>
                <c:pt idx="183">
                  <c:v>156715</c:v>
                </c:pt>
                <c:pt idx="184">
                  <c:v>163734</c:v>
                </c:pt>
                <c:pt idx="185">
                  <c:v>210428</c:v>
                </c:pt>
                <c:pt idx="186">
                  <c:v>232843</c:v>
                </c:pt>
                <c:pt idx="187">
                  <c:v>231844</c:v>
                </c:pt>
                <c:pt idx="188">
                  <c:v>280364</c:v>
                </c:pt>
                <c:pt idx="189">
                  <c:v>156809</c:v>
                </c:pt>
                <c:pt idx="190">
                  <c:v>167826</c:v>
                </c:pt>
                <c:pt idx="191">
                  <c:v>172059</c:v>
                </c:pt>
                <c:pt idx="192">
                  <c:v>215238</c:v>
                </c:pt>
                <c:pt idx="193">
                  <c:v>244332</c:v>
                </c:pt>
                <c:pt idx="194">
                  <c:v>223419</c:v>
                </c:pt>
                <c:pt idx="195">
                  <c:v>159513</c:v>
                </c:pt>
                <c:pt idx="196">
                  <c:v>160915</c:v>
                </c:pt>
                <c:pt idx="197">
                  <c:v>163038</c:v>
                </c:pt>
                <c:pt idx="198">
                  <c:v>174309</c:v>
                </c:pt>
                <c:pt idx="199">
                  <c:v>223956</c:v>
                </c:pt>
                <c:pt idx="200">
                  <c:v>261969</c:v>
                </c:pt>
                <c:pt idx="201">
                  <c:v>247801</c:v>
                </c:pt>
                <c:pt idx="202">
                  <c:v>160591</c:v>
                </c:pt>
                <c:pt idx="203">
                  <c:v>162969</c:v>
                </c:pt>
                <c:pt idx="204">
                  <c:v>171878</c:v>
                </c:pt>
                <c:pt idx="205">
                  <c:v>191282</c:v>
                </c:pt>
                <c:pt idx="206">
                  <c:v>231632</c:v>
                </c:pt>
                <c:pt idx="207">
                  <c:v>265474</c:v>
                </c:pt>
                <c:pt idx="208">
                  <c:v>247557</c:v>
                </c:pt>
                <c:pt idx="209">
                  <c:v>160139</c:v>
                </c:pt>
                <c:pt idx="210">
                  <c:v>174476</c:v>
                </c:pt>
                <c:pt idx="211">
                  <c:v>180050</c:v>
                </c:pt>
                <c:pt idx="212">
                  <c:v>194739</c:v>
                </c:pt>
                <c:pt idx="213">
                  <c:v>234789</c:v>
                </c:pt>
                <c:pt idx="214">
                  <c:v>270791</c:v>
                </c:pt>
                <c:pt idx="215">
                  <c:v>255787</c:v>
                </c:pt>
                <c:pt idx="216">
                  <c:v>172127</c:v>
                </c:pt>
                <c:pt idx="217">
                  <c:v>176445</c:v>
                </c:pt>
                <c:pt idx="218">
                  <c:v>189347</c:v>
                </c:pt>
                <c:pt idx="219">
                  <c:v>211430</c:v>
                </c:pt>
                <c:pt idx="220">
                  <c:v>247408</c:v>
                </c:pt>
                <c:pt idx="221">
                  <c:v>277643</c:v>
                </c:pt>
                <c:pt idx="222">
                  <c:v>251884</c:v>
                </c:pt>
                <c:pt idx="223">
                  <c:v>175143</c:v>
                </c:pt>
                <c:pt idx="224">
                  <c:v>172635</c:v>
                </c:pt>
                <c:pt idx="225">
                  <c:v>176931</c:v>
                </c:pt>
                <c:pt idx="226">
                  <c:v>190839</c:v>
                </c:pt>
                <c:pt idx="227">
                  <c:v>229812</c:v>
                </c:pt>
                <c:pt idx="228">
                  <c:v>266607</c:v>
                </c:pt>
                <c:pt idx="229">
                  <c:v>258728</c:v>
                </c:pt>
                <c:pt idx="230">
                  <c:v>172869</c:v>
                </c:pt>
                <c:pt idx="231">
                  <c:v>188896</c:v>
                </c:pt>
                <c:pt idx="232">
                  <c:v>198047</c:v>
                </c:pt>
                <c:pt idx="233">
                  <c:v>192657</c:v>
                </c:pt>
                <c:pt idx="234">
                  <c:v>249765</c:v>
                </c:pt>
                <c:pt idx="235">
                  <c:v>295437</c:v>
                </c:pt>
                <c:pt idx="236">
                  <c:v>274980</c:v>
                </c:pt>
                <c:pt idx="237">
                  <c:v>183624</c:v>
                </c:pt>
                <c:pt idx="238">
                  <c:v>193448</c:v>
                </c:pt>
                <c:pt idx="239">
                  <c:v>195967</c:v>
                </c:pt>
                <c:pt idx="240">
                  <c:v>205212</c:v>
                </c:pt>
                <c:pt idx="241">
                  <c:v>250016</c:v>
                </c:pt>
                <c:pt idx="242">
                  <c:v>250587</c:v>
                </c:pt>
                <c:pt idx="243">
                  <c:v>216429</c:v>
                </c:pt>
                <c:pt idx="244">
                  <c:v>232916</c:v>
                </c:pt>
                <c:pt idx="245">
                  <c:v>218168</c:v>
                </c:pt>
                <c:pt idx="246">
                  <c:v>211344</c:v>
                </c:pt>
                <c:pt idx="247">
                  <c:v>222619</c:v>
                </c:pt>
                <c:pt idx="248">
                  <c:v>228251</c:v>
                </c:pt>
                <c:pt idx="249">
                  <c:v>267933</c:v>
                </c:pt>
                <c:pt idx="250">
                  <c:v>250664</c:v>
                </c:pt>
                <c:pt idx="251">
                  <c:v>225938</c:v>
                </c:pt>
                <c:pt idx="252">
                  <c:v>170809</c:v>
                </c:pt>
                <c:pt idx="253">
                  <c:v>185464</c:v>
                </c:pt>
                <c:pt idx="254">
                  <c:v>192717</c:v>
                </c:pt>
                <c:pt idx="255">
                  <c:v>237992</c:v>
                </c:pt>
                <c:pt idx="256">
                  <c:v>265011</c:v>
                </c:pt>
                <c:pt idx="257">
                  <c:v>242892</c:v>
                </c:pt>
                <c:pt idx="258">
                  <c:v>175478</c:v>
                </c:pt>
                <c:pt idx="259">
                  <c:v>178654</c:v>
                </c:pt>
                <c:pt idx="260">
                  <c:v>186075</c:v>
                </c:pt>
                <c:pt idx="261">
                  <c:v>208316</c:v>
                </c:pt>
                <c:pt idx="262">
                  <c:v>254121</c:v>
                </c:pt>
                <c:pt idx="263">
                  <c:v>266031</c:v>
                </c:pt>
                <c:pt idx="264">
                  <c:v>264236</c:v>
                </c:pt>
                <c:pt idx="265">
                  <c:v>190240</c:v>
                </c:pt>
                <c:pt idx="266">
                  <c:v>199161</c:v>
                </c:pt>
                <c:pt idx="267">
                  <c:v>207928</c:v>
                </c:pt>
                <c:pt idx="268">
                  <c:v>216449</c:v>
                </c:pt>
                <c:pt idx="269">
                  <c:v>249417</c:v>
                </c:pt>
                <c:pt idx="270">
                  <c:v>261110</c:v>
                </c:pt>
                <c:pt idx="271">
                  <c:v>265437</c:v>
                </c:pt>
                <c:pt idx="272">
                  <c:v>200660</c:v>
                </c:pt>
                <c:pt idx="273">
                  <c:v>201056</c:v>
                </c:pt>
                <c:pt idx="274">
                  <c:v>203372</c:v>
                </c:pt>
                <c:pt idx="275">
                  <c:v>211569</c:v>
                </c:pt>
                <c:pt idx="276">
                  <c:v>248541</c:v>
                </c:pt>
                <c:pt idx="277">
                  <c:v>259345</c:v>
                </c:pt>
                <c:pt idx="278">
                  <c:v>263743</c:v>
                </c:pt>
                <c:pt idx="279">
                  <c:v>202633</c:v>
                </c:pt>
                <c:pt idx="280">
                  <c:v>205289</c:v>
                </c:pt>
                <c:pt idx="281">
                  <c:v>212672</c:v>
                </c:pt>
                <c:pt idx="282">
                  <c:v>236569</c:v>
                </c:pt>
                <c:pt idx="283">
                  <c:v>270500</c:v>
                </c:pt>
                <c:pt idx="284">
                  <c:v>273747</c:v>
                </c:pt>
                <c:pt idx="285">
                  <c:v>269362</c:v>
                </c:pt>
                <c:pt idx="286">
                  <c:v>258786</c:v>
                </c:pt>
                <c:pt idx="287">
                  <c:v>227634</c:v>
                </c:pt>
                <c:pt idx="288">
                  <c:v>226018</c:v>
                </c:pt>
                <c:pt idx="289">
                  <c:v>231507</c:v>
                </c:pt>
                <c:pt idx="290">
                  <c:v>265346</c:v>
                </c:pt>
                <c:pt idx="291">
                  <c:v>270402</c:v>
                </c:pt>
                <c:pt idx="292">
                  <c:v>276605</c:v>
                </c:pt>
                <c:pt idx="293">
                  <c:v>228066</c:v>
                </c:pt>
                <c:pt idx="294">
                  <c:v>229828</c:v>
                </c:pt>
                <c:pt idx="295">
                  <c:v>235629</c:v>
                </c:pt>
                <c:pt idx="296">
                  <c:v>239610</c:v>
                </c:pt>
                <c:pt idx="297">
                  <c:v>272112</c:v>
                </c:pt>
                <c:pt idx="298">
                  <c:v>275324</c:v>
                </c:pt>
                <c:pt idx="299">
                  <c:v>281218</c:v>
                </c:pt>
                <c:pt idx="300">
                  <c:v>226857</c:v>
                </c:pt>
                <c:pt idx="301">
                  <c:v>229106</c:v>
                </c:pt>
                <c:pt idx="302">
                  <c:v>231904</c:v>
                </c:pt>
                <c:pt idx="303">
                  <c:v>249657</c:v>
                </c:pt>
                <c:pt idx="304">
                  <c:v>277456</c:v>
                </c:pt>
                <c:pt idx="305">
                  <c:v>284787</c:v>
                </c:pt>
                <c:pt idx="306">
                  <c:v>282833</c:v>
                </c:pt>
                <c:pt idx="307">
                  <c:v>225861</c:v>
                </c:pt>
                <c:pt idx="308">
                  <c:v>221130</c:v>
                </c:pt>
                <c:pt idx="309">
                  <c:v>226147</c:v>
                </c:pt>
                <c:pt idx="310">
                  <c:v>233901</c:v>
                </c:pt>
                <c:pt idx="311">
                  <c:v>265703</c:v>
                </c:pt>
                <c:pt idx="312">
                  <c:v>272929</c:v>
                </c:pt>
                <c:pt idx="313">
                  <c:v>274782</c:v>
                </c:pt>
                <c:pt idx="314">
                  <c:v>223297</c:v>
                </c:pt>
                <c:pt idx="315">
                  <c:v>224514</c:v>
                </c:pt>
                <c:pt idx="316">
                  <c:v>233965</c:v>
                </c:pt>
                <c:pt idx="317">
                  <c:v>244385</c:v>
                </c:pt>
                <c:pt idx="318">
                  <c:v>261994</c:v>
                </c:pt>
                <c:pt idx="319">
                  <c:v>268821</c:v>
                </c:pt>
                <c:pt idx="320">
                  <c:v>273685</c:v>
                </c:pt>
                <c:pt idx="321">
                  <c:v>214048</c:v>
                </c:pt>
                <c:pt idx="322">
                  <c:v>219800</c:v>
                </c:pt>
                <c:pt idx="323">
                  <c:v>224139</c:v>
                </c:pt>
                <c:pt idx="324">
                  <c:v>231028</c:v>
                </c:pt>
                <c:pt idx="325">
                  <c:v>265945</c:v>
                </c:pt>
                <c:pt idx="326">
                  <c:v>265083</c:v>
                </c:pt>
                <c:pt idx="327">
                  <c:v>265562</c:v>
                </c:pt>
                <c:pt idx="328">
                  <c:v>212017</c:v>
                </c:pt>
                <c:pt idx="329">
                  <c:v>214009</c:v>
                </c:pt>
                <c:pt idx="330">
                  <c:v>231940</c:v>
                </c:pt>
                <c:pt idx="331">
                  <c:v>224435</c:v>
                </c:pt>
                <c:pt idx="332">
                  <c:v>259816</c:v>
                </c:pt>
                <c:pt idx="333">
                  <c:v>259329</c:v>
                </c:pt>
                <c:pt idx="334">
                  <c:v>250120</c:v>
                </c:pt>
                <c:pt idx="335">
                  <c:v>211296</c:v>
                </c:pt>
                <c:pt idx="336">
                  <c:v>204829</c:v>
                </c:pt>
                <c:pt idx="337">
                  <c:v>213768</c:v>
                </c:pt>
                <c:pt idx="338">
                  <c:v>218103</c:v>
                </c:pt>
                <c:pt idx="339">
                  <c:v>251547</c:v>
                </c:pt>
                <c:pt idx="340">
                  <c:v>260973</c:v>
                </c:pt>
                <c:pt idx="341">
                  <c:v>246660</c:v>
                </c:pt>
                <c:pt idx="342">
                  <c:v>197559</c:v>
                </c:pt>
                <c:pt idx="343">
                  <c:v>380113</c:v>
                </c:pt>
                <c:pt idx="344">
                  <c:v>226921</c:v>
                </c:pt>
                <c:pt idx="345">
                  <c:v>225731</c:v>
                </c:pt>
                <c:pt idx="346">
                  <c:v>256964</c:v>
                </c:pt>
                <c:pt idx="347">
                  <c:v>265190</c:v>
                </c:pt>
                <c:pt idx="348">
                  <c:v>261418</c:v>
                </c:pt>
                <c:pt idx="349">
                  <c:v>203979</c:v>
                </c:pt>
                <c:pt idx="350">
                  <c:v>201241</c:v>
                </c:pt>
                <c:pt idx="351">
                  <c:v>216838</c:v>
                </c:pt>
                <c:pt idx="352">
                  <c:v>218732</c:v>
                </c:pt>
                <c:pt idx="353">
                  <c:v>237756</c:v>
                </c:pt>
                <c:pt idx="354">
                  <c:v>263327</c:v>
                </c:pt>
                <c:pt idx="355">
                  <c:v>253480</c:v>
                </c:pt>
                <c:pt idx="356">
                  <c:v>204777</c:v>
                </c:pt>
                <c:pt idx="357">
                  <c:v>208169</c:v>
                </c:pt>
                <c:pt idx="358">
                  <c:v>219262</c:v>
                </c:pt>
                <c:pt idx="359">
                  <c:v>227870</c:v>
                </c:pt>
                <c:pt idx="360">
                  <c:v>255808</c:v>
                </c:pt>
                <c:pt idx="361">
                  <c:v>271885</c:v>
                </c:pt>
                <c:pt idx="362">
                  <c:v>265673</c:v>
                </c:pt>
                <c:pt idx="363">
                  <c:v>215806</c:v>
                </c:pt>
                <c:pt idx="364">
                  <c:v>207508</c:v>
                </c:pt>
                <c:pt idx="365">
                  <c:v>254911</c:v>
                </c:pt>
                <c:pt idx="366">
                  <c:v>216997</c:v>
                </c:pt>
                <c:pt idx="367">
                  <c:v>269304</c:v>
                </c:pt>
                <c:pt idx="368">
                  <c:v>289754</c:v>
                </c:pt>
                <c:pt idx="369">
                  <c:v>273747</c:v>
                </c:pt>
                <c:pt idx="370">
                  <c:v>199650</c:v>
                </c:pt>
                <c:pt idx="371">
                  <c:v>207852</c:v>
                </c:pt>
                <c:pt idx="372">
                  <c:v>211803</c:v>
                </c:pt>
                <c:pt idx="373">
                  <c:v>219704</c:v>
                </c:pt>
                <c:pt idx="374">
                  <c:v>275451</c:v>
                </c:pt>
                <c:pt idx="375">
                  <c:v>302453</c:v>
                </c:pt>
                <c:pt idx="376">
                  <c:v>289005</c:v>
                </c:pt>
                <c:pt idx="377">
                  <c:v>207271</c:v>
                </c:pt>
                <c:pt idx="378">
                  <c:v>214764</c:v>
                </c:pt>
                <c:pt idx="379">
                  <c:v>229278</c:v>
                </c:pt>
                <c:pt idx="380">
                  <c:v>229100</c:v>
                </c:pt>
                <c:pt idx="381">
                  <c:v>270771</c:v>
                </c:pt>
                <c:pt idx="382">
                  <c:v>291559</c:v>
                </c:pt>
                <c:pt idx="383">
                  <c:v>280605</c:v>
                </c:pt>
                <c:pt idx="384">
                  <c:v>216629</c:v>
                </c:pt>
                <c:pt idx="385">
                  <c:v>216019</c:v>
                </c:pt>
                <c:pt idx="386">
                  <c:v>220752</c:v>
                </c:pt>
                <c:pt idx="387">
                  <c:v>227753</c:v>
                </c:pt>
                <c:pt idx="388">
                  <c:v>279011</c:v>
                </c:pt>
                <c:pt idx="389">
                  <c:v>300461</c:v>
                </c:pt>
                <c:pt idx="390">
                  <c:v>290772</c:v>
                </c:pt>
                <c:pt idx="391">
                  <c:v>204946</c:v>
                </c:pt>
                <c:pt idx="392">
                  <c:v>206515</c:v>
                </c:pt>
                <c:pt idx="393">
                  <c:v>216164</c:v>
                </c:pt>
                <c:pt idx="394">
                  <c:v>224227</c:v>
                </c:pt>
                <c:pt idx="395">
                  <c:v>263884</c:v>
                </c:pt>
                <c:pt idx="396">
                  <c:v>292811</c:v>
                </c:pt>
                <c:pt idx="397">
                  <c:v>276092</c:v>
                </c:pt>
                <c:pt idx="398">
                  <c:v>200422</c:v>
                </c:pt>
                <c:pt idx="399">
                  <c:v>213797</c:v>
                </c:pt>
                <c:pt idx="400">
                  <c:v>215655</c:v>
                </c:pt>
                <c:pt idx="401">
                  <c:v>221395</c:v>
                </c:pt>
                <c:pt idx="402">
                  <c:v>277815</c:v>
                </c:pt>
                <c:pt idx="403">
                  <c:v>311101</c:v>
                </c:pt>
                <c:pt idx="404">
                  <c:v>293896</c:v>
                </c:pt>
                <c:pt idx="405">
                  <c:v>205681</c:v>
                </c:pt>
                <c:pt idx="406">
                  <c:v>217839</c:v>
                </c:pt>
                <c:pt idx="407">
                  <c:v>226614</c:v>
                </c:pt>
                <c:pt idx="408">
                  <c:v>236848</c:v>
                </c:pt>
                <c:pt idx="409">
                  <c:v>285171</c:v>
                </c:pt>
                <c:pt idx="410">
                  <c:v>316578</c:v>
                </c:pt>
                <c:pt idx="411">
                  <c:v>294938</c:v>
                </c:pt>
                <c:pt idx="412">
                  <c:v>214013</c:v>
                </c:pt>
                <c:pt idx="413">
                  <c:v>220218</c:v>
                </c:pt>
                <c:pt idx="414">
                  <c:v>237645</c:v>
                </c:pt>
                <c:pt idx="415">
                  <c:v>236310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D4C9-4A0C-8390-B28595A51659}"/>
            </c:ext>
          </c:extLst>
        </c:ser>
        <c:ser>
          <c:idx val="1"/>
          <c:order val="1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C9-4A0C-8390-B28595A516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6755423"/>
        <c:axId val="2116755007"/>
      </c:lineChart>
      <c:dateAx>
        <c:axId val="-955199408"/>
        <c:scaling>
          <c:orientation val="minMax"/>
        </c:scaling>
        <c:delete val="0"/>
        <c:axPos val="b"/>
        <c:numFmt formatCode="dd/mm/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Offset val="100"/>
        <c:baseTimeUnit val="days"/>
        <c:majorUnit val="10"/>
        <c:minorUnit val="10"/>
      </c:dateAx>
      <c:valAx>
        <c:axId val="-9551928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0"/>
                  <a:t>Google trends</a:t>
                </a:r>
              </a:p>
            </c:rich>
          </c:tx>
          <c:layout>
            <c:manualLayout>
              <c:xMode val="edge"/>
              <c:yMode val="edge"/>
              <c:x val="0"/>
              <c:y val="0.292932959651230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</c:valAx>
      <c:valAx>
        <c:axId val="2116755007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orders (‘000)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755423"/>
        <c:crosses val="max"/>
        <c:crossBetween val="between"/>
        <c:dispUnits>
          <c:builtInUnit val="thousands"/>
        </c:dispUnits>
      </c:valAx>
      <c:dateAx>
        <c:axId val="2116755423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116755007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ayout>
        <c:manualLayout>
          <c:xMode val="edge"/>
          <c:yMode val="edge"/>
          <c:x val="8.7708192105125926E-2"/>
          <c:y val="0.87893255927754799"/>
          <c:w val="0.78750299838348026"/>
          <c:h val="0.111601939588059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17425388051643E-2"/>
          <c:y val="0.11101005382801725"/>
          <c:w val="0.87327349976258983"/>
          <c:h val="0.58384069576048758"/>
        </c:manualLayout>
      </c:layout>
      <c:lineChart>
        <c:grouping val="standard"/>
        <c:varyColors val="0"/>
        <c:ser>
          <c:idx val="4"/>
          <c:order val="2"/>
          <c:tx>
            <c:strRef>
              <c:f>Sheet1!$C$1</c:f>
              <c:strCache>
                <c:ptCount val="1"/>
                <c:pt idx="0">
                  <c:v>Pizza trend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5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Sheet1!$C$2:$C$417</c:f>
              <c:numCache>
                <c:formatCode>General</c:formatCode>
                <c:ptCount val="416"/>
                <c:pt idx="0">
                  <c:v>70</c:v>
                </c:pt>
                <c:pt idx="1">
                  <c:v>70</c:v>
                </c:pt>
                <c:pt idx="2">
                  <c:v>70</c:v>
                </c:pt>
                <c:pt idx="3">
                  <c:v>70</c:v>
                </c:pt>
                <c:pt idx="4">
                  <c:v>70</c:v>
                </c:pt>
                <c:pt idx="5">
                  <c:v>61</c:v>
                </c:pt>
                <c:pt idx="6">
                  <c:v>61</c:v>
                </c:pt>
                <c:pt idx="7">
                  <c:v>61</c:v>
                </c:pt>
                <c:pt idx="8">
                  <c:v>61</c:v>
                </c:pt>
                <c:pt idx="9">
                  <c:v>61</c:v>
                </c:pt>
                <c:pt idx="10">
                  <c:v>61</c:v>
                </c:pt>
                <c:pt idx="11">
                  <c:v>61</c:v>
                </c:pt>
                <c:pt idx="12">
                  <c:v>64</c:v>
                </c:pt>
                <c:pt idx="13">
                  <c:v>64</c:v>
                </c:pt>
                <c:pt idx="14">
                  <c:v>64</c:v>
                </c:pt>
                <c:pt idx="15">
                  <c:v>64</c:v>
                </c:pt>
                <c:pt idx="16">
                  <c:v>64</c:v>
                </c:pt>
                <c:pt idx="17">
                  <c:v>64</c:v>
                </c:pt>
                <c:pt idx="18">
                  <c:v>64</c:v>
                </c:pt>
                <c:pt idx="19">
                  <c:v>66</c:v>
                </c:pt>
                <c:pt idx="20">
                  <c:v>66</c:v>
                </c:pt>
                <c:pt idx="21">
                  <c:v>66</c:v>
                </c:pt>
                <c:pt idx="22">
                  <c:v>66</c:v>
                </c:pt>
                <c:pt idx="23">
                  <c:v>66</c:v>
                </c:pt>
                <c:pt idx="24">
                  <c:v>66</c:v>
                </c:pt>
                <c:pt idx="25">
                  <c:v>66</c:v>
                </c:pt>
                <c:pt idx="26">
                  <c:v>59</c:v>
                </c:pt>
                <c:pt idx="27">
                  <c:v>59</c:v>
                </c:pt>
                <c:pt idx="28">
                  <c:v>59</c:v>
                </c:pt>
                <c:pt idx="29">
                  <c:v>59</c:v>
                </c:pt>
                <c:pt idx="30">
                  <c:v>59</c:v>
                </c:pt>
                <c:pt idx="31">
                  <c:v>59</c:v>
                </c:pt>
                <c:pt idx="32">
                  <c:v>59</c:v>
                </c:pt>
                <c:pt idx="33">
                  <c:v>60</c:v>
                </c:pt>
                <c:pt idx="34">
                  <c:v>60</c:v>
                </c:pt>
                <c:pt idx="35">
                  <c:v>60</c:v>
                </c:pt>
                <c:pt idx="36">
                  <c:v>60</c:v>
                </c:pt>
                <c:pt idx="37">
                  <c:v>60</c:v>
                </c:pt>
                <c:pt idx="38">
                  <c:v>60</c:v>
                </c:pt>
                <c:pt idx="39">
                  <c:v>60</c:v>
                </c:pt>
                <c:pt idx="40">
                  <c:v>62</c:v>
                </c:pt>
                <c:pt idx="41">
                  <c:v>62</c:v>
                </c:pt>
                <c:pt idx="42">
                  <c:v>62</c:v>
                </c:pt>
                <c:pt idx="43">
                  <c:v>62</c:v>
                </c:pt>
                <c:pt idx="44">
                  <c:v>62</c:v>
                </c:pt>
                <c:pt idx="45">
                  <c:v>62</c:v>
                </c:pt>
                <c:pt idx="46">
                  <c:v>62</c:v>
                </c:pt>
                <c:pt idx="47">
                  <c:v>60</c:v>
                </c:pt>
                <c:pt idx="48">
                  <c:v>60</c:v>
                </c:pt>
                <c:pt idx="49">
                  <c:v>60</c:v>
                </c:pt>
                <c:pt idx="50">
                  <c:v>60</c:v>
                </c:pt>
                <c:pt idx="51">
                  <c:v>60</c:v>
                </c:pt>
                <c:pt idx="52">
                  <c:v>60</c:v>
                </c:pt>
                <c:pt idx="53">
                  <c:v>60</c:v>
                </c:pt>
                <c:pt idx="54">
                  <c:v>65</c:v>
                </c:pt>
                <c:pt idx="55">
                  <c:v>65</c:v>
                </c:pt>
                <c:pt idx="56">
                  <c:v>65</c:v>
                </c:pt>
                <c:pt idx="57">
                  <c:v>65</c:v>
                </c:pt>
                <c:pt idx="58">
                  <c:v>65</c:v>
                </c:pt>
                <c:pt idx="59">
                  <c:v>65</c:v>
                </c:pt>
                <c:pt idx="60">
                  <c:v>65</c:v>
                </c:pt>
                <c:pt idx="61">
                  <c:v>70</c:v>
                </c:pt>
                <c:pt idx="62">
                  <c:v>70</c:v>
                </c:pt>
                <c:pt idx="63">
                  <c:v>70</c:v>
                </c:pt>
                <c:pt idx="64">
                  <c:v>70</c:v>
                </c:pt>
                <c:pt idx="65">
                  <c:v>70</c:v>
                </c:pt>
                <c:pt idx="66">
                  <c:v>70</c:v>
                </c:pt>
                <c:pt idx="67">
                  <c:v>70</c:v>
                </c:pt>
                <c:pt idx="68">
                  <c:v>63</c:v>
                </c:pt>
                <c:pt idx="69">
                  <c:v>63</c:v>
                </c:pt>
                <c:pt idx="70">
                  <c:v>63</c:v>
                </c:pt>
                <c:pt idx="71">
                  <c:v>63</c:v>
                </c:pt>
                <c:pt idx="72">
                  <c:v>63</c:v>
                </c:pt>
                <c:pt idx="73">
                  <c:v>63</c:v>
                </c:pt>
                <c:pt idx="74">
                  <c:v>63</c:v>
                </c:pt>
                <c:pt idx="75">
                  <c:v>59</c:v>
                </c:pt>
                <c:pt idx="76">
                  <c:v>59</c:v>
                </c:pt>
                <c:pt idx="77">
                  <c:v>59</c:v>
                </c:pt>
                <c:pt idx="78">
                  <c:v>59</c:v>
                </c:pt>
                <c:pt idx="79">
                  <c:v>59</c:v>
                </c:pt>
                <c:pt idx="80">
                  <c:v>59</c:v>
                </c:pt>
                <c:pt idx="81">
                  <c:v>59</c:v>
                </c:pt>
                <c:pt idx="82">
                  <c:v>62</c:v>
                </c:pt>
                <c:pt idx="83">
                  <c:v>62</c:v>
                </c:pt>
                <c:pt idx="84">
                  <c:v>62</c:v>
                </c:pt>
                <c:pt idx="85">
                  <c:v>62</c:v>
                </c:pt>
                <c:pt idx="86">
                  <c:v>62</c:v>
                </c:pt>
                <c:pt idx="87">
                  <c:v>62</c:v>
                </c:pt>
                <c:pt idx="88">
                  <c:v>62</c:v>
                </c:pt>
                <c:pt idx="89">
                  <c:v>62</c:v>
                </c:pt>
                <c:pt idx="90">
                  <c:v>62</c:v>
                </c:pt>
                <c:pt idx="91">
                  <c:v>62</c:v>
                </c:pt>
                <c:pt idx="92">
                  <c:v>62</c:v>
                </c:pt>
                <c:pt idx="93">
                  <c:v>62</c:v>
                </c:pt>
                <c:pt idx="94">
                  <c:v>62</c:v>
                </c:pt>
                <c:pt idx="95">
                  <c:v>62</c:v>
                </c:pt>
                <c:pt idx="96">
                  <c:v>63</c:v>
                </c:pt>
                <c:pt idx="97">
                  <c:v>63</c:v>
                </c:pt>
                <c:pt idx="98">
                  <c:v>63</c:v>
                </c:pt>
                <c:pt idx="99">
                  <c:v>63</c:v>
                </c:pt>
                <c:pt idx="100">
                  <c:v>63</c:v>
                </c:pt>
                <c:pt idx="101">
                  <c:v>63</c:v>
                </c:pt>
                <c:pt idx="102">
                  <c:v>63</c:v>
                </c:pt>
                <c:pt idx="103">
                  <c:v>62</c:v>
                </c:pt>
                <c:pt idx="104">
                  <c:v>62</c:v>
                </c:pt>
                <c:pt idx="105">
                  <c:v>62</c:v>
                </c:pt>
                <c:pt idx="106">
                  <c:v>62</c:v>
                </c:pt>
                <c:pt idx="107">
                  <c:v>62</c:v>
                </c:pt>
                <c:pt idx="108">
                  <c:v>62</c:v>
                </c:pt>
                <c:pt idx="109">
                  <c:v>62</c:v>
                </c:pt>
                <c:pt idx="110">
                  <c:v>69</c:v>
                </c:pt>
                <c:pt idx="111">
                  <c:v>69</c:v>
                </c:pt>
                <c:pt idx="112">
                  <c:v>69</c:v>
                </c:pt>
                <c:pt idx="113">
                  <c:v>69</c:v>
                </c:pt>
                <c:pt idx="114">
                  <c:v>69</c:v>
                </c:pt>
                <c:pt idx="115">
                  <c:v>69</c:v>
                </c:pt>
                <c:pt idx="116">
                  <c:v>69</c:v>
                </c:pt>
                <c:pt idx="117">
                  <c:v>84</c:v>
                </c:pt>
                <c:pt idx="118">
                  <c:v>84</c:v>
                </c:pt>
                <c:pt idx="119">
                  <c:v>84</c:v>
                </c:pt>
                <c:pt idx="120">
                  <c:v>84</c:v>
                </c:pt>
                <c:pt idx="121">
                  <c:v>84</c:v>
                </c:pt>
                <c:pt idx="122">
                  <c:v>84</c:v>
                </c:pt>
                <c:pt idx="123">
                  <c:v>84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68</c:v>
                </c:pt>
                <c:pt idx="132">
                  <c:v>68</c:v>
                </c:pt>
                <c:pt idx="133">
                  <c:v>68</c:v>
                </c:pt>
                <c:pt idx="134">
                  <c:v>68</c:v>
                </c:pt>
                <c:pt idx="135">
                  <c:v>68</c:v>
                </c:pt>
                <c:pt idx="136">
                  <c:v>68</c:v>
                </c:pt>
                <c:pt idx="137">
                  <c:v>68</c:v>
                </c:pt>
                <c:pt idx="138">
                  <c:v>66</c:v>
                </c:pt>
                <c:pt idx="139">
                  <c:v>66</c:v>
                </c:pt>
                <c:pt idx="140">
                  <c:v>66</c:v>
                </c:pt>
                <c:pt idx="141">
                  <c:v>66</c:v>
                </c:pt>
                <c:pt idx="142">
                  <c:v>66</c:v>
                </c:pt>
                <c:pt idx="143">
                  <c:v>66</c:v>
                </c:pt>
                <c:pt idx="144">
                  <c:v>66</c:v>
                </c:pt>
                <c:pt idx="145">
                  <c:v>66</c:v>
                </c:pt>
                <c:pt idx="146">
                  <c:v>66</c:v>
                </c:pt>
                <c:pt idx="147">
                  <c:v>66</c:v>
                </c:pt>
                <c:pt idx="148">
                  <c:v>66</c:v>
                </c:pt>
                <c:pt idx="149">
                  <c:v>66</c:v>
                </c:pt>
                <c:pt idx="150">
                  <c:v>66</c:v>
                </c:pt>
                <c:pt idx="151">
                  <c:v>66</c:v>
                </c:pt>
                <c:pt idx="152">
                  <c:v>65</c:v>
                </c:pt>
                <c:pt idx="153">
                  <c:v>65</c:v>
                </c:pt>
                <c:pt idx="154">
                  <c:v>65</c:v>
                </c:pt>
                <c:pt idx="155">
                  <c:v>65</c:v>
                </c:pt>
                <c:pt idx="156">
                  <c:v>65</c:v>
                </c:pt>
                <c:pt idx="157">
                  <c:v>65</c:v>
                </c:pt>
                <c:pt idx="158">
                  <c:v>65</c:v>
                </c:pt>
                <c:pt idx="159">
                  <c:v>68</c:v>
                </c:pt>
                <c:pt idx="160">
                  <c:v>68</c:v>
                </c:pt>
                <c:pt idx="161">
                  <c:v>68</c:v>
                </c:pt>
                <c:pt idx="162">
                  <c:v>68</c:v>
                </c:pt>
                <c:pt idx="163">
                  <c:v>68</c:v>
                </c:pt>
                <c:pt idx="164">
                  <c:v>68</c:v>
                </c:pt>
                <c:pt idx="165">
                  <c:v>68</c:v>
                </c:pt>
                <c:pt idx="166">
                  <c:v>78</c:v>
                </c:pt>
                <c:pt idx="167">
                  <c:v>78</c:v>
                </c:pt>
                <c:pt idx="168">
                  <c:v>78</c:v>
                </c:pt>
                <c:pt idx="169">
                  <c:v>78</c:v>
                </c:pt>
                <c:pt idx="170">
                  <c:v>78</c:v>
                </c:pt>
                <c:pt idx="171">
                  <c:v>78</c:v>
                </c:pt>
                <c:pt idx="172">
                  <c:v>78</c:v>
                </c:pt>
                <c:pt idx="173">
                  <c:v>83</c:v>
                </c:pt>
                <c:pt idx="174">
                  <c:v>83</c:v>
                </c:pt>
                <c:pt idx="175">
                  <c:v>83</c:v>
                </c:pt>
                <c:pt idx="176">
                  <c:v>83</c:v>
                </c:pt>
                <c:pt idx="177">
                  <c:v>83</c:v>
                </c:pt>
                <c:pt idx="178">
                  <c:v>83</c:v>
                </c:pt>
                <c:pt idx="179">
                  <c:v>83</c:v>
                </c:pt>
                <c:pt idx="180">
                  <c:v>73</c:v>
                </c:pt>
                <c:pt idx="181">
                  <c:v>73</c:v>
                </c:pt>
                <c:pt idx="182">
                  <c:v>73</c:v>
                </c:pt>
                <c:pt idx="183">
                  <c:v>73</c:v>
                </c:pt>
                <c:pt idx="184">
                  <c:v>73</c:v>
                </c:pt>
                <c:pt idx="185">
                  <c:v>73</c:v>
                </c:pt>
                <c:pt idx="186">
                  <c:v>73</c:v>
                </c:pt>
                <c:pt idx="187">
                  <c:v>78</c:v>
                </c:pt>
                <c:pt idx="188">
                  <c:v>78</c:v>
                </c:pt>
                <c:pt idx="189">
                  <c:v>78</c:v>
                </c:pt>
                <c:pt idx="190">
                  <c:v>78</c:v>
                </c:pt>
                <c:pt idx="191">
                  <c:v>78</c:v>
                </c:pt>
                <c:pt idx="192">
                  <c:v>78</c:v>
                </c:pt>
                <c:pt idx="193">
                  <c:v>78</c:v>
                </c:pt>
                <c:pt idx="194">
                  <c:v>60</c:v>
                </c:pt>
                <c:pt idx="195">
                  <c:v>60</c:v>
                </c:pt>
                <c:pt idx="196">
                  <c:v>60</c:v>
                </c:pt>
                <c:pt idx="197">
                  <c:v>60</c:v>
                </c:pt>
                <c:pt idx="198">
                  <c:v>60</c:v>
                </c:pt>
                <c:pt idx="199">
                  <c:v>60</c:v>
                </c:pt>
                <c:pt idx="200">
                  <c:v>60</c:v>
                </c:pt>
                <c:pt idx="201">
                  <c:v>65</c:v>
                </c:pt>
                <c:pt idx="202">
                  <c:v>65</c:v>
                </c:pt>
                <c:pt idx="203">
                  <c:v>65</c:v>
                </c:pt>
                <c:pt idx="204">
                  <c:v>65</c:v>
                </c:pt>
                <c:pt idx="205">
                  <c:v>65</c:v>
                </c:pt>
                <c:pt idx="206">
                  <c:v>65</c:v>
                </c:pt>
                <c:pt idx="207">
                  <c:v>65</c:v>
                </c:pt>
                <c:pt idx="208">
                  <c:v>54</c:v>
                </c:pt>
                <c:pt idx="209">
                  <c:v>54</c:v>
                </c:pt>
                <c:pt idx="210">
                  <c:v>54</c:v>
                </c:pt>
                <c:pt idx="211">
                  <c:v>54</c:v>
                </c:pt>
                <c:pt idx="212">
                  <c:v>54</c:v>
                </c:pt>
                <c:pt idx="213">
                  <c:v>54</c:v>
                </c:pt>
                <c:pt idx="214">
                  <c:v>54</c:v>
                </c:pt>
                <c:pt idx="215">
                  <c:v>59</c:v>
                </c:pt>
                <c:pt idx="216">
                  <c:v>59</c:v>
                </c:pt>
                <c:pt idx="217">
                  <c:v>59</c:v>
                </c:pt>
                <c:pt idx="218">
                  <c:v>59</c:v>
                </c:pt>
                <c:pt idx="219">
                  <c:v>59</c:v>
                </c:pt>
                <c:pt idx="220">
                  <c:v>59</c:v>
                </c:pt>
                <c:pt idx="221">
                  <c:v>59</c:v>
                </c:pt>
                <c:pt idx="222">
                  <c:v>59</c:v>
                </c:pt>
                <c:pt idx="223">
                  <c:v>59</c:v>
                </c:pt>
                <c:pt idx="224">
                  <c:v>59</c:v>
                </c:pt>
                <c:pt idx="225">
                  <c:v>59</c:v>
                </c:pt>
                <c:pt idx="226">
                  <c:v>59</c:v>
                </c:pt>
                <c:pt idx="227">
                  <c:v>59</c:v>
                </c:pt>
                <c:pt idx="228">
                  <c:v>59</c:v>
                </c:pt>
                <c:pt idx="229">
                  <c:v>61</c:v>
                </c:pt>
                <c:pt idx="230">
                  <c:v>61</c:v>
                </c:pt>
                <c:pt idx="231">
                  <c:v>61</c:v>
                </c:pt>
                <c:pt idx="232">
                  <c:v>61</c:v>
                </c:pt>
                <c:pt idx="233">
                  <c:v>61</c:v>
                </c:pt>
                <c:pt idx="234">
                  <c:v>61</c:v>
                </c:pt>
                <c:pt idx="235">
                  <c:v>61</c:v>
                </c:pt>
                <c:pt idx="236">
                  <c:v>55</c:v>
                </c:pt>
                <c:pt idx="237">
                  <c:v>55</c:v>
                </c:pt>
                <c:pt idx="238">
                  <c:v>55</c:v>
                </c:pt>
                <c:pt idx="239">
                  <c:v>55</c:v>
                </c:pt>
                <c:pt idx="240">
                  <c:v>55</c:v>
                </c:pt>
                <c:pt idx="241">
                  <c:v>55</c:v>
                </c:pt>
                <c:pt idx="242">
                  <c:v>55</c:v>
                </c:pt>
                <c:pt idx="243">
                  <c:v>67</c:v>
                </c:pt>
                <c:pt idx="244">
                  <c:v>67</c:v>
                </c:pt>
                <c:pt idx="245">
                  <c:v>67</c:v>
                </c:pt>
                <c:pt idx="246">
                  <c:v>67</c:v>
                </c:pt>
                <c:pt idx="247">
                  <c:v>67</c:v>
                </c:pt>
                <c:pt idx="248">
                  <c:v>67</c:v>
                </c:pt>
                <c:pt idx="249">
                  <c:v>67</c:v>
                </c:pt>
                <c:pt idx="250">
                  <c:v>65</c:v>
                </c:pt>
                <c:pt idx="251">
                  <c:v>65</c:v>
                </c:pt>
                <c:pt idx="252">
                  <c:v>65</c:v>
                </c:pt>
                <c:pt idx="253">
                  <c:v>65</c:v>
                </c:pt>
                <c:pt idx="254">
                  <c:v>65</c:v>
                </c:pt>
                <c:pt idx="255">
                  <c:v>65</c:v>
                </c:pt>
                <c:pt idx="256">
                  <c:v>65</c:v>
                </c:pt>
                <c:pt idx="257">
                  <c:v>62</c:v>
                </c:pt>
                <c:pt idx="258">
                  <c:v>62</c:v>
                </c:pt>
                <c:pt idx="259">
                  <c:v>62</c:v>
                </c:pt>
                <c:pt idx="260">
                  <c:v>62</c:v>
                </c:pt>
                <c:pt idx="261">
                  <c:v>62</c:v>
                </c:pt>
                <c:pt idx="262">
                  <c:v>62</c:v>
                </c:pt>
                <c:pt idx="263">
                  <c:v>62</c:v>
                </c:pt>
                <c:pt idx="264">
                  <c:v>69</c:v>
                </c:pt>
                <c:pt idx="265">
                  <c:v>69</c:v>
                </c:pt>
                <c:pt idx="266">
                  <c:v>69</c:v>
                </c:pt>
                <c:pt idx="267">
                  <c:v>69</c:v>
                </c:pt>
                <c:pt idx="268">
                  <c:v>69</c:v>
                </c:pt>
                <c:pt idx="269">
                  <c:v>69</c:v>
                </c:pt>
                <c:pt idx="270">
                  <c:v>69</c:v>
                </c:pt>
                <c:pt idx="271">
                  <c:v>72</c:v>
                </c:pt>
                <c:pt idx="272">
                  <c:v>72</c:v>
                </c:pt>
                <c:pt idx="273">
                  <c:v>72</c:v>
                </c:pt>
                <c:pt idx="274">
                  <c:v>72</c:v>
                </c:pt>
                <c:pt idx="275">
                  <c:v>72</c:v>
                </c:pt>
                <c:pt idx="276">
                  <c:v>72</c:v>
                </c:pt>
                <c:pt idx="277">
                  <c:v>72</c:v>
                </c:pt>
                <c:pt idx="278">
                  <c:v>72</c:v>
                </c:pt>
                <c:pt idx="279">
                  <c:v>72</c:v>
                </c:pt>
                <c:pt idx="280">
                  <c:v>72</c:v>
                </c:pt>
                <c:pt idx="281">
                  <c:v>72</c:v>
                </c:pt>
                <c:pt idx="282">
                  <c:v>72</c:v>
                </c:pt>
                <c:pt idx="283">
                  <c:v>72</c:v>
                </c:pt>
                <c:pt idx="284">
                  <c:v>72</c:v>
                </c:pt>
                <c:pt idx="285">
                  <c:v>71</c:v>
                </c:pt>
                <c:pt idx="286">
                  <c:v>71</c:v>
                </c:pt>
                <c:pt idx="287">
                  <c:v>71</c:v>
                </c:pt>
                <c:pt idx="288">
                  <c:v>71</c:v>
                </c:pt>
                <c:pt idx="289">
                  <c:v>71</c:v>
                </c:pt>
                <c:pt idx="290">
                  <c:v>71</c:v>
                </c:pt>
                <c:pt idx="291">
                  <c:v>71</c:v>
                </c:pt>
                <c:pt idx="292">
                  <c:v>67</c:v>
                </c:pt>
                <c:pt idx="293">
                  <c:v>67</c:v>
                </c:pt>
                <c:pt idx="294">
                  <c:v>67</c:v>
                </c:pt>
                <c:pt idx="295">
                  <c:v>67</c:v>
                </c:pt>
                <c:pt idx="296">
                  <c:v>67</c:v>
                </c:pt>
                <c:pt idx="297">
                  <c:v>67</c:v>
                </c:pt>
                <c:pt idx="298">
                  <c:v>67</c:v>
                </c:pt>
                <c:pt idx="299">
                  <c:v>73</c:v>
                </c:pt>
                <c:pt idx="300">
                  <c:v>73</c:v>
                </c:pt>
                <c:pt idx="301">
                  <c:v>73</c:v>
                </c:pt>
                <c:pt idx="302">
                  <c:v>73</c:v>
                </c:pt>
                <c:pt idx="303">
                  <c:v>73</c:v>
                </c:pt>
                <c:pt idx="304">
                  <c:v>73</c:v>
                </c:pt>
                <c:pt idx="305">
                  <c:v>73</c:v>
                </c:pt>
                <c:pt idx="306">
                  <c:v>66</c:v>
                </c:pt>
                <c:pt idx="307">
                  <c:v>66</c:v>
                </c:pt>
                <c:pt idx="308">
                  <c:v>66</c:v>
                </c:pt>
                <c:pt idx="309">
                  <c:v>66</c:v>
                </c:pt>
                <c:pt idx="310">
                  <c:v>66</c:v>
                </c:pt>
                <c:pt idx="311">
                  <c:v>66</c:v>
                </c:pt>
                <c:pt idx="312">
                  <c:v>66</c:v>
                </c:pt>
                <c:pt idx="313">
                  <c:v>71</c:v>
                </c:pt>
                <c:pt idx="314">
                  <c:v>71</c:v>
                </c:pt>
                <c:pt idx="315">
                  <c:v>71</c:v>
                </c:pt>
                <c:pt idx="316">
                  <c:v>71</c:v>
                </c:pt>
                <c:pt idx="317">
                  <c:v>71</c:v>
                </c:pt>
                <c:pt idx="318">
                  <c:v>71</c:v>
                </c:pt>
                <c:pt idx="319">
                  <c:v>71</c:v>
                </c:pt>
                <c:pt idx="320">
                  <c:v>71</c:v>
                </c:pt>
                <c:pt idx="321">
                  <c:v>71</c:v>
                </c:pt>
                <c:pt idx="322">
                  <c:v>71</c:v>
                </c:pt>
                <c:pt idx="323">
                  <c:v>71</c:v>
                </c:pt>
                <c:pt idx="324">
                  <c:v>71</c:v>
                </c:pt>
                <c:pt idx="325">
                  <c:v>71</c:v>
                </c:pt>
                <c:pt idx="326">
                  <c:v>71</c:v>
                </c:pt>
                <c:pt idx="327">
                  <c:v>71</c:v>
                </c:pt>
                <c:pt idx="328">
                  <c:v>71</c:v>
                </c:pt>
                <c:pt idx="329">
                  <c:v>71</c:v>
                </c:pt>
                <c:pt idx="330">
                  <c:v>71</c:v>
                </c:pt>
                <c:pt idx="331">
                  <c:v>71</c:v>
                </c:pt>
                <c:pt idx="332">
                  <c:v>71</c:v>
                </c:pt>
                <c:pt idx="333">
                  <c:v>71</c:v>
                </c:pt>
                <c:pt idx="334">
                  <c:v>73</c:v>
                </c:pt>
                <c:pt idx="335">
                  <c:v>73</c:v>
                </c:pt>
                <c:pt idx="336">
                  <c:v>73</c:v>
                </c:pt>
                <c:pt idx="337">
                  <c:v>73</c:v>
                </c:pt>
                <c:pt idx="338">
                  <c:v>73</c:v>
                </c:pt>
                <c:pt idx="339">
                  <c:v>73</c:v>
                </c:pt>
                <c:pt idx="340">
                  <c:v>73</c:v>
                </c:pt>
                <c:pt idx="341">
                  <c:v>75</c:v>
                </c:pt>
                <c:pt idx="342">
                  <c:v>75</c:v>
                </c:pt>
                <c:pt idx="343">
                  <c:v>75</c:v>
                </c:pt>
                <c:pt idx="344">
                  <c:v>75</c:v>
                </c:pt>
                <c:pt idx="345">
                  <c:v>75</c:v>
                </c:pt>
                <c:pt idx="346">
                  <c:v>75</c:v>
                </c:pt>
                <c:pt idx="347">
                  <c:v>75</c:v>
                </c:pt>
                <c:pt idx="348">
                  <c:v>73</c:v>
                </c:pt>
                <c:pt idx="349">
                  <c:v>73</c:v>
                </c:pt>
                <c:pt idx="350">
                  <c:v>73</c:v>
                </c:pt>
                <c:pt idx="351">
                  <c:v>73</c:v>
                </c:pt>
                <c:pt idx="352">
                  <c:v>73</c:v>
                </c:pt>
                <c:pt idx="353">
                  <c:v>73</c:v>
                </c:pt>
                <c:pt idx="354">
                  <c:v>73</c:v>
                </c:pt>
                <c:pt idx="355">
                  <c:v>69</c:v>
                </c:pt>
                <c:pt idx="356">
                  <c:v>69</c:v>
                </c:pt>
                <c:pt idx="357">
                  <c:v>69</c:v>
                </c:pt>
                <c:pt idx="358">
                  <c:v>69</c:v>
                </c:pt>
                <c:pt idx="359">
                  <c:v>69</c:v>
                </c:pt>
                <c:pt idx="360">
                  <c:v>69</c:v>
                </c:pt>
                <c:pt idx="361">
                  <c:v>69</c:v>
                </c:pt>
                <c:pt idx="362">
                  <c:v>76</c:v>
                </c:pt>
                <c:pt idx="363">
                  <c:v>76</c:v>
                </c:pt>
                <c:pt idx="364">
                  <c:v>76</c:v>
                </c:pt>
                <c:pt idx="365">
                  <c:v>76</c:v>
                </c:pt>
                <c:pt idx="366">
                  <c:v>76</c:v>
                </c:pt>
                <c:pt idx="367">
                  <c:v>76</c:v>
                </c:pt>
                <c:pt idx="368">
                  <c:v>76</c:v>
                </c:pt>
                <c:pt idx="369">
                  <c:v>61</c:v>
                </c:pt>
                <c:pt idx="370">
                  <c:v>61</c:v>
                </c:pt>
                <c:pt idx="371">
                  <c:v>61</c:v>
                </c:pt>
                <c:pt idx="372">
                  <c:v>61</c:v>
                </c:pt>
                <c:pt idx="373">
                  <c:v>61</c:v>
                </c:pt>
                <c:pt idx="374">
                  <c:v>61</c:v>
                </c:pt>
                <c:pt idx="375">
                  <c:v>61</c:v>
                </c:pt>
                <c:pt idx="376">
                  <c:v>65</c:v>
                </c:pt>
                <c:pt idx="377">
                  <c:v>65</c:v>
                </c:pt>
                <c:pt idx="378">
                  <c:v>65</c:v>
                </c:pt>
                <c:pt idx="379">
                  <c:v>65</c:v>
                </c:pt>
                <c:pt idx="380">
                  <c:v>65</c:v>
                </c:pt>
                <c:pt idx="381">
                  <c:v>65</c:v>
                </c:pt>
                <c:pt idx="382">
                  <c:v>65</c:v>
                </c:pt>
                <c:pt idx="383">
                  <c:v>63</c:v>
                </c:pt>
                <c:pt idx="384">
                  <c:v>63</c:v>
                </c:pt>
                <c:pt idx="385">
                  <c:v>63</c:v>
                </c:pt>
                <c:pt idx="386">
                  <c:v>63</c:v>
                </c:pt>
                <c:pt idx="387">
                  <c:v>63</c:v>
                </c:pt>
                <c:pt idx="388">
                  <c:v>63</c:v>
                </c:pt>
                <c:pt idx="389">
                  <c:v>63</c:v>
                </c:pt>
                <c:pt idx="390">
                  <c:v>63</c:v>
                </c:pt>
                <c:pt idx="391">
                  <c:v>63</c:v>
                </c:pt>
                <c:pt idx="392">
                  <c:v>63</c:v>
                </c:pt>
                <c:pt idx="393">
                  <c:v>63</c:v>
                </c:pt>
                <c:pt idx="394">
                  <c:v>63</c:v>
                </c:pt>
                <c:pt idx="395">
                  <c:v>63</c:v>
                </c:pt>
                <c:pt idx="396">
                  <c:v>63</c:v>
                </c:pt>
                <c:pt idx="397">
                  <c:v>63</c:v>
                </c:pt>
                <c:pt idx="398">
                  <c:v>63</c:v>
                </c:pt>
                <c:pt idx="399">
                  <c:v>63</c:v>
                </c:pt>
                <c:pt idx="400">
                  <c:v>63</c:v>
                </c:pt>
                <c:pt idx="401">
                  <c:v>63</c:v>
                </c:pt>
                <c:pt idx="402">
                  <c:v>63</c:v>
                </c:pt>
                <c:pt idx="403">
                  <c:v>63</c:v>
                </c:pt>
                <c:pt idx="404">
                  <c:v>62</c:v>
                </c:pt>
                <c:pt idx="405">
                  <c:v>62</c:v>
                </c:pt>
                <c:pt idx="406">
                  <c:v>62</c:v>
                </c:pt>
                <c:pt idx="407">
                  <c:v>62</c:v>
                </c:pt>
                <c:pt idx="408">
                  <c:v>62</c:v>
                </c:pt>
                <c:pt idx="409">
                  <c:v>62</c:v>
                </c:pt>
                <c:pt idx="410">
                  <c:v>62</c:v>
                </c:pt>
                <c:pt idx="411">
                  <c:v>59</c:v>
                </c:pt>
                <c:pt idx="412">
                  <c:v>59</c:v>
                </c:pt>
                <c:pt idx="413">
                  <c:v>59</c:v>
                </c:pt>
                <c:pt idx="414">
                  <c:v>59</c:v>
                </c:pt>
                <c:pt idx="415">
                  <c:v>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86-409F-B9FB-0E7002A935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Orders</c:v>
                </c:pt>
              </c:strCache>
            </c:strRef>
          </c:tx>
          <c:spPr>
            <a:ln w="28575" cap="rnd" cmpd="sng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Sheet1!$B$2:$B$417</c:f>
              <c:numCache>
                <c:formatCode>General</c:formatCode>
                <c:ptCount val="416"/>
                <c:pt idx="0">
                  <c:v>164226</c:v>
                </c:pt>
                <c:pt idx="1">
                  <c:v>132578</c:v>
                </c:pt>
                <c:pt idx="2">
                  <c:v>136555</c:v>
                </c:pt>
                <c:pt idx="3">
                  <c:v>179472</c:v>
                </c:pt>
                <c:pt idx="4">
                  <c:v>205625</c:v>
                </c:pt>
                <c:pt idx="5">
                  <c:v>192001</c:v>
                </c:pt>
                <c:pt idx="6">
                  <c:v>133006</c:v>
                </c:pt>
                <c:pt idx="7">
                  <c:v>148126</c:v>
                </c:pt>
                <c:pt idx="8">
                  <c:v>148658</c:v>
                </c:pt>
                <c:pt idx="9">
                  <c:v>163496</c:v>
                </c:pt>
                <c:pt idx="10">
                  <c:v>191584</c:v>
                </c:pt>
                <c:pt idx="11">
                  <c:v>213070</c:v>
                </c:pt>
                <c:pt idx="12">
                  <c:v>205936</c:v>
                </c:pt>
                <c:pt idx="13">
                  <c:v>143388</c:v>
                </c:pt>
                <c:pt idx="14">
                  <c:v>146343</c:v>
                </c:pt>
                <c:pt idx="15">
                  <c:v>150448</c:v>
                </c:pt>
                <c:pt idx="16">
                  <c:v>166491</c:v>
                </c:pt>
                <c:pt idx="17">
                  <c:v>196845</c:v>
                </c:pt>
                <c:pt idx="18">
                  <c:v>218363</c:v>
                </c:pt>
                <c:pt idx="19">
                  <c:v>201035</c:v>
                </c:pt>
                <c:pt idx="20">
                  <c:v>142105</c:v>
                </c:pt>
                <c:pt idx="21">
                  <c:v>140479</c:v>
                </c:pt>
                <c:pt idx="22">
                  <c:v>145571</c:v>
                </c:pt>
                <c:pt idx="23">
                  <c:v>148658</c:v>
                </c:pt>
                <c:pt idx="24">
                  <c:v>194407</c:v>
                </c:pt>
                <c:pt idx="25">
                  <c:v>214615</c:v>
                </c:pt>
                <c:pt idx="26">
                  <c:v>201435</c:v>
                </c:pt>
                <c:pt idx="27">
                  <c:v>147173</c:v>
                </c:pt>
                <c:pt idx="28">
                  <c:v>143718</c:v>
                </c:pt>
                <c:pt idx="29">
                  <c:v>151948</c:v>
                </c:pt>
                <c:pt idx="30">
                  <c:v>157407</c:v>
                </c:pt>
                <c:pt idx="31">
                  <c:v>196384</c:v>
                </c:pt>
                <c:pt idx="32">
                  <c:v>220101</c:v>
                </c:pt>
                <c:pt idx="33">
                  <c:v>208294</c:v>
                </c:pt>
                <c:pt idx="34">
                  <c:v>151085</c:v>
                </c:pt>
                <c:pt idx="35">
                  <c:v>151947</c:v>
                </c:pt>
                <c:pt idx="36">
                  <c:v>158147</c:v>
                </c:pt>
                <c:pt idx="37">
                  <c:v>164689</c:v>
                </c:pt>
                <c:pt idx="38">
                  <c:v>214645</c:v>
                </c:pt>
                <c:pt idx="39">
                  <c:v>231986</c:v>
                </c:pt>
                <c:pt idx="40">
                  <c:v>211517</c:v>
                </c:pt>
                <c:pt idx="41">
                  <c:v>160405</c:v>
                </c:pt>
                <c:pt idx="42">
                  <c:v>159127</c:v>
                </c:pt>
                <c:pt idx="43">
                  <c:v>163844</c:v>
                </c:pt>
                <c:pt idx="44">
                  <c:v>176732</c:v>
                </c:pt>
                <c:pt idx="45">
                  <c:v>216861</c:v>
                </c:pt>
                <c:pt idx="46">
                  <c:v>237664</c:v>
                </c:pt>
                <c:pt idx="47">
                  <c:v>226234</c:v>
                </c:pt>
                <c:pt idx="48">
                  <c:v>159652</c:v>
                </c:pt>
                <c:pt idx="49">
                  <c:v>165759</c:v>
                </c:pt>
                <c:pt idx="50">
                  <c:v>169046</c:v>
                </c:pt>
                <c:pt idx="51">
                  <c:v>183820</c:v>
                </c:pt>
                <c:pt idx="52">
                  <c:v>228341</c:v>
                </c:pt>
                <c:pt idx="53">
                  <c:v>243919</c:v>
                </c:pt>
                <c:pt idx="54">
                  <c:v>219318</c:v>
                </c:pt>
                <c:pt idx="55">
                  <c:v>158111</c:v>
                </c:pt>
                <c:pt idx="56">
                  <c:v>158987</c:v>
                </c:pt>
                <c:pt idx="57">
                  <c:v>164670</c:v>
                </c:pt>
                <c:pt idx="58">
                  <c:v>173130</c:v>
                </c:pt>
                <c:pt idx="59">
                  <c:v>220015</c:v>
                </c:pt>
                <c:pt idx="60">
                  <c:v>245102</c:v>
                </c:pt>
                <c:pt idx="61">
                  <c:v>228136</c:v>
                </c:pt>
                <c:pt idx="62">
                  <c:v>156641</c:v>
                </c:pt>
                <c:pt idx="63">
                  <c:v>179349</c:v>
                </c:pt>
                <c:pt idx="64">
                  <c:v>209356</c:v>
                </c:pt>
                <c:pt idx="65">
                  <c:v>166510</c:v>
                </c:pt>
                <c:pt idx="66">
                  <c:v>207104</c:v>
                </c:pt>
                <c:pt idx="67">
                  <c:v>227420</c:v>
                </c:pt>
                <c:pt idx="68">
                  <c:v>214961</c:v>
                </c:pt>
                <c:pt idx="69">
                  <c:v>154509</c:v>
                </c:pt>
                <c:pt idx="70">
                  <c:v>173969</c:v>
                </c:pt>
                <c:pt idx="71">
                  <c:v>176734</c:v>
                </c:pt>
                <c:pt idx="72">
                  <c:v>185191</c:v>
                </c:pt>
                <c:pt idx="73">
                  <c:v>230035</c:v>
                </c:pt>
                <c:pt idx="74">
                  <c:v>243621</c:v>
                </c:pt>
                <c:pt idx="75">
                  <c:v>218858</c:v>
                </c:pt>
                <c:pt idx="76">
                  <c:v>169711</c:v>
                </c:pt>
                <c:pt idx="77">
                  <c:v>170387</c:v>
                </c:pt>
                <c:pt idx="78">
                  <c:v>174773</c:v>
                </c:pt>
                <c:pt idx="79">
                  <c:v>183941</c:v>
                </c:pt>
                <c:pt idx="80">
                  <c:v>222800</c:v>
                </c:pt>
                <c:pt idx="81">
                  <c:v>232997</c:v>
                </c:pt>
                <c:pt idx="82">
                  <c:v>212134</c:v>
                </c:pt>
                <c:pt idx="83">
                  <c:v>160818</c:v>
                </c:pt>
                <c:pt idx="84">
                  <c:v>167259</c:v>
                </c:pt>
                <c:pt idx="85">
                  <c:v>178871</c:v>
                </c:pt>
                <c:pt idx="86">
                  <c:v>183805</c:v>
                </c:pt>
                <c:pt idx="87">
                  <c:v>226971</c:v>
                </c:pt>
                <c:pt idx="88">
                  <c:v>243338</c:v>
                </c:pt>
                <c:pt idx="89">
                  <c:v>227922</c:v>
                </c:pt>
                <c:pt idx="90">
                  <c:v>161386</c:v>
                </c:pt>
                <c:pt idx="91">
                  <c:v>156956</c:v>
                </c:pt>
                <c:pt idx="92">
                  <c:v>164996</c:v>
                </c:pt>
                <c:pt idx="93">
                  <c:v>172448</c:v>
                </c:pt>
                <c:pt idx="94">
                  <c:v>221694</c:v>
                </c:pt>
                <c:pt idx="95">
                  <c:v>247643</c:v>
                </c:pt>
                <c:pt idx="96">
                  <c:v>222164</c:v>
                </c:pt>
                <c:pt idx="97">
                  <c:v>160245</c:v>
                </c:pt>
                <c:pt idx="98">
                  <c:v>165223</c:v>
                </c:pt>
                <c:pt idx="99">
                  <c:v>173663</c:v>
                </c:pt>
                <c:pt idx="100">
                  <c:v>190382</c:v>
                </c:pt>
                <c:pt idx="101">
                  <c:v>234062</c:v>
                </c:pt>
                <c:pt idx="102">
                  <c:v>258532</c:v>
                </c:pt>
                <c:pt idx="103">
                  <c:v>232729</c:v>
                </c:pt>
                <c:pt idx="104">
                  <c:v>167540</c:v>
                </c:pt>
                <c:pt idx="105">
                  <c:v>176263</c:v>
                </c:pt>
                <c:pt idx="106">
                  <c:v>180345</c:v>
                </c:pt>
                <c:pt idx="107">
                  <c:v>185253</c:v>
                </c:pt>
                <c:pt idx="108">
                  <c:v>232837</c:v>
                </c:pt>
                <c:pt idx="109">
                  <c:v>259854</c:v>
                </c:pt>
                <c:pt idx="110">
                  <c:v>233076</c:v>
                </c:pt>
                <c:pt idx="111">
                  <c:v>169503</c:v>
                </c:pt>
                <c:pt idx="112">
                  <c:v>177195</c:v>
                </c:pt>
                <c:pt idx="113">
                  <c:v>182397</c:v>
                </c:pt>
                <c:pt idx="114">
                  <c:v>190514</c:v>
                </c:pt>
                <c:pt idx="115">
                  <c:v>228802</c:v>
                </c:pt>
                <c:pt idx="116">
                  <c:v>260318</c:v>
                </c:pt>
                <c:pt idx="117">
                  <c:v>231490</c:v>
                </c:pt>
                <c:pt idx="118">
                  <c:v>187410</c:v>
                </c:pt>
                <c:pt idx="119">
                  <c:v>201547</c:v>
                </c:pt>
                <c:pt idx="120">
                  <c:v>210077</c:v>
                </c:pt>
                <c:pt idx="121">
                  <c:v>133269</c:v>
                </c:pt>
                <c:pt idx="122">
                  <c:v>128930</c:v>
                </c:pt>
                <c:pt idx="123">
                  <c:v>187228</c:v>
                </c:pt>
                <c:pt idx="124">
                  <c:v>201731</c:v>
                </c:pt>
                <c:pt idx="125">
                  <c:v>192895</c:v>
                </c:pt>
                <c:pt idx="126">
                  <c:v>190774</c:v>
                </c:pt>
                <c:pt idx="127">
                  <c:v>188192</c:v>
                </c:pt>
                <c:pt idx="128">
                  <c:v>187222</c:v>
                </c:pt>
                <c:pt idx="129">
                  <c:v>202423</c:v>
                </c:pt>
                <c:pt idx="130">
                  <c:v>212421</c:v>
                </c:pt>
                <c:pt idx="131">
                  <c:v>208078</c:v>
                </c:pt>
                <c:pt idx="132">
                  <c:v>155645</c:v>
                </c:pt>
                <c:pt idx="133">
                  <c:v>159047</c:v>
                </c:pt>
                <c:pt idx="134">
                  <c:v>181567</c:v>
                </c:pt>
                <c:pt idx="135">
                  <c:v>175913</c:v>
                </c:pt>
                <c:pt idx="136">
                  <c:v>217796</c:v>
                </c:pt>
                <c:pt idx="137">
                  <c:v>237197</c:v>
                </c:pt>
                <c:pt idx="138">
                  <c:v>217233</c:v>
                </c:pt>
                <c:pt idx="139">
                  <c:v>158806</c:v>
                </c:pt>
                <c:pt idx="140">
                  <c:v>162949</c:v>
                </c:pt>
                <c:pt idx="141">
                  <c:v>162668</c:v>
                </c:pt>
                <c:pt idx="142">
                  <c:v>178032</c:v>
                </c:pt>
                <c:pt idx="143">
                  <c:v>220010</c:v>
                </c:pt>
                <c:pt idx="144">
                  <c:v>252021</c:v>
                </c:pt>
                <c:pt idx="145">
                  <c:v>228583</c:v>
                </c:pt>
                <c:pt idx="146">
                  <c:v>166308</c:v>
                </c:pt>
                <c:pt idx="147">
                  <c:v>163595</c:v>
                </c:pt>
                <c:pt idx="148">
                  <c:v>164291</c:v>
                </c:pt>
                <c:pt idx="149">
                  <c:v>177038</c:v>
                </c:pt>
                <c:pt idx="150">
                  <c:v>221351</c:v>
                </c:pt>
                <c:pt idx="151">
                  <c:v>249758</c:v>
                </c:pt>
                <c:pt idx="152">
                  <c:v>227342</c:v>
                </c:pt>
                <c:pt idx="153">
                  <c:v>151759</c:v>
                </c:pt>
                <c:pt idx="154">
                  <c:v>157592</c:v>
                </c:pt>
                <c:pt idx="155">
                  <c:v>169145</c:v>
                </c:pt>
                <c:pt idx="156">
                  <c:v>173215</c:v>
                </c:pt>
                <c:pt idx="157">
                  <c:v>224239</c:v>
                </c:pt>
                <c:pt idx="158">
                  <c:v>254146</c:v>
                </c:pt>
                <c:pt idx="159">
                  <c:v>234577</c:v>
                </c:pt>
                <c:pt idx="160">
                  <c:v>159971</c:v>
                </c:pt>
                <c:pt idx="161">
                  <c:v>168004</c:v>
                </c:pt>
                <c:pt idx="162">
                  <c:v>180962</c:v>
                </c:pt>
                <c:pt idx="163">
                  <c:v>181973</c:v>
                </c:pt>
                <c:pt idx="164">
                  <c:v>220754</c:v>
                </c:pt>
                <c:pt idx="165">
                  <c:v>222442</c:v>
                </c:pt>
                <c:pt idx="166">
                  <c:v>260476</c:v>
                </c:pt>
                <c:pt idx="167">
                  <c:v>160445</c:v>
                </c:pt>
                <c:pt idx="168">
                  <c:v>161560</c:v>
                </c:pt>
                <c:pt idx="169">
                  <c:v>166319</c:v>
                </c:pt>
                <c:pt idx="170">
                  <c:v>173655</c:v>
                </c:pt>
                <c:pt idx="171">
                  <c:v>188524</c:v>
                </c:pt>
                <c:pt idx="172">
                  <c:v>231723</c:v>
                </c:pt>
                <c:pt idx="173">
                  <c:v>232714</c:v>
                </c:pt>
                <c:pt idx="174">
                  <c:v>216324</c:v>
                </c:pt>
                <c:pt idx="175">
                  <c:v>249754</c:v>
                </c:pt>
                <c:pt idx="176">
                  <c:v>158166</c:v>
                </c:pt>
                <c:pt idx="177">
                  <c:v>164633</c:v>
                </c:pt>
                <c:pt idx="178">
                  <c:v>205515</c:v>
                </c:pt>
                <c:pt idx="179">
                  <c:v>229698</c:v>
                </c:pt>
                <c:pt idx="180">
                  <c:v>214011</c:v>
                </c:pt>
                <c:pt idx="181">
                  <c:v>143859</c:v>
                </c:pt>
                <c:pt idx="182">
                  <c:v>148677</c:v>
                </c:pt>
                <c:pt idx="183">
                  <c:v>156715</c:v>
                </c:pt>
                <c:pt idx="184">
                  <c:v>163734</c:v>
                </c:pt>
                <c:pt idx="185">
                  <c:v>210428</c:v>
                </c:pt>
                <c:pt idx="186">
                  <c:v>232843</c:v>
                </c:pt>
                <c:pt idx="187">
                  <c:v>231844</c:v>
                </c:pt>
                <c:pt idx="188">
                  <c:v>280364</c:v>
                </c:pt>
                <c:pt idx="189">
                  <c:v>156809</c:v>
                </c:pt>
                <c:pt idx="190">
                  <c:v>167826</c:v>
                </c:pt>
                <c:pt idx="191">
                  <c:v>172059</c:v>
                </c:pt>
                <c:pt idx="192">
                  <c:v>215238</c:v>
                </c:pt>
                <c:pt idx="193">
                  <c:v>244332</c:v>
                </c:pt>
                <c:pt idx="194">
                  <c:v>223419</c:v>
                </c:pt>
                <c:pt idx="195">
                  <c:v>159513</c:v>
                </c:pt>
                <c:pt idx="196">
                  <c:v>160915</c:v>
                </c:pt>
                <c:pt idx="197">
                  <c:v>163038</c:v>
                </c:pt>
                <c:pt idx="198">
                  <c:v>174309</c:v>
                </c:pt>
                <c:pt idx="199">
                  <c:v>223956</c:v>
                </c:pt>
                <c:pt idx="200">
                  <c:v>261969</c:v>
                </c:pt>
                <c:pt idx="201">
                  <c:v>247801</c:v>
                </c:pt>
                <c:pt idx="202">
                  <c:v>160591</c:v>
                </c:pt>
                <c:pt idx="203">
                  <c:v>162969</c:v>
                </c:pt>
                <c:pt idx="204">
                  <c:v>171878</c:v>
                </c:pt>
                <c:pt idx="205">
                  <c:v>191282</c:v>
                </c:pt>
                <c:pt idx="206">
                  <c:v>231632</c:v>
                </c:pt>
                <c:pt idx="207">
                  <c:v>265474</c:v>
                </c:pt>
                <c:pt idx="208">
                  <c:v>247557</c:v>
                </c:pt>
                <c:pt idx="209">
                  <c:v>160139</c:v>
                </c:pt>
                <c:pt idx="210">
                  <c:v>174476</c:v>
                </c:pt>
                <c:pt idx="211">
                  <c:v>180050</c:v>
                </c:pt>
                <c:pt idx="212">
                  <c:v>194739</c:v>
                </c:pt>
                <c:pt idx="213">
                  <c:v>234789</c:v>
                </c:pt>
                <c:pt idx="214">
                  <c:v>270791</c:v>
                </c:pt>
                <c:pt idx="215">
                  <c:v>255787</c:v>
                </c:pt>
                <c:pt idx="216">
                  <c:v>172127</c:v>
                </c:pt>
                <c:pt idx="217">
                  <c:v>176445</c:v>
                </c:pt>
                <c:pt idx="218">
                  <c:v>189347</c:v>
                </c:pt>
                <c:pt idx="219">
                  <c:v>211430</c:v>
                </c:pt>
                <c:pt idx="220">
                  <c:v>247408</c:v>
                </c:pt>
                <c:pt idx="221">
                  <c:v>277643</c:v>
                </c:pt>
                <c:pt idx="222">
                  <c:v>251884</c:v>
                </c:pt>
                <c:pt idx="223">
                  <c:v>175143</c:v>
                </c:pt>
                <c:pt idx="224">
                  <c:v>172635</c:v>
                </c:pt>
                <c:pt idx="225">
                  <c:v>176931</c:v>
                </c:pt>
                <c:pt idx="226">
                  <c:v>190839</c:v>
                </c:pt>
                <c:pt idx="227">
                  <c:v>229812</c:v>
                </c:pt>
                <c:pt idx="228">
                  <c:v>266607</c:v>
                </c:pt>
                <c:pt idx="229">
                  <c:v>258728</c:v>
                </c:pt>
                <c:pt idx="230">
                  <c:v>172869</c:v>
                </c:pt>
                <c:pt idx="231">
                  <c:v>188896</c:v>
                </c:pt>
                <c:pt idx="232">
                  <c:v>198047</c:v>
                </c:pt>
                <c:pt idx="233">
                  <c:v>192657</c:v>
                </c:pt>
                <c:pt idx="234">
                  <c:v>249765</c:v>
                </c:pt>
                <c:pt idx="235">
                  <c:v>295437</c:v>
                </c:pt>
                <c:pt idx="236">
                  <c:v>274980</c:v>
                </c:pt>
                <c:pt idx="237">
                  <c:v>183624</c:v>
                </c:pt>
                <c:pt idx="238">
                  <c:v>193448</c:v>
                </c:pt>
                <c:pt idx="239">
                  <c:v>195967</c:v>
                </c:pt>
                <c:pt idx="240">
                  <c:v>205212</c:v>
                </c:pt>
                <c:pt idx="241">
                  <c:v>250016</c:v>
                </c:pt>
                <c:pt idx="242">
                  <c:v>250587</c:v>
                </c:pt>
                <c:pt idx="243">
                  <c:v>216429</c:v>
                </c:pt>
                <c:pt idx="244">
                  <c:v>232916</c:v>
                </c:pt>
                <c:pt idx="245">
                  <c:v>218168</c:v>
                </c:pt>
                <c:pt idx="246">
                  <c:v>211344</c:v>
                </c:pt>
                <c:pt idx="247">
                  <c:v>222619</c:v>
                </c:pt>
                <c:pt idx="248">
                  <c:v>228251</c:v>
                </c:pt>
                <c:pt idx="249">
                  <c:v>267933</c:v>
                </c:pt>
                <c:pt idx="250">
                  <c:v>250664</c:v>
                </c:pt>
                <c:pt idx="251">
                  <c:v>225938</c:v>
                </c:pt>
                <c:pt idx="252">
                  <c:v>170809</c:v>
                </c:pt>
                <c:pt idx="253">
                  <c:v>185464</c:v>
                </c:pt>
                <c:pt idx="254">
                  <c:v>192717</c:v>
                </c:pt>
                <c:pt idx="255">
                  <c:v>237992</c:v>
                </c:pt>
                <c:pt idx="256">
                  <c:v>265011</c:v>
                </c:pt>
                <c:pt idx="257">
                  <c:v>242892</c:v>
                </c:pt>
                <c:pt idx="258">
                  <c:v>175478</c:v>
                </c:pt>
                <c:pt idx="259">
                  <c:v>178654</c:v>
                </c:pt>
                <c:pt idx="260">
                  <c:v>186075</c:v>
                </c:pt>
                <c:pt idx="261">
                  <c:v>208316</c:v>
                </c:pt>
                <c:pt idx="262">
                  <c:v>254121</c:v>
                </c:pt>
                <c:pt idx="263">
                  <c:v>266031</c:v>
                </c:pt>
                <c:pt idx="264">
                  <c:v>264236</c:v>
                </c:pt>
                <c:pt idx="265">
                  <c:v>190240</c:v>
                </c:pt>
                <c:pt idx="266">
                  <c:v>199161</c:v>
                </c:pt>
                <c:pt idx="267">
                  <c:v>207928</c:v>
                </c:pt>
                <c:pt idx="268">
                  <c:v>216449</c:v>
                </c:pt>
                <c:pt idx="269">
                  <c:v>249417</c:v>
                </c:pt>
                <c:pt idx="270">
                  <c:v>261110</c:v>
                </c:pt>
                <c:pt idx="271">
                  <c:v>265437</c:v>
                </c:pt>
                <c:pt idx="272">
                  <c:v>200660</c:v>
                </c:pt>
                <c:pt idx="273">
                  <c:v>201056</c:v>
                </c:pt>
                <c:pt idx="274">
                  <c:v>203372</c:v>
                </c:pt>
                <c:pt idx="275">
                  <c:v>211569</c:v>
                </c:pt>
                <c:pt idx="276">
                  <c:v>248541</c:v>
                </c:pt>
                <c:pt idx="277">
                  <c:v>259345</c:v>
                </c:pt>
                <c:pt idx="278">
                  <c:v>263743</c:v>
                </c:pt>
                <c:pt idx="279">
                  <c:v>202633</c:v>
                </c:pt>
                <c:pt idx="280">
                  <c:v>205289</c:v>
                </c:pt>
                <c:pt idx="281">
                  <c:v>212672</c:v>
                </c:pt>
                <c:pt idx="282">
                  <c:v>236569</c:v>
                </c:pt>
                <c:pt idx="283">
                  <c:v>270500</c:v>
                </c:pt>
                <c:pt idx="284">
                  <c:v>273747</c:v>
                </c:pt>
                <c:pt idx="285">
                  <c:v>269362</c:v>
                </c:pt>
                <c:pt idx="286">
                  <c:v>258786</c:v>
                </c:pt>
                <c:pt idx="287">
                  <c:v>227634</c:v>
                </c:pt>
                <c:pt idx="288">
                  <c:v>226018</c:v>
                </c:pt>
                <c:pt idx="289">
                  <c:v>231507</c:v>
                </c:pt>
                <c:pt idx="290">
                  <c:v>265346</c:v>
                </c:pt>
                <c:pt idx="291">
                  <c:v>270402</c:v>
                </c:pt>
                <c:pt idx="292">
                  <c:v>276605</c:v>
                </c:pt>
                <c:pt idx="293">
                  <c:v>228066</c:v>
                </c:pt>
                <c:pt idx="294">
                  <c:v>229828</c:v>
                </c:pt>
                <c:pt idx="295">
                  <c:v>235629</c:v>
                </c:pt>
                <c:pt idx="296">
                  <c:v>239610</c:v>
                </c:pt>
                <c:pt idx="297">
                  <c:v>272112</c:v>
                </c:pt>
                <c:pt idx="298">
                  <c:v>275324</c:v>
                </c:pt>
                <c:pt idx="299">
                  <c:v>281218</c:v>
                </c:pt>
                <c:pt idx="300">
                  <c:v>226857</c:v>
                </c:pt>
                <c:pt idx="301">
                  <c:v>229106</c:v>
                </c:pt>
                <c:pt idx="302">
                  <c:v>231904</c:v>
                </c:pt>
                <c:pt idx="303">
                  <c:v>249657</c:v>
                </c:pt>
                <c:pt idx="304">
                  <c:v>277456</c:v>
                </c:pt>
                <c:pt idx="305">
                  <c:v>284787</c:v>
                </c:pt>
                <c:pt idx="306">
                  <c:v>282833</c:v>
                </c:pt>
                <c:pt idx="307">
                  <c:v>225861</c:v>
                </c:pt>
                <c:pt idx="308">
                  <c:v>221130</c:v>
                </c:pt>
                <c:pt idx="309">
                  <c:v>226147</c:v>
                </c:pt>
                <c:pt idx="310">
                  <c:v>233901</c:v>
                </c:pt>
                <c:pt idx="311">
                  <c:v>265703</c:v>
                </c:pt>
                <c:pt idx="312">
                  <c:v>272929</c:v>
                </c:pt>
                <c:pt idx="313">
                  <c:v>274782</c:v>
                </c:pt>
                <c:pt idx="314">
                  <c:v>223297</c:v>
                </c:pt>
                <c:pt idx="315">
                  <c:v>224514</c:v>
                </c:pt>
                <c:pt idx="316">
                  <c:v>233965</c:v>
                </c:pt>
                <c:pt idx="317">
                  <c:v>244385</c:v>
                </c:pt>
                <c:pt idx="318">
                  <c:v>261994</c:v>
                </c:pt>
                <c:pt idx="319">
                  <c:v>268821</c:v>
                </c:pt>
                <c:pt idx="320">
                  <c:v>273685</c:v>
                </c:pt>
                <c:pt idx="321">
                  <c:v>214048</c:v>
                </c:pt>
                <c:pt idx="322">
                  <c:v>219800</c:v>
                </c:pt>
                <c:pt idx="323">
                  <c:v>224139</c:v>
                </c:pt>
                <c:pt idx="324">
                  <c:v>231028</c:v>
                </c:pt>
                <c:pt idx="325">
                  <c:v>265945</c:v>
                </c:pt>
                <c:pt idx="326">
                  <c:v>265083</c:v>
                </c:pt>
                <c:pt idx="327">
                  <c:v>265562</c:v>
                </c:pt>
                <c:pt idx="328">
                  <c:v>212017</c:v>
                </c:pt>
                <c:pt idx="329">
                  <c:v>214009</c:v>
                </c:pt>
                <c:pt idx="330">
                  <c:v>231940</c:v>
                </c:pt>
                <c:pt idx="331">
                  <c:v>224435</c:v>
                </c:pt>
                <c:pt idx="332">
                  <c:v>259816</c:v>
                </c:pt>
                <c:pt idx="333">
                  <c:v>259329</c:v>
                </c:pt>
                <c:pt idx="334">
                  <c:v>250120</c:v>
                </c:pt>
                <c:pt idx="335">
                  <c:v>211296</c:v>
                </c:pt>
                <c:pt idx="336">
                  <c:v>204829</c:v>
                </c:pt>
                <c:pt idx="337">
                  <c:v>213768</c:v>
                </c:pt>
                <c:pt idx="338">
                  <c:v>218103</c:v>
                </c:pt>
                <c:pt idx="339">
                  <c:v>251547</c:v>
                </c:pt>
                <c:pt idx="340">
                  <c:v>260973</c:v>
                </c:pt>
                <c:pt idx="341">
                  <c:v>246660</c:v>
                </c:pt>
                <c:pt idx="342">
                  <c:v>197559</c:v>
                </c:pt>
                <c:pt idx="343">
                  <c:v>380113</c:v>
                </c:pt>
                <c:pt idx="344">
                  <c:v>226921</c:v>
                </c:pt>
                <c:pt idx="345">
                  <c:v>225731</c:v>
                </c:pt>
                <c:pt idx="346">
                  <c:v>256964</c:v>
                </c:pt>
                <c:pt idx="347">
                  <c:v>265190</c:v>
                </c:pt>
                <c:pt idx="348">
                  <c:v>261418</c:v>
                </c:pt>
                <c:pt idx="349">
                  <c:v>203979</c:v>
                </c:pt>
                <c:pt idx="350">
                  <c:v>201241</c:v>
                </c:pt>
                <c:pt idx="351">
                  <c:v>216838</c:v>
                </c:pt>
                <c:pt idx="352">
                  <c:v>218732</c:v>
                </c:pt>
                <c:pt idx="353">
                  <c:v>237756</c:v>
                </c:pt>
                <c:pt idx="354">
                  <c:v>263327</c:v>
                </c:pt>
                <c:pt idx="355">
                  <c:v>253480</c:v>
                </c:pt>
                <c:pt idx="356">
                  <c:v>204777</c:v>
                </c:pt>
                <c:pt idx="357">
                  <c:v>208169</c:v>
                </c:pt>
                <c:pt idx="358">
                  <c:v>219262</c:v>
                </c:pt>
                <c:pt idx="359">
                  <c:v>227870</c:v>
                </c:pt>
                <c:pt idx="360">
                  <c:v>255808</c:v>
                </c:pt>
                <c:pt idx="361">
                  <c:v>271885</c:v>
                </c:pt>
                <c:pt idx="362">
                  <c:v>265673</c:v>
                </c:pt>
                <c:pt idx="363">
                  <c:v>215806</c:v>
                </c:pt>
                <c:pt idx="364">
                  <c:v>207508</c:v>
                </c:pt>
                <c:pt idx="365">
                  <c:v>254911</c:v>
                </c:pt>
                <c:pt idx="366">
                  <c:v>216997</c:v>
                </c:pt>
                <c:pt idx="367">
                  <c:v>269304</c:v>
                </c:pt>
                <c:pt idx="368">
                  <c:v>289754</c:v>
                </c:pt>
                <c:pt idx="369">
                  <c:v>273747</c:v>
                </c:pt>
                <c:pt idx="370">
                  <c:v>199650</c:v>
                </c:pt>
                <c:pt idx="371">
                  <c:v>207852</c:v>
                </c:pt>
                <c:pt idx="372">
                  <c:v>211803</c:v>
                </c:pt>
                <c:pt idx="373">
                  <c:v>219704</c:v>
                </c:pt>
                <c:pt idx="374">
                  <c:v>275451</c:v>
                </c:pt>
                <c:pt idx="375">
                  <c:v>302453</c:v>
                </c:pt>
                <c:pt idx="376">
                  <c:v>289005</c:v>
                </c:pt>
                <c:pt idx="377">
                  <c:v>207271</c:v>
                </c:pt>
                <c:pt idx="378">
                  <c:v>214764</c:v>
                </c:pt>
                <c:pt idx="379">
                  <c:v>229278</c:v>
                </c:pt>
                <c:pt idx="380">
                  <c:v>229100</c:v>
                </c:pt>
                <c:pt idx="381">
                  <c:v>270771</c:v>
                </c:pt>
                <c:pt idx="382">
                  <c:v>291559</c:v>
                </c:pt>
                <c:pt idx="383">
                  <c:v>280605</c:v>
                </c:pt>
                <c:pt idx="384">
                  <c:v>216629</c:v>
                </c:pt>
                <c:pt idx="385">
                  <c:v>216019</c:v>
                </c:pt>
                <c:pt idx="386">
                  <c:v>220752</c:v>
                </c:pt>
                <c:pt idx="387">
                  <c:v>227753</c:v>
                </c:pt>
                <c:pt idx="388">
                  <c:v>279011</c:v>
                </c:pt>
                <c:pt idx="389">
                  <c:v>300461</c:v>
                </c:pt>
                <c:pt idx="390">
                  <c:v>290772</c:v>
                </c:pt>
                <c:pt idx="391">
                  <c:v>204946</c:v>
                </c:pt>
                <c:pt idx="392">
                  <c:v>206515</c:v>
                </c:pt>
                <c:pt idx="393">
                  <c:v>216164</c:v>
                </c:pt>
                <c:pt idx="394">
                  <c:v>224227</c:v>
                </c:pt>
                <c:pt idx="395">
                  <c:v>263884</c:v>
                </c:pt>
                <c:pt idx="396">
                  <c:v>292811</c:v>
                </c:pt>
                <c:pt idx="397">
                  <c:v>276092</c:v>
                </c:pt>
                <c:pt idx="398">
                  <c:v>200422</c:v>
                </c:pt>
                <c:pt idx="399">
                  <c:v>213797</c:v>
                </c:pt>
                <c:pt idx="400">
                  <c:v>215655</c:v>
                </c:pt>
                <c:pt idx="401">
                  <c:v>221395</c:v>
                </c:pt>
                <c:pt idx="402">
                  <c:v>277815</c:v>
                </c:pt>
                <c:pt idx="403">
                  <c:v>311101</c:v>
                </c:pt>
                <c:pt idx="404">
                  <c:v>293896</c:v>
                </c:pt>
                <c:pt idx="405">
                  <c:v>205681</c:v>
                </c:pt>
                <c:pt idx="406">
                  <c:v>217839</c:v>
                </c:pt>
                <c:pt idx="407">
                  <c:v>226614</c:v>
                </c:pt>
                <c:pt idx="408">
                  <c:v>236848</c:v>
                </c:pt>
                <c:pt idx="409">
                  <c:v>285171</c:v>
                </c:pt>
                <c:pt idx="410">
                  <c:v>316578</c:v>
                </c:pt>
                <c:pt idx="411">
                  <c:v>294938</c:v>
                </c:pt>
                <c:pt idx="412">
                  <c:v>214013</c:v>
                </c:pt>
                <c:pt idx="413">
                  <c:v>220218</c:v>
                </c:pt>
                <c:pt idx="414">
                  <c:v>237645</c:v>
                </c:pt>
                <c:pt idx="415">
                  <c:v>236310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1586-409F-B9FB-0E7002A9350F}"/>
            </c:ext>
          </c:extLst>
        </c:ser>
        <c:ser>
          <c:idx val="1"/>
          <c:order val="1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586-409F-B9FB-0E7002A935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6755423"/>
        <c:axId val="2116755007"/>
      </c:lineChart>
      <c:dateAx>
        <c:axId val="-955199408"/>
        <c:scaling>
          <c:orientation val="minMax"/>
        </c:scaling>
        <c:delete val="0"/>
        <c:axPos val="b"/>
        <c:numFmt formatCode="dd/mm/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Offset val="100"/>
        <c:baseTimeUnit val="days"/>
        <c:majorUnit val="10"/>
        <c:minorUnit val="10"/>
      </c:dateAx>
      <c:valAx>
        <c:axId val="-9551928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0"/>
                  <a:t>Google trends</a:t>
                </a:r>
              </a:p>
            </c:rich>
          </c:tx>
          <c:layout>
            <c:manualLayout>
              <c:xMode val="edge"/>
              <c:yMode val="edge"/>
              <c:x val="0"/>
              <c:y val="0.292932959651230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</c:valAx>
      <c:valAx>
        <c:axId val="2116755007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orders (‘000)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755423"/>
        <c:crosses val="max"/>
        <c:crossBetween val="between"/>
        <c:dispUnits>
          <c:builtInUnit val="thousands"/>
        </c:dispUnits>
      </c:valAx>
      <c:dateAx>
        <c:axId val="2116755423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116755007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ayout>
        <c:manualLayout>
          <c:xMode val="edge"/>
          <c:yMode val="edge"/>
          <c:x val="8.7708192105125926E-2"/>
          <c:y val="0.87893255927754799"/>
          <c:w val="0.78750299838348026"/>
          <c:h val="0.111601939588059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17425388051643E-2"/>
          <c:y val="0.11101005382801725"/>
          <c:w val="0.87327349976258983"/>
          <c:h val="0.5838406957604875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Orders</c:v>
                </c:pt>
              </c:strCache>
            </c:strRef>
          </c:tx>
          <c:spPr>
            <a:ln w="28575" cap="rnd" cmpd="sng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Sheet1!$B$2:$B$417</c:f>
              <c:numCache>
                <c:formatCode>General</c:formatCode>
                <c:ptCount val="416"/>
                <c:pt idx="0">
                  <c:v>164226</c:v>
                </c:pt>
                <c:pt idx="1">
                  <c:v>132578</c:v>
                </c:pt>
                <c:pt idx="2">
                  <c:v>136555</c:v>
                </c:pt>
                <c:pt idx="3">
                  <c:v>179472</c:v>
                </c:pt>
                <c:pt idx="4">
                  <c:v>205625</c:v>
                </c:pt>
                <c:pt idx="5">
                  <c:v>192001</c:v>
                </c:pt>
                <c:pt idx="6">
                  <c:v>133006</c:v>
                </c:pt>
                <c:pt idx="7">
                  <c:v>148126</c:v>
                </c:pt>
                <c:pt idx="8">
                  <c:v>148658</c:v>
                </c:pt>
                <c:pt idx="9">
                  <c:v>163496</c:v>
                </c:pt>
                <c:pt idx="10">
                  <c:v>191584</c:v>
                </c:pt>
                <c:pt idx="11">
                  <c:v>213070</c:v>
                </c:pt>
                <c:pt idx="12">
                  <c:v>205936</c:v>
                </c:pt>
                <c:pt idx="13">
                  <c:v>143388</c:v>
                </c:pt>
                <c:pt idx="14">
                  <c:v>146343</c:v>
                </c:pt>
                <c:pt idx="15">
                  <c:v>150448</c:v>
                </c:pt>
                <c:pt idx="16">
                  <c:v>166491</c:v>
                </c:pt>
                <c:pt idx="17">
                  <c:v>196845</c:v>
                </c:pt>
                <c:pt idx="18">
                  <c:v>218363</c:v>
                </c:pt>
                <c:pt idx="19">
                  <c:v>201035</c:v>
                </c:pt>
                <c:pt idx="20">
                  <c:v>142105</c:v>
                </c:pt>
                <c:pt idx="21">
                  <c:v>140479</c:v>
                </c:pt>
                <c:pt idx="22">
                  <c:v>145571</c:v>
                </c:pt>
                <c:pt idx="23">
                  <c:v>148658</c:v>
                </c:pt>
                <c:pt idx="24">
                  <c:v>194407</c:v>
                </c:pt>
                <c:pt idx="25">
                  <c:v>214615</c:v>
                </c:pt>
                <c:pt idx="26">
                  <c:v>201435</c:v>
                </c:pt>
                <c:pt idx="27">
                  <c:v>147173</c:v>
                </c:pt>
                <c:pt idx="28">
                  <c:v>143718</c:v>
                </c:pt>
                <c:pt idx="29">
                  <c:v>151948</c:v>
                </c:pt>
                <c:pt idx="30">
                  <c:v>157407</c:v>
                </c:pt>
                <c:pt idx="31">
                  <c:v>196384</c:v>
                </c:pt>
                <c:pt idx="32">
                  <c:v>220101</c:v>
                </c:pt>
                <c:pt idx="33">
                  <c:v>208294</c:v>
                </c:pt>
                <c:pt idx="34">
                  <c:v>151085</c:v>
                </c:pt>
                <c:pt idx="35">
                  <c:v>151947</c:v>
                </c:pt>
                <c:pt idx="36">
                  <c:v>158147</c:v>
                </c:pt>
                <c:pt idx="37">
                  <c:v>164689</c:v>
                </c:pt>
                <c:pt idx="38">
                  <c:v>214645</c:v>
                </c:pt>
                <c:pt idx="39">
                  <c:v>231986</c:v>
                </c:pt>
                <c:pt idx="40">
                  <c:v>211517</c:v>
                </c:pt>
                <c:pt idx="41">
                  <c:v>160405</c:v>
                </c:pt>
                <c:pt idx="42">
                  <c:v>159127</c:v>
                </c:pt>
                <c:pt idx="43">
                  <c:v>163844</c:v>
                </c:pt>
                <c:pt idx="44">
                  <c:v>176732</c:v>
                </c:pt>
                <c:pt idx="45">
                  <c:v>216861</c:v>
                </c:pt>
                <c:pt idx="46">
                  <c:v>237664</c:v>
                </c:pt>
                <c:pt idx="47">
                  <c:v>226234</c:v>
                </c:pt>
                <c:pt idx="48">
                  <c:v>159652</c:v>
                </c:pt>
                <c:pt idx="49">
                  <c:v>165759</c:v>
                </c:pt>
                <c:pt idx="50">
                  <c:v>169046</c:v>
                </c:pt>
                <c:pt idx="51">
                  <c:v>183820</c:v>
                </c:pt>
                <c:pt idx="52">
                  <c:v>228341</c:v>
                </c:pt>
                <c:pt idx="53">
                  <c:v>243919</c:v>
                </c:pt>
                <c:pt idx="54">
                  <c:v>219318</c:v>
                </c:pt>
                <c:pt idx="55">
                  <c:v>158111</c:v>
                </c:pt>
                <c:pt idx="56">
                  <c:v>158987</c:v>
                </c:pt>
                <c:pt idx="57">
                  <c:v>164670</c:v>
                </c:pt>
                <c:pt idx="58">
                  <c:v>173130</c:v>
                </c:pt>
                <c:pt idx="59">
                  <c:v>220015</c:v>
                </c:pt>
                <c:pt idx="60">
                  <c:v>245102</c:v>
                </c:pt>
                <c:pt idx="61">
                  <c:v>228136</c:v>
                </c:pt>
                <c:pt idx="62">
                  <c:v>156641</c:v>
                </c:pt>
                <c:pt idx="63">
                  <c:v>179349</c:v>
                </c:pt>
                <c:pt idx="64">
                  <c:v>209356</c:v>
                </c:pt>
                <c:pt idx="65">
                  <c:v>166510</c:v>
                </c:pt>
                <c:pt idx="66">
                  <c:v>207104</c:v>
                </c:pt>
                <c:pt idx="67">
                  <c:v>227420</c:v>
                </c:pt>
                <c:pt idx="68">
                  <c:v>214961</c:v>
                </c:pt>
                <c:pt idx="69">
                  <c:v>154509</c:v>
                </c:pt>
                <c:pt idx="70">
                  <c:v>173969</c:v>
                </c:pt>
                <c:pt idx="71">
                  <c:v>176734</c:v>
                </c:pt>
                <c:pt idx="72">
                  <c:v>185191</c:v>
                </c:pt>
                <c:pt idx="73">
                  <c:v>230035</c:v>
                </c:pt>
                <c:pt idx="74">
                  <c:v>243621</c:v>
                </c:pt>
                <c:pt idx="75">
                  <c:v>218858</c:v>
                </c:pt>
                <c:pt idx="76">
                  <c:v>169711</c:v>
                </c:pt>
                <c:pt idx="77">
                  <c:v>170387</c:v>
                </c:pt>
                <c:pt idx="78">
                  <c:v>174773</c:v>
                </c:pt>
                <c:pt idx="79">
                  <c:v>183941</c:v>
                </c:pt>
                <c:pt idx="80">
                  <c:v>222800</c:v>
                </c:pt>
                <c:pt idx="81">
                  <c:v>232997</c:v>
                </c:pt>
                <c:pt idx="82">
                  <c:v>212134</c:v>
                </c:pt>
                <c:pt idx="83">
                  <c:v>160818</c:v>
                </c:pt>
                <c:pt idx="84">
                  <c:v>167259</c:v>
                </c:pt>
                <c:pt idx="85">
                  <c:v>178871</c:v>
                </c:pt>
                <c:pt idx="86">
                  <c:v>183805</c:v>
                </c:pt>
                <c:pt idx="87">
                  <c:v>226971</c:v>
                </c:pt>
                <c:pt idx="88">
                  <c:v>243338</c:v>
                </c:pt>
                <c:pt idx="89">
                  <c:v>227922</c:v>
                </c:pt>
                <c:pt idx="90">
                  <c:v>161386</c:v>
                </c:pt>
                <c:pt idx="91">
                  <c:v>156956</c:v>
                </c:pt>
                <c:pt idx="92">
                  <c:v>164996</c:v>
                </c:pt>
                <c:pt idx="93">
                  <c:v>172448</c:v>
                </c:pt>
                <c:pt idx="94">
                  <c:v>221694</c:v>
                </c:pt>
                <c:pt idx="95">
                  <c:v>247643</c:v>
                </c:pt>
                <c:pt idx="96">
                  <c:v>222164</c:v>
                </c:pt>
                <c:pt idx="97">
                  <c:v>160245</c:v>
                </c:pt>
                <c:pt idx="98">
                  <c:v>165223</c:v>
                </c:pt>
                <c:pt idx="99">
                  <c:v>173663</c:v>
                </c:pt>
                <c:pt idx="100">
                  <c:v>190382</c:v>
                </c:pt>
                <c:pt idx="101">
                  <c:v>234062</c:v>
                </c:pt>
                <c:pt idx="102">
                  <c:v>258532</c:v>
                </c:pt>
                <c:pt idx="103">
                  <c:v>232729</c:v>
                </c:pt>
                <c:pt idx="104">
                  <c:v>167540</c:v>
                </c:pt>
                <c:pt idx="105">
                  <c:v>176263</c:v>
                </c:pt>
                <c:pt idx="106">
                  <c:v>180345</c:v>
                </c:pt>
                <c:pt idx="107">
                  <c:v>185253</c:v>
                </c:pt>
                <c:pt idx="108">
                  <c:v>232837</c:v>
                </c:pt>
                <c:pt idx="109">
                  <c:v>259854</c:v>
                </c:pt>
                <c:pt idx="110">
                  <c:v>233076</c:v>
                </c:pt>
                <c:pt idx="111">
                  <c:v>169503</c:v>
                </c:pt>
                <c:pt idx="112">
                  <c:v>177195</c:v>
                </c:pt>
                <c:pt idx="113">
                  <c:v>182397</c:v>
                </c:pt>
                <c:pt idx="114">
                  <c:v>190514</c:v>
                </c:pt>
                <c:pt idx="115">
                  <c:v>228802</c:v>
                </c:pt>
                <c:pt idx="116">
                  <c:v>260318</c:v>
                </c:pt>
                <c:pt idx="117">
                  <c:v>231490</c:v>
                </c:pt>
                <c:pt idx="118">
                  <c:v>187410</c:v>
                </c:pt>
                <c:pt idx="119">
                  <c:v>201547</c:v>
                </c:pt>
                <c:pt idx="120">
                  <c:v>210077</c:v>
                </c:pt>
                <c:pt idx="121">
                  <c:v>133269</c:v>
                </c:pt>
                <c:pt idx="122">
                  <c:v>128930</c:v>
                </c:pt>
                <c:pt idx="123">
                  <c:v>187228</c:v>
                </c:pt>
                <c:pt idx="124">
                  <c:v>201731</c:v>
                </c:pt>
                <c:pt idx="125">
                  <c:v>192895</c:v>
                </c:pt>
                <c:pt idx="126">
                  <c:v>190774</c:v>
                </c:pt>
                <c:pt idx="127">
                  <c:v>188192</c:v>
                </c:pt>
                <c:pt idx="128">
                  <c:v>187222</c:v>
                </c:pt>
                <c:pt idx="129">
                  <c:v>202423</c:v>
                </c:pt>
                <c:pt idx="130">
                  <c:v>212421</c:v>
                </c:pt>
                <c:pt idx="131">
                  <c:v>208078</c:v>
                </c:pt>
                <c:pt idx="132">
                  <c:v>155645</c:v>
                </c:pt>
                <c:pt idx="133">
                  <c:v>159047</c:v>
                </c:pt>
                <c:pt idx="134">
                  <c:v>181567</c:v>
                </c:pt>
                <c:pt idx="135">
                  <c:v>175913</c:v>
                </c:pt>
                <c:pt idx="136">
                  <c:v>217796</c:v>
                </c:pt>
                <c:pt idx="137">
                  <c:v>237197</c:v>
                </c:pt>
                <c:pt idx="138">
                  <c:v>217233</c:v>
                </c:pt>
                <c:pt idx="139">
                  <c:v>158806</c:v>
                </c:pt>
                <c:pt idx="140">
                  <c:v>162949</c:v>
                </c:pt>
                <c:pt idx="141">
                  <c:v>162668</c:v>
                </c:pt>
                <c:pt idx="142">
                  <c:v>178032</c:v>
                </c:pt>
                <c:pt idx="143">
                  <c:v>220010</c:v>
                </c:pt>
                <c:pt idx="144">
                  <c:v>252021</c:v>
                </c:pt>
                <c:pt idx="145">
                  <c:v>228583</c:v>
                </c:pt>
                <c:pt idx="146">
                  <c:v>166308</c:v>
                </c:pt>
                <c:pt idx="147">
                  <c:v>163595</c:v>
                </c:pt>
                <c:pt idx="148">
                  <c:v>164291</c:v>
                </c:pt>
                <c:pt idx="149">
                  <c:v>177038</c:v>
                </c:pt>
                <c:pt idx="150">
                  <c:v>221351</c:v>
                </c:pt>
                <c:pt idx="151">
                  <c:v>249758</c:v>
                </c:pt>
                <c:pt idx="152">
                  <c:v>227342</c:v>
                </c:pt>
                <c:pt idx="153">
                  <c:v>151759</c:v>
                </c:pt>
                <c:pt idx="154">
                  <c:v>157592</c:v>
                </c:pt>
                <c:pt idx="155">
                  <c:v>169145</c:v>
                </c:pt>
                <c:pt idx="156">
                  <c:v>173215</c:v>
                </c:pt>
                <c:pt idx="157">
                  <c:v>224239</c:v>
                </c:pt>
                <c:pt idx="158">
                  <c:v>254146</c:v>
                </c:pt>
                <c:pt idx="159">
                  <c:v>234577</c:v>
                </c:pt>
                <c:pt idx="160">
                  <c:v>159971</c:v>
                </c:pt>
                <c:pt idx="161">
                  <c:v>168004</c:v>
                </c:pt>
                <c:pt idx="162">
                  <c:v>180962</c:v>
                </c:pt>
                <c:pt idx="163">
                  <c:v>181973</c:v>
                </c:pt>
                <c:pt idx="164">
                  <c:v>220754</c:v>
                </c:pt>
                <c:pt idx="165">
                  <c:v>222442</c:v>
                </c:pt>
                <c:pt idx="166">
                  <c:v>260476</c:v>
                </c:pt>
                <c:pt idx="167">
                  <c:v>160445</c:v>
                </c:pt>
                <c:pt idx="168">
                  <c:v>161560</c:v>
                </c:pt>
                <c:pt idx="169">
                  <c:v>166319</c:v>
                </c:pt>
                <c:pt idx="170">
                  <c:v>173655</c:v>
                </c:pt>
                <c:pt idx="171">
                  <c:v>188524</c:v>
                </c:pt>
                <c:pt idx="172">
                  <c:v>231723</c:v>
                </c:pt>
                <c:pt idx="173">
                  <c:v>232714</c:v>
                </c:pt>
                <c:pt idx="174">
                  <c:v>216324</c:v>
                </c:pt>
                <c:pt idx="175">
                  <c:v>249754</c:v>
                </c:pt>
                <c:pt idx="176">
                  <c:v>158166</c:v>
                </c:pt>
                <c:pt idx="177">
                  <c:v>164633</c:v>
                </c:pt>
                <c:pt idx="178">
                  <c:v>205515</c:v>
                </c:pt>
                <c:pt idx="179">
                  <c:v>229698</c:v>
                </c:pt>
                <c:pt idx="180">
                  <c:v>214011</c:v>
                </c:pt>
                <c:pt idx="181">
                  <c:v>143859</c:v>
                </c:pt>
                <c:pt idx="182">
                  <c:v>148677</c:v>
                </c:pt>
                <c:pt idx="183">
                  <c:v>156715</c:v>
                </c:pt>
                <c:pt idx="184">
                  <c:v>163734</c:v>
                </c:pt>
                <c:pt idx="185">
                  <c:v>210428</c:v>
                </c:pt>
                <c:pt idx="186">
                  <c:v>232843</c:v>
                </c:pt>
                <c:pt idx="187">
                  <c:v>231844</c:v>
                </c:pt>
                <c:pt idx="188">
                  <c:v>280364</c:v>
                </c:pt>
                <c:pt idx="189">
                  <c:v>156809</c:v>
                </c:pt>
                <c:pt idx="190">
                  <c:v>167826</c:v>
                </c:pt>
                <c:pt idx="191">
                  <c:v>172059</c:v>
                </c:pt>
                <c:pt idx="192">
                  <c:v>215238</c:v>
                </c:pt>
                <c:pt idx="193">
                  <c:v>244332</c:v>
                </c:pt>
                <c:pt idx="194">
                  <c:v>223419</c:v>
                </c:pt>
                <c:pt idx="195">
                  <c:v>159513</c:v>
                </c:pt>
                <c:pt idx="196">
                  <c:v>160915</c:v>
                </c:pt>
                <c:pt idx="197">
                  <c:v>163038</c:v>
                </c:pt>
                <c:pt idx="198">
                  <c:v>174309</c:v>
                </c:pt>
                <c:pt idx="199">
                  <c:v>223956</c:v>
                </c:pt>
                <c:pt idx="200">
                  <c:v>261969</c:v>
                </c:pt>
                <c:pt idx="201">
                  <c:v>247801</c:v>
                </c:pt>
                <c:pt idx="202">
                  <c:v>160591</c:v>
                </c:pt>
                <c:pt idx="203">
                  <c:v>162969</c:v>
                </c:pt>
                <c:pt idx="204">
                  <c:v>171878</c:v>
                </c:pt>
                <c:pt idx="205">
                  <c:v>191282</c:v>
                </c:pt>
                <c:pt idx="206">
                  <c:v>231632</c:v>
                </c:pt>
                <c:pt idx="207">
                  <c:v>265474</c:v>
                </c:pt>
                <c:pt idx="208">
                  <c:v>247557</c:v>
                </c:pt>
                <c:pt idx="209">
                  <c:v>160139</c:v>
                </c:pt>
                <c:pt idx="210">
                  <c:v>174476</c:v>
                </c:pt>
                <c:pt idx="211">
                  <c:v>180050</c:v>
                </c:pt>
                <c:pt idx="212">
                  <c:v>194739</c:v>
                </c:pt>
                <c:pt idx="213">
                  <c:v>234789</c:v>
                </c:pt>
                <c:pt idx="214">
                  <c:v>270791</c:v>
                </c:pt>
                <c:pt idx="215">
                  <c:v>255787</c:v>
                </c:pt>
                <c:pt idx="216">
                  <c:v>172127</c:v>
                </c:pt>
                <c:pt idx="217">
                  <c:v>176445</c:v>
                </c:pt>
                <c:pt idx="218">
                  <c:v>189347</c:v>
                </c:pt>
                <c:pt idx="219">
                  <c:v>211430</c:v>
                </c:pt>
                <c:pt idx="220">
                  <c:v>247408</c:v>
                </c:pt>
                <c:pt idx="221">
                  <c:v>277643</c:v>
                </c:pt>
                <c:pt idx="222">
                  <c:v>251884</c:v>
                </c:pt>
                <c:pt idx="223">
                  <c:v>175143</c:v>
                </c:pt>
                <c:pt idx="224">
                  <c:v>172635</c:v>
                </c:pt>
                <c:pt idx="225">
                  <c:v>176931</c:v>
                </c:pt>
                <c:pt idx="226">
                  <c:v>190839</c:v>
                </c:pt>
                <c:pt idx="227">
                  <c:v>229812</c:v>
                </c:pt>
                <c:pt idx="228">
                  <c:v>266607</c:v>
                </c:pt>
                <c:pt idx="229">
                  <c:v>258728</c:v>
                </c:pt>
                <c:pt idx="230">
                  <c:v>172869</c:v>
                </c:pt>
                <c:pt idx="231">
                  <c:v>188896</c:v>
                </c:pt>
                <c:pt idx="232">
                  <c:v>198047</c:v>
                </c:pt>
                <c:pt idx="233">
                  <c:v>192657</c:v>
                </c:pt>
                <c:pt idx="234">
                  <c:v>249765</c:v>
                </c:pt>
                <c:pt idx="235">
                  <c:v>295437</c:v>
                </c:pt>
                <c:pt idx="236">
                  <c:v>274980</c:v>
                </c:pt>
                <c:pt idx="237">
                  <c:v>183624</c:v>
                </c:pt>
                <c:pt idx="238">
                  <c:v>193448</c:v>
                </c:pt>
                <c:pt idx="239">
                  <c:v>195967</c:v>
                </c:pt>
                <c:pt idx="240">
                  <c:v>205212</c:v>
                </c:pt>
                <c:pt idx="241">
                  <c:v>250016</c:v>
                </c:pt>
                <c:pt idx="242">
                  <c:v>250587</c:v>
                </c:pt>
                <c:pt idx="243">
                  <c:v>216429</c:v>
                </c:pt>
                <c:pt idx="244">
                  <c:v>232916</c:v>
                </c:pt>
                <c:pt idx="245">
                  <c:v>218168</c:v>
                </c:pt>
                <c:pt idx="246">
                  <c:v>211344</c:v>
                </c:pt>
                <c:pt idx="247">
                  <c:v>222619</c:v>
                </c:pt>
                <c:pt idx="248">
                  <c:v>228251</c:v>
                </c:pt>
                <c:pt idx="249">
                  <c:v>267933</c:v>
                </c:pt>
                <c:pt idx="250">
                  <c:v>250664</c:v>
                </c:pt>
                <c:pt idx="251">
                  <c:v>225938</c:v>
                </c:pt>
                <c:pt idx="252">
                  <c:v>170809</c:v>
                </c:pt>
                <c:pt idx="253">
                  <c:v>185464</c:v>
                </c:pt>
                <c:pt idx="254">
                  <c:v>192717</c:v>
                </c:pt>
                <c:pt idx="255">
                  <c:v>237992</c:v>
                </c:pt>
                <c:pt idx="256">
                  <c:v>265011</c:v>
                </c:pt>
                <c:pt idx="257">
                  <c:v>242892</c:v>
                </c:pt>
                <c:pt idx="258">
                  <c:v>175478</c:v>
                </c:pt>
                <c:pt idx="259">
                  <c:v>178654</c:v>
                </c:pt>
                <c:pt idx="260">
                  <c:v>186075</c:v>
                </c:pt>
                <c:pt idx="261">
                  <c:v>208316</c:v>
                </c:pt>
                <c:pt idx="262">
                  <c:v>254121</c:v>
                </c:pt>
                <c:pt idx="263">
                  <c:v>266031</c:v>
                </c:pt>
                <c:pt idx="264">
                  <c:v>264236</c:v>
                </c:pt>
                <c:pt idx="265">
                  <c:v>190240</c:v>
                </c:pt>
                <c:pt idx="266">
                  <c:v>199161</c:v>
                </c:pt>
                <c:pt idx="267">
                  <c:v>207928</c:v>
                </c:pt>
                <c:pt idx="268">
                  <c:v>216449</c:v>
                </c:pt>
                <c:pt idx="269">
                  <c:v>249417</c:v>
                </c:pt>
                <c:pt idx="270">
                  <c:v>261110</c:v>
                </c:pt>
                <c:pt idx="271">
                  <c:v>265437</c:v>
                </c:pt>
                <c:pt idx="272">
                  <c:v>200660</c:v>
                </c:pt>
                <c:pt idx="273">
                  <c:v>201056</c:v>
                </c:pt>
                <c:pt idx="274">
                  <c:v>203372</c:v>
                </c:pt>
                <c:pt idx="275">
                  <c:v>211569</c:v>
                </c:pt>
                <c:pt idx="276">
                  <c:v>248541</c:v>
                </c:pt>
                <c:pt idx="277">
                  <c:v>259345</c:v>
                </c:pt>
                <c:pt idx="278">
                  <c:v>263743</c:v>
                </c:pt>
                <c:pt idx="279">
                  <c:v>202633</c:v>
                </c:pt>
                <c:pt idx="280">
                  <c:v>205289</c:v>
                </c:pt>
                <c:pt idx="281">
                  <c:v>212672</c:v>
                </c:pt>
                <c:pt idx="282">
                  <c:v>236569</c:v>
                </c:pt>
                <c:pt idx="283">
                  <c:v>270500</c:v>
                </c:pt>
                <c:pt idx="284">
                  <c:v>273747</c:v>
                </c:pt>
                <c:pt idx="285">
                  <c:v>269362</c:v>
                </c:pt>
                <c:pt idx="286">
                  <c:v>258786</c:v>
                </c:pt>
                <c:pt idx="287">
                  <c:v>227634</c:v>
                </c:pt>
                <c:pt idx="288">
                  <c:v>226018</c:v>
                </c:pt>
                <c:pt idx="289">
                  <c:v>231507</c:v>
                </c:pt>
                <c:pt idx="290">
                  <c:v>265346</c:v>
                </c:pt>
                <c:pt idx="291">
                  <c:v>270402</c:v>
                </c:pt>
                <c:pt idx="292">
                  <c:v>276605</c:v>
                </c:pt>
                <c:pt idx="293">
                  <c:v>228066</c:v>
                </c:pt>
                <c:pt idx="294">
                  <c:v>229828</c:v>
                </c:pt>
                <c:pt idx="295">
                  <c:v>235629</c:v>
                </c:pt>
                <c:pt idx="296">
                  <c:v>239610</c:v>
                </c:pt>
                <c:pt idx="297">
                  <c:v>272112</c:v>
                </c:pt>
                <c:pt idx="298">
                  <c:v>275324</c:v>
                </c:pt>
                <c:pt idx="299">
                  <c:v>281218</c:v>
                </c:pt>
                <c:pt idx="300">
                  <c:v>226857</c:v>
                </c:pt>
                <c:pt idx="301">
                  <c:v>229106</c:v>
                </c:pt>
                <c:pt idx="302">
                  <c:v>231904</c:v>
                </c:pt>
                <c:pt idx="303">
                  <c:v>249657</c:v>
                </c:pt>
                <c:pt idx="304">
                  <c:v>277456</c:v>
                </c:pt>
                <c:pt idx="305">
                  <c:v>284787</c:v>
                </c:pt>
                <c:pt idx="306">
                  <c:v>282833</c:v>
                </c:pt>
                <c:pt idx="307">
                  <c:v>225861</c:v>
                </c:pt>
                <c:pt idx="308">
                  <c:v>221130</c:v>
                </c:pt>
                <c:pt idx="309">
                  <c:v>226147</c:v>
                </c:pt>
                <c:pt idx="310">
                  <c:v>233901</c:v>
                </c:pt>
                <c:pt idx="311">
                  <c:v>265703</c:v>
                </c:pt>
                <c:pt idx="312">
                  <c:v>272929</c:v>
                </c:pt>
                <c:pt idx="313">
                  <c:v>274782</c:v>
                </c:pt>
                <c:pt idx="314">
                  <c:v>223297</c:v>
                </c:pt>
                <c:pt idx="315">
                  <c:v>224514</c:v>
                </c:pt>
                <c:pt idx="316">
                  <c:v>233965</c:v>
                </c:pt>
                <c:pt idx="317">
                  <c:v>244385</c:v>
                </c:pt>
                <c:pt idx="318">
                  <c:v>261994</c:v>
                </c:pt>
                <c:pt idx="319">
                  <c:v>268821</c:v>
                </c:pt>
                <c:pt idx="320">
                  <c:v>273685</c:v>
                </c:pt>
                <c:pt idx="321">
                  <c:v>214048</c:v>
                </c:pt>
                <c:pt idx="322">
                  <c:v>219800</c:v>
                </c:pt>
                <c:pt idx="323">
                  <c:v>224139</c:v>
                </c:pt>
                <c:pt idx="324">
                  <c:v>231028</c:v>
                </c:pt>
                <c:pt idx="325">
                  <c:v>265945</c:v>
                </c:pt>
                <c:pt idx="326">
                  <c:v>265083</c:v>
                </c:pt>
                <c:pt idx="327">
                  <c:v>265562</c:v>
                </c:pt>
                <c:pt idx="328">
                  <c:v>212017</c:v>
                </c:pt>
                <c:pt idx="329">
                  <c:v>214009</c:v>
                </c:pt>
                <c:pt idx="330">
                  <c:v>231940</c:v>
                </c:pt>
                <c:pt idx="331">
                  <c:v>224435</c:v>
                </c:pt>
                <c:pt idx="332">
                  <c:v>259816</c:v>
                </c:pt>
                <c:pt idx="333">
                  <c:v>259329</c:v>
                </c:pt>
                <c:pt idx="334">
                  <c:v>250120</c:v>
                </c:pt>
                <c:pt idx="335">
                  <c:v>211296</c:v>
                </c:pt>
                <c:pt idx="336">
                  <c:v>204829</c:v>
                </c:pt>
                <c:pt idx="337">
                  <c:v>213768</c:v>
                </c:pt>
                <c:pt idx="338">
                  <c:v>218103</c:v>
                </c:pt>
                <c:pt idx="339">
                  <c:v>251547</c:v>
                </c:pt>
                <c:pt idx="340">
                  <c:v>260973</c:v>
                </c:pt>
                <c:pt idx="341">
                  <c:v>246660</c:v>
                </c:pt>
                <c:pt idx="342">
                  <c:v>197559</c:v>
                </c:pt>
                <c:pt idx="343">
                  <c:v>380113</c:v>
                </c:pt>
                <c:pt idx="344">
                  <c:v>226921</c:v>
                </c:pt>
                <c:pt idx="345">
                  <c:v>225731</c:v>
                </c:pt>
                <c:pt idx="346">
                  <c:v>256964</c:v>
                </c:pt>
                <c:pt idx="347">
                  <c:v>265190</c:v>
                </c:pt>
                <c:pt idx="348">
                  <c:v>261418</c:v>
                </c:pt>
                <c:pt idx="349">
                  <c:v>203979</c:v>
                </c:pt>
                <c:pt idx="350">
                  <c:v>201241</c:v>
                </c:pt>
                <c:pt idx="351">
                  <c:v>216838</c:v>
                </c:pt>
                <c:pt idx="352">
                  <c:v>218732</c:v>
                </c:pt>
                <c:pt idx="353">
                  <c:v>237756</c:v>
                </c:pt>
                <c:pt idx="354">
                  <c:v>263327</c:v>
                </c:pt>
                <c:pt idx="355">
                  <c:v>253480</c:v>
                </c:pt>
                <c:pt idx="356">
                  <c:v>204777</c:v>
                </c:pt>
                <c:pt idx="357">
                  <c:v>208169</c:v>
                </c:pt>
                <c:pt idx="358">
                  <c:v>219262</c:v>
                </c:pt>
                <c:pt idx="359">
                  <c:v>227870</c:v>
                </c:pt>
                <c:pt idx="360">
                  <c:v>255808</c:v>
                </c:pt>
                <c:pt idx="361">
                  <c:v>271885</c:v>
                </c:pt>
                <c:pt idx="362">
                  <c:v>265673</c:v>
                </c:pt>
                <c:pt idx="363">
                  <c:v>215806</c:v>
                </c:pt>
                <c:pt idx="364">
                  <c:v>207508</c:v>
                </c:pt>
                <c:pt idx="365">
                  <c:v>254911</c:v>
                </c:pt>
                <c:pt idx="366">
                  <c:v>216997</c:v>
                </c:pt>
                <c:pt idx="367">
                  <c:v>269304</c:v>
                </c:pt>
                <c:pt idx="368">
                  <c:v>289754</c:v>
                </c:pt>
                <c:pt idx="369">
                  <c:v>273747</c:v>
                </c:pt>
                <c:pt idx="370">
                  <c:v>199650</c:v>
                </c:pt>
                <c:pt idx="371">
                  <c:v>207852</c:v>
                </c:pt>
                <c:pt idx="372">
                  <c:v>211803</c:v>
                </c:pt>
                <c:pt idx="373">
                  <c:v>219704</c:v>
                </c:pt>
                <c:pt idx="374">
                  <c:v>275451</c:v>
                </c:pt>
                <c:pt idx="375">
                  <c:v>302453</c:v>
                </c:pt>
                <c:pt idx="376">
                  <c:v>289005</c:v>
                </c:pt>
                <c:pt idx="377">
                  <c:v>207271</c:v>
                </c:pt>
                <c:pt idx="378">
                  <c:v>214764</c:v>
                </c:pt>
                <c:pt idx="379">
                  <c:v>229278</c:v>
                </c:pt>
                <c:pt idx="380">
                  <c:v>229100</c:v>
                </c:pt>
                <c:pt idx="381">
                  <c:v>270771</c:v>
                </c:pt>
                <c:pt idx="382">
                  <c:v>291559</c:v>
                </c:pt>
                <c:pt idx="383">
                  <c:v>280605</c:v>
                </c:pt>
                <c:pt idx="384">
                  <c:v>216629</c:v>
                </c:pt>
                <c:pt idx="385">
                  <c:v>216019</c:v>
                </c:pt>
                <c:pt idx="386">
                  <c:v>220752</c:v>
                </c:pt>
                <c:pt idx="387">
                  <c:v>227753</c:v>
                </c:pt>
                <c:pt idx="388">
                  <c:v>279011</c:v>
                </c:pt>
                <c:pt idx="389">
                  <c:v>300461</c:v>
                </c:pt>
                <c:pt idx="390">
                  <c:v>290772</c:v>
                </c:pt>
                <c:pt idx="391">
                  <c:v>204946</c:v>
                </c:pt>
                <c:pt idx="392">
                  <c:v>206515</c:v>
                </c:pt>
                <c:pt idx="393">
                  <c:v>216164</c:v>
                </c:pt>
                <c:pt idx="394">
                  <c:v>224227</c:v>
                </c:pt>
                <c:pt idx="395">
                  <c:v>263884</c:v>
                </c:pt>
                <c:pt idx="396">
                  <c:v>292811</c:v>
                </c:pt>
                <c:pt idx="397">
                  <c:v>276092</c:v>
                </c:pt>
                <c:pt idx="398">
                  <c:v>200422</c:v>
                </c:pt>
                <c:pt idx="399">
                  <c:v>213797</c:v>
                </c:pt>
                <c:pt idx="400">
                  <c:v>215655</c:v>
                </c:pt>
                <c:pt idx="401">
                  <c:v>221395</c:v>
                </c:pt>
                <c:pt idx="402">
                  <c:v>277815</c:v>
                </c:pt>
                <c:pt idx="403">
                  <c:v>311101</c:v>
                </c:pt>
                <c:pt idx="404">
                  <c:v>293896</c:v>
                </c:pt>
                <c:pt idx="405">
                  <c:v>205681</c:v>
                </c:pt>
                <c:pt idx="406">
                  <c:v>217839</c:v>
                </c:pt>
                <c:pt idx="407">
                  <c:v>226614</c:v>
                </c:pt>
                <c:pt idx="408">
                  <c:v>236848</c:v>
                </c:pt>
                <c:pt idx="409">
                  <c:v>285171</c:v>
                </c:pt>
                <c:pt idx="410">
                  <c:v>316578</c:v>
                </c:pt>
                <c:pt idx="411">
                  <c:v>294938</c:v>
                </c:pt>
                <c:pt idx="412">
                  <c:v>214013</c:v>
                </c:pt>
                <c:pt idx="413">
                  <c:v>220218</c:v>
                </c:pt>
                <c:pt idx="414">
                  <c:v>237645</c:v>
                </c:pt>
                <c:pt idx="415">
                  <c:v>236310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D4C9-4A0C-8390-B28595A516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6755423"/>
        <c:axId val="2116755007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Avg temperature in Moscow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Sheet1!$C$2:$C$417</c:f>
              <c:numCache>
                <c:formatCode>General</c:formatCode>
                <c:ptCount val="416"/>
                <c:pt idx="0">
                  <c:v>18.399999999999999</c:v>
                </c:pt>
                <c:pt idx="1">
                  <c:v>14.37</c:v>
                </c:pt>
                <c:pt idx="2">
                  <c:v>16.05</c:v>
                </c:pt>
                <c:pt idx="3">
                  <c:v>16.47</c:v>
                </c:pt>
                <c:pt idx="4">
                  <c:v>15.84</c:v>
                </c:pt>
                <c:pt idx="5">
                  <c:v>12.95</c:v>
                </c:pt>
                <c:pt idx="6">
                  <c:v>16.27</c:v>
                </c:pt>
                <c:pt idx="7">
                  <c:v>13.49</c:v>
                </c:pt>
                <c:pt idx="8">
                  <c:v>10.67</c:v>
                </c:pt>
                <c:pt idx="9">
                  <c:v>11.41</c:v>
                </c:pt>
                <c:pt idx="10">
                  <c:v>10.57</c:v>
                </c:pt>
                <c:pt idx="11">
                  <c:v>9.32</c:v>
                </c:pt>
                <c:pt idx="12">
                  <c:v>11.87</c:v>
                </c:pt>
                <c:pt idx="13">
                  <c:v>10.7</c:v>
                </c:pt>
                <c:pt idx="14">
                  <c:v>10.49</c:v>
                </c:pt>
                <c:pt idx="15">
                  <c:v>9.67</c:v>
                </c:pt>
                <c:pt idx="16">
                  <c:v>13.38</c:v>
                </c:pt>
                <c:pt idx="17">
                  <c:v>8.24</c:v>
                </c:pt>
                <c:pt idx="18">
                  <c:v>7.7</c:v>
                </c:pt>
                <c:pt idx="19">
                  <c:v>8.0399999999999991</c:v>
                </c:pt>
                <c:pt idx="20">
                  <c:v>8.19</c:v>
                </c:pt>
                <c:pt idx="21">
                  <c:v>12.3</c:v>
                </c:pt>
                <c:pt idx="22">
                  <c:v>13.32</c:v>
                </c:pt>
                <c:pt idx="23">
                  <c:v>12.88</c:v>
                </c:pt>
                <c:pt idx="24">
                  <c:v>12.35</c:v>
                </c:pt>
                <c:pt idx="25">
                  <c:v>12.82</c:v>
                </c:pt>
                <c:pt idx="26">
                  <c:v>12.3</c:v>
                </c:pt>
                <c:pt idx="27">
                  <c:v>9.84</c:v>
                </c:pt>
                <c:pt idx="28">
                  <c:v>10.74</c:v>
                </c:pt>
                <c:pt idx="29">
                  <c:v>11.27</c:v>
                </c:pt>
                <c:pt idx="30">
                  <c:v>10.68</c:v>
                </c:pt>
                <c:pt idx="31">
                  <c:v>11.14</c:v>
                </c:pt>
                <c:pt idx="32">
                  <c:v>11.01</c:v>
                </c:pt>
                <c:pt idx="33">
                  <c:v>11.36</c:v>
                </c:pt>
                <c:pt idx="34">
                  <c:v>11.93</c:v>
                </c:pt>
                <c:pt idx="35">
                  <c:v>12.83</c:v>
                </c:pt>
                <c:pt idx="36">
                  <c:v>13.03</c:v>
                </c:pt>
                <c:pt idx="37">
                  <c:v>12.9</c:v>
                </c:pt>
                <c:pt idx="38">
                  <c:v>9.74</c:v>
                </c:pt>
                <c:pt idx="39">
                  <c:v>9.9499999999999993</c:v>
                </c:pt>
                <c:pt idx="40">
                  <c:v>8.8000000000000007</c:v>
                </c:pt>
                <c:pt idx="41">
                  <c:v>9.4700000000000006</c:v>
                </c:pt>
                <c:pt idx="42">
                  <c:v>11.62</c:v>
                </c:pt>
                <c:pt idx="43">
                  <c:v>11.85</c:v>
                </c:pt>
                <c:pt idx="44">
                  <c:v>11.33</c:v>
                </c:pt>
                <c:pt idx="45">
                  <c:v>5.08</c:v>
                </c:pt>
                <c:pt idx="46">
                  <c:v>1.44</c:v>
                </c:pt>
                <c:pt idx="47">
                  <c:v>1.81</c:v>
                </c:pt>
                <c:pt idx="48">
                  <c:v>1.65</c:v>
                </c:pt>
                <c:pt idx="49">
                  <c:v>1.25</c:v>
                </c:pt>
                <c:pt idx="50">
                  <c:v>0.28999999999999998</c:v>
                </c:pt>
                <c:pt idx="51">
                  <c:v>2.39</c:v>
                </c:pt>
                <c:pt idx="52">
                  <c:v>9.02</c:v>
                </c:pt>
                <c:pt idx="53">
                  <c:v>8.35</c:v>
                </c:pt>
                <c:pt idx="54">
                  <c:v>5.21</c:v>
                </c:pt>
                <c:pt idx="55">
                  <c:v>6.72</c:v>
                </c:pt>
                <c:pt idx="56">
                  <c:v>5.89</c:v>
                </c:pt>
                <c:pt idx="57">
                  <c:v>5.86</c:v>
                </c:pt>
                <c:pt idx="58">
                  <c:v>5.17</c:v>
                </c:pt>
                <c:pt idx="59">
                  <c:v>3.62</c:v>
                </c:pt>
                <c:pt idx="60">
                  <c:v>5.09</c:v>
                </c:pt>
                <c:pt idx="61">
                  <c:v>4.6500000000000004</c:v>
                </c:pt>
                <c:pt idx="62">
                  <c:v>3.85</c:v>
                </c:pt>
                <c:pt idx="63">
                  <c:v>5.51</c:v>
                </c:pt>
                <c:pt idx="64">
                  <c:v>6.85</c:v>
                </c:pt>
                <c:pt idx="65">
                  <c:v>5.64</c:v>
                </c:pt>
                <c:pt idx="66">
                  <c:v>5.07</c:v>
                </c:pt>
                <c:pt idx="67">
                  <c:v>6.14</c:v>
                </c:pt>
                <c:pt idx="68">
                  <c:v>5.91</c:v>
                </c:pt>
                <c:pt idx="69">
                  <c:v>-0.86</c:v>
                </c:pt>
                <c:pt idx="70">
                  <c:v>1.1000000000000001</c:v>
                </c:pt>
                <c:pt idx="71">
                  <c:v>-0.67</c:v>
                </c:pt>
                <c:pt idx="72">
                  <c:v>-1.85</c:v>
                </c:pt>
                <c:pt idx="73">
                  <c:v>1.58</c:v>
                </c:pt>
                <c:pt idx="74">
                  <c:v>0.76</c:v>
                </c:pt>
                <c:pt idx="75">
                  <c:v>0.01</c:v>
                </c:pt>
                <c:pt idx="76">
                  <c:v>-2.2999999999999998</c:v>
                </c:pt>
                <c:pt idx="77">
                  <c:v>-6.27</c:v>
                </c:pt>
                <c:pt idx="78">
                  <c:v>-5.19</c:v>
                </c:pt>
                <c:pt idx="79">
                  <c:v>-2.0299999999999998</c:v>
                </c:pt>
                <c:pt idx="80">
                  <c:v>-1.5</c:v>
                </c:pt>
                <c:pt idx="81">
                  <c:v>-1.68</c:v>
                </c:pt>
                <c:pt idx="82">
                  <c:v>-3.57</c:v>
                </c:pt>
                <c:pt idx="83">
                  <c:v>-2.17</c:v>
                </c:pt>
                <c:pt idx="84">
                  <c:v>0.39</c:v>
                </c:pt>
                <c:pt idx="85">
                  <c:v>-0.41</c:v>
                </c:pt>
                <c:pt idx="86">
                  <c:v>-1.68</c:v>
                </c:pt>
                <c:pt idx="87">
                  <c:v>-0.24</c:v>
                </c:pt>
                <c:pt idx="88">
                  <c:v>-0.38</c:v>
                </c:pt>
                <c:pt idx="89">
                  <c:v>0.44</c:v>
                </c:pt>
                <c:pt idx="90">
                  <c:v>0.6</c:v>
                </c:pt>
                <c:pt idx="91">
                  <c:v>-2.0099999999999998</c:v>
                </c:pt>
                <c:pt idx="92">
                  <c:v>-3.84</c:v>
                </c:pt>
                <c:pt idx="93">
                  <c:v>-7.3</c:v>
                </c:pt>
                <c:pt idx="94">
                  <c:v>-5.45</c:v>
                </c:pt>
                <c:pt idx="95">
                  <c:v>-5.42</c:v>
                </c:pt>
                <c:pt idx="96">
                  <c:v>-6.98</c:v>
                </c:pt>
                <c:pt idx="97">
                  <c:v>-8.2100000000000009</c:v>
                </c:pt>
                <c:pt idx="98">
                  <c:v>-8.34</c:v>
                </c:pt>
                <c:pt idx="99">
                  <c:v>-7.53</c:v>
                </c:pt>
                <c:pt idx="100">
                  <c:v>-8.24</c:v>
                </c:pt>
                <c:pt idx="101">
                  <c:v>-7.94</c:v>
                </c:pt>
                <c:pt idx="102">
                  <c:v>-10.02</c:v>
                </c:pt>
                <c:pt idx="103">
                  <c:v>-7.27</c:v>
                </c:pt>
                <c:pt idx="104">
                  <c:v>-6.42</c:v>
                </c:pt>
                <c:pt idx="105">
                  <c:v>-5.73</c:v>
                </c:pt>
                <c:pt idx="106">
                  <c:v>-5.23</c:v>
                </c:pt>
                <c:pt idx="107">
                  <c:v>-1.25</c:v>
                </c:pt>
                <c:pt idx="108">
                  <c:v>-1.88</c:v>
                </c:pt>
                <c:pt idx="109">
                  <c:v>-3.64</c:v>
                </c:pt>
                <c:pt idx="110">
                  <c:v>-2.4</c:v>
                </c:pt>
                <c:pt idx="111">
                  <c:v>-0.51</c:v>
                </c:pt>
                <c:pt idx="112">
                  <c:v>-2.68</c:v>
                </c:pt>
                <c:pt idx="113">
                  <c:v>-5.54</c:v>
                </c:pt>
                <c:pt idx="114">
                  <c:v>-7.29</c:v>
                </c:pt>
                <c:pt idx="115">
                  <c:v>-5.14</c:v>
                </c:pt>
                <c:pt idx="116">
                  <c:v>-2.59</c:v>
                </c:pt>
                <c:pt idx="117">
                  <c:v>-6.99</c:v>
                </c:pt>
                <c:pt idx="118">
                  <c:v>-8.77</c:v>
                </c:pt>
                <c:pt idx="119">
                  <c:v>-8.16</c:v>
                </c:pt>
                <c:pt idx="120">
                  <c:v>-4.7300000000000004</c:v>
                </c:pt>
                <c:pt idx="121">
                  <c:v>-3.68</c:v>
                </c:pt>
                <c:pt idx="122">
                  <c:v>-1.9</c:v>
                </c:pt>
                <c:pt idx="123">
                  <c:v>-1.89</c:v>
                </c:pt>
                <c:pt idx="124">
                  <c:v>-1.67</c:v>
                </c:pt>
                <c:pt idx="125">
                  <c:v>-2.4300000000000002</c:v>
                </c:pt>
                <c:pt idx="126">
                  <c:v>-2.93</c:v>
                </c:pt>
                <c:pt idx="127">
                  <c:v>-4.99</c:v>
                </c:pt>
                <c:pt idx="128">
                  <c:v>-6.25</c:v>
                </c:pt>
                <c:pt idx="129">
                  <c:v>-5.76</c:v>
                </c:pt>
                <c:pt idx="130">
                  <c:v>-7.63</c:v>
                </c:pt>
                <c:pt idx="131">
                  <c:v>-9.66</c:v>
                </c:pt>
                <c:pt idx="132">
                  <c:v>-10.31</c:v>
                </c:pt>
                <c:pt idx="133">
                  <c:v>-11.21</c:v>
                </c:pt>
                <c:pt idx="134">
                  <c:v>-12.82</c:v>
                </c:pt>
                <c:pt idx="135">
                  <c:v>-15.28</c:v>
                </c:pt>
                <c:pt idx="136">
                  <c:v>-17.21</c:v>
                </c:pt>
                <c:pt idx="137">
                  <c:v>-17.489999999999998</c:v>
                </c:pt>
                <c:pt idx="138">
                  <c:v>-20.67</c:v>
                </c:pt>
                <c:pt idx="139">
                  <c:v>-20.99</c:v>
                </c:pt>
                <c:pt idx="140">
                  <c:v>-16.2</c:v>
                </c:pt>
                <c:pt idx="141">
                  <c:v>-10.45</c:v>
                </c:pt>
                <c:pt idx="142">
                  <c:v>-13.32</c:v>
                </c:pt>
                <c:pt idx="143">
                  <c:v>-7.18</c:v>
                </c:pt>
                <c:pt idx="144">
                  <c:v>-1.28</c:v>
                </c:pt>
                <c:pt idx="145">
                  <c:v>-0.74</c:v>
                </c:pt>
                <c:pt idx="146">
                  <c:v>1</c:v>
                </c:pt>
                <c:pt idx="147">
                  <c:v>-0.92</c:v>
                </c:pt>
                <c:pt idx="148">
                  <c:v>-0.14000000000000001</c:v>
                </c:pt>
                <c:pt idx="149">
                  <c:v>-1.59</c:v>
                </c:pt>
                <c:pt idx="150">
                  <c:v>-1.35</c:v>
                </c:pt>
                <c:pt idx="151">
                  <c:v>-3.75</c:v>
                </c:pt>
                <c:pt idx="152">
                  <c:v>-5.42</c:v>
                </c:pt>
                <c:pt idx="153">
                  <c:v>-4.42</c:v>
                </c:pt>
                <c:pt idx="154">
                  <c:v>-9.67</c:v>
                </c:pt>
                <c:pt idx="155">
                  <c:v>-8.9499999999999993</c:v>
                </c:pt>
                <c:pt idx="156">
                  <c:v>-4.25</c:v>
                </c:pt>
                <c:pt idx="157">
                  <c:v>-11.44</c:v>
                </c:pt>
                <c:pt idx="158">
                  <c:v>-16.2</c:v>
                </c:pt>
                <c:pt idx="159">
                  <c:v>-16.2</c:v>
                </c:pt>
                <c:pt idx="160">
                  <c:v>-16.010000000000002</c:v>
                </c:pt>
                <c:pt idx="161">
                  <c:v>-17.48</c:v>
                </c:pt>
                <c:pt idx="162">
                  <c:v>-14.75</c:v>
                </c:pt>
                <c:pt idx="163">
                  <c:v>-15.41</c:v>
                </c:pt>
                <c:pt idx="164">
                  <c:v>-16.38</c:v>
                </c:pt>
                <c:pt idx="165">
                  <c:v>-16.059999999999999</c:v>
                </c:pt>
                <c:pt idx="166">
                  <c:v>-16.07</c:v>
                </c:pt>
                <c:pt idx="167">
                  <c:v>-15.97</c:v>
                </c:pt>
                <c:pt idx="168">
                  <c:v>-23.74</c:v>
                </c:pt>
                <c:pt idx="169">
                  <c:v>-15.44</c:v>
                </c:pt>
                <c:pt idx="170">
                  <c:v>-10.06</c:v>
                </c:pt>
                <c:pt idx="171">
                  <c:v>-15.26</c:v>
                </c:pt>
                <c:pt idx="172">
                  <c:v>-13.7</c:v>
                </c:pt>
                <c:pt idx="173">
                  <c:v>-9.85</c:v>
                </c:pt>
                <c:pt idx="174">
                  <c:v>-13.56</c:v>
                </c:pt>
                <c:pt idx="175">
                  <c:v>-20.98</c:v>
                </c:pt>
                <c:pt idx="176">
                  <c:v>-16.940000000000001</c:v>
                </c:pt>
                <c:pt idx="177">
                  <c:v>-6</c:v>
                </c:pt>
                <c:pt idx="178">
                  <c:v>2.5099999999999998</c:v>
                </c:pt>
                <c:pt idx="179">
                  <c:v>-0.03</c:v>
                </c:pt>
                <c:pt idx="180">
                  <c:v>-1.4</c:v>
                </c:pt>
                <c:pt idx="181">
                  <c:v>-1.49</c:v>
                </c:pt>
                <c:pt idx="182">
                  <c:v>1.64</c:v>
                </c:pt>
                <c:pt idx="183">
                  <c:v>-0.69</c:v>
                </c:pt>
                <c:pt idx="184">
                  <c:v>0.04</c:v>
                </c:pt>
                <c:pt idx="185">
                  <c:v>-4.8</c:v>
                </c:pt>
                <c:pt idx="186">
                  <c:v>-7.98</c:v>
                </c:pt>
                <c:pt idx="187">
                  <c:v>-7.31</c:v>
                </c:pt>
                <c:pt idx="188">
                  <c:v>-7.61</c:v>
                </c:pt>
                <c:pt idx="189">
                  <c:v>-12.54</c:v>
                </c:pt>
                <c:pt idx="190">
                  <c:v>-18.579999999999998</c:v>
                </c:pt>
                <c:pt idx="191">
                  <c:v>-17.41</c:v>
                </c:pt>
                <c:pt idx="192">
                  <c:v>-11.88</c:v>
                </c:pt>
                <c:pt idx="193">
                  <c:v>-6.78</c:v>
                </c:pt>
                <c:pt idx="194">
                  <c:v>-1.74</c:v>
                </c:pt>
                <c:pt idx="195">
                  <c:v>0.39</c:v>
                </c:pt>
                <c:pt idx="196">
                  <c:v>-0.17</c:v>
                </c:pt>
                <c:pt idx="197">
                  <c:v>-0.52</c:v>
                </c:pt>
                <c:pt idx="198">
                  <c:v>-0.85</c:v>
                </c:pt>
                <c:pt idx="199">
                  <c:v>-1.91</c:v>
                </c:pt>
                <c:pt idx="200">
                  <c:v>-3.44</c:v>
                </c:pt>
                <c:pt idx="201">
                  <c:v>-3.37</c:v>
                </c:pt>
                <c:pt idx="202">
                  <c:v>-1.18</c:v>
                </c:pt>
                <c:pt idx="203">
                  <c:v>-3</c:v>
                </c:pt>
                <c:pt idx="204">
                  <c:v>-1.72</c:v>
                </c:pt>
                <c:pt idx="205">
                  <c:v>2.67</c:v>
                </c:pt>
                <c:pt idx="206">
                  <c:v>2.69</c:v>
                </c:pt>
                <c:pt idx="207">
                  <c:v>3.9</c:v>
                </c:pt>
                <c:pt idx="208">
                  <c:v>2.57</c:v>
                </c:pt>
                <c:pt idx="209">
                  <c:v>1.61</c:v>
                </c:pt>
                <c:pt idx="210">
                  <c:v>1.3</c:v>
                </c:pt>
                <c:pt idx="211">
                  <c:v>2.08</c:v>
                </c:pt>
                <c:pt idx="212">
                  <c:v>4.08</c:v>
                </c:pt>
                <c:pt idx="213">
                  <c:v>1.7</c:v>
                </c:pt>
                <c:pt idx="214">
                  <c:v>0.05</c:v>
                </c:pt>
                <c:pt idx="215">
                  <c:v>0.52</c:v>
                </c:pt>
                <c:pt idx="216">
                  <c:v>2.75</c:v>
                </c:pt>
                <c:pt idx="217">
                  <c:v>4.46</c:v>
                </c:pt>
                <c:pt idx="218">
                  <c:v>4.18</c:v>
                </c:pt>
                <c:pt idx="219">
                  <c:v>0.24</c:v>
                </c:pt>
                <c:pt idx="220">
                  <c:v>2.0499999999999998</c:v>
                </c:pt>
                <c:pt idx="221">
                  <c:v>4.3</c:v>
                </c:pt>
                <c:pt idx="222">
                  <c:v>7.31</c:v>
                </c:pt>
                <c:pt idx="223">
                  <c:v>7.87</c:v>
                </c:pt>
                <c:pt idx="224">
                  <c:v>12.69</c:v>
                </c:pt>
                <c:pt idx="225">
                  <c:v>13.45</c:v>
                </c:pt>
                <c:pt idx="226">
                  <c:v>11.52</c:v>
                </c:pt>
                <c:pt idx="227">
                  <c:v>10.43</c:v>
                </c:pt>
                <c:pt idx="228">
                  <c:v>11.08</c:v>
                </c:pt>
                <c:pt idx="229">
                  <c:v>9.43</c:v>
                </c:pt>
                <c:pt idx="230">
                  <c:v>8.49</c:v>
                </c:pt>
                <c:pt idx="231">
                  <c:v>4.18</c:v>
                </c:pt>
                <c:pt idx="232">
                  <c:v>2.0699999999999998</c:v>
                </c:pt>
                <c:pt idx="233">
                  <c:v>6.72</c:v>
                </c:pt>
                <c:pt idx="234">
                  <c:v>8.2899999999999991</c:v>
                </c:pt>
                <c:pt idx="235">
                  <c:v>2.46</c:v>
                </c:pt>
                <c:pt idx="236">
                  <c:v>2.2599999999999998</c:v>
                </c:pt>
                <c:pt idx="237">
                  <c:v>3.36</c:v>
                </c:pt>
                <c:pt idx="238">
                  <c:v>1.38</c:v>
                </c:pt>
                <c:pt idx="239">
                  <c:v>2.5499999999999998</c:v>
                </c:pt>
                <c:pt idx="240">
                  <c:v>5.2</c:v>
                </c:pt>
                <c:pt idx="241">
                  <c:v>8.19</c:v>
                </c:pt>
                <c:pt idx="242">
                  <c:v>8.1300000000000008</c:v>
                </c:pt>
                <c:pt idx="243">
                  <c:v>8.1300000000000008</c:v>
                </c:pt>
                <c:pt idx="244">
                  <c:v>10.68</c:v>
                </c:pt>
                <c:pt idx="245">
                  <c:v>4.47</c:v>
                </c:pt>
                <c:pt idx="246">
                  <c:v>6.34</c:v>
                </c:pt>
                <c:pt idx="247">
                  <c:v>9.98</c:v>
                </c:pt>
                <c:pt idx="248">
                  <c:v>8.2899999999999991</c:v>
                </c:pt>
                <c:pt idx="249">
                  <c:v>7</c:v>
                </c:pt>
                <c:pt idx="250">
                  <c:v>5.9</c:v>
                </c:pt>
                <c:pt idx="251">
                  <c:v>9.4</c:v>
                </c:pt>
                <c:pt idx="252">
                  <c:v>13.58</c:v>
                </c:pt>
                <c:pt idx="253">
                  <c:v>14.08</c:v>
                </c:pt>
                <c:pt idx="254">
                  <c:v>12.43</c:v>
                </c:pt>
                <c:pt idx="255">
                  <c:v>13.51</c:v>
                </c:pt>
                <c:pt idx="256">
                  <c:v>17.59</c:v>
                </c:pt>
                <c:pt idx="257">
                  <c:v>15.52</c:v>
                </c:pt>
                <c:pt idx="258">
                  <c:v>19.45</c:v>
                </c:pt>
                <c:pt idx="259">
                  <c:v>22.83</c:v>
                </c:pt>
                <c:pt idx="260">
                  <c:v>21</c:v>
                </c:pt>
                <c:pt idx="261">
                  <c:v>15.71</c:v>
                </c:pt>
                <c:pt idx="262">
                  <c:v>12.89</c:v>
                </c:pt>
                <c:pt idx="263">
                  <c:v>12.74</c:v>
                </c:pt>
                <c:pt idx="264">
                  <c:v>14.67</c:v>
                </c:pt>
                <c:pt idx="265">
                  <c:v>13.68</c:v>
                </c:pt>
                <c:pt idx="266">
                  <c:v>14.25</c:v>
                </c:pt>
                <c:pt idx="267">
                  <c:v>16.04</c:v>
                </c:pt>
                <c:pt idx="268">
                  <c:v>14.98</c:v>
                </c:pt>
                <c:pt idx="269">
                  <c:v>16.39</c:v>
                </c:pt>
                <c:pt idx="270">
                  <c:v>12.81</c:v>
                </c:pt>
                <c:pt idx="271">
                  <c:v>9.91</c:v>
                </c:pt>
                <c:pt idx="272">
                  <c:v>8.27</c:v>
                </c:pt>
                <c:pt idx="273">
                  <c:v>9.5</c:v>
                </c:pt>
                <c:pt idx="274">
                  <c:v>13.24</c:v>
                </c:pt>
                <c:pt idx="275">
                  <c:v>13.76</c:v>
                </c:pt>
                <c:pt idx="276">
                  <c:v>16.09</c:v>
                </c:pt>
                <c:pt idx="277">
                  <c:v>17.41</c:v>
                </c:pt>
                <c:pt idx="278">
                  <c:v>16.329999999999998</c:v>
                </c:pt>
                <c:pt idx="279">
                  <c:v>16.53</c:v>
                </c:pt>
                <c:pt idx="280">
                  <c:v>16</c:v>
                </c:pt>
                <c:pt idx="281">
                  <c:v>15.39</c:v>
                </c:pt>
                <c:pt idx="282">
                  <c:v>12.81</c:v>
                </c:pt>
                <c:pt idx="283">
                  <c:v>13.07</c:v>
                </c:pt>
                <c:pt idx="284">
                  <c:v>16.22</c:v>
                </c:pt>
                <c:pt idx="285">
                  <c:v>18.32</c:v>
                </c:pt>
                <c:pt idx="286">
                  <c:v>19.739999999999998</c:v>
                </c:pt>
                <c:pt idx="287">
                  <c:v>18.59</c:v>
                </c:pt>
                <c:pt idx="288">
                  <c:v>18.53</c:v>
                </c:pt>
                <c:pt idx="289">
                  <c:v>17.71</c:v>
                </c:pt>
                <c:pt idx="290">
                  <c:v>19.149999999999999</c:v>
                </c:pt>
                <c:pt idx="291">
                  <c:v>21.25</c:v>
                </c:pt>
                <c:pt idx="292">
                  <c:v>22.27</c:v>
                </c:pt>
                <c:pt idx="293">
                  <c:v>23.33</c:v>
                </c:pt>
                <c:pt idx="294">
                  <c:v>24.53</c:v>
                </c:pt>
                <c:pt idx="295">
                  <c:v>25.6</c:v>
                </c:pt>
                <c:pt idx="296">
                  <c:v>26.29</c:v>
                </c:pt>
                <c:pt idx="297">
                  <c:v>25.51</c:v>
                </c:pt>
                <c:pt idx="298">
                  <c:v>25.03</c:v>
                </c:pt>
                <c:pt idx="299">
                  <c:v>23.71</c:v>
                </c:pt>
                <c:pt idx="300">
                  <c:v>20.239999999999998</c:v>
                </c:pt>
                <c:pt idx="301">
                  <c:v>17.27</c:v>
                </c:pt>
                <c:pt idx="302">
                  <c:v>15.62</c:v>
                </c:pt>
                <c:pt idx="303">
                  <c:v>18.84</c:v>
                </c:pt>
                <c:pt idx="304">
                  <c:v>17.73</c:v>
                </c:pt>
                <c:pt idx="305">
                  <c:v>17.18</c:v>
                </c:pt>
                <c:pt idx="306">
                  <c:v>17.649999999999999</c:v>
                </c:pt>
                <c:pt idx="307">
                  <c:v>20.420000000000002</c:v>
                </c:pt>
                <c:pt idx="308">
                  <c:v>20.79</c:v>
                </c:pt>
                <c:pt idx="309">
                  <c:v>21.34</c:v>
                </c:pt>
                <c:pt idx="310">
                  <c:v>22.48</c:v>
                </c:pt>
                <c:pt idx="311">
                  <c:v>23.65</c:v>
                </c:pt>
                <c:pt idx="312">
                  <c:v>24.46</c:v>
                </c:pt>
                <c:pt idx="313">
                  <c:v>25.09</c:v>
                </c:pt>
                <c:pt idx="314">
                  <c:v>23.6</c:v>
                </c:pt>
                <c:pt idx="315">
                  <c:v>24.22</c:v>
                </c:pt>
                <c:pt idx="316">
                  <c:v>24.79</c:v>
                </c:pt>
                <c:pt idx="317">
                  <c:v>20.91</c:v>
                </c:pt>
                <c:pt idx="318">
                  <c:v>23.14</c:v>
                </c:pt>
                <c:pt idx="319">
                  <c:v>22.61</c:v>
                </c:pt>
                <c:pt idx="320">
                  <c:v>21.78</c:v>
                </c:pt>
                <c:pt idx="321">
                  <c:v>21.26</c:v>
                </c:pt>
                <c:pt idx="322">
                  <c:v>20.59</c:v>
                </c:pt>
                <c:pt idx="323">
                  <c:v>18.05</c:v>
                </c:pt>
                <c:pt idx="324">
                  <c:v>15.94</c:v>
                </c:pt>
                <c:pt idx="325">
                  <c:v>15.7</c:v>
                </c:pt>
                <c:pt idx="326">
                  <c:v>15.74</c:v>
                </c:pt>
                <c:pt idx="327">
                  <c:v>15.95</c:v>
                </c:pt>
                <c:pt idx="328">
                  <c:v>18.079999999999998</c:v>
                </c:pt>
                <c:pt idx="329">
                  <c:v>20.65</c:v>
                </c:pt>
                <c:pt idx="330">
                  <c:v>18.100000000000001</c:v>
                </c:pt>
                <c:pt idx="331">
                  <c:v>19.559999999999999</c:v>
                </c:pt>
                <c:pt idx="332">
                  <c:v>18.63</c:v>
                </c:pt>
                <c:pt idx="333">
                  <c:v>19.760000000000002</c:v>
                </c:pt>
                <c:pt idx="334">
                  <c:v>18.68</c:v>
                </c:pt>
                <c:pt idx="335">
                  <c:v>21.39</c:v>
                </c:pt>
                <c:pt idx="336">
                  <c:v>18.489999999999998</c:v>
                </c:pt>
                <c:pt idx="337">
                  <c:v>16.07</c:v>
                </c:pt>
                <c:pt idx="338">
                  <c:v>14.54</c:v>
                </c:pt>
                <c:pt idx="339">
                  <c:v>16.12</c:v>
                </c:pt>
                <c:pt idx="340">
                  <c:v>18.79</c:v>
                </c:pt>
                <c:pt idx="341">
                  <c:v>18.29</c:v>
                </c:pt>
                <c:pt idx="342">
                  <c:v>20.79</c:v>
                </c:pt>
                <c:pt idx="343">
                  <c:v>21.79</c:v>
                </c:pt>
                <c:pt idx="344">
                  <c:v>18.86</c:v>
                </c:pt>
                <c:pt idx="345">
                  <c:v>17.93</c:v>
                </c:pt>
                <c:pt idx="346">
                  <c:v>16.63</c:v>
                </c:pt>
                <c:pt idx="347">
                  <c:v>16.5</c:v>
                </c:pt>
                <c:pt idx="348">
                  <c:v>18.510000000000002</c:v>
                </c:pt>
                <c:pt idx="349">
                  <c:v>21.21</c:v>
                </c:pt>
                <c:pt idx="350">
                  <c:v>21.18</c:v>
                </c:pt>
                <c:pt idx="351">
                  <c:v>20.45</c:v>
                </c:pt>
                <c:pt idx="352">
                  <c:v>18.02</c:v>
                </c:pt>
                <c:pt idx="353">
                  <c:v>18.38</c:v>
                </c:pt>
                <c:pt idx="354">
                  <c:v>17.18</c:v>
                </c:pt>
                <c:pt idx="355">
                  <c:v>14.79</c:v>
                </c:pt>
                <c:pt idx="356">
                  <c:v>14.1</c:v>
                </c:pt>
                <c:pt idx="357">
                  <c:v>12.93</c:v>
                </c:pt>
                <c:pt idx="358">
                  <c:v>12.61</c:v>
                </c:pt>
                <c:pt idx="359">
                  <c:v>15.11</c:v>
                </c:pt>
                <c:pt idx="360">
                  <c:v>16.32</c:v>
                </c:pt>
                <c:pt idx="361">
                  <c:v>15.91</c:v>
                </c:pt>
                <c:pt idx="362">
                  <c:v>16.89</c:v>
                </c:pt>
                <c:pt idx="363">
                  <c:v>16.920000000000002</c:v>
                </c:pt>
                <c:pt idx="364">
                  <c:v>18.05</c:v>
                </c:pt>
                <c:pt idx="365">
                  <c:v>14.6</c:v>
                </c:pt>
                <c:pt idx="366">
                  <c:v>10.44</c:v>
                </c:pt>
                <c:pt idx="367">
                  <c:v>6.47</c:v>
                </c:pt>
                <c:pt idx="368">
                  <c:v>6.35</c:v>
                </c:pt>
                <c:pt idx="369">
                  <c:v>5.73</c:v>
                </c:pt>
                <c:pt idx="370">
                  <c:v>7.06</c:v>
                </c:pt>
                <c:pt idx="371">
                  <c:v>8.14</c:v>
                </c:pt>
                <c:pt idx="372">
                  <c:v>11.01</c:v>
                </c:pt>
                <c:pt idx="373">
                  <c:v>13.96</c:v>
                </c:pt>
                <c:pt idx="374">
                  <c:v>13.97</c:v>
                </c:pt>
                <c:pt idx="375">
                  <c:v>12.29</c:v>
                </c:pt>
                <c:pt idx="376">
                  <c:v>13.86</c:v>
                </c:pt>
                <c:pt idx="377">
                  <c:v>15.13</c:v>
                </c:pt>
                <c:pt idx="378">
                  <c:v>10.67</c:v>
                </c:pt>
                <c:pt idx="379">
                  <c:v>8</c:v>
                </c:pt>
                <c:pt idx="380">
                  <c:v>6.43</c:v>
                </c:pt>
                <c:pt idx="381">
                  <c:v>5.25</c:v>
                </c:pt>
                <c:pt idx="382">
                  <c:v>4.7699999999999996</c:v>
                </c:pt>
                <c:pt idx="383">
                  <c:v>4.78</c:v>
                </c:pt>
                <c:pt idx="384">
                  <c:v>3.85</c:v>
                </c:pt>
                <c:pt idx="385">
                  <c:v>4.72</c:v>
                </c:pt>
                <c:pt idx="386">
                  <c:v>4.92</c:v>
                </c:pt>
                <c:pt idx="387">
                  <c:v>7.12</c:v>
                </c:pt>
                <c:pt idx="388">
                  <c:v>7.36</c:v>
                </c:pt>
                <c:pt idx="389">
                  <c:v>7.73</c:v>
                </c:pt>
                <c:pt idx="390">
                  <c:v>8.08</c:v>
                </c:pt>
                <c:pt idx="391">
                  <c:v>7.65</c:v>
                </c:pt>
                <c:pt idx="392">
                  <c:v>6.45</c:v>
                </c:pt>
                <c:pt idx="393">
                  <c:v>4</c:v>
                </c:pt>
                <c:pt idx="394">
                  <c:v>4.01</c:v>
                </c:pt>
                <c:pt idx="395">
                  <c:v>3.74</c:v>
                </c:pt>
                <c:pt idx="396">
                  <c:v>3.02</c:v>
                </c:pt>
                <c:pt idx="397">
                  <c:v>3.55</c:v>
                </c:pt>
                <c:pt idx="398">
                  <c:v>5.17</c:v>
                </c:pt>
                <c:pt idx="399">
                  <c:v>5.29</c:v>
                </c:pt>
                <c:pt idx="400">
                  <c:v>6.74</c:v>
                </c:pt>
                <c:pt idx="401">
                  <c:v>4.24</c:v>
                </c:pt>
                <c:pt idx="402">
                  <c:v>3.18</c:v>
                </c:pt>
                <c:pt idx="403">
                  <c:v>3.3</c:v>
                </c:pt>
                <c:pt idx="404">
                  <c:v>4.29</c:v>
                </c:pt>
                <c:pt idx="405">
                  <c:v>2.59</c:v>
                </c:pt>
                <c:pt idx="406">
                  <c:v>6.41</c:v>
                </c:pt>
                <c:pt idx="407">
                  <c:v>7.65</c:v>
                </c:pt>
                <c:pt idx="408">
                  <c:v>6.75</c:v>
                </c:pt>
                <c:pt idx="409">
                  <c:v>4.51</c:v>
                </c:pt>
                <c:pt idx="410">
                  <c:v>6.79</c:v>
                </c:pt>
                <c:pt idx="411">
                  <c:v>3.84</c:v>
                </c:pt>
                <c:pt idx="412">
                  <c:v>3.42</c:v>
                </c:pt>
                <c:pt idx="413">
                  <c:v>1.24</c:v>
                </c:pt>
                <c:pt idx="414">
                  <c:v>-0.3</c:v>
                </c:pt>
                <c:pt idx="415">
                  <c:v>7.49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C9-4A0C-8390-B28595A516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49388704"/>
        <c:axId val="1949393280"/>
      </c:lineChart>
      <c:valAx>
        <c:axId val="2116755007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orders (‘000)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755423"/>
        <c:crosses val="max"/>
        <c:crossBetween val="between"/>
        <c:dispUnits>
          <c:builtInUnit val="thousands"/>
        </c:dispUnits>
      </c:valAx>
      <c:dateAx>
        <c:axId val="2116755423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755007"/>
        <c:crosses val="autoZero"/>
        <c:auto val="0"/>
        <c:lblOffset val="100"/>
        <c:baseTimeUnit val="days"/>
        <c:majorUnit val="1"/>
        <c:minorUnit val="1"/>
      </c:dateAx>
      <c:valAx>
        <c:axId val="19493932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Temperature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9388704"/>
        <c:crosses val="autoZero"/>
        <c:crossBetween val="between"/>
      </c:valAx>
      <c:dateAx>
        <c:axId val="194938870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949393280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260885435678158"/>
          <c:y val="0.87893239625167341"/>
          <c:w val="0.29144461246979891"/>
          <c:h val="8.6109457671957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17425388051643E-2"/>
          <c:y val="0.11101005382801725"/>
          <c:w val="0.87327349976258983"/>
          <c:h val="0.58384069576048758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Holidays</c:v>
                </c:pt>
              </c:strCache>
            </c:strRef>
          </c:tx>
          <c:spPr>
            <a:solidFill>
              <a:srgbClr val="002060"/>
            </a:solidFill>
            <a:ln>
              <a:solidFill>
                <a:srgbClr val="002060"/>
              </a:solidFill>
            </a:ln>
            <a:effectLst/>
          </c:spPr>
          <c:invertIfNegative val="0"/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Sheet1!$C$2:$C$417</c:f>
              <c:numCache>
                <c:formatCode>General</c:formatCode>
                <c:ptCount val="416"/>
                <c:pt idx="64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66">
                  <c:v>1</c:v>
                </c:pt>
                <c:pt idx="175">
                  <c:v>1</c:v>
                </c:pt>
                <c:pt idx="188">
                  <c:v>1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1</c:v>
                </c:pt>
                <c:pt idx="28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D5-4E3B-8712-D63E26F1BD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27822768"/>
        <c:axId val="427810704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Orders</c:v>
                </c:pt>
              </c:strCache>
            </c:strRef>
          </c:tx>
          <c:spPr>
            <a:ln w="28575" cap="rnd" cmpd="sng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Sheet1!$B$2:$B$417</c:f>
              <c:numCache>
                <c:formatCode>General</c:formatCode>
                <c:ptCount val="416"/>
                <c:pt idx="0">
                  <c:v>164226</c:v>
                </c:pt>
                <c:pt idx="1">
                  <c:v>132578</c:v>
                </c:pt>
                <c:pt idx="2">
                  <c:v>136555</c:v>
                </c:pt>
                <c:pt idx="3">
                  <c:v>179472</c:v>
                </c:pt>
                <c:pt idx="4">
                  <c:v>205625</c:v>
                </c:pt>
                <c:pt idx="5">
                  <c:v>192001</c:v>
                </c:pt>
                <c:pt idx="6">
                  <c:v>133006</c:v>
                </c:pt>
                <c:pt idx="7">
                  <c:v>148126</c:v>
                </c:pt>
                <c:pt idx="8">
                  <c:v>148658</c:v>
                </c:pt>
                <c:pt idx="9">
                  <c:v>163496</c:v>
                </c:pt>
                <c:pt idx="10">
                  <c:v>191584</c:v>
                </c:pt>
                <c:pt idx="11">
                  <c:v>213070</c:v>
                </c:pt>
                <c:pt idx="12">
                  <c:v>205936</c:v>
                </c:pt>
                <c:pt idx="13">
                  <c:v>143388</c:v>
                </c:pt>
                <c:pt idx="14">
                  <c:v>146343</c:v>
                </c:pt>
                <c:pt idx="15">
                  <c:v>150448</c:v>
                </c:pt>
                <c:pt idx="16">
                  <c:v>166491</c:v>
                </c:pt>
                <c:pt idx="17">
                  <c:v>196845</c:v>
                </c:pt>
                <c:pt idx="18">
                  <c:v>218363</c:v>
                </c:pt>
                <c:pt idx="19">
                  <c:v>201035</c:v>
                </c:pt>
                <c:pt idx="20">
                  <c:v>142105</c:v>
                </c:pt>
                <c:pt idx="21">
                  <c:v>140479</c:v>
                </c:pt>
                <c:pt idx="22">
                  <c:v>145571</c:v>
                </c:pt>
                <c:pt idx="23">
                  <c:v>148658</c:v>
                </c:pt>
                <c:pt idx="24">
                  <c:v>194407</c:v>
                </c:pt>
                <c:pt idx="25">
                  <c:v>214615</c:v>
                </c:pt>
                <c:pt idx="26">
                  <c:v>201435</c:v>
                </c:pt>
                <c:pt idx="27">
                  <c:v>147173</c:v>
                </c:pt>
                <c:pt idx="28">
                  <c:v>143718</c:v>
                </c:pt>
                <c:pt idx="29">
                  <c:v>151948</c:v>
                </c:pt>
                <c:pt idx="30">
                  <c:v>157407</c:v>
                </c:pt>
                <c:pt idx="31">
                  <c:v>196384</c:v>
                </c:pt>
                <c:pt idx="32">
                  <c:v>220101</c:v>
                </c:pt>
                <c:pt idx="33">
                  <c:v>208294</c:v>
                </c:pt>
                <c:pt idx="34">
                  <c:v>151085</c:v>
                </c:pt>
                <c:pt idx="35">
                  <c:v>151947</c:v>
                </c:pt>
                <c:pt idx="36">
                  <c:v>158147</c:v>
                </c:pt>
                <c:pt idx="37">
                  <c:v>164689</c:v>
                </c:pt>
                <c:pt idx="38">
                  <c:v>214645</c:v>
                </c:pt>
                <c:pt idx="39">
                  <c:v>231986</c:v>
                </c:pt>
                <c:pt idx="40">
                  <c:v>211517</c:v>
                </c:pt>
                <c:pt idx="41">
                  <c:v>160405</c:v>
                </c:pt>
                <c:pt idx="42">
                  <c:v>159127</c:v>
                </c:pt>
                <c:pt idx="43">
                  <c:v>163844</c:v>
                </c:pt>
                <c:pt idx="44">
                  <c:v>176732</c:v>
                </c:pt>
                <c:pt idx="45">
                  <c:v>216861</c:v>
                </c:pt>
                <c:pt idx="46">
                  <c:v>237664</c:v>
                </c:pt>
                <c:pt idx="47">
                  <c:v>226234</c:v>
                </c:pt>
                <c:pt idx="48">
                  <c:v>159652</c:v>
                </c:pt>
                <c:pt idx="49">
                  <c:v>165759</c:v>
                </c:pt>
                <c:pt idx="50">
                  <c:v>169046</c:v>
                </c:pt>
                <c:pt idx="51">
                  <c:v>183820</c:v>
                </c:pt>
                <c:pt idx="52">
                  <c:v>228341</c:v>
                </c:pt>
                <c:pt idx="53">
                  <c:v>243919</c:v>
                </c:pt>
                <c:pt idx="54">
                  <c:v>219318</c:v>
                </c:pt>
                <c:pt idx="55">
                  <c:v>158111</c:v>
                </c:pt>
                <c:pt idx="56">
                  <c:v>158987</c:v>
                </c:pt>
                <c:pt idx="57">
                  <c:v>164670</c:v>
                </c:pt>
                <c:pt idx="58">
                  <c:v>173130</c:v>
                </c:pt>
                <c:pt idx="59">
                  <c:v>220015</c:v>
                </c:pt>
                <c:pt idx="60">
                  <c:v>245102</c:v>
                </c:pt>
                <c:pt idx="61">
                  <c:v>228136</c:v>
                </c:pt>
                <c:pt idx="62">
                  <c:v>156641</c:v>
                </c:pt>
                <c:pt idx="63">
                  <c:v>179349</c:v>
                </c:pt>
                <c:pt idx="64">
                  <c:v>209356</c:v>
                </c:pt>
                <c:pt idx="65">
                  <c:v>166510</c:v>
                </c:pt>
                <c:pt idx="66">
                  <c:v>207104</c:v>
                </c:pt>
                <c:pt idx="67">
                  <c:v>227420</c:v>
                </c:pt>
                <c:pt idx="68">
                  <c:v>214961</c:v>
                </c:pt>
                <c:pt idx="69">
                  <c:v>154509</c:v>
                </c:pt>
                <c:pt idx="70">
                  <c:v>173969</c:v>
                </c:pt>
                <c:pt idx="71">
                  <c:v>176734</c:v>
                </c:pt>
                <c:pt idx="72">
                  <c:v>185191</c:v>
                </c:pt>
                <c:pt idx="73">
                  <c:v>230035</c:v>
                </c:pt>
                <c:pt idx="74">
                  <c:v>243621</c:v>
                </c:pt>
                <c:pt idx="75">
                  <c:v>218858</c:v>
                </c:pt>
                <c:pt idx="76">
                  <c:v>169711</c:v>
                </c:pt>
                <c:pt idx="77">
                  <c:v>170387</c:v>
                </c:pt>
                <c:pt idx="78">
                  <c:v>174773</c:v>
                </c:pt>
                <c:pt idx="79">
                  <c:v>183941</c:v>
                </c:pt>
                <c:pt idx="80">
                  <c:v>222800</c:v>
                </c:pt>
                <c:pt idx="81">
                  <c:v>232997</c:v>
                </c:pt>
                <c:pt idx="82">
                  <c:v>212134</c:v>
                </c:pt>
                <c:pt idx="83">
                  <c:v>160818</c:v>
                </c:pt>
                <c:pt idx="84">
                  <c:v>167259</c:v>
                </c:pt>
                <c:pt idx="85">
                  <c:v>178871</c:v>
                </c:pt>
                <c:pt idx="86">
                  <c:v>183805</c:v>
                </c:pt>
                <c:pt idx="87">
                  <c:v>226971</c:v>
                </c:pt>
                <c:pt idx="88">
                  <c:v>243338</c:v>
                </c:pt>
                <c:pt idx="89">
                  <c:v>227922</c:v>
                </c:pt>
                <c:pt idx="90">
                  <c:v>161386</c:v>
                </c:pt>
                <c:pt idx="91">
                  <c:v>156956</c:v>
                </c:pt>
                <c:pt idx="92">
                  <c:v>164996</c:v>
                </c:pt>
                <c:pt idx="93">
                  <c:v>172448</c:v>
                </c:pt>
                <c:pt idx="94">
                  <c:v>221694</c:v>
                </c:pt>
                <c:pt idx="95">
                  <c:v>247643</c:v>
                </c:pt>
                <c:pt idx="96">
                  <c:v>222164</c:v>
                </c:pt>
                <c:pt idx="97">
                  <c:v>160245</c:v>
                </c:pt>
                <c:pt idx="98">
                  <c:v>165223</c:v>
                </c:pt>
                <c:pt idx="99">
                  <c:v>173663</c:v>
                </c:pt>
                <c:pt idx="100">
                  <c:v>190382</c:v>
                </c:pt>
                <c:pt idx="101">
                  <c:v>234062</c:v>
                </c:pt>
                <c:pt idx="102">
                  <c:v>258532</c:v>
                </c:pt>
                <c:pt idx="103">
                  <c:v>232729</c:v>
                </c:pt>
                <c:pt idx="104">
                  <c:v>167540</c:v>
                </c:pt>
                <c:pt idx="105">
                  <c:v>176263</c:v>
                </c:pt>
                <c:pt idx="106">
                  <c:v>180345</c:v>
                </c:pt>
                <c:pt idx="107">
                  <c:v>185253</c:v>
                </c:pt>
                <c:pt idx="108">
                  <c:v>232837</c:v>
                </c:pt>
                <c:pt idx="109">
                  <c:v>259854</c:v>
                </c:pt>
                <c:pt idx="110">
                  <c:v>233076</c:v>
                </c:pt>
                <c:pt idx="111">
                  <c:v>169503</c:v>
                </c:pt>
                <c:pt idx="112">
                  <c:v>177195</c:v>
                </c:pt>
                <c:pt idx="113">
                  <c:v>182397</c:v>
                </c:pt>
                <c:pt idx="114">
                  <c:v>190514</c:v>
                </c:pt>
                <c:pt idx="115">
                  <c:v>228802</c:v>
                </c:pt>
                <c:pt idx="116">
                  <c:v>260318</c:v>
                </c:pt>
                <c:pt idx="117">
                  <c:v>231490</c:v>
                </c:pt>
                <c:pt idx="118">
                  <c:v>187410</c:v>
                </c:pt>
                <c:pt idx="119">
                  <c:v>201547</c:v>
                </c:pt>
                <c:pt idx="120">
                  <c:v>210077</c:v>
                </c:pt>
                <c:pt idx="121">
                  <c:v>133269</c:v>
                </c:pt>
                <c:pt idx="122">
                  <c:v>128930</c:v>
                </c:pt>
                <c:pt idx="123">
                  <c:v>187228</c:v>
                </c:pt>
                <c:pt idx="124">
                  <c:v>201731</c:v>
                </c:pt>
                <c:pt idx="125">
                  <c:v>192895</c:v>
                </c:pt>
                <c:pt idx="126">
                  <c:v>190774</c:v>
                </c:pt>
                <c:pt idx="127">
                  <c:v>188192</c:v>
                </c:pt>
                <c:pt idx="128">
                  <c:v>187222</c:v>
                </c:pt>
                <c:pt idx="129">
                  <c:v>202423</c:v>
                </c:pt>
                <c:pt idx="130">
                  <c:v>212421</c:v>
                </c:pt>
                <c:pt idx="131">
                  <c:v>208078</c:v>
                </c:pt>
                <c:pt idx="132">
                  <c:v>155645</c:v>
                </c:pt>
                <c:pt idx="133">
                  <c:v>159047</c:v>
                </c:pt>
                <c:pt idx="134">
                  <c:v>181567</c:v>
                </c:pt>
                <c:pt idx="135">
                  <c:v>175913</c:v>
                </c:pt>
                <c:pt idx="136">
                  <c:v>217796</c:v>
                </c:pt>
                <c:pt idx="137">
                  <c:v>237197</c:v>
                </c:pt>
                <c:pt idx="138">
                  <c:v>217233</c:v>
                </c:pt>
                <c:pt idx="139">
                  <c:v>158806</c:v>
                </c:pt>
                <c:pt idx="140">
                  <c:v>162949</c:v>
                </c:pt>
                <c:pt idx="141">
                  <c:v>162668</c:v>
                </c:pt>
                <c:pt idx="142">
                  <c:v>178032</c:v>
                </c:pt>
                <c:pt idx="143">
                  <c:v>220010</c:v>
                </c:pt>
                <c:pt idx="144">
                  <c:v>252021</c:v>
                </c:pt>
                <c:pt idx="145">
                  <c:v>228583</c:v>
                </c:pt>
                <c:pt idx="146">
                  <c:v>166308</c:v>
                </c:pt>
                <c:pt idx="147">
                  <c:v>163595</c:v>
                </c:pt>
                <c:pt idx="148">
                  <c:v>164291</c:v>
                </c:pt>
                <c:pt idx="149">
                  <c:v>177038</c:v>
                </c:pt>
                <c:pt idx="150">
                  <c:v>221351</c:v>
                </c:pt>
                <c:pt idx="151">
                  <c:v>249758</c:v>
                </c:pt>
                <c:pt idx="152">
                  <c:v>227342</c:v>
                </c:pt>
                <c:pt idx="153">
                  <c:v>151759</c:v>
                </c:pt>
                <c:pt idx="154">
                  <c:v>157592</c:v>
                </c:pt>
                <c:pt idx="155">
                  <c:v>169145</c:v>
                </c:pt>
                <c:pt idx="156">
                  <c:v>173215</c:v>
                </c:pt>
                <c:pt idx="157">
                  <c:v>224239</c:v>
                </c:pt>
                <c:pt idx="158">
                  <c:v>254146</c:v>
                </c:pt>
                <c:pt idx="159">
                  <c:v>234577</c:v>
                </c:pt>
                <c:pt idx="160">
                  <c:v>159971</c:v>
                </c:pt>
                <c:pt idx="161">
                  <c:v>168004</c:v>
                </c:pt>
                <c:pt idx="162">
                  <c:v>180962</c:v>
                </c:pt>
                <c:pt idx="163">
                  <c:v>181973</c:v>
                </c:pt>
                <c:pt idx="164">
                  <c:v>220754</c:v>
                </c:pt>
                <c:pt idx="165">
                  <c:v>222442</c:v>
                </c:pt>
                <c:pt idx="166">
                  <c:v>260476</c:v>
                </c:pt>
                <c:pt idx="167">
                  <c:v>160445</c:v>
                </c:pt>
                <c:pt idx="168">
                  <c:v>161560</c:v>
                </c:pt>
                <c:pt idx="169">
                  <c:v>166319</c:v>
                </c:pt>
                <c:pt idx="170">
                  <c:v>173655</c:v>
                </c:pt>
                <c:pt idx="171">
                  <c:v>188524</c:v>
                </c:pt>
                <c:pt idx="172">
                  <c:v>231723</c:v>
                </c:pt>
                <c:pt idx="173">
                  <c:v>232714</c:v>
                </c:pt>
                <c:pt idx="174">
                  <c:v>216324</c:v>
                </c:pt>
                <c:pt idx="175">
                  <c:v>249754</c:v>
                </c:pt>
                <c:pt idx="176">
                  <c:v>158166</c:v>
                </c:pt>
                <c:pt idx="177">
                  <c:v>164633</c:v>
                </c:pt>
                <c:pt idx="178">
                  <c:v>205515</c:v>
                </c:pt>
                <c:pt idx="179">
                  <c:v>229698</c:v>
                </c:pt>
                <c:pt idx="180">
                  <c:v>214011</c:v>
                </c:pt>
                <c:pt idx="181">
                  <c:v>143859</c:v>
                </c:pt>
                <c:pt idx="182">
                  <c:v>148677</c:v>
                </c:pt>
                <c:pt idx="183">
                  <c:v>156715</c:v>
                </c:pt>
                <c:pt idx="184">
                  <c:v>163734</c:v>
                </c:pt>
                <c:pt idx="185">
                  <c:v>210428</c:v>
                </c:pt>
                <c:pt idx="186">
                  <c:v>232843</c:v>
                </c:pt>
                <c:pt idx="187">
                  <c:v>231844</c:v>
                </c:pt>
                <c:pt idx="188">
                  <c:v>280364</c:v>
                </c:pt>
                <c:pt idx="189">
                  <c:v>156809</c:v>
                </c:pt>
                <c:pt idx="190">
                  <c:v>167826</c:v>
                </c:pt>
                <c:pt idx="191">
                  <c:v>172059</c:v>
                </c:pt>
                <c:pt idx="192">
                  <c:v>215238</c:v>
                </c:pt>
                <c:pt idx="193">
                  <c:v>244332</c:v>
                </c:pt>
                <c:pt idx="194">
                  <c:v>223419</c:v>
                </c:pt>
                <c:pt idx="195">
                  <c:v>159513</c:v>
                </c:pt>
                <c:pt idx="196">
                  <c:v>160915</c:v>
                </c:pt>
                <c:pt idx="197">
                  <c:v>163038</c:v>
                </c:pt>
                <c:pt idx="198">
                  <c:v>174309</c:v>
                </c:pt>
                <c:pt idx="199">
                  <c:v>223956</c:v>
                </c:pt>
                <c:pt idx="200">
                  <c:v>261969</c:v>
                </c:pt>
                <c:pt idx="201">
                  <c:v>247801</c:v>
                </c:pt>
                <c:pt idx="202">
                  <c:v>160591</c:v>
                </c:pt>
                <c:pt idx="203">
                  <c:v>162969</c:v>
                </c:pt>
                <c:pt idx="204">
                  <c:v>171878</c:v>
                </c:pt>
                <c:pt idx="205">
                  <c:v>191282</c:v>
                </c:pt>
                <c:pt idx="206">
                  <c:v>231632</c:v>
                </c:pt>
                <c:pt idx="207">
                  <c:v>265474</c:v>
                </c:pt>
                <c:pt idx="208">
                  <c:v>247557</c:v>
                </c:pt>
                <c:pt idx="209">
                  <c:v>160139</c:v>
                </c:pt>
                <c:pt idx="210">
                  <c:v>174476</c:v>
                </c:pt>
                <c:pt idx="211">
                  <c:v>180050</c:v>
                </c:pt>
                <c:pt idx="212">
                  <c:v>194739</c:v>
                </c:pt>
                <c:pt idx="213">
                  <c:v>234789</c:v>
                </c:pt>
                <c:pt idx="214">
                  <c:v>270791</c:v>
                </c:pt>
                <c:pt idx="215">
                  <c:v>255787</c:v>
                </c:pt>
                <c:pt idx="216">
                  <c:v>172127</c:v>
                </c:pt>
                <c:pt idx="217">
                  <c:v>176445</c:v>
                </c:pt>
                <c:pt idx="218">
                  <c:v>189347</c:v>
                </c:pt>
                <c:pt idx="219">
                  <c:v>211430</c:v>
                </c:pt>
                <c:pt idx="220">
                  <c:v>247408</c:v>
                </c:pt>
                <c:pt idx="221">
                  <c:v>277643</c:v>
                </c:pt>
                <c:pt idx="222">
                  <c:v>251884</c:v>
                </c:pt>
                <c:pt idx="223">
                  <c:v>175143</c:v>
                </c:pt>
                <c:pt idx="224">
                  <c:v>172635</c:v>
                </c:pt>
                <c:pt idx="225">
                  <c:v>176931</c:v>
                </c:pt>
                <c:pt idx="226">
                  <c:v>190839</c:v>
                </c:pt>
                <c:pt idx="227">
                  <c:v>229812</c:v>
                </c:pt>
                <c:pt idx="228">
                  <c:v>266607</c:v>
                </c:pt>
                <c:pt idx="229">
                  <c:v>258728</c:v>
                </c:pt>
                <c:pt idx="230">
                  <c:v>172869</c:v>
                </c:pt>
                <c:pt idx="231">
                  <c:v>188896</c:v>
                </c:pt>
                <c:pt idx="232">
                  <c:v>198047</c:v>
                </c:pt>
                <c:pt idx="233">
                  <c:v>192657</c:v>
                </c:pt>
                <c:pt idx="234">
                  <c:v>249765</c:v>
                </c:pt>
                <c:pt idx="235">
                  <c:v>295437</c:v>
                </c:pt>
                <c:pt idx="236">
                  <c:v>274980</c:v>
                </c:pt>
                <c:pt idx="237">
                  <c:v>183624</c:v>
                </c:pt>
                <c:pt idx="238">
                  <c:v>193448</c:v>
                </c:pt>
                <c:pt idx="239">
                  <c:v>195967</c:v>
                </c:pt>
                <c:pt idx="240">
                  <c:v>205212</c:v>
                </c:pt>
                <c:pt idx="241">
                  <c:v>250016</c:v>
                </c:pt>
                <c:pt idx="242">
                  <c:v>250587</c:v>
                </c:pt>
                <c:pt idx="243">
                  <c:v>216429</c:v>
                </c:pt>
                <c:pt idx="244">
                  <c:v>232916</c:v>
                </c:pt>
                <c:pt idx="245">
                  <c:v>218168</c:v>
                </c:pt>
                <c:pt idx="246">
                  <c:v>211344</c:v>
                </c:pt>
                <c:pt idx="247">
                  <c:v>222619</c:v>
                </c:pt>
                <c:pt idx="248">
                  <c:v>228251</c:v>
                </c:pt>
                <c:pt idx="249">
                  <c:v>267933</c:v>
                </c:pt>
                <c:pt idx="250">
                  <c:v>250664</c:v>
                </c:pt>
                <c:pt idx="251">
                  <c:v>225938</c:v>
                </c:pt>
                <c:pt idx="252">
                  <c:v>170809</c:v>
                </c:pt>
                <c:pt idx="253">
                  <c:v>185464</c:v>
                </c:pt>
                <c:pt idx="254">
                  <c:v>192717</c:v>
                </c:pt>
                <c:pt idx="255">
                  <c:v>237992</c:v>
                </c:pt>
                <c:pt idx="256">
                  <c:v>265011</c:v>
                </c:pt>
                <c:pt idx="257">
                  <c:v>242892</c:v>
                </c:pt>
                <c:pt idx="258">
                  <c:v>175478</c:v>
                </c:pt>
                <c:pt idx="259">
                  <c:v>178654</c:v>
                </c:pt>
                <c:pt idx="260">
                  <c:v>186075</c:v>
                </c:pt>
                <c:pt idx="261">
                  <c:v>208316</c:v>
                </c:pt>
                <c:pt idx="262">
                  <c:v>254121</c:v>
                </c:pt>
                <c:pt idx="263">
                  <c:v>266031</c:v>
                </c:pt>
                <c:pt idx="264">
                  <c:v>264236</c:v>
                </c:pt>
                <c:pt idx="265">
                  <c:v>190240</c:v>
                </c:pt>
                <c:pt idx="266">
                  <c:v>199161</c:v>
                </c:pt>
                <c:pt idx="267">
                  <c:v>207928</c:v>
                </c:pt>
                <c:pt idx="268">
                  <c:v>216449</c:v>
                </c:pt>
                <c:pt idx="269">
                  <c:v>249417</c:v>
                </c:pt>
                <c:pt idx="270">
                  <c:v>261110</c:v>
                </c:pt>
                <c:pt idx="271">
                  <c:v>265437</c:v>
                </c:pt>
                <c:pt idx="272">
                  <c:v>200660</c:v>
                </c:pt>
                <c:pt idx="273">
                  <c:v>201056</c:v>
                </c:pt>
                <c:pt idx="274">
                  <c:v>203372</c:v>
                </c:pt>
                <c:pt idx="275">
                  <c:v>211569</c:v>
                </c:pt>
                <c:pt idx="276">
                  <c:v>248541</c:v>
                </c:pt>
                <c:pt idx="277">
                  <c:v>259345</c:v>
                </c:pt>
                <c:pt idx="278">
                  <c:v>263743</c:v>
                </c:pt>
                <c:pt idx="279">
                  <c:v>202633</c:v>
                </c:pt>
                <c:pt idx="280">
                  <c:v>205289</c:v>
                </c:pt>
                <c:pt idx="281">
                  <c:v>212672</c:v>
                </c:pt>
                <c:pt idx="282">
                  <c:v>236569</c:v>
                </c:pt>
                <c:pt idx="283">
                  <c:v>270500</c:v>
                </c:pt>
                <c:pt idx="284">
                  <c:v>273747</c:v>
                </c:pt>
                <c:pt idx="285">
                  <c:v>269362</c:v>
                </c:pt>
                <c:pt idx="286">
                  <c:v>258786</c:v>
                </c:pt>
                <c:pt idx="287">
                  <c:v>227634</c:v>
                </c:pt>
                <c:pt idx="288">
                  <c:v>226018</c:v>
                </c:pt>
                <c:pt idx="289">
                  <c:v>231507</c:v>
                </c:pt>
                <c:pt idx="290">
                  <c:v>265346</c:v>
                </c:pt>
                <c:pt idx="291">
                  <c:v>270402</c:v>
                </c:pt>
                <c:pt idx="292">
                  <c:v>276605</c:v>
                </c:pt>
                <c:pt idx="293">
                  <c:v>228066</c:v>
                </c:pt>
                <c:pt idx="294">
                  <c:v>229828</c:v>
                </c:pt>
                <c:pt idx="295">
                  <c:v>235629</c:v>
                </c:pt>
                <c:pt idx="296">
                  <c:v>239610</c:v>
                </c:pt>
                <c:pt idx="297">
                  <c:v>272112</c:v>
                </c:pt>
                <c:pt idx="298">
                  <c:v>275324</c:v>
                </c:pt>
                <c:pt idx="299">
                  <c:v>281218</c:v>
                </c:pt>
                <c:pt idx="300">
                  <c:v>226857</c:v>
                </c:pt>
                <c:pt idx="301">
                  <c:v>229106</c:v>
                </c:pt>
                <c:pt idx="302">
                  <c:v>231904</c:v>
                </c:pt>
                <c:pt idx="303">
                  <c:v>249657</c:v>
                </c:pt>
                <c:pt idx="304">
                  <c:v>277456</c:v>
                </c:pt>
                <c:pt idx="305">
                  <c:v>284787</c:v>
                </c:pt>
                <c:pt idx="306">
                  <c:v>282833</c:v>
                </c:pt>
                <c:pt idx="307">
                  <c:v>225861</c:v>
                </c:pt>
                <c:pt idx="308">
                  <c:v>221130</c:v>
                </c:pt>
                <c:pt idx="309">
                  <c:v>226147</c:v>
                </c:pt>
                <c:pt idx="310">
                  <c:v>233901</c:v>
                </c:pt>
                <c:pt idx="311">
                  <c:v>265703</c:v>
                </c:pt>
                <c:pt idx="312">
                  <c:v>272929</c:v>
                </c:pt>
                <c:pt idx="313">
                  <c:v>274782</c:v>
                </c:pt>
                <c:pt idx="314">
                  <c:v>223297</c:v>
                </c:pt>
                <c:pt idx="315">
                  <c:v>224514</c:v>
                </c:pt>
                <c:pt idx="316">
                  <c:v>233965</c:v>
                </c:pt>
                <c:pt idx="317">
                  <c:v>244385</c:v>
                </c:pt>
                <c:pt idx="318">
                  <c:v>261994</c:v>
                </c:pt>
                <c:pt idx="319">
                  <c:v>268821</c:v>
                </c:pt>
                <c:pt idx="320">
                  <c:v>273685</c:v>
                </c:pt>
                <c:pt idx="321">
                  <c:v>214048</c:v>
                </c:pt>
                <c:pt idx="322">
                  <c:v>219800</c:v>
                </c:pt>
                <c:pt idx="323">
                  <c:v>224139</c:v>
                </c:pt>
                <c:pt idx="324">
                  <c:v>231028</c:v>
                </c:pt>
                <c:pt idx="325">
                  <c:v>265945</c:v>
                </c:pt>
                <c:pt idx="326">
                  <c:v>265083</c:v>
                </c:pt>
                <c:pt idx="327">
                  <c:v>265562</c:v>
                </c:pt>
                <c:pt idx="328">
                  <c:v>212017</c:v>
                </c:pt>
                <c:pt idx="329">
                  <c:v>214009</c:v>
                </c:pt>
                <c:pt idx="330">
                  <c:v>231940</c:v>
                </c:pt>
                <c:pt idx="331">
                  <c:v>224435</c:v>
                </c:pt>
                <c:pt idx="332">
                  <c:v>259816</c:v>
                </c:pt>
                <c:pt idx="333">
                  <c:v>259329</c:v>
                </c:pt>
                <c:pt idx="334">
                  <c:v>250120</c:v>
                </c:pt>
                <c:pt idx="335">
                  <c:v>211296</c:v>
                </c:pt>
                <c:pt idx="336">
                  <c:v>204829</c:v>
                </c:pt>
                <c:pt idx="337">
                  <c:v>213768</c:v>
                </c:pt>
                <c:pt idx="338">
                  <c:v>218103</c:v>
                </c:pt>
                <c:pt idx="339">
                  <c:v>251547</c:v>
                </c:pt>
                <c:pt idx="340">
                  <c:v>260973</c:v>
                </c:pt>
                <c:pt idx="341">
                  <c:v>246660</c:v>
                </c:pt>
                <c:pt idx="342">
                  <c:v>197559</c:v>
                </c:pt>
                <c:pt idx="343">
                  <c:v>380113</c:v>
                </c:pt>
                <c:pt idx="344">
                  <c:v>226921</c:v>
                </c:pt>
                <c:pt idx="345">
                  <c:v>225731</c:v>
                </c:pt>
                <c:pt idx="346">
                  <c:v>256964</c:v>
                </c:pt>
                <c:pt idx="347">
                  <c:v>265190</c:v>
                </c:pt>
                <c:pt idx="348">
                  <c:v>261418</c:v>
                </c:pt>
                <c:pt idx="349">
                  <c:v>203979</c:v>
                </c:pt>
                <c:pt idx="350">
                  <c:v>201241</c:v>
                </c:pt>
                <c:pt idx="351">
                  <c:v>216838</c:v>
                </c:pt>
                <c:pt idx="352">
                  <c:v>218732</c:v>
                </c:pt>
                <c:pt idx="353">
                  <c:v>237756</c:v>
                </c:pt>
                <c:pt idx="354">
                  <c:v>263327</c:v>
                </c:pt>
                <c:pt idx="355">
                  <c:v>253480</c:v>
                </c:pt>
                <c:pt idx="356">
                  <c:v>204777</c:v>
                </c:pt>
                <c:pt idx="357">
                  <c:v>208169</c:v>
                </c:pt>
                <c:pt idx="358">
                  <c:v>219262</c:v>
                </c:pt>
                <c:pt idx="359">
                  <c:v>227870</c:v>
                </c:pt>
                <c:pt idx="360">
                  <c:v>255808</c:v>
                </c:pt>
                <c:pt idx="361">
                  <c:v>271885</c:v>
                </c:pt>
                <c:pt idx="362">
                  <c:v>265673</c:v>
                </c:pt>
                <c:pt idx="363">
                  <c:v>215806</c:v>
                </c:pt>
                <c:pt idx="364">
                  <c:v>207508</c:v>
                </c:pt>
                <c:pt idx="365">
                  <c:v>254911</c:v>
                </c:pt>
                <c:pt idx="366">
                  <c:v>216997</c:v>
                </c:pt>
                <c:pt idx="367">
                  <c:v>269304</c:v>
                </c:pt>
                <c:pt idx="368">
                  <c:v>289754</c:v>
                </c:pt>
                <c:pt idx="369">
                  <c:v>273747</c:v>
                </c:pt>
                <c:pt idx="370">
                  <c:v>199650</c:v>
                </c:pt>
                <c:pt idx="371">
                  <c:v>207852</c:v>
                </c:pt>
                <c:pt idx="372">
                  <c:v>211803</c:v>
                </c:pt>
                <c:pt idx="373">
                  <c:v>219704</c:v>
                </c:pt>
                <c:pt idx="374">
                  <c:v>275451</c:v>
                </c:pt>
                <c:pt idx="375">
                  <c:v>302453</c:v>
                </c:pt>
                <c:pt idx="376">
                  <c:v>289005</c:v>
                </c:pt>
                <c:pt idx="377">
                  <c:v>207271</c:v>
                </c:pt>
                <c:pt idx="378">
                  <c:v>214764</c:v>
                </c:pt>
                <c:pt idx="379">
                  <c:v>229278</c:v>
                </c:pt>
                <c:pt idx="380">
                  <c:v>229100</c:v>
                </c:pt>
                <c:pt idx="381">
                  <c:v>270771</c:v>
                </c:pt>
                <c:pt idx="382">
                  <c:v>291559</c:v>
                </c:pt>
                <c:pt idx="383">
                  <c:v>280605</c:v>
                </c:pt>
                <c:pt idx="384">
                  <c:v>216629</c:v>
                </c:pt>
                <c:pt idx="385">
                  <c:v>216019</c:v>
                </c:pt>
                <c:pt idx="386">
                  <c:v>220752</c:v>
                </c:pt>
                <c:pt idx="387">
                  <c:v>227753</c:v>
                </c:pt>
                <c:pt idx="388">
                  <c:v>279011</c:v>
                </c:pt>
                <c:pt idx="389">
                  <c:v>300461</c:v>
                </c:pt>
                <c:pt idx="390">
                  <c:v>290772</c:v>
                </c:pt>
                <c:pt idx="391">
                  <c:v>204946</c:v>
                </c:pt>
                <c:pt idx="392">
                  <c:v>206515</c:v>
                </c:pt>
                <c:pt idx="393">
                  <c:v>216164</c:v>
                </c:pt>
                <c:pt idx="394">
                  <c:v>224227</c:v>
                </c:pt>
                <c:pt idx="395">
                  <c:v>263884</c:v>
                </c:pt>
                <c:pt idx="396">
                  <c:v>292811</c:v>
                </c:pt>
                <c:pt idx="397">
                  <c:v>276092</c:v>
                </c:pt>
                <c:pt idx="398">
                  <c:v>200422</c:v>
                </c:pt>
                <c:pt idx="399">
                  <c:v>213797</c:v>
                </c:pt>
                <c:pt idx="400">
                  <c:v>215655</c:v>
                </c:pt>
                <c:pt idx="401">
                  <c:v>221395</c:v>
                </c:pt>
                <c:pt idx="402">
                  <c:v>277815</c:v>
                </c:pt>
                <c:pt idx="403">
                  <c:v>311101</c:v>
                </c:pt>
                <c:pt idx="404">
                  <c:v>293896</c:v>
                </c:pt>
                <c:pt idx="405">
                  <c:v>205681</c:v>
                </c:pt>
                <c:pt idx="406">
                  <c:v>217839</c:v>
                </c:pt>
                <c:pt idx="407">
                  <c:v>226614</c:v>
                </c:pt>
                <c:pt idx="408">
                  <c:v>236848</c:v>
                </c:pt>
                <c:pt idx="409">
                  <c:v>285171</c:v>
                </c:pt>
                <c:pt idx="410">
                  <c:v>316578</c:v>
                </c:pt>
                <c:pt idx="411">
                  <c:v>294938</c:v>
                </c:pt>
                <c:pt idx="412">
                  <c:v>214013</c:v>
                </c:pt>
                <c:pt idx="413">
                  <c:v>220218</c:v>
                </c:pt>
                <c:pt idx="414">
                  <c:v>237645</c:v>
                </c:pt>
                <c:pt idx="415">
                  <c:v>236310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3CD5-4E3B-8712-D63E26F1BD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6755423"/>
        <c:axId val="2116755007"/>
      </c:lineChart>
      <c:valAx>
        <c:axId val="2116755007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orders (‘000)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755423"/>
        <c:crosses val="max"/>
        <c:crossBetween val="between"/>
        <c:dispUnits>
          <c:builtInUnit val="thousands"/>
        </c:dispUnits>
      </c:valAx>
      <c:dateAx>
        <c:axId val="2116755423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755007"/>
        <c:crosses val="autoZero"/>
        <c:auto val="0"/>
        <c:lblOffset val="100"/>
        <c:baseTimeUnit val="days"/>
        <c:majorUnit val="1"/>
        <c:minorUnit val="1"/>
      </c:dateAx>
      <c:valAx>
        <c:axId val="4278107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822768"/>
        <c:crosses val="autoZero"/>
        <c:crossBetween val="between"/>
      </c:valAx>
      <c:dateAx>
        <c:axId val="427822768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427810704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8572143713823853"/>
          <c:y val="0.88365499033169714"/>
          <c:w val="0.16262302063235473"/>
          <c:h val="8.7621979944814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17425388051643E-2"/>
          <c:y val="0.11101005382801725"/>
          <c:w val="0.87327349976258983"/>
          <c:h val="0.5838406957604875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Orders</c:v>
                </c:pt>
              </c:strCache>
            </c:strRef>
          </c:tx>
          <c:spPr>
            <a:ln w="28575" cap="rnd" cmpd="sng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Sheet1!$B$2:$B$417</c:f>
              <c:numCache>
                <c:formatCode>General</c:formatCode>
                <c:ptCount val="416"/>
                <c:pt idx="0">
                  <c:v>164226</c:v>
                </c:pt>
                <c:pt idx="1">
                  <c:v>132578</c:v>
                </c:pt>
                <c:pt idx="2">
                  <c:v>136555</c:v>
                </c:pt>
                <c:pt idx="3">
                  <c:v>179472</c:v>
                </c:pt>
                <c:pt idx="4">
                  <c:v>205625</c:v>
                </c:pt>
                <c:pt idx="5">
                  <c:v>192001</c:v>
                </c:pt>
                <c:pt idx="6">
                  <c:v>133006</c:v>
                </c:pt>
                <c:pt idx="7">
                  <c:v>148126</c:v>
                </c:pt>
                <c:pt idx="8">
                  <c:v>148658</c:v>
                </c:pt>
                <c:pt idx="9">
                  <c:v>163496</c:v>
                </c:pt>
                <c:pt idx="10">
                  <c:v>191584</c:v>
                </c:pt>
                <c:pt idx="11">
                  <c:v>213070</c:v>
                </c:pt>
                <c:pt idx="12">
                  <c:v>205936</c:v>
                </c:pt>
                <c:pt idx="13">
                  <c:v>143388</c:v>
                </c:pt>
                <c:pt idx="14">
                  <c:v>146343</c:v>
                </c:pt>
                <c:pt idx="15">
                  <c:v>150448</c:v>
                </c:pt>
                <c:pt idx="16">
                  <c:v>166491</c:v>
                </c:pt>
                <c:pt idx="17">
                  <c:v>196845</c:v>
                </c:pt>
                <c:pt idx="18">
                  <c:v>218363</c:v>
                </c:pt>
                <c:pt idx="19">
                  <c:v>201035</c:v>
                </c:pt>
                <c:pt idx="20">
                  <c:v>142105</c:v>
                </c:pt>
                <c:pt idx="21">
                  <c:v>140479</c:v>
                </c:pt>
                <c:pt idx="22">
                  <c:v>145571</c:v>
                </c:pt>
                <c:pt idx="23">
                  <c:v>148658</c:v>
                </c:pt>
                <c:pt idx="24">
                  <c:v>194407</c:v>
                </c:pt>
                <c:pt idx="25">
                  <c:v>214615</c:v>
                </c:pt>
                <c:pt idx="26">
                  <c:v>201435</c:v>
                </c:pt>
                <c:pt idx="27">
                  <c:v>147173</c:v>
                </c:pt>
                <c:pt idx="28">
                  <c:v>143718</c:v>
                </c:pt>
                <c:pt idx="29">
                  <c:v>151948</c:v>
                </c:pt>
                <c:pt idx="30">
                  <c:v>157407</c:v>
                </c:pt>
                <c:pt idx="31">
                  <c:v>196384</c:v>
                </c:pt>
                <c:pt idx="32">
                  <c:v>220101</c:v>
                </c:pt>
                <c:pt idx="33">
                  <c:v>208294</c:v>
                </c:pt>
                <c:pt idx="34">
                  <c:v>151085</c:v>
                </c:pt>
                <c:pt idx="35">
                  <c:v>151947</c:v>
                </c:pt>
                <c:pt idx="36">
                  <c:v>158147</c:v>
                </c:pt>
                <c:pt idx="37">
                  <c:v>164689</c:v>
                </c:pt>
                <c:pt idx="38">
                  <c:v>214645</c:v>
                </c:pt>
                <c:pt idx="39">
                  <c:v>231986</c:v>
                </c:pt>
                <c:pt idx="40">
                  <c:v>211517</c:v>
                </c:pt>
                <c:pt idx="41">
                  <c:v>160405</c:v>
                </c:pt>
                <c:pt idx="42">
                  <c:v>159127</c:v>
                </c:pt>
                <c:pt idx="43">
                  <c:v>163844</c:v>
                </c:pt>
                <c:pt idx="44">
                  <c:v>176732</c:v>
                </c:pt>
                <c:pt idx="45">
                  <c:v>216861</c:v>
                </c:pt>
                <c:pt idx="46">
                  <c:v>237664</c:v>
                </c:pt>
                <c:pt idx="47">
                  <c:v>226234</c:v>
                </c:pt>
                <c:pt idx="48">
                  <c:v>159652</c:v>
                </c:pt>
                <c:pt idx="49">
                  <c:v>165759</c:v>
                </c:pt>
                <c:pt idx="50">
                  <c:v>169046</c:v>
                </c:pt>
                <c:pt idx="51">
                  <c:v>183820</c:v>
                </c:pt>
                <c:pt idx="52">
                  <c:v>228341</c:v>
                </c:pt>
                <c:pt idx="53">
                  <c:v>243919</c:v>
                </c:pt>
                <c:pt idx="54">
                  <c:v>219318</c:v>
                </c:pt>
                <c:pt idx="55">
                  <c:v>158111</c:v>
                </c:pt>
                <c:pt idx="56">
                  <c:v>158987</c:v>
                </c:pt>
                <c:pt idx="57">
                  <c:v>164670</c:v>
                </c:pt>
                <c:pt idx="58">
                  <c:v>173130</c:v>
                </c:pt>
                <c:pt idx="59">
                  <c:v>220015</c:v>
                </c:pt>
                <c:pt idx="60">
                  <c:v>245102</c:v>
                </c:pt>
                <c:pt idx="61">
                  <c:v>228136</c:v>
                </c:pt>
                <c:pt idx="62">
                  <c:v>156641</c:v>
                </c:pt>
                <c:pt idx="63">
                  <c:v>179349</c:v>
                </c:pt>
                <c:pt idx="64">
                  <c:v>209356</c:v>
                </c:pt>
                <c:pt idx="65">
                  <c:v>166510</c:v>
                </c:pt>
                <c:pt idx="66">
                  <c:v>207104</c:v>
                </c:pt>
                <c:pt idx="67">
                  <c:v>227420</c:v>
                </c:pt>
                <c:pt idx="68">
                  <c:v>214961</c:v>
                </c:pt>
                <c:pt idx="69">
                  <c:v>154509</c:v>
                </c:pt>
                <c:pt idx="70">
                  <c:v>173969</c:v>
                </c:pt>
                <c:pt idx="71">
                  <c:v>176734</c:v>
                </c:pt>
                <c:pt idx="72">
                  <c:v>185191</c:v>
                </c:pt>
                <c:pt idx="73">
                  <c:v>230035</c:v>
                </c:pt>
                <c:pt idx="74">
                  <c:v>243621</c:v>
                </c:pt>
                <c:pt idx="75">
                  <c:v>218858</c:v>
                </c:pt>
                <c:pt idx="76">
                  <c:v>169711</c:v>
                </c:pt>
                <c:pt idx="77">
                  <c:v>170387</c:v>
                </c:pt>
                <c:pt idx="78">
                  <c:v>174773</c:v>
                </c:pt>
                <c:pt idx="79">
                  <c:v>183941</c:v>
                </c:pt>
                <c:pt idx="80">
                  <c:v>222800</c:v>
                </c:pt>
                <c:pt idx="81">
                  <c:v>232997</c:v>
                </c:pt>
                <c:pt idx="82">
                  <c:v>212134</c:v>
                </c:pt>
                <c:pt idx="83">
                  <c:v>160818</c:v>
                </c:pt>
                <c:pt idx="84">
                  <c:v>167259</c:v>
                </c:pt>
                <c:pt idx="85">
                  <c:v>178871</c:v>
                </c:pt>
                <c:pt idx="86">
                  <c:v>183805</c:v>
                </c:pt>
                <c:pt idx="87">
                  <c:v>226971</c:v>
                </c:pt>
                <c:pt idx="88">
                  <c:v>243338</c:v>
                </c:pt>
                <c:pt idx="89">
                  <c:v>227922</c:v>
                </c:pt>
                <c:pt idx="90">
                  <c:v>161386</c:v>
                </c:pt>
                <c:pt idx="91">
                  <c:v>156956</c:v>
                </c:pt>
                <c:pt idx="92">
                  <c:v>164996</c:v>
                </c:pt>
                <c:pt idx="93">
                  <c:v>172448</c:v>
                </c:pt>
                <c:pt idx="94">
                  <c:v>221694</c:v>
                </c:pt>
                <c:pt idx="95">
                  <c:v>247643</c:v>
                </c:pt>
                <c:pt idx="96">
                  <c:v>222164</c:v>
                </c:pt>
                <c:pt idx="97">
                  <c:v>160245</c:v>
                </c:pt>
                <c:pt idx="98">
                  <c:v>165223</c:v>
                </c:pt>
                <c:pt idx="99">
                  <c:v>173663</c:v>
                </c:pt>
                <c:pt idx="100">
                  <c:v>190382</c:v>
                </c:pt>
                <c:pt idx="101">
                  <c:v>234062</c:v>
                </c:pt>
                <c:pt idx="102">
                  <c:v>258532</c:v>
                </c:pt>
                <c:pt idx="103">
                  <c:v>232729</c:v>
                </c:pt>
                <c:pt idx="104">
                  <c:v>167540</c:v>
                </c:pt>
                <c:pt idx="105">
                  <c:v>176263</c:v>
                </c:pt>
                <c:pt idx="106">
                  <c:v>180345</c:v>
                </c:pt>
                <c:pt idx="107">
                  <c:v>185253</c:v>
                </c:pt>
                <c:pt idx="108">
                  <c:v>232837</c:v>
                </c:pt>
                <c:pt idx="109">
                  <c:v>259854</c:v>
                </c:pt>
                <c:pt idx="110">
                  <c:v>233076</c:v>
                </c:pt>
                <c:pt idx="111">
                  <c:v>169503</c:v>
                </c:pt>
                <c:pt idx="112">
                  <c:v>177195</c:v>
                </c:pt>
                <c:pt idx="113">
                  <c:v>182397</c:v>
                </c:pt>
                <c:pt idx="114">
                  <c:v>190514</c:v>
                </c:pt>
                <c:pt idx="115">
                  <c:v>228802</c:v>
                </c:pt>
                <c:pt idx="116">
                  <c:v>260318</c:v>
                </c:pt>
                <c:pt idx="117">
                  <c:v>231490</c:v>
                </c:pt>
                <c:pt idx="118">
                  <c:v>187410</c:v>
                </c:pt>
                <c:pt idx="119">
                  <c:v>201547</c:v>
                </c:pt>
                <c:pt idx="120">
                  <c:v>210077</c:v>
                </c:pt>
                <c:pt idx="121">
                  <c:v>133269</c:v>
                </c:pt>
                <c:pt idx="122">
                  <c:v>128930</c:v>
                </c:pt>
                <c:pt idx="123">
                  <c:v>187228</c:v>
                </c:pt>
                <c:pt idx="124">
                  <c:v>201731</c:v>
                </c:pt>
                <c:pt idx="125">
                  <c:v>192895</c:v>
                </c:pt>
                <c:pt idx="126">
                  <c:v>190774</c:v>
                </c:pt>
                <c:pt idx="127">
                  <c:v>188192</c:v>
                </c:pt>
                <c:pt idx="128">
                  <c:v>187222</c:v>
                </c:pt>
                <c:pt idx="129">
                  <c:v>202423</c:v>
                </c:pt>
                <c:pt idx="130">
                  <c:v>212421</c:v>
                </c:pt>
                <c:pt idx="131">
                  <c:v>208078</c:v>
                </c:pt>
                <c:pt idx="132">
                  <c:v>155645</c:v>
                </c:pt>
                <c:pt idx="133">
                  <c:v>159047</c:v>
                </c:pt>
                <c:pt idx="134">
                  <c:v>181567</c:v>
                </c:pt>
                <c:pt idx="135">
                  <c:v>175913</c:v>
                </c:pt>
                <c:pt idx="136">
                  <c:v>217796</c:v>
                </c:pt>
                <c:pt idx="137">
                  <c:v>237197</c:v>
                </c:pt>
                <c:pt idx="138">
                  <c:v>217233</c:v>
                </c:pt>
                <c:pt idx="139">
                  <c:v>158806</c:v>
                </c:pt>
                <c:pt idx="140">
                  <c:v>162949</c:v>
                </c:pt>
                <c:pt idx="141">
                  <c:v>162668</c:v>
                </c:pt>
                <c:pt idx="142">
                  <c:v>178032</c:v>
                </c:pt>
                <c:pt idx="143">
                  <c:v>220010</c:v>
                </c:pt>
                <c:pt idx="144">
                  <c:v>252021</c:v>
                </c:pt>
                <c:pt idx="145">
                  <c:v>228583</c:v>
                </c:pt>
                <c:pt idx="146">
                  <c:v>166308</c:v>
                </c:pt>
                <c:pt idx="147">
                  <c:v>163595</c:v>
                </c:pt>
                <c:pt idx="148">
                  <c:v>164291</c:v>
                </c:pt>
                <c:pt idx="149">
                  <c:v>177038</c:v>
                </c:pt>
                <c:pt idx="150">
                  <c:v>221351</c:v>
                </c:pt>
                <c:pt idx="151">
                  <c:v>249758</c:v>
                </c:pt>
                <c:pt idx="152">
                  <c:v>227342</c:v>
                </c:pt>
                <c:pt idx="153">
                  <c:v>151759</c:v>
                </c:pt>
                <c:pt idx="154">
                  <c:v>157592</c:v>
                </c:pt>
                <c:pt idx="155">
                  <c:v>169145</c:v>
                </c:pt>
                <c:pt idx="156">
                  <c:v>173215</c:v>
                </c:pt>
                <c:pt idx="157">
                  <c:v>224239</c:v>
                </c:pt>
                <c:pt idx="158">
                  <c:v>254146</c:v>
                </c:pt>
                <c:pt idx="159">
                  <c:v>234577</c:v>
                </c:pt>
                <c:pt idx="160">
                  <c:v>159971</c:v>
                </c:pt>
                <c:pt idx="161">
                  <c:v>168004</c:v>
                </c:pt>
                <c:pt idx="162">
                  <c:v>180962</c:v>
                </c:pt>
                <c:pt idx="163">
                  <c:v>181973</c:v>
                </c:pt>
                <c:pt idx="164">
                  <c:v>220754</c:v>
                </c:pt>
                <c:pt idx="165">
                  <c:v>222442</c:v>
                </c:pt>
                <c:pt idx="166">
                  <c:v>260476</c:v>
                </c:pt>
                <c:pt idx="167">
                  <c:v>160445</c:v>
                </c:pt>
                <c:pt idx="168">
                  <c:v>161560</c:v>
                </c:pt>
                <c:pt idx="169">
                  <c:v>166319</c:v>
                </c:pt>
                <c:pt idx="170">
                  <c:v>173655</c:v>
                </c:pt>
                <c:pt idx="171">
                  <c:v>188524</c:v>
                </c:pt>
                <c:pt idx="172">
                  <c:v>231723</c:v>
                </c:pt>
                <c:pt idx="173">
                  <c:v>232714</c:v>
                </c:pt>
                <c:pt idx="174">
                  <c:v>216324</c:v>
                </c:pt>
                <c:pt idx="175">
                  <c:v>249754</c:v>
                </c:pt>
                <c:pt idx="176">
                  <c:v>158166</c:v>
                </c:pt>
                <c:pt idx="177">
                  <c:v>164633</c:v>
                </c:pt>
                <c:pt idx="178">
                  <c:v>205515</c:v>
                </c:pt>
                <c:pt idx="179">
                  <c:v>229698</c:v>
                </c:pt>
                <c:pt idx="180">
                  <c:v>214011</c:v>
                </c:pt>
                <c:pt idx="181">
                  <c:v>143859</c:v>
                </c:pt>
                <c:pt idx="182">
                  <c:v>148677</c:v>
                </c:pt>
                <c:pt idx="183">
                  <c:v>156715</c:v>
                </c:pt>
                <c:pt idx="184">
                  <c:v>163734</c:v>
                </c:pt>
                <c:pt idx="185">
                  <c:v>210428</c:v>
                </c:pt>
                <c:pt idx="186">
                  <c:v>232843</c:v>
                </c:pt>
                <c:pt idx="187">
                  <c:v>231844</c:v>
                </c:pt>
                <c:pt idx="188">
                  <c:v>280364</c:v>
                </c:pt>
                <c:pt idx="189">
                  <c:v>156809</c:v>
                </c:pt>
                <c:pt idx="190">
                  <c:v>167826</c:v>
                </c:pt>
                <c:pt idx="191">
                  <c:v>172059</c:v>
                </c:pt>
                <c:pt idx="192">
                  <c:v>215238</c:v>
                </c:pt>
                <c:pt idx="193">
                  <c:v>244332</c:v>
                </c:pt>
                <c:pt idx="194">
                  <c:v>223419</c:v>
                </c:pt>
                <c:pt idx="195">
                  <c:v>159513</c:v>
                </c:pt>
                <c:pt idx="196">
                  <c:v>160915</c:v>
                </c:pt>
                <c:pt idx="197">
                  <c:v>163038</c:v>
                </c:pt>
                <c:pt idx="198">
                  <c:v>174309</c:v>
                </c:pt>
                <c:pt idx="199">
                  <c:v>223956</c:v>
                </c:pt>
                <c:pt idx="200">
                  <c:v>261969</c:v>
                </c:pt>
                <c:pt idx="201">
                  <c:v>247801</c:v>
                </c:pt>
                <c:pt idx="202">
                  <c:v>160591</c:v>
                </c:pt>
                <c:pt idx="203">
                  <c:v>162969</c:v>
                </c:pt>
                <c:pt idx="204">
                  <c:v>171878</c:v>
                </c:pt>
                <c:pt idx="205">
                  <c:v>191282</c:v>
                </c:pt>
                <c:pt idx="206">
                  <c:v>231632</c:v>
                </c:pt>
                <c:pt idx="207">
                  <c:v>265474</c:v>
                </c:pt>
                <c:pt idx="208">
                  <c:v>247557</c:v>
                </c:pt>
                <c:pt idx="209">
                  <c:v>160139</c:v>
                </c:pt>
                <c:pt idx="210">
                  <c:v>174476</c:v>
                </c:pt>
                <c:pt idx="211">
                  <c:v>180050</c:v>
                </c:pt>
                <c:pt idx="212">
                  <c:v>194739</c:v>
                </c:pt>
                <c:pt idx="213">
                  <c:v>234789</c:v>
                </c:pt>
                <c:pt idx="214">
                  <c:v>270791</c:v>
                </c:pt>
                <c:pt idx="215">
                  <c:v>255787</c:v>
                </c:pt>
                <c:pt idx="216">
                  <c:v>172127</c:v>
                </c:pt>
                <c:pt idx="217">
                  <c:v>176445</c:v>
                </c:pt>
                <c:pt idx="218">
                  <c:v>189347</c:v>
                </c:pt>
                <c:pt idx="219">
                  <c:v>211430</c:v>
                </c:pt>
                <c:pt idx="220">
                  <c:v>247408</c:v>
                </c:pt>
                <c:pt idx="221">
                  <c:v>277643</c:v>
                </c:pt>
                <c:pt idx="222">
                  <c:v>251884</c:v>
                </c:pt>
                <c:pt idx="223">
                  <c:v>175143</c:v>
                </c:pt>
                <c:pt idx="224">
                  <c:v>172635</c:v>
                </c:pt>
                <c:pt idx="225">
                  <c:v>176931</c:v>
                </c:pt>
                <c:pt idx="226">
                  <c:v>190839</c:v>
                </c:pt>
                <c:pt idx="227">
                  <c:v>229812</c:v>
                </c:pt>
                <c:pt idx="228">
                  <c:v>266607</c:v>
                </c:pt>
                <c:pt idx="229">
                  <c:v>258728</c:v>
                </c:pt>
                <c:pt idx="230">
                  <c:v>172869</c:v>
                </c:pt>
                <c:pt idx="231">
                  <c:v>188896</c:v>
                </c:pt>
                <c:pt idx="232">
                  <c:v>198047</c:v>
                </c:pt>
                <c:pt idx="233">
                  <c:v>192657</c:v>
                </c:pt>
                <c:pt idx="234">
                  <c:v>249765</c:v>
                </c:pt>
                <c:pt idx="235">
                  <c:v>295437</c:v>
                </c:pt>
                <c:pt idx="236">
                  <c:v>274980</c:v>
                </c:pt>
                <c:pt idx="237">
                  <c:v>183624</c:v>
                </c:pt>
                <c:pt idx="238">
                  <c:v>193448</c:v>
                </c:pt>
                <c:pt idx="239">
                  <c:v>195967</c:v>
                </c:pt>
                <c:pt idx="240">
                  <c:v>205212</c:v>
                </c:pt>
                <c:pt idx="241">
                  <c:v>250016</c:v>
                </c:pt>
                <c:pt idx="242">
                  <c:v>250587</c:v>
                </c:pt>
                <c:pt idx="243">
                  <c:v>216429</c:v>
                </c:pt>
                <c:pt idx="244">
                  <c:v>232916</c:v>
                </c:pt>
                <c:pt idx="245">
                  <c:v>218168</c:v>
                </c:pt>
                <c:pt idx="246">
                  <c:v>211344</c:v>
                </c:pt>
                <c:pt idx="247">
                  <c:v>222619</c:v>
                </c:pt>
                <c:pt idx="248">
                  <c:v>228251</c:v>
                </c:pt>
                <c:pt idx="249">
                  <c:v>267933</c:v>
                </c:pt>
                <c:pt idx="250">
                  <c:v>250664</c:v>
                </c:pt>
                <c:pt idx="251">
                  <c:v>225938</c:v>
                </c:pt>
                <c:pt idx="252">
                  <c:v>170809</c:v>
                </c:pt>
                <c:pt idx="253">
                  <c:v>185464</c:v>
                </c:pt>
                <c:pt idx="254">
                  <c:v>192717</c:v>
                </c:pt>
                <c:pt idx="255">
                  <c:v>237992</c:v>
                </c:pt>
                <c:pt idx="256">
                  <c:v>265011</c:v>
                </c:pt>
                <c:pt idx="257">
                  <c:v>242892</c:v>
                </c:pt>
                <c:pt idx="258">
                  <c:v>175478</c:v>
                </c:pt>
                <c:pt idx="259">
                  <c:v>178654</c:v>
                </c:pt>
                <c:pt idx="260">
                  <c:v>186075</c:v>
                </c:pt>
                <c:pt idx="261">
                  <c:v>208316</c:v>
                </c:pt>
                <c:pt idx="262">
                  <c:v>254121</c:v>
                </c:pt>
                <c:pt idx="263">
                  <c:v>266031</c:v>
                </c:pt>
                <c:pt idx="264">
                  <c:v>264236</c:v>
                </c:pt>
                <c:pt idx="265">
                  <c:v>190240</c:v>
                </c:pt>
                <c:pt idx="266">
                  <c:v>199161</c:v>
                </c:pt>
                <c:pt idx="267">
                  <c:v>207928</c:v>
                </c:pt>
                <c:pt idx="268">
                  <c:v>216449</c:v>
                </c:pt>
                <c:pt idx="269">
                  <c:v>249417</c:v>
                </c:pt>
                <c:pt idx="270">
                  <c:v>261110</c:v>
                </c:pt>
                <c:pt idx="271">
                  <c:v>265437</c:v>
                </c:pt>
                <c:pt idx="272">
                  <c:v>200660</c:v>
                </c:pt>
                <c:pt idx="273">
                  <c:v>201056</c:v>
                </c:pt>
                <c:pt idx="274">
                  <c:v>203372</c:v>
                </c:pt>
                <c:pt idx="275">
                  <c:v>211569</c:v>
                </c:pt>
                <c:pt idx="276">
                  <c:v>248541</c:v>
                </c:pt>
                <c:pt idx="277">
                  <c:v>259345</c:v>
                </c:pt>
                <c:pt idx="278">
                  <c:v>263743</c:v>
                </c:pt>
                <c:pt idx="279">
                  <c:v>202633</c:v>
                </c:pt>
                <c:pt idx="280">
                  <c:v>205289</c:v>
                </c:pt>
                <c:pt idx="281">
                  <c:v>212672</c:v>
                </c:pt>
                <c:pt idx="282">
                  <c:v>236569</c:v>
                </c:pt>
                <c:pt idx="283">
                  <c:v>270500</c:v>
                </c:pt>
                <c:pt idx="284">
                  <c:v>273747</c:v>
                </c:pt>
                <c:pt idx="285">
                  <c:v>269362</c:v>
                </c:pt>
                <c:pt idx="286">
                  <c:v>258786</c:v>
                </c:pt>
                <c:pt idx="287">
                  <c:v>227634</c:v>
                </c:pt>
                <c:pt idx="288">
                  <c:v>226018</c:v>
                </c:pt>
                <c:pt idx="289">
                  <c:v>231507</c:v>
                </c:pt>
                <c:pt idx="290">
                  <c:v>265346</c:v>
                </c:pt>
                <c:pt idx="291">
                  <c:v>270402</c:v>
                </c:pt>
                <c:pt idx="292">
                  <c:v>276605</c:v>
                </c:pt>
                <c:pt idx="293">
                  <c:v>228066</c:v>
                </c:pt>
                <c:pt idx="294">
                  <c:v>229828</c:v>
                </c:pt>
                <c:pt idx="295">
                  <c:v>235629</c:v>
                </c:pt>
                <c:pt idx="296">
                  <c:v>239610</c:v>
                </c:pt>
                <c:pt idx="297">
                  <c:v>272112</c:v>
                </c:pt>
                <c:pt idx="298">
                  <c:v>275324</c:v>
                </c:pt>
                <c:pt idx="299">
                  <c:v>281218</c:v>
                </c:pt>
                <c:pt idx="300">
                  <c:v>226857</c:v>
                </c:pt>
                <c:pt idx="301">
                  <c:v>229106</c:v>
                </c:pt>
                <c:pt idx="302">
                  <c:v>231904</c:v>
                </c:pt>
                <c:pt idx="303">
                  <c:v>249657</c:v>
                </c:pt>
                <c:pt idx="304">
                  <c:v>277456</c:v>
                </c:pt>
                <c:pt idx="305">
                  <c:v>284787</c:v>
                </c:pt>
                <c:pt idx="306">
                  <c:v>282833</c:v>
                </c:pt>
                <c:pt idx="307">
                  <c:v>225861</c:v>
                </c:pt>
                <c:pt idx="308">
                  <c:v>221130</c:v>
                </c:pt>
                <c:pt idx="309">
                  <c:v>226147</c:v>
                </c:pt>
                <c:pt idx="310">
                  <c:v>233901</c:v>
                </c:pt>
                <c:pt idx="311">
                  <c:v>265703</c:v>
                </c:pt>
                <c:pt idx="312">
                  <c:v>272929</c:v>
                </c:pt>
                <c:pt idx="313">
                  <c:v>274782</c:v>
                </c:pt>
                <c:pt idx="314">
                  <c:v>223297</c:v>
                </c:pt>
                <c:pt idx="315">
                  <c:v>224514</c:v>
                </c:pt>
                <c:pt idx="316">
                  <c:v>233965</c:v>
                </c:pt>
                <c:pt idx="317">
                  <c:v>244385</c:v>
                </c:pt>
                <c:pt idx="318">
                  <c:v>261994</c:v>
                </c:pt>
                <c:pt idx="319">
                  <c:v>268821</c:v>
                </c:pt>
                <c:pt idx="320">
                  <c:v>273685</c:v>
                </c:pt>
                <c:pt idx="321">
                  <c:v>214048</c:v>
                </c:pt>
                <c:pt idx="322">
                  <c:v>219800</c:v>
                </c:pt>
                <c:pt idx="323">
                  <c:v>224139</c:v>
                </c:pt>
                <c:pt idx="324">
                  <c:v>231028</c:v>
                </c:pt>
                <c:pt idx="325">
                  <c:v>265945</c:v>
                </c:pt>
                <c:pt idx="326">
                  <c:v>265083</c:v>
                </c:pt>
                <c:pt idx="327">
                  <c:v>265562</c:v>
                </c:pt>
                <c:pt idx="328">
                  <c:v>212017</c:v>
                </c:pt>
                <c:pt idx="329">
                  <c:v>214009</c:v>
                </c:pt>
                <c:pt idx="330">
                  <c:v>231940</c:v>
                </c:pt>
                <c:pt idx="331">
                  <c:v>224435</c:v>
                </c:pt>
                <c:pt idx="332">
                  <c:v>259816</c:v>
                </c:pt>
                <c:pt idx="333">
                  <c:v>259329</c:v>
                </c:pt>
                <c:pt idx="334">
                  <c:v>250120</c:v>
                </c:pt>
                <c:pt idx="335">
                  <c:v>211296</c:v>
                </c:pt>
                <c:pt idx="336">
                  <c:v>204829</c:v>
                </c:pt>
                <c:pt idx="337">
                  <c:v>213768</c:v>
                </c:pt>
                <c:pt idx="338">
                  <c:v>218103</c:v>
                </c:pt>
                <c:pt idx="339">
                  <c:v>251547</c:v>
                </c:pt>
                <c:pt idx="340">
                  <c:v>260973</c:v>
                </c:pt>
                <c:pt idx="341">
                  <c:v>246660</c:v>
                </c:pt>
                <c:pt idx="342">
                  <c:v>197559</c:v>
                </c:pt>
                <c:pt idx="343">
                  <c:v>380113</c:v>
                </c:pt>
                <c:pt idx="344">
                  <c:v>226921</c:v>
                </c:pt>
                <c:pt idx="345">
                  <c:v>225731</c:v>
                </c:pt>
                <c:pt idx="346">
                  <c:v>256964</c:v>
                </c:pt>
                <c:pt idx="347">
                  <c:v>265190</c:v>
                </c:pt>
                <c:pt idx="348">
                  <c:v>261418</c:v>
                </c:pt>
                <c:pt idx="349">
                  <c:v>203979</c:v>
                </c:pt>
                <c:pt idx="350">
                  <c:v>201241</c:v>
                </c:pt>
                <c:pt idx="351">
                  <c:v>216838</c:v>
                </c:pt>
                <c:pt idx="352">
                  <c:v>218732</c:v>
                </c:pt>
                <c:pt idx="353">
                  <c:v>237756</c:v>
                </c:pt>
                <c:pt idx="354">
                  <c:v>263327</c:v>
                </c:pt>
                <c:pt idx="355">
                  <c:v>253480</c:v>
                </c:pt>
                <c:pt idx="356">
                  <c:v>204777</c:v>
                </c:pt>
                <c:pt idx="357">
                  <c:v>208169</c:v>
                </c:pt>
                <c:pt idx="358">
                  <c:v>219262</c:v>
                </c:pt>
                <c:pt idx="359">
                  <c:v>227870</c:v>
                </c:pt>
                <c:pt idx="360">
                  <c:v>255808</c:v>
                </c:pt>
                <c:pt idx="361">
                  <c:v>271885</c:v>
                </c:pt>
                <c:pt idx="362">
                  <c:v>265673</c:v>
                </c:pt>
                <c:pt idx="363">
                  <c:v>215806</c:v>
                </c:pt>
                <c:pt idx="364">
                  <c:v>207508</c:v>
                </c:pt>
                <c:pt idx="365">
                  <c:v>254911</c:v>
                </c:pt>
                <c:pt idx="366">
                  <c:v>216997</c:v>
                </c:pt>
                <c:pt idx="367">
                  <c:v>269304</c:v>
                </c:pt>
                <c:pt idx="368">
                  <c:v>289754</c:v>
                </c:pt>
                <c:pt idx="369">
                  <c:v>273747</c:v>
                </c:pt>
                <c:pt idx="370">
                  <c:v>199650</c:v>
                </c:pt>
                <c:pt idx="371">
                  <c:v>207852</c:v>
                </c:pt>
                <c:pt idx="372">
                  <c:v>211803</c:v>
                </c:pt>
                <c:pt idx="373">
                  <c:v>219704</c:v>
                </c:pt>
                <c:pt idx="374">
                  <c:v>275451</c:v>
                </c:pt>
                <c:pt idx="375">
                  <c:v>302453</c:v>
                </c:pt>
                <c:pt idx="376">
                  <c:v>289005</c:v>
                </c:pt>
                <c:pt idx="377">
                  <c:v>207271</c:v>
                </c:pt>
                <c:pt idx="378">
                  <c:v>214764</c:v>
                </c:pt>
                <c:pt idx="379">
                  <c:v>229278</c:v>
                </c:pt>
                <c:pt idx="380">
                  <c:v>229100</c:v>
                </c:pt>
                <c:pt idx="381">
                  <c:v>270771</c:v>
                </c:pt>
                <c:pt idx="382">
                  <c:v>291559</c:v>
                </c:pt>
                <c:pt idx="383">
                  <c:v>280605</c:v>
                </c:pt>
                <c:pt idx="384">
                  <c:v>216629</c:v>
                </c:pt>
                <c:pt idx="385">
                  <c:v>216019</c:v>
                </c:pt>
                <c:pt idx="386">
                  <c:v>220752</c:v>
                </c:pt>
                <c:pt idx="387">
                  <c:v>227753</c:v>
                </c:pt>
                <c:pt idx="388">
                  <c:v>279011</c:v>
                </c:pt>
                <c:pt idx="389">
                  <c:v>300461</c:v>
                </c:pt>
                <c:pt idx="390">
                  <c:v>290772</c:v>
                </c:pt>
                <c:pt idx="391">
                  <c:v>204946</c:v>
                </c:pt>
                <c:pt idx="392">
                  <c:v>206515</c:v>
                </c:pt>
                <c:pt idx="393">
                  <c:v>216164</c:v>
                </c:pt>
                <c:pt idx="394">
                  <c:v>224227</c:v>
                </c:pt>
                <c:pt idx="395">
                  <c:v>263884</c:v>
                </c:pt>
                <c:pt idx="396">
                  <c:v>292811</c:v>
                </c:pt>
                <c:pt idx="397">
                  <c:v>276092</c:v>
                </c:pt>
                <c:pt idx="398">
                  <c:v>200422</c:v>
                </c:pt>
                <c:pt idx="399">
                  <c:v>213797</c:v>
                </c:pt>
                <c:pt idx="400">
                  <c:v>215655</c:v>
                </c:pt>
                <c:pt idx="401">
                  <c:v>221395</c:v>
                </c:pt>
                <c:pt idx="402">
                  <c:v>277815</c:v>
                </c:pt>
                <c:pt idx="403">
                  <c:v>311101</c:v>
                </c:pt>
                <c:pt idx="404">
                  <c:v>293896</c:v>
                </c:pt>
                <c:pt idx="405">
                  <c:v>205681</c:v>
                </c:pt>
                <c:pt idx="406">
                  <c:v>217839</c:v>
                </c:pt>
                <c:pt idx="407">
                  <c:v>226614</c:v>
                </c:pt>
                <c:pt idx="408">
                  <c:v>236848</c:v>
                </c:pt>
                <c:pt idx="409">
                  <c:v>285171</c:v>
                </c:pt>
                <c:pt idx="410">
                  <c:v>316578</c:v>
                </c:pt>
                <c:pt idx="411">
                  <c:v>294938</c:v>
                </c:pt>
                <c:pt idx="412">
                  <c:v>214013</c:v>
                </c:pt>
                <c:pt idx="413">
                  <c:v>220218</c:v>
                </c:pt>
                <c:pt idx="414">
                  <c:v>237645</c:v>
                </c:pt>
                <c:pt idx="415">
                  <c:v>236310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D4C9-4A0C-8390-B28595A51659}"/>
            </c:ext>
          </c:extLst>
        </c:ser>
        <c:ser>
          <c:idx val="1"/>
          <c:order val="1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C9-4A0C-8390-B28595A516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955199408"/>
        <c:axId val="-955192880"/>
      </c:lineChart>
      <c:dateAx>
        <c:axId val="-955199408"/>
        <c:scaling>
          <c:orientation val="minMax"/>
        </c:scaling>
        <c:delete val="0"/>
        <c:axPos val="b"/>
        <c:numFmt formatCode="dd/mm/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Offset val="100"/>
        <c:baseTimeUnit val="days"/>
        <c:majorUnit val="10"/>
        <c:minorUnit val="10"/>
      </c:dateAx>
      <c:valAx>
        <c:axId val="-9551928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0"/>
                  <a:t>Number of orders (‘000)</a:t>
                </a:r>
                <a:endParaRPr lang="en-IN" b="0"/>
              </a:p>
            </c:rich>
          </c:tx>
          <c:layout>
            <c:manualLayout>
              <c:xMode val="edge"/>
              <c:yMode val="edge"/>
              <c:x val="8.8300220750551876E-3"/>
              <c:y val="0.2646843720806085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ayout>
        <c:manualLayout>
          <c:xMode val="edge"/>
          <c:yMode val="edge"/>
          <c:x val="0.21132850115589855"/>
          <c:y val="0.88175741803460994"/>
          <c:w val="0.57541282091394208"/>
          <c:h val="5.79196138618265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17425388051643E-2"/>
          <c:y val="0.11101005382801725"/>
          <c:w val="0.87327349976258983"/>
          <c:h val="0.58384069576048758"/>
        </c:manualLayout>
      </c:layou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RTE Vendors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Sheet1!$C$2:$C$417</c:f>
              <c:numCache>
                <c:formatCode>General</c:formatCode>
                <c:ptCount val="416"/>
                <c:pt idx="0">
                  <c:v>23597</c:v>
                </c:pt>
                <c:pt idx="1">
                  <c:v>23738</c:v>
                </c:pt>
                <c:pt idx="2">
                  <c:v>23850</c:v>
                </c:pt>
                <c:pt idx="3">
                  <c:v>23996</c:v>
                </c:pt>
                <c:pt idx="4">
                  <c:v>23901</c:v>
                </c:pt>
                <c:pt idx="5">
                  <c:v>23259</c:v>
                </c:pt>
                <c:pt idx="6">
                  <c:v>23221</c:v>
                </c:pt>
                <c:pt idx="7">
                  <c:v>23758</c:v>
                </c:pt>
                <c:pt idx="8">
                  <c:v>23914</c:v>
                </c:pt>
                <c:pt idx="9">
                  <c:v>24038</c:v>
                </c:pt>
                <c:pt idx="10">
                  <c:v>24131</c:v>
                </c:pt>
                <c:pt idx="11">
                  <c:v>24118</c:v>
                </c:pt>
                <c:pt idx="12">
                  <c:v>23525</c:v>
                </c:pt>
                <c:pt idx="13">
                  <c:v>23476</c:v>
                </c:pt>
                <c:pt idx="14">
                  <c:v>24097</c:v>
                </c:pt>
                <c:pt idx="15">
                  <c:v>24255</c:v>
                </c:pt>
                <c:pt idx="16">
                  <c:v>24435</c:v>
                </c:pt>
                <c:pt idx="17">
                  <c:v>24511</c:v>
                </c:pt>
                <c:pt idx="18">
                  <c:v>24376</c:v>
                </c:pt>
                <c:pt idx="19">
                  <c:v>23846</c:v>
                </c:pt>
                <c:pt idx="20">
                  <c:v>23856</c:v>
                </c:pt>
                <c:pt idx="21">
                  <c:v>24412</c:v>
                </c:pt>
                <c:pt idx="22">
                  <c:v>24524</c:v>
                </c:pt>
                <c:pt idx="23">
                  <c:v>24631</c:v>
                </c:pt>
                <c:pt idx="24">
                  <c:v>24129</c:v>
                </c:pt>
                <c:pt idx="25">
                  <c:v>24598</c:v>
                </c:pt>
                <c:pt idx="26">
                  <c:v>24666</c:v>
                </c:pt>
                <c:pt idx="27">
                  <c:v>23933</c:v>
                </c:pt>
                <c:pt idx="28">
                  <c:v>24554</c:v>
                </c:pt>
                <c:pt idx="29">
                  <c:v>24728</c:v>
                </c:pt>
                <c:pt idx="30">
                  <c:v>24891</c:v>
                </c:pt>
                <c:pt idx="31">
                  <c:v>25647</c:v>
                </c:pt>
                <c:pt idx="32">
                  <c:v>25341</c:v>
                </c:pt>
                <c:pt idx="33">
                  <c:v>24173</c:v>
                </c:pt>
                <c:pt idx="34">
                  <c:v>24172</c:v>
                </c:pt>
                <c:pt idx="35">
                  <c:v>24694</c:v>
                </c:pt>
                <c:pt idx="36">
                  <c:v>24869</c:v>
                </c:pt>
                <c:pt idx="37">
                  <c:v>24939</c:v>
                </c:pt>
                <c:pt idx="38">
                  <c:v>24957</c:v>
                </c:pt>
                <c:pt idx="39">
                  <c:v>24927</c:v>
                </c:pt>
                <c:pt idx="40">
                  <c:v>24943</c:v>
                </c:pt>
                <c:pt idx="41">
                  <c:v>24331</c:v>
                </c:pt>
                <c:pt idx="42">
                  <c:v>24804</c:v>
                </c:pt>
                <c:pt idx="43">
                  <c:v>25056</c:v>
                </c:pt>
                <c:pt idx="44">
                  <c:v>25218</c:v>
                </c:pt>
                <c:pt idx="45">
                  <c:v>25384</c:v>
                </c:pt>
                <c:pt idx="46">
                  <c:v>25249</c:v>
                </c:pt>
                <c:pt idx="47">
                  <c:v>24897</c:v>
                </c:pt>
                <c:pt idx="48">
                  <c:v>24826</c:v>
                </c:pt>
                <c:pt idx="49">
                  <c:v>25444</c:v>
                </c:pt>
                <c:pt idx="50">
                  <c:v>25657</c:v>
                </c:pt>
                <c:pt idx="51">
                  <c:v>25818</c:v>
                </c:pt>
                <c:pt idx="52">
                  <c:v>25909</c:v>
                </c:pt>
                <c:pt idx="53">
                  <c:v>26023</c:v>
                </c:pt>
                <c:pt idx="54">
                  <c:v>25338</c:v>
                </c:pt>
                <c:pt idx="55">
                  <c:v>25208</c:v>
                </c:pt>
                <c:pt idx="56">
                  <c:v>25768</c:v>
                </c:pt>
                <c:pt idx="57">
                  <c:v>26041</c:v>
                </c:pt>
                <c:pt idx="58">
                  <c:v>26217</c:v>
                </c:pt>
                <c:pt idx="59">
                  <c:v>26337</c:v>
                </c:pt>
                <c:pt idx="60">
                  <c:v>26354</c:v>
                </c:pt>
                <c:pt idx="61">
                  <c:v>25752</c:v>
                </c:pt>
                <c:pt idx="62">
                  <c:v>25657</c:v>
                </c:pt>
                <c:pt idx="63">
                  <c:v>26207</c:v>
                </c:pt>
                <c:pt idx="64">
                  <c:v>26343</c:v>
                </c:pt>
                <c:pt idx="65">
                  <c:v>26423</c:v>
                </c:pt>
                <c:pt idx="66">
                  <c:v>26513</c:v>
                </c:pt>
                <c:pt idx="67">
                  <c:v>26580</c:v>
                </c:pt>
                <c:pt idx="68">
                  <c:v>26017</c:v>
                </c:pt>
                <c:pt idx="69">
                  <c:v>25943</c:v>
                </c:pt>
                <c:pt idx="70">
                  <c:v>26600</c:v>
                </c:pt>
                <c:pt idx="71">
                  <c:v>26721</c:v>
                </c:pt>
                <c:pt idx="72">
                  <c:v>27039</c:v>
                </c:pt>
                <c:pt idx="73">
                  <c:v>27246</c:v>
                </c:pt>
                <c:pt idx="74">
                  <c:v>27147</c:v>
                </c:pt>
                <c:pt idx="75">
                  <c:v>26534</c:v>
                </c:pt>
                <c:pt idx="76">
                  <c:v>26511</c:v>
                </c:pt>
                <c:pt idx="77">
                  <c:v>27676</c:v>
                </c:pt>
                <c:pt idx="78">
                  <c:v>27721</c:v>
                </c:pt>
                <c:pt idx="79">
                  <c:v>28006</c:v>
                </c:pt>
                <c:pt idx="80">
                  <c:v>28077</c:v>
                </c:pt>
                <c:pt idx="81">
                  <c:v>28052</c:v>
                </c:pt>
                <c:pt idx="82">
                  <c:v>27513</c:v>
                </c:pt>
                <c:pt idx="83">
                  <c:v>27500</c:v>
                </c:pt>
                <c:pt idx="84">
                  <c:v>27779</c:v>
                </c:pt>
                <c:pt idx="85">
                  <c:v>28206</c:v>
                </c:pt>
                <c:pt idx="86">
                  <c:v>28280</c:v>
                </c:pt>
                <c:pt idx="87">
                  <c:v>28434</c:v>
                </c:pt>
                <c:pt idx="88">
                  <c:v>28468</c:v>
                </c:pt>
                <c:pt idx="89">
                  <c:v>27993</c:v>
                </c:pt>
                <c:pt idx="90">
                  <c:v>27831</c:v>
                </c:pt>
                <c:pt idx="91">
                  <c:v>28307</c:v>
                </c:pt>
                <c:pt idx="92">
                  <c:v>28468</c:v>
                </c:pt>
                <c:pt idx="93">
                  <c:v>28517</c:v>
                </c:pt>
                <c:pt idx="94">
                  <c:v>28605</c:v>
                </c:pt>
                <c:pt idx="95">
                  <c:v>28467</c:v>
                </c:pt>
                <c:pt idx="96">
                  <c:v>27547</c:v>
                </c:pt>
                <c:pt idx="97">
                  <c:v>27415</c:v>
                </c:pt>
                <c:pt idx="98">
                  <c:v>28396</c:v>
                </c:pt>
                <c:pt idx="99">
                  <c:v>28641</c:v>
                </c:pt>
                <c:pt idx="100">
                  <c:v>28882</c:v>
                </c:pt>
                <c:pt idx="101">
                  <c:v>28677</c:v>
                </c:pt>
                <c:pt idx="102">
                  <c:v>28953</c:v>
                </c:pt>
                <c:pt idx="103">
                  <c:v>28916</c:v>
                </c:pt>
                <c:pt idx="104">
                  <c:v>28860</c:v>
                </c:pt>
                <c:pt idx="105">
                  <c:v>29320</c:v>
                </c:pt>
                <c:pt idx="106">
                  <c:v>29364</c:v>
                </c:pt>
                <c:pt idx="107">
                  <c:v>29412</c:v>
                </c:pt>
                <c:pt idx="108">
                  <c:v>29937</c:v>
                </c:pt>
                <c:pt idx="109">
                  <c:v>29727</c:v>
                </c:pt>
                <c:pt idx="110">
                  <c:v>29249</c:v>
                </c:pt>
                <c:pt idx="111">
                  <c:v>29095</c:v>
                </c:pt>
                <c:pt idx="112">
                  <c:v>29651</c:v>
                </c:pt>
                <c:pt idx="113">
                  <c:v>30273</c:v>
                </c:pt>
                <c:pt idx="114">
                  <c:v>30415</c:v>
                </c:pt>
                <c:pt idx="115">
                  <c:v>30543</c:v>
                </c:pt>
                <c:pt idx="116">
                  <c:v>30482</c:v>
                </c:pt>
                <c:pt idx="117">
                  <c:v>29886</c:v>
                </c:pt>
                <c:pt idx="118">
                  <c:v>29935</c:v>
                </c:pt>
                <c:pt idx="119">
                  <c:v>30406</c:v>
                </c:pt>
                <c:pt idx="120">
                  <c:v>30296</c:v>
                </c:pt>
                <c:pt idx="121">
                  <c:v>29650</c:v>
                </c:pt>
                <c:pt idx="122">
                  <c:v>13366</c:v>
                </c:pt>
                <c:pt idx="123">
                  <c:v>26847</c:v>
                </c:pt>
                <c:pt idx="124">
                  <c:v>28549</c:v>
                </c:pt>
                <c:pt idx="125">
                  <c:v>28912</c:v>
                </c:pt>
                <c:pt idx="126">
                  <c:v>29714</c:v>
                </c:pt>
                <c:pt idx="127">
                  <c:v>30101</c:v>
                </c:pt>
                <c:pt idx="128">
                  <c:v>29950</c:v>
                </c:pt>
                <c:pt idx="129">
                  <c:v>29804</c:v>
                </c:pt>
                <c:pt idx="130">
                  <c:v>30293</c:v>
                </c:pt>
                <c:pt idx="131">
                  <c:v>29398</c:v>
                </c:pt>
                <c:pt idx="132">
                  <c:v>29590</c:v>
                </c:pt>
                <c:pt idx="133">
                  <c:v>30248</c:v>
                </c:pt>
                <c:pt idx="134">
                  <c:v>30617</c:v>
                </c:pt>
                <c:pt idx="135">
                  <c:v>30151</c:v>
                </c:pt>
                <c:pt idx="136">
                  <c:v>30788</c:v>
                </c:pt>
                <c:pt idx="137">
                  <c:v>30736</c:v>
                </c:pt>
                <c:pt idx="138">
                  <c:v>30372</c:v>
                </c:pt>
                <c:pt idx="139">
                  <c:v>30297</c:v>
                </c:pt>
                <c:pt idx="140">
                  <c:v>30827</c:v>
                </c:pt>
                <c:pt idx="141">
                  <c:v>30905</c:v>
                </c:pt>
                <c:pt idx="142">
                  <c:v>31056</c:v>
                </c:pt>
                <c:pt idx="143">
                  <c:v>31344</c:v>
                </c:pt>
                <c:pt idx="144">
                  <c:v>31415</c:v>
                </c:pt>
                <c:pt idx="145">
                  <c:v>30495</c:v>
                </c:pt>
                <c:pt idx="146">
                  <c:v>30618</c:v>
                </c:pt>
                <c:pt idx="147">
                  <c:v>31216</c:v>
                </c:pt>
                <c:pt idx="148">
                  <c:v>31236</c:v>
                </c:pt>
                <c:pt idx="149">
                  <c:v>31463</c:v>
                </c:pt>
                <c:pt idx="150">
                  <c:v>31665</c:v>
                </c:pt>
                <c:pt idx="151">
                  <c:v>32596</c:v>
                </c:pt>
                <c:pt idx="152">
                  <c:v>31728</c:v>
                </c:pt>
                <c:pt idx="153">
                  <c:v>30852</c:v>
                </c:pt>
                <c:pt idx="154">
                  <c:v>32034</c:v>
                </c:pt>
                <c:pt idx="155">
                  <c:v>32415</c:v>
                </c:pt>
                <c:pt idx="156">
                  <c:v>32400</c:v>
                </c:pt>
                <c:pt idx="157">
                  <c:v>32346</c:v>
                </c:pt>
                <c:pt idx="158">
                  <c:v>32436</c:v>
                </c:pt>
                <c:pt idx="159">
                  <c:v>31516</c:v>
                </c:pt>
                <c:pt idx="160">
                  <c:v>31373</c:v>
                </c:pt>
                <c:pt idx="161">
                  <c:v>31978</c:v>
                </c:pt>
                <c:pt idx="162">
                  <c:v>31932</c:v>
                </c:pt>
                <c:pt idx="163">
                  <c:v>32399</c:v>
                </c:pt>
                <c:pt idx="164">
                  <c:v>32606</c:v>
                </c:pt>
                <c:pt idx="165">
                  <c:v>32429</c:v>
                </c:pt>
                <c:pt idx="166">
                  <c:v>31656</c:v>
                </c:pt>
                <c:pt idx="167">
                  <c:v>31407</c:v>
                </c:pt>
                <c:pt idx="168">
                  <c:v>32195</c:v>
                </c:pt>
                <c:pt idx="169">
                  <c:v>32620</c:v>
                </c:pt>
                <c:pt idx="170">
                  <c:v>32759</c:v>
                </c:pt>
                <c:pt idx="171">
                  <c:v>32701</c:v>
                </c:pt>
                <c:pt idx="172">
                  <c:v>32535</c:v>
                </c:pt>
                <c:pt idx="173">
                  <c:v>32098</c:v>
                </c:pt>
                <c:pt idx="174">
                  <c:v>31863</c:v>
                </c:pt>
                <c:pt idx="175">
                  <c:v>32486</c:v>
                </c:pt>
                <c:pt idx="176">
                  <c:v>32407</c:v>
                </c:pt>
                <c:pt idx="177">
                  <c:v>32695</c:v>
                </c:pt>
                <c:pt idx="178">
                  <c:v>32950</c:v>
                </c:pt>
                <c:pt idx="179">
                  <c:v>33041</c:v>
                </c:pt>
                <c:pt idx="180">
                  <c:v>31998</c:v>
                </c:pt>
                <c:pt idx="181">
                  <c:v>31835</c:v>
                </c:pt>
                <c:pt idx="182">
                  <c:v>32618</c:v>
                </c:pt>
                <c:pt idx="183">
                  <c:v>32891</c:v>
                </c:pt>
                <c:pt idx="184">
                  <c:v>32702</c:v>
                </c:pt>
                <c:pt idx="185">
                  <c:v>32428</c:v>
                </c:pt>
                <c:pt idx="186">
                  <c:v>32290</c:v>
                </c:pt>
                <c:pt idx="187">
                  <c:v>31616</c:v>
                </c:pt>
                <c:pt idx="188">
                  <c:v>31540</c:v>
                </c:pt>
                <c:pt idx="189">
                  <c:v>31635</c:v>
                </c:pt>
                <c:pt idx="190">
                  <c:v>31878</c:v>
                </c:pt>
                <c:pt idx="191">
                  <c:v>32283</c:v>
                </c:pt>
                <c:pt idx="192">
                  <c:v>32623</c:v>
                </c:pt>
                <c:pt idx="193">
                  <c:v>32731</c:v>
                </c:pt>
                <c:pt idx="194">
                  <c:v>31952</c:v>
                </c:pt>
                <c:pt idx="195">
                  <c:v>31741</c:v>
                </c:pt>
                <c:pt idx="196">
                  <c:v>32360</c:v>
                </c:pt>
                <c:pt idx="197">
                  <c:v>32538</c:v>
                </c:pt>
                <c:pt idx="198">
                  <c:v>32667</c:v>
                </c:pt>
                <c:pt idx="199">
                  <c:v>32963</c:v>
                </c:pt>
                <c:pt idx="200">
                  <c:v>32945</c:v>
                </c:pt>
                <c:pt idx="201">
                  <c:v>32128</c:v>
                </c:pt>
                <c:pt idx="202">
                  <c:v>32037</c:v>
                </c:pt>
                <c:pt idx="203">
                  <c:v>32700</c:v>
                </c:pt>
                <c:pt idx="204">
                  <c:v>32810</c:v>
                </c:pt>
                <c:pt idx="205">
                  <c:v>32911</c:v>
                </c:pt>
                <c:pt idx="206">
                  <c:v>33099</c:v>
                </c:pt>
                <c:pt idx="207">
                  <c:v>33164</c:v>
                </c:pt>
                <c:pt idx="208">
                  <c:v>32467</c:v>
                </c:pt>
                <c:pt idx="209">
                  <c:v>32199</c:v>
                </c:pt>
                <c:pt idx="210">
                  <c:v>32766</c:v>
                </c:pt>
                <c:pt idx="211">
                  <c:v>33006</c:v>
                </c:pt>
                <c:pt idx="212">
                  <c:v>33043</c:v>
                </c:pt>
                <c:pt idx="213">
                  <c:v>33205</c:v>
                </c:pt>
                <c:pt idx="214">
                  <c:v>33270</c:v>
                </c:pt>
                <c:pt idx="215">
                  <c:v>32485</c:v>
                </c:pt>
                <c:pt idx="216">
                  <c:v>32393</c:v>
                </c:pt>
                <c:pt idx="217">
                  <c:v>32998</c:v>
                </c:pt>
                <c:pt idx="218">
                  <c:v>33180</c:v>
                </c:pt>
                <c:pt idx="219">
                  <c:v>33197</c:v>
                </c:pt>
                <c:pt idx="220">
                  <c:v>33425</c:v>
                </c:pt>
                <c:pt idx="221">
                  <c:v>33290</c:v>
                </c:pt>
                <c:pt idx="222">
                  <c:v>32648</c:v>
                </c:pt>
                <c:pt idx="223">
                  <c:v>32422</c:v>
                </c:pt>
                <c:pt idx="224">
                  <c:v>32877</c:v>
                </c:pt>
                <c:pt idx="225">
                  <c:v>33135</c:v>
                </c:pt>
                <c:pt idx="226">
                  <c:v>33327</c:v>
                </c:pt>
                <c:pt idx="227">
                  <c:v>33577</c:v>
                </c:pt>
                <c:pt idx="228">
                  <c:v>33483</c:v>
                </c:pt>
                <c:pt idx="229">
                  <c:v>32826</c:v>
                </c:pt>
                <c:pt idx="230">
                  <c:v>32743</c:v>
                </c:pt>
                <c:pt idx="231">
                  <c:v>33317</c:v>
                </c:pt>
                <c:pt idx="232">
                  <c:v>33513</c:v>
                </c:pt>
                <c:pt idx="233">
                  <c:v>33631</c:v>
                </c:pt>
                <c:pt idx="234">
                  <c:v>33868</c:v>
                </c:pt>
                <c:pt idx="235">
                  <c:v>33793</c:v>
                </c:pt>
                <c:pt idx="236">
                  <c:v>33149</c:v>
                </c:pt>
                <c:pt idx="237">
                  <c:v>33014</c:v>
                </c:pt>
                <c:pt idx="238">
                  <c:v>33573</c:v>
                </c:pt>
                <c:pt idx="239">
                  <c:v>33643</c:v>
                </c:pt>
                <c:pt idx="240">
                  <c:v>33772</c:v>
                </c:pt>
                <c:pt idx="241">
                  <c:v>34062</c:v>
                </c:pt>
                <c:pt idx="242">
                  <c:v>33955</c:v>
                </c:pt>
                <c:pt idx="243">
                  <c:v>33153</c:v>
                </c:pt>
                <c:pt idx="244">
                  <c:v>32870</c:v>
                </c:pt>
                <c:pt idx="245">
                  <c:v>33618</c:v>
                </c:pt>
                <c:pt idx="246">
                  <c:v>33788</c:v>
                </c:pt>
                <c:pt idx="247">
                  <c:v>33888</c:v>
                </c:pt>
                <c:pt idx="248">
                  <c:v>33906</c:v>
                </c:pt>
                <c:pt idx="249">
                  <c:v>33977</c:v>
                </c:pt>
                <c:pt idx="250">
                  <c:v>33133</c:v>
                </c:pt>
                <c:pt idx="251">
                  <c:v>32821</c:v>
                </c:pt>
                <c:pt idx="252">
                  <c:v>33521</c:v>
                </c:pt>
                <c:pt idx="253">
                  <c:v>33764</c:v>
                </c:pt>
                <c:pt idx="254">
                  <c:v>33867</c:v>
                </c:pt>
                <c:pt idx="255">
                  <c:v>33890</c:v>
                </c:pt>
                <c:pt idx="256">
                  <c:v>33995</c:v>
                </c:pt>
                <c:pt idx="257">
                  <c:v>33228</c:v>
                </c:pt>
                <c:pt idx="258">
                  <c:v>32942</c:v>
                </c:pt>
                <c:pt idx="259">
                  <c:v>33601</c:v>
                </c:pt>
                <c:pt idx="260">
                  <c:v>33696</c:v>
                </c:pt>
                <c:pt idx="261">
                  <c:v>33949</c:v>
                </c:pt>
                <c:pt idx="262">
                  <c:v>34170</c:v>
                </c:pt>
                <c:pt idx="263">
                  <c:v>34196</c:v>
                </c:pt>
                <c:pt idx="264">
                  <c:v>33450</c:v>
                </c:pt>
                <c:pt idx="265">
                  <c:v>33452</c:v>
                </c:pt>
                <c:pt idx="266">
                  <c:v>33880</c:v>
                </c:pt>
                <c:pt idx="267">
                  <c:v>34058</c:v>
                </c:pt>
                <c:pt idx="268">
                  <c:v>34869</c:v>
                </c:pt>
                <c:pt idx="269">
                  <c:v>34120</c:v>
                </c:pt>
                <c:pt idx="270">
                  <c:v>34171</c:v>
                </c:pt>
                <c:pt idx="271">
                  <c:v>33387</c:v>
                </c:pt>
                <c:pt idx="272">
                  <c:v>32050</c:v>
                </c:pt>
                <c:pt idx="273">
                  <c:v>33884</c:v>
                </c:pt>
                <c:pt idx="274">
                  <c:v>33993</c:v>
                </c:pt>
                <c:pt idx="275">
                  <c:v>34040</c:v>
                </c:pt>
                <c:pt idx="276">
                  <c:v>34158</c:v>
                </c:pt>
                <c:pt idx="277">
                  <c:v>34160</c:v>
                </c:pt>
                <c:pt idx="278">
                  <c:v>33466</c:v>
                </c:pt>
                <c:pt idx="279">
                  <c:v>33250</c:v>
                </c:pt>
                <c:pt idx="280">
                  <c:v>33885</c:v>
                </c:pt>
                <c:pt idx="281">
                  <c:v>33953</c:v>
                </c:pt>
                <c:pt idx="282">
                  <c:v>34163</c:v>
                </c:pt>
                <c:pt idx="283">
                  <c:v>34016</c:v>
                </c:pt>
                <c:pt idx="284">
                  <c:v>33932</c:v>
                </c:pt>
                <c:pt idx="285">
                  <c:v>33302</c:v>
                </c:pt>
                <c:pt idx="286">
                  <c:v>32785</c:v>
                </c:pt>
                <c:pt idx="287">
                  <c:v>33486</c:v>
                </c:pt>
                <c:pt idx="288">
                  <c:v>33658</c:v>
                </c:pt>
                <c:pt idx="289">
                  <c:v>33861</c:v>
                </c:pt>
                <c:pt idx="290">
                  <c:v>34024</c:v>
                </c:pt>
                <c:pt idx="291">
                  <c:v>33454</c:v>
                </c:pt>
                <c:pt idx="292">
                  <c:v>33340</c:v>
                </c:pt>
                <c:pt idx="293">
                  <c:v>33105</c:v>
                </c:pt>
                <c:pt idx="294">
                  <c:v>33721</c:v>
                </c:pt>
                <c:pt idx="295">
                  <c:v>33865</c:v>
                </c:pt>
                <c:pt idx="296">
                  <c:v>34030</c:v>
                </c:pt>
                <c:pt idx="297">
                  <c:v>34153</c:v>
                </c:pt>
                <c:pt idx="298">
                  <c:v>34123</c:v>
                </c:pt>
                <c:pt idx="299">
                  <c:v>33431</c:v>
                </c:pt>
                <c:pt idx="300">
                  <c:v>33248</c:v>
                </c:pt>
                <c:pt idx="301">
                  <c:v>33955</c:v>
                </c:pt>
                <c:pt idx="302">
                  <c:v>34151</c:v>
                </c:pt>
                <c:pt idx="303">
                  <c:v>34287</c:v>
                </c:pt>
                <c:pt idx="304">
                  <c:v>34464</c:v>
                </c:pt>
                <c:pt idx="305">
                  <c:v>34451</c:v>
                </c:pt>
                <c:pt idx="306">
                  <c:v>33774</c:v>
                </c:pt>
                <c:pt idx="307">
                  <c:v>33659</c:v>
                </c:pt>
                <c:pt idx="308">
                  <c:v>34203</c:v>
                </c:pt>
                <c:pt idx="309">
                  <c:v>34401</c:v>
                </c:pt>
                <c:pt idx="310">
                  <c:v>34686</c:v>
                </c:pt>
                <c:pt idx="311">
                  <c:v>34860</c:v>
                </c:pt>
                <c:pt idx="312">
                  <c:v>34642</c:v>
                </c:pt>
                <c:pt idx="313">
                  <c:v>33983</c:v>
                </c:pt>
                <c:pt idx="314">
                  <c:v>33862</c:v>
                </c:pt>
                <c:pt idx="315">
                  <c:v>34481</c:v>
                </c:pt>
                <c:pt idx="316">
                  <c:v>34645</c:v>
                </c:pt>
                <c:pt idx="317">
                  <c:v>34627</c:v>
                </c:pt>
                <c:pt idx="318">
                  <c:v>34547</c:v>
                </c:pt>
                <c:pt idx="319">
                  <c:v>34529</c:v>
                </c:pt>
                <c:pt idx="320">
                  <c:v>32466</c:v>
                </c:pt>
                <c:pt idx="321">
                  <c:v>34057</c:v>
                </c:pt>
                <c:pt idx="322">
                  <c:v>33919</c:v>
                </c:pt>
                <c:pt idx="323">
                  <c:v>34546</c:v>
                </c:pt>
                <c:pt idx="324">
                  <c:v>34792</c:v>
                </c:pt>
                <c:pt idx="325">
                  <c:v>34849</c:v>
                </c:pt>
                <c:pt idx="326">
                  <c:v>34797</c:v>
                </c:pt>
                <c:pt idx="327">
                  <c:v>34872</c:v>
                </c:pt>
                <c:pt idx="328">
                  <c:v>34051</c:v>
                </c:pt>
                <c:pt idx="329">
                  <c:v>34065</c:v>
                </c:pt>
                <c:pt idx="330">
                  <c:v>34722</c:v>
                </c:pt>
                <c:pt idx="331">
                  <c:v>34973</c:v>
                </c:pt>
                <c:pt idx="332">
                  <c:v>35153</c:v>
                </c:pt>
                <c:pt idx="333">
                  <c:v>35141</c:v>
                </c:pt>
                <c:pt idx="334">
                  <c:v>35158</c:v>
                </c:pt>
                <c:pt idx="335">
                  <c:v>34560</c:v>
                </c:pt>
                <c:pt idx="336">
                  <c:v>34393</c:v>
                </c:pt>
                <c:pt idx="337">
                  <c:v>35053</c:v>
                </c:pt>
                <c:pt idx="338">
                  <c:v>35173</c:v>
                </c:pt>
                <c:pt idx="339">
                  <c:v>35219</c:v>
                </c:pt>
                <c:pt idx="340">
                  <c:v>35227</c:v>
                </c:pt>
                <c:pt idx="341">
                  <c:v>35936</c:v>
                </c:pt>
                <c:pt idx="342">
                  <c:v>34578</c:v>
                </c:pt>
                <c:pt idx="343">
                  <c:v>34649</c:v>
                </c:pt>
                <c:pt idx="344">
                  <c:v>34734</c:v>
                </c:pt>
                <c:pt idx="345">
                  <c:v>34786</c:v>
                </c:pt>
                <c:pt idx="346">
                  <c:v>34862</c:v>
                </c:pt>
                <c:pt idx="347">
                  <c:v>34681</c:v>
                </c:pt>
                <c:pt idx="348">
                  <c:v>34659</c:v>
                </c:pt>
                <c:pt idx="349">
                  <c:v>34780</c:v>
                </c:pt>
                <c:pt idx="350">
                  <c:v>34886</c:v>
                </c:pt>
                <c:pt idx="351">
                  <c:v>35163</c:v>
                </c:pt>
                <c:pt idx="352">
                  <c:v>35355</c:v>
                </c:pt>
                <c:pt idx="353">
                  <c:v>35408</c:v>
                </c:pt>
                <c:pt idx="354">
                  <c:v>35501</c:v>
                </c:pt>
                <c:pt idx="355">
                  <c:v>34757</c:v>
                </c:pt>
                <c:pt idx="356">
                  <c:v>34486</c:v>
                </c:pt>
                <c:pt idx="357">
                  <c:v>34538</c:v>
                </c:pt>
                <c:pt idx="358">
                  <c:v>35394</c:v>
                </c:pt>
                <c:pt idx="359">
                  <c:v>35205</c:v>
                </c:pt>
                <c:pt idx="360">
                  <c:v>35624</c:v>
                </c:pt>
                <c:pt idx="361">
                  <c:v>35517</c:v>
                </c:pt>
                <c:pt idx="362">
                  <c:v>34946</c:v>
                </c:pt>
                <c:pt idx="363">
                  <c:v>34654</c:v>
                </c:pt>
                <c:pt idx="364">
                  <c:v>35359</c:v>
                </c:pt>
                <c:pt idx="365">
                  <c:v>35333</c:v>
                </c:pt>
                <c:pt idx="366">
                  <c:v>35508</c:v>
                </c:pt>
                <c:pt idx="367">
                  <c:v>35451</c:v>
                </c:pt>
                <c:pt idx="368">
                  <c:v>35242</c:v>
                </c:pt>
                <c:pt idx="369">
                  <c:v>34613</c:v>
                </c:pt>
                <c:pt idx="370">
                  <c:v>34440</c:v>
                </c:pt>
                <c:pt idx="371">
                  <c:v>34576</c:v>
                </c:pt>
                <c:pt idx="372">
                  <c:v>35255</c:v>
                </c:pt>
                <c:pt idx="373">
                  <c:v>35316</c:v>
                </c:pt>
                <c:pt idx="374">
                  <c:v>35421</c:v>
                </c:pt>
                <c:pt idx="375">
                  <c:v>35480</c:v>
                </c:pt>
                <c:pt idx="376">
                  <c:v>34680</c:v>
                </c:pt>
                <c:pt idx="377">
                  <c:v>34467</c:v>
                </c:pt>
                <c:pt idx="378">
                  <c:v>34649</c:v>
                </c:pt>
                <c:pt idx="379">
                  <c:v>35217</c:v>
                </c:pt>
                <c:pt idx="380">
                  <c:v>35427</c:v>
                </c:pt>
                <c:pt idx="381">
                  <c:v>35568</c:v>
                </c:pt>
                <c:pt idx="382">
                  <c:v>35562</c:v>
                </c:pt>
                <c:pt idx="383">
                  <c:v>34869</c:v>
                </c:pt>
                <c:pt idx="384">
                  <c:v>34720</c:v>
                </c:pt>
                <c:pt idx="385">
                  <c:v>35237</c:v>
                </c:pt>
                <c:pt idx="386">
                  <c:v>35297</c:v>
                </c:pt>
                <c:pt idx="387">
                  <c:v>35484</c:v>
                </c:pt>
                <c:pt idx="388">
                  <c:v>35608</c:v>
                </c:pt>
                <c:pt idx="389">
                  <c:v>35665</c:v>
                </c:pt>
                <c:pt idx="390">
                  <c:v>35562</c:v>
                </c:pt>
                <c:pt idx="391">
                  <c:v>34972</c:v>
                </c:pt>
                <c:pt idx="392">
                  <c:v>34864</c:v>
                </c:pt>
                <c:pt idx="393">
                  <c:v>35438</c:v>
                </c:pt>
                <c:pt idx="394">
                  <c:v>35627</c:v>
                </c:pt>
                <c:pt idx="395">
                  <c:v>35731</c:v>
                </c:pt>
                <c:pt idx="396">
                  <c:v>35435</c:v>
                </c:pt>
                <c:pt idx="397">
                  <c:v>36186</c:v>
                </c:pt>
                <c:pt idx="398">
                  <c:v>34713</c:v>
                </c:pt>
                <c:pt idx="399">
                  <c:v>34899</c:v>
                </c:pt>
                <c:pt idx="400">
                  <c:v>35404</c:v>
                </c:pt>
                <c:pt idx="401">
                  <c:v>35598</c:v>
                </c:pt>
                <c:pt idx="402">
                  <c:v>35473</c:v>
                </c:pt>
                <c:pt idx="403">
                  <c:v>35785</c:v>
                </c:pt>
                <c:pt idx="404">
                  <c:v>35123</c:v>
                </c:pt>
                <c:pt idx="405">
                  <c:v>35726</c:v>
                </c:pt>
                <c:pt idx="406">
                  <c:v>36548</c:v>
                </c:pt>
                <c:pt idx="407">
                  <c:v>36562</c:v>
                </c:pt>
                <c:pt idx="408">
                  <c:v>35549</c:v>
                </c:pt>
                <c:pt idx="409">
                  <c:v>35779</c:v>
                </c:pt>
                <c:pt idx="410">
                  <c:v>35700</c:v>
                </c:pt>
                <c:pt idx="411">
                  <c:v>35077</c:v>
                </c:pt>
                <c:pt idx="412">
                  <c:v>34428</c:v>
                </c:pt>
                <c:pt idx="413">
                  <c:v>35359</c:v>
                </c:pt>
                <c:pt idx="414">
                  <c:v>36751</c:v>
                </c:pt>
                <c:pt idx="415">
                  <c:v>36799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C9-4A0C-8390-B28595A5165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Fastfood Vendors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Sheet1!$D$2:$D$417</c:f>
              <c:numCache>
                <c:formatCode>General</c:formatCode>
                <c:ptCount val="416"/>
                <c:pt idx="0">
                  <c:v>1905</c:v>
                </c:pt>
                <c:pt idx="1">
                  <c:v>1903</c:v>
                </c:pt>
                <c:pt idx="2">
                  <c:v>1906</c:v>
                </c:pt>
                <c:pt idx="3">
                  <c:v>1920</c:v>
                </c:pt>
                <c:pt idx="4">
                  <c:v>1915</c:v>
                </c:pt>
                <c:pt idx="5">
                  <c:v>1902</c:v>
                </c:pt>
                <c:pt idx="6">
                  <c:v>1906</c:v>
                </c:pt>
                <c:pt idx="7">
                  <c:v>1901</c:v>
                </c:pt>
                <c:pt idx="8">
                  <c:v>1909</c:v>
                </c:pt>
                <c:pt idx="9">
                  <c:v>1918</c:v>
                </c:pt>
                <c:pt idx="10">
                  <c:v>1911</c:v>
                </c:pt>
                <c:pt idx="11">
                  <c:v>1922</c:v>
                </c:pt>
                <c:pt idx="12">
                  <c:v>1925</c:v>
                </c:pt>
                <c:pt idx="13">
                  <c:v>1923</c:v>
                </c:pt>
                <c:pt idx="14">
                  <c:v>1931</c:v>
                </c:pt>
                <c:pt idx="15">
                  <c:v>1929</c:v>
                </c:pt>
                <c:pt idx="16">
                  <c:v>1933</c:v>
                </c:pt>
                <c:pt idx="17">
                  <c:v>1927</c:v>
                </c:pt>
                <c:pt idx="18">
                  <c:v>1932</c:v>
                </c:pt>
                <c:pt idx="19">
                  <c:v>1927</c:v>
                </c:pt>
                <c:pt idx="20">
                  <c:v>1934</c:v>
                </c:pt>
                <c:pt idx="21">
                  <c:v>1940</c:v>
                </c:pt>
                <c:pt idx="22">
                  <c:v>1939</c:v>
                </c:pt>
                <c:pt idx="23">
                  <c:v>1947</c:v>
                </c:pt>
                <c:pt idx="24">
                  <c:v>1935</c:v>
                </c:pt>
                <c:pt idx="25">
                  <c:v>1941</c:v>
                </c:pt>
                <c:pt idx="26">
                  <c:v>1950</c:v>
                </c:pt>
                <c:pt idx="27">
                  <c:v>1933</c:v>
                </c:pt>
                <c:pt idx="28">
                  <c:v>1949</c:v>
                </c:pt>
                <c:pt idx="29">
                  <c:v>1947</c:v>
                </c:pt>
                <c:pt idx="30">
                  <c:v>1945</c:v>
                </c:pt>
                <c:pt idx="31">
                  <c:v>1960</c:v>
                </c:pt>
                <c:pt idx="32">
                  <c:v>1954</c:v>
                </c:pt>
                <c:pt idx="33">
                  <c:v>1951</c:v>
                </c:pt>
                <c:pt idx="34">
                  <c:v>1952</c:v>
                </c:pt>
                <c:pt idx="35">
                  <c:v>1948</c:v>
                </c:pt>
                <c:pt idx="36">
                  <c:v>1949</c:v>
                </c:pt>
                <c:pt idx="37">
                  <c:v>1953</c:v>
                </c:pt>
                <c:pt idx="38">
                  <c:v>1959</c:v>
                </c:pt>
                <c:pt idx="39">
                  <c:v>1966</c:v>
                </c:pt>
                <c:pt idx="40">
                  <c:v>1955</c:v>
                </c:pt>
                <c:pt idx="41">
                  <c:v>1961</c:v>
                </c:pt>
                <c:pt idx="42">
                  <c:v>1969</c:v>
                </c:pt>
                <c:pt idx="43">
                  <c:v>1969</c:v>
                </c:pt>
                <c:pt idx="44">
                  <c:v>1973</c:v>
                </c:pt>
                <c:pt idx="45">
                  <c:v>1964</c:v>
                </c:pt>
                <c:pt idx="46">
                  <c:v>1964</c:v>
                </c:pt>
                <c:pt idx="47">
                  <c:v>1962</c:v>
                </c:pt>
                <c:pt idx="48">
                  <c:v>1947</c:v>
                </c:pt>
                <c:pt idx="49">
                  <c:v>1954</c:v>
                </c:pt>
                <c:pt idx="50">
                  <c:v>1950</c:v>
                </c:pt>
                <c:pt idx="51">
                  <c:v>1955</c:v>
                </c:pt>
                <c:pt idx="52">
                  <c:v>1951</c:v>
                </c:pt>
                <c:pt idx="53">
                  <c:v>1943</c:v>
                </c:pt>
                <c:pt idx="54">
                  <c:v>1947</c:v>
                </c:pt>
                <c:pt idx="55">
                  <c:v>1954</c:v>
                </c:pt>
                <c:pt idx="56">
                  <c:v>1957</c:v>
                </c:pt>
                <c:pt idx="57">
                  <c:v>1959</c:v>
                </c:pt>
                <c:pt idx="58">
                  <c:v>1959</c:v>
                </c:pt>
                <c:pt idx="59">
                  <c:v>1964</c:v>
                </c:pt>
                <c:pt idx="60">
                  <c:v>1964</c:v>
                </c:pt>
                <c:pt idx="61">
                  <c:v>1954</c:v>
                </c:pt>
                <c:pt idx="62">
                  <c:v>1953</c:v>
                </c:pt>
                <c:pt idx="63">
                  <c:v>1954</c:v>
                </c:pt>
                <c:pt idx="64">
                  <c:v>1961</c:v>
                </c:pt>
                <c:pt idx="65">
                  <c:v>1961</c:v>
                </c:pt>
                <c:pt idx="66">
                  <c:v>1965</c:v>
                </c:pt>
                <c:pt idx="67">
                  <c:v>1966</c:v>
                </c:pt>
                <c:pt idx="68">
                  <c:v>1961</c:v>
                </c:pt>
                <c:pt idx="69">
                  <c:v>1955</c:v>
                </c:pt>
                <c:pt idx="70">
                  <c:v>1913</c:v>
                </c:pt>
                <c:pt idx="71">
                  <c:v>1914</c:v>
                </c:pt>
                <c:pt idx="72">
                  <c:v>1917</c:v>
                </c:pt>
                <c:pt idx="73">
                  <c:v>1925</c:v>
                </c:pt>
                <c:pt idx="74">
                  <c:v>1922</c:v>
                </c:pt>
                <c:pt idx="75">
                  <c:v>1922</c:v>
                </c:pt>
                <c:pt idx="76">
                  <c:v>1921</c:v>
                </c:pt>
                <c:pt idx="77">
                  <c:v>1921</c:v>
                </c:pt>
                <c:pt idx="78">
                  <c:v>1918</c:v>
                </c:pt>
                <c:pt idx="79">
                  <c:v>1927</c:v>
                </c:pt>
                <c:pt idx="80">
                  <c:v>1928</c:v>
                </c:pt>
                <c:pt idx="81">
                  <c:v>1923</c:v>
                </c:pt>
                <c:pt idx="82">
                  <c:v>1919</c:v>
                </c:pt>
                <c:pt idx="83">
                  <c:v>1917</c:v>
                </c:pt>
                <c:pt idx="84">
                  <c:v>1913</c:v>
                </c:pt>
                <c:pt idx="85">
                  <c:v>1922</c:v>
                </c:pt>
                <c:pt idx="86">
                  <c:v>1936</c:v>
                </c:pt>
                <c:pt idx="87">
                  <c:v>1936</c:v>
                </c:pt>
                <c:pt idx="88">
                  <c:v>1942</c:v>
                </c:pt>
                <c:pt idx="89">
                  <c:v>1939</c:v>
                </c:pt>
                <c:pt idx="90">
                  <c:v>1941</c:v>
                </c:pt>
                <c:pt idx="91">
                  <c:v>1942</c:v>
                </c:pt>
                <c:pt idx="92">
                  <c:v>1937</c:v>
                </c:pt>
                <c:pt idx="93">
                  <c:v>1943</c:v>
                </c:pt>
                <c:pt idx="94">
                  <c:v>1948</c:v>
                </c:pt>
                <c:pt idx="95">
                  <c:v>1945</c:v>
                </c:pt>
                <c:pt idx="96">
                  <c:v>1942</c:v>
                </c:pt>
                <c:pt idx="97">
                  <c:v>1941</c:v>
                </c:pt>
                <c:pt idx="98">
                  <c:v>1938</c:v>
                </c:pt>
                <c:pt idx="99">
                  <c:v>1945</c:v>
                </c:pt>
                <c:pt idx="100">
                  <c:v>1953</c:v>
                </c:pt>
                <c:pt idx="101">
                  <c:v>1947</c:v>
                </c:pt>
                <c:pt idx="102">
                  <c:v>1955</c:v>
                </c:pt>
                <c:pt idx="103">
                  <c:v>1959</c:v>
                </c:pt>
                <c:pt idx="104">
                  <c:v>1965</c:v>
                </c:pt>
                <c:pt idx="105">
                  <c:v>1958</c:v>
                </c:pt>
                <c:pt idx="106">
                  <c:v>1955</c:v>
                </c:pt>
                <c:pt idx="107">
                  <c:v>1952</c:v>
                </c:pt>
                <c:pt idx="108">
                  <c:v>1960</c:v>
                </c:pt>
                <c:pt idx="109">
                  <c:v>1954</c:v>
                </c:pt>
                <c:pt idx="110">
                  <c:v>1956</c:v>
                </c:pt>
                <c:pt idx="111">
                  <c:v>1953</c:v>
                </c:pt>
                <c:pt idx="112">
                  <c:v>1963</c:v>
                </c:pt>
                <c:pt idx="113">
                  <c:v>1962</c:v>
                </c:pt>
                <c:pt idx="114">
                  <c:v>1958</c:v>
                </c:pt>
                <c:pt idx="115">
                  <c:v>1965</c:v>
                </c:pt>
                <c:pt idx="116">
                  <c:v>1960</c:v>
                </c:pt>
                <c:pt idx="117">
                  <c:v>1951</c:v>
                </c:pt>
                <c:pt idx="118">
                  <c:v>1961</c:v>
                </c:pt>
                <c:pt idx="119">
                  <c:v>1972</c:v>
                </c:pt>
                <c:pt idx="120">
                  <c:v>1970</c:v>
                </c:pt>
                <c:pt idx="121">
                  <c:v>1907</c:v>
                </c:pt>
                <c:pt idx="122">
                  <c:v>1452</c:v>
                </c:pt>
                <c:pt idx="123">
                  <c:v>1932</c:v>
                </c:pt>
                <c:pt idx="124">
                  <c:v>1953</c:v>
                </c:pt>
                <c:pt idx="125">
                  <c:v>1946</c:v>
                </c:pt>
                <c:pt idx="126">
                  <c:v>1954</c:v>
                </c:pt>
                <c:pt idx="127">
                  <c:v>1953</c:v>
                </c:pt>
                <c:pt idx="128">
                  <c:v>1961</c:v>
                </c:pt>
                <c:pt idx="129">
                  <c:v>1958</c:v>
                </c:pt>
                <c:pt idx="130">
                  <c:v>1964</c:v>
                </c:pt>
                <c:pt idx="131">
                  <c:v>1960</c:v>
                </c:pt>
                <c:pt idx="132">
                  <c:v>1969</c:v>
                </c:pt>
                <c:pt idx="133">
                  <c:v>1975</c:v>
                </c:pt>
                <c:pt idx="134">
                  <c:v>1969</c:v>
                </c:pt>
                <c:pt idx="135">
                  <c:v>1964</c:v>
                </c:pt>
                <c:pt idx="136">
                  <c:v>1985</c:v>
                </c:pt>
                <c:pt idx="137">
                  <c:v>1972</c:v>
                </c:pt>
                <c:pt idx="138">
                  <c:v>1978</c:v>
                </c:pt>
                <c:pt idx="139">
                  <c:v>1982</c:v>
                </c:pt>
                <c:pt idx="140">
                  <c:v>1979</c:v>
                </c:pt>
                <c:pt idx="141">
                  <c:v>1975</c:v>
                </c:pt>
                <c:pt idx="142">
                  <c:v>1989</c:v>
                </c:pt>
                <c:pt idx="143">
                  <c:v>1989</c:v>
                </c:pt>
                <c:pt idx="144">
                  <c:v>1987</c:v>
                </c:pt>
                <c:pt idx="145">
                  <c:v>1982</c:v>
                </c:pt>
                <c:pt idx="146">
                  <c:v>1980</c:v>
                </c:pt>
                <c:pt idx="147">
                  <c:v>1982</c:v>
                </c:pt>
                <c:pt idx="148">
                  <c:v>1989</c:v>
                </c:pt>
                <c:pt idx="149">
                  <c:v>1989</c:v>
                </c:pt>
                <c:pt idx="150">
                  <c:v>2005</c:v>
                </c:pt>
                <c:pt idx="151">
                  <c:v>1995</c:v>
                </c:pt>
                <c:pt idx="152">
                  <c:v>1994</c:v>
                </c:pt>
                <c:pt idx="153">
                  <c:v>1990</c:v>
                </c:pt>
                <c:pt idx="154">
                  <c:v>1996</c:v>
                </c:pt>
                <c:pt idx="155">
                  <c:v>2001</c:v>
                </c:pt>
                <c:pt idx="156">
                  <c:v>1995</c:v>
                </c:pt>
                <c:pt idx="157">
                  <c:v>1994</c:v>
                </c:pt>
                <c:pt idx="158">
                  <c:v>2002</c:v>
                </c:pt>
                <c:pt idx="159">
                  <c:v>2005</c:v>
                </c:pt>
                <c:pt idx="160">
                  <c:v>1999</c:v>
                </c:pt>
                <c:pt idx="161">
                  <c:v>1995</c:v>
                </c:pt>
                <c:pt idx="162">
                  <c:v>1998</c:v>
                </c:pt>
                <c:pt idx="163">
                  <c:v>1993</c:v>
                </c:pt>
                <c:pt idx="164">
                  <c:v>2004</c:v>
                </c:pt>
                <c:pt idx="165">
                  <c:v>2004</c:v>
                </c:pt>
                <c:pt idx="166">
                  <c:v>2000</c:v>
                </c:pt>
                <c:pt idx="167">
                  <c:v>2010</c:v>
                </c:pt>
                <c:pt idx="168">
                  <c:v>2014</c:v>
                </c:pt>
                <c:pt idx="169">
                  <c:v>2013</c:v>
                </c:pt>
                <c:pt idx="170">
                  <c:v>2026</c:v>
                </c:pt>
                <c:pt idx="171">
                  <c:v>2031</c:v>
                </c:pt>
                <c:pt idx="172">
                  <c:v>2034</c:v>
                </c:pt>
                <c:pt idx="173">
                  <c:v>2031</c:v>
                </c:pt>
                <c:pt idx="174">
                  <c:v>2032</c:v>
                </c:pt>
                <c:pt idx="175">
                  <c:v>2032</c:v>
                </c:pt>
                <c:pt idx="176">
                  <c:v>2022</c:v>
                </c:pt>
                <c:pt idx="177">
                  <c:v>2027</c:v>
                </c:pt>
                <c:pt idx="178">
                  <c:v>2036</c:v>
                </c:pt>
                <c:pt idx="179">
                  <c:v>2031</c:v>
                </c:pt>
                <c:pt idx="180">
                  <c:v>2035</c:v>
                </c:pt>
                <c:pt idx="181">
                  <c:v>2018</c:v>
                </c:pt>
                <c:pt idx="182">
                  <c:v>2033</c:v>
                </c:pt>
                <c:pt idx="183">
                  <c:v>2031</c:v>
                </c:pt>
                <c:pt idx="184">
                  <c:v>2034</c:v>
                </c:pt>
                <c:pt idx="185">
                  <c:v>2039</c:v>
                </c:pt>
                <c:pt idx="186">
                  <c:v>2045</c:v>
                </c:pt>
                <c:pt idx="187">
                  <c:v>2047</c:v>
                </c:pt>
                <c:pt idx="188">
                  <c:v>2041</c:v>
                </c:pt>
                <c:pt idx="189">
                  <c:v>2045</c:v>
                </c:pt>
                <c:pt idx="190">
                  <c:v>2043</c:v>
                </c:pt>
                <c:pt idx="191">
                  <c:v>2043</c:v>
                </c:pt>
                <c:pt idx="192">
                  <c:v>2051</c:v>
                </c:pt>
                <c:pt idx="193">
                  <c:v>2050</c:v>
                </c:pt>
                <c:pt idx="194">
                  <c:v>2045</c:v>
                </c:pt>
                <c:pt idx="195">
                  <c:v>2045</c:v>
                </c:pt>
                <c:pt idx="196">
                  <c:v>1999</c:v>
                </c:pt>
                <c:pt idx="197">
                  <c:v>2043</c:v>
                </c:pt>
                <c:pt idx="198">
                  <c:v>2048</c:v>
                </c:pt>
                <c:pt idx="199">
                  <c:v>2052</c:v>
                </c:pt>
                <c:pt idx="200">
                  <c:v>2051</c:v>
                </c:pt>
                <c:pt idx="201">
                  <c:v>2054</c:v>
                </c:pt>
                <c:pt idx="202">
                  <c:v>2046</c:v>
                </c:pt>
                <c:pt idx="203">
                  <c:v>2048</c:v>
                </c:pt>
                <c:pt idx="204">
                  <c:v>2053</c:v>
                </c:pt>
                <c:pt idx="205">
                  <c:v>2050</c:v>
                </c:pt>
                <c:pt idx="206">
                  <c:v>2042</c:v>
                </c:pt>
                <c:pt idx="207">
                  <c:v>2045</c:v>
                </c:pt>
                <c:pt idx="208">
                  <c:v>2043</c:v>
                </c:pt>
                <c:pt idx="209">
                  <c:v>2041</c:v>
                </c:pt>
                <c:pt idx="210">
                  <c:v>2034</c:v>
                </c:pt>
                <c:pt idx="211">
                  <c:v>2036</c:v>
                </c:pt>
                <c:pt idx="212">
                  <c:v>2031</c:v>
                </c:pt>
                <c:pt idx="213">
                  <c:v>2042</c:v>
                </c:pt>
                <c:pt idx="214">
                  <c:v>2042</c:v>
                </c:pt>
                <c:pt idx="215">
                  <c:v>2033</c:v>
                </c:pt>
                <c:pt idx="216">
                  <c:v>2039</c:v>
                </c:pt>
                <c:pt idx="217">
                  <c:v>2040</c:v>
                </c:pt>
                <c:pt idx="218">
                  <c:v>2050</c:v>
                </c:pt>
                <c:pt idx="219">
                  <c:v>2044</c:v>
                </c:pt>
                <c:pt idx="220">
                  <c:v>2052</c:v>
                </c:pt>
                <c:pt idx="221">
                  <c:v>2058</c:v>
                </c:pt>
                <c:pt idx="222">
                  <c:v>2059</c:v>
                </c:pt>
                <c:pt idx="223">
                  <c:v>2056</c:v>
                </c:pt>
                <c:pt idx="224">
                  <c:v>2053</c:v>
                </c:pt>
                <c:pt idx="225">
                  <c:v>2051</c:v>
                </c:pt>
                <c:pt idx="226">
                  <c:v>2039</c:v>
                </c:pt>
                <c:pt idx="227">
                  <c:v>2070</c:v>
                </c:pt>
                <c:pt idx="228">
                  <c:v>2066</c:v>
                </c:pt>
                <c:pt idx="229">
                  <c:v>2069</c:v>
                </c:pt>
                <c:pt idx="230">
                  <c:v>2061</c:v>
                </c:pt>
                <c:pt idx="231">
                  <c:v>2061</c:v>
                </c:pt>
                <c:pt idx="232">
                  <c:v>2060</c:v>
                </c:pt>
                <c:pt idx="233">
                  <c:v>2064</c:v>
                </c:pt>
                <c:pt idx="234">
                  <c:v>2068</c:v>
                </c:pt>
                <c:pt idx="235">
                  <c:v>2070</c:v>
                </c:pt>
                <c:pt idx="236">
                  <c:v>2070</c:v>
                </c:pt>
                <c:pt idx="237">
                  <c:v>2063</c:v>
                </c:pt>
                <c:pt idx="238">
                  <c:v>2077</c:v>
                </c:pt>
                <c:pt idx="239">
                  <c:v>2076</c:v>
                </c:pt>
                <c:pt idx="240">
                  <c:v>2079</c:v>
                </c:pt>
                <c:pt idx="241">
                  <c:v>2071</c:v>
                </c:pt>
                <c:pt idx="242">
                  <c:v>2060</c:v>
                </c:pt>
                <c:pt idx="243">
                  <c:v>2062</c:v>
                </c:pt>
                <c:pt idx="244">
                  <c:v>2063</c:v>
                </c:pt>
                <c:pt idx="245">
                  <c:v>2061</c:v>
                </c:pt>
                <c:pt idx="246">
                  <c:v>2063</c:v>
                </c:pt>
                <c:pt idx="247">
                  <c:v>2064</c:v>
                </c:pt>
                <c:pt idx="248">
                  <c:v>2067</c:v>
                </c:pt>
                <c:pt idx="249">
                  <c:v>2069</c:v>
                </c:pt>
                <c:pt idx="250">
                  <c:v>2061</c:v>
                </c:pt>
                <c:pt idx="251">
                  <c:v>2061</c:v>
                </c:pt>
                <c:pt idx="252">
                  <c:v>2055</c:v>
                </c:pt>
                <c:pt idx="253">
                  <c:v>2051</c:v>
                </c:pt>
                <c:pt idx="254">
                  <c:v>2066</c:v>
                </c:pt>
                <c:pt idx="255">
                  <c:v>2073</c:v>
                </c:pt>
                <c:pt idx="256">
                  <c:v>2069</c:v>
                </c:pt>
                <c:pt idx="257">
                  <c:v>2062</c:v>
                </c:pt>
                <c:pt idx="258">
                  <c:v>2069</c:v>
                </c:pt>
                <c:pt idx="259">
                  <c:v>2082</c:v>
                </c:pt>
                <c:pt idx="260">
                  <c:v>2093</c:v>
                </c:pt>
                <c:pt idx="261">
                  <c:v>2093</c:v>
                </c:pt>
                <c:pt idx="262">
                  <c:v>2090</c:v>
                </c:pt>
                <c:pt idx="263">
                  <c:v>2089</c:v>
                </c:pt>
                <c:pt idx="264">
                  <c:v>2091</c:v>
                </c:pt>
                <c:pt idx="265">
                  <c:v>2085</c:v>
                </c:pt>
                <c:pt idx="266">
                  <c:v>2091</c:v>
                </c:pt>
                <c:pt idx="267">
                  <c:v>2091</c:v>
                </c:pt>
                <c:pt idx="268">
                  <c:v>2093</c:v>
                </c:pt>
                <c:pt idx="269">
                  <c:v>2077</c:v>
                </c:pt>
                <c:pt idx="270">
                  <c:v>2071</c:v>
                </c:pt>
                <c:pt idx="271">
                  <c:v>2083</c:v>
                </c:pt>
                <c:pt idx="272">
                  <c:v>2070</c:v>
                </c:pt>
                <c:pt idx="273">
                  <c:v>2079</c:v>
                </c:pt>
                <c:pt idx="274">
                  <c:v>2074</c:v>
                </c:pt>
                <c:pt idx="275">
                  <c:v>2076</c:v>
                </c:pt>
                <c:pt idx="276">
                  <c:v>2088</c:v>
                </c:pt>
                <c:pt idx="277">
                  <c:v>2078</c:v>
                </c:pt>
                <c:pt idx="278">
                  <c:v>2083</c:v>
                </c:pt>
                <c:pt idx="279">
                  <c:v>2083</c:v>
                </c:pt>
                <c:pt idx="280">
                  <c:v>2086</c:v>
                </c:pt>
                <c:pt idx="281">
                  <c:v>2086</c:v>
                </c:pt>
                <c:pt idx="282">
                  <c:v>2081</c:v>
                </c:pt>
                <c:pt idx="283">
                  <c:v>2093</c:v>
                </c:pt>
                <c:pt idx="284">
                  <c:v>2074</c:v>
                </c:pt>
                <c:pt idx="285">
                  <c:v>2069</c:v>
                </c:pt>
                <c:pt idx="286">
                  <c:v>2023</c:v>
                </c:pt>
                <c:pt idx="287">
                  <c:v>2016</c:v>
                </c:pt>
                <c:pt idx="288">
                  <c:v>2015</c:v>
                </c:pt>
                <c:pt idx="289">
                  <c:v>1992</c:v>
                </c:pt>
                <c:pt idx="290">
                  <c:v>1983</c:v>
                </c:pt>
                <c:pt idx="291">
                  <c:v>1972</c:v>
                </c:pt>
                <c:pt idx="292">
                  <c:v>1967</c:v>
                </c:pt>
                <c:pt idx="293">
                  <c:v>1974</c:v>
                </c:pt>
                <c:pt idx="294">
                  <c:v>1976</c:v>
                </c:pt>
                <c:pt idx="295">
                  <c:v>1986</c:v>
                </c:pt>
                <c:pt idx="296">
                  <c:v>1994</c:v>
                </c:pt>
                <c:pt idx="297">
                  <c:v>1990</c:v>
                </c:pt>
                <c:pt idx="298">
                  <c:v>1982</c:v>
                </c:pt>
                <c:pt idx="299">
                  <c:v>1983</c:v>
                </c:pt>
                <c:pt idx="300">
                  <c:v>1981</c:v>
                </c:pt>
                <c:pt idx="301">
                  <c:v>2001</c:v>
                </c:pt>
                <c:pt idx="302">
                  <c:v>2011</c:v>
                </c:pt>
                <c:pt idx="303">
                  <c:v>2017</c:v>
                </c:pt>
                <c:pt idx="304">
                  <c:v>2035</c:v>
                </c:pt>
                <c:pt idx="305">
                  <c:v>2043</c:v>
                </c:pt>
                <c:pt idx="306">
                  <c:v>2048</c:v>
                </c:pt>
                <c:pt idx="307">
                  <c:v>2045</c:v>
                </c:pt>
                <c:pt idx="308">
                  <c:v>2032</c:v>
                </c:pt>
                <c:pt idx="309">
                  <c:v>2031</c:v>
                </c:pt>
                <c:pt idx="310">
                  <c:v>2046</c:v>
                </c:pt>
                <c:pt idx="311">
                  <c:v>2042</c:v>
                </c:pt>
                <c:pt idx="312">
                  <c:v>2051</c:v>
                </c:pt>
                <c:pt idx="313">
                  <c:v>2054</c:v>
                </c:pt>
                <c:pt idx="314">
                  <c:v>2066</c:v>
                </c:pt>
                <c:pt idx="315">
                  <c:v>2056</c:v>
                </c:pt>
                <c:pt idx="316">
                  <c:v>2066</c:v>
                </c:pt>
                <c:pt idx="317">
                  <c:v>2122</c:v>
                </c:pt>
                <c:pt idx="318">
                  <c:v>2072</c:v>
                </c:pt>
                <c:pt idx="319">
                  <c:v>2066</c:v>
                </c:pt>
                <c:pt idx="320">
                  <c:v>2052</c:v>
                </c:pt>
                <c:pt idx="321">
                  <c:v>2082</c:v>
                </c:pt>
                <c:pt idx="322">
                  <c:v>2075</c:v>
                </c:pt>
                <c:pt idx="323">
                  <c:v>2078</c:v>
                </c:pt>
                <c:pt idx="324">
                  <c:v>2082</c:v>
                </c:pt>
                <c:pt idx="325">
                  <c:v>2087</c:v>
                </c:pt>
                <c:pt idx="326">
                  <c:v>2083</c:v>
                </c:pt>
                <c:pt idx="327">
                  <c:v>2087</c:v>
                </c:pt>
                <c:pt idx="328">
                  <c:v>2082</c:v>
                </c:pt>
                <c:pt idx="329">
                  <c:v>2275</c:v>
                </c:pt>
                <c:pt idx="330">
                  <c:v>2081</c:v>
                </c:pt>
                <c:pt idx="331">
                  <c:v>2092</c:v>
                </c:pt>
                <c:pt idx="332">
                  <c:v>2090</c:v>
                </c:pt>
                <c:pt idx="333">
                  <c:v>2091</c:v>
                </c:pt>
                <c:pt idx="334">
                  <c:v>2086</c:v>
                </c:pt>
                <c:pt idx="335">
                  <c:v>2082</c:v>
                </c:pt>
                <c:pt idx="336">
                  <c:v>2083</c:v>
                </c:pt>
                <c:pt idx="337">
                  <c:v>2085</c:v>
                </c:pt>
                <c:pt idx="338">
                  <c:v>2089</c:v>
                </c:pt>
                <c:pt idx="339">
                  <c:v>2092</c:v>
                </c:pt>
                <c:pt idx="340">
                  <c:v>2081</c:v>
                </c:pt>
                <c:pt idx="341">
                  <c:v>2078</c:v>
                </c:pt>
                <c:pt idx="342">
                  <c:v>2079</c:v>
                </c:pt>
                <c:pt idx="343">
                  <c:v>2080</c:v>
                </c:pt>
                <c:pt idx="344">
                  <c:v>2086</c:v>
                </c:pt>
                <c:pt idx="345">
                  <c:v>2096</c:v>
                </c:pt>
                <c:pt idx="346">
                  <c:v>2098</c:v>
                </c:pt>
                <c:pt idx="347">
                  <c:v>2108</c:v>
                </c:pt>
                <c:pt idx="348">
                  <c:v>2109</c:v>
                </c:pt>
                <c:pt idx="349">
                  <c:v>2116</c:v>
                </c:pt>
                <c:pt idx="350">
                  <c:v>2107</c:v>
                </c:pt>
                <c:pt idx="351">
                  <c:v>2099</c:v>
                </c:pt>
                <c:pt idx="352">
                  <c:v>2105</c:v>
                </c:pt>
                <c:pt idx="353">
                  <c:v>2105</c:v>
                </c:pt>
                <c:pt idx="354">
                  <c:v>2103</c:v>
                </c:pt>
                <c:pt idx="355">
                  <c:v>2096</c:v>
                </c:pt>
                <c:pt idx="356">
                  <c:v>2102</c:v>
                </c:pt>
                <c:pt idx="357">
                  <c:v>2109</c:v>
                </c:pt>
                <c:pt idx="358">
                  <c:v>2132</c:v>
                </c:pt>
                <c:pt idx="359">
                  <c:v>2128</c:v>
                </c:pt>
                <c:pt idx="360">
                  <c:v>2132</c:v>
                </c:pt>
                <c:pt idx="361">
                  <c:v>2131</c:v>
                </c:pt>
                <c:pt idx="362">
                  <c:v>2133</c:v>
                </c:pt>
                <c:pt idx="363">
                  <c:v>2130</c:v>
                </c:pt>
                <c:pt idx="364">
                  <c:v>2136</c:v>
                </c:pt>
                <c:pt idx="365">
                  <c:v>2132</c:v>
                </c:pt>
                <c:pt idx="366">
                  <c:v>2122</c:v>
                </c:pt>
                <c:pt idx="367">
                  <c:v>2123</c:v>
                </c:pt>
                <c:pt idx="368">
                  <c:v>2124</c:v>
                </c:pt>
                <c:pt idx="369">
                  <c:v>2129</c:v>
                </c:pt>
                <c:pt idx="370">
                  <c:v>2134</c:v>
                </c:pt>
                <c:pt idx="371">
                  <c:v>2135</c:v>
                </c:pt>
                <c:pt idx="372">
                  <c:v>2130</c:v>
                </c:pt>
                <c:pt idx="373">
                  <c:v>2132</c:v>
                </c:pt>
                <c:pt idx="374">
                  <c:v>2133</c:v>
                </c:pt>
                <c:pt idx="375">
                  <c:v>2141</c:v>
                </c:pt>
                <c:pt idx="376">
                  <c:v>2139</c:v>
                </c:pt>
                <c:pt idx="377">
                  <c:v>2136</c:v>
                </c:pt>
                <c:pt idx="378">
                  <c:v>2138</c:v>
                </c:pt>
                <c:pt idx="379">
                  <c:v>2138</c:v>
                </c:pt>
                <c:pt idx="380">
                  <c:v>2137</c:v>
                </c:pt>
                <c:pt idx="381">
                  <c:v>2134</c:v>
                </c:pt>
                <c:pt idx="382">
                  <c:v>2132</c:v>
                </c:pt>
                <c:pt idx="383">
                  <c:v>2133</c:v>
                </c:pt>
                <c:pt idx="384">
                  <c:v>2134</c:v>
                </c:pt>
                <c:pt idx="385">
                  <c:v>2130</c:v>
                </c:pt>
                <c:pt idx="386">
                  <c:v>2125</c:v>
                </c:pt>
                <c:pt idx="387">
                  <c:v>2130</c:v>
                </c:pt>
                <c:pt idx="388">
                  <c:v>2139</c:v>
                </c:pt>
                <c:pt idx="389">
                  <c:v>2142</c:v>
                </c:pt>
                <c:pt idx="390">
                  <c:v>2139</c:v>
                </c:pt>
                <c:pt idx="391">
                  <c:v>2136</c:v>
                </c:pt>
                <c:pt idx="392">
                  <c:v>2135</c:v>
                </c:pt>
                <c:pt idx="393">
                  <c:v>2141</c:v>
                </c:pt>
                <c:pt idx="394">
                  <c:v>2135</c:v>
                </c:pt>
                <c:pt idx="395">
                  <c:v>2145</c:v>
                </c:pt>
                <c:pt idx="396">
                  <c:v>2140</c:v>
                </c:pt>
                <c:pt idx="397">
                  <c:v>2140</c:v>
                </c:pt>
                <c:pt idx="398">
                  <c:v>2153</c:v>
                </c:pt>
                <c:pt idx="399">
                  <c:v>2152</c:v>
                </c:pt>
                <c:pt idx="400">
                  <c:v>2155</c:v>
                </c:pt>
                <c:pt idx="401">
                  <c:v>2157</c:v>
                </c:pt>
                <c:pt idx="402">
                  <c:v>2160</c:v>
                </c:pt>
                <c:pt idx="403">
                  <c:v>2161</c:v>
                </c:pt>
                <c:pt idx="404">
                  <c:v>2161</c:v>
                </c:pt>
                <c:pt idx="405">
                  <c:v>2158</c:v>
                </c:pt>
                <c:pt idx="406">
                  <c:v>2160</c:v>
                </c:pt>
                <c:pt idx="407">
                  <c:v>2159</c:v>
                </c:pt>
                <c:pt idx="408">
                  <c:v>2161</c:v>
                </c:pt>
                <c:pt idx="409">
                  <c:v>2174</c:v>
                </c:pt>
                <c:pt idx="410">
                  <c:v>2166</c:v>
                </c:pt>
                <c:pt idx="411">
                  <c:v>2169</c:v>
                </c:pt>
                <c:pt idx="412">
                  <c:v>2167</c:v>
                </c:pt>
                <c:pt idx="413">
                  <c:v>2187</c:v>
                </c:pt>
                <c:pt idx="414">
                  <c:v>2176</c:v>
                </c:pt>
                <c:pt idx="415">
                  <c:v>2176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E0-4787-BC75-03AEC8F1C59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Grocery vendors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Sheet1!$E$2:$E$417</c:f>
              <c:numCache>
                <c:formatCode>General</c:formatCode>
                <c:ptCount val="416"/>
                <c:pt idx="0">
                  <c:v>1243</c:v>
                </c:pt>
                <c:pt idx="1">
                  <c:v>1258</c:v>
                </c:pt>
                <c:pt idx="2">
                  <c:v>1318</c:v>
                </c:pt>
                <c:pt idx="3">
                  <c:v>1373</c:v>
                </c:pt>
                <c:pt idx="4">
                  <c:v>1384</c:v>
                </c:pt>
                <c:pt idx="5">
                  <c:v>1374</c:v>
                </c:pt>
                <c:pt idx="6">
                  <c:v>1378</c:v>
                </c:pt>
                <c:pt idx="7">
                  <c:v>1376</c:v>
                </c:pt>
                <c:pt idx="8">
                  <c:v>1400</c:v>
                </c:pt>
                <c:pt idx="9">
                  <c:v>1431</c:v>
                </c:pt>
                <c:pt idx="10">
                  <c:v>1438</c:v>
                </c:pt>
                <c:pt idx="11">
                  <c:v>1448</c:v>
                </c:pt>
                <c:pt idx="12">
                  <c:v>1455</c:v>
                </c:pt>
                <c:pt idx="13">
                  <c:v>1459</c:v>
                </c:pt>
                <c:pt idx="14">
                  <c:v>1461</c:v>
                </c:pt>
                <c:pt idx="15">
                  <c:v>1460</c:v>
                </c:pt>
                <c:pt idx="16">
                  <c:v>1460</c:v>
                </c:pt>
                <c:pt idx="17">
                  <c:v>1456</c:v>
                </c:pt>
                <c:pt idx="18">
                  <c:v>1457</c:v>
                </c:pt>
                <c:pt idx="19">
                  <c:v>1455</c:v>
                </c:pt>
                <c:pt idx="20">
                  <c:v>1455</c:v>
                </c:pt>
                <c:pt idx="21">
                  <c:v>1454</c:v>
                </c:pt>
                <c:pt idx="22">
                  <c:v>1455</c:v>
                </c:pt>
                <c:pt idx="23">
                  <c:v>1462</c:v>
                </c:pt>
                <c:pt idx="24">
                  <c:v>1465</c:v>
                </c:pt>
                <c:pt idx="25">
                  <c:v>1469</c:v>
                </c:pt>
                <c:pt idx="26">
                  <c:v>1469</c:v>
                </c:pt>
                <c:pt idx="27">
                  <c:v>1466</c:v>
                </c:pt>
                <c:pt idx="28">
                  <c:v>1477</c:v>
                </c:pt>
                <c:pt idx="29">
                  <c:v>1486</c:v>
                </c:pt>
                <c:pt idx="30">
                  <c:v>1498</c:v>
                </c:pt>
                <c:pt idx="31">
                  <c:v>1520</c:v>
                </c:pt>
                <c:pt idx="32">
                  <c:v>1542</c:v>
                </c:pt>
                <c:pt idx="33">
                  <c:v>1547</c:v>
                </c:pt>
                <c:pt idx="34">
                  <c:v>1545</c:v>
                </c:pt>
                <c:pt idx="35">
                  <c:v>1544</c:v>
                </c:pt>
                <c:pt idx="36">
                  <c:v>1555</c:v>
                </c:pt>
                <c:pt idx="37">
                  <c:v>1558</c:v>
                </c:pt>
                <c:pt idx="38">
                  <c:v>1574</c:v>
                </c:pt>
                <c:pt idx="39">
                  <c:v>1578</c:v>
                </c:pt>
                <c:pt idx="40">
                  <c:v>1575</c:v>
                </c:pt>
                <c:pt idx="41">
                  <c:v>1577</c:v>
                </c:pt>
                <c:pt idx="42">
                  <c:v>1582</c:v>
                </c:pt>
                <c:pt idx="43">
                  <c:v>1582</c:v>
                </c:pt>
                <c:pt idx="44">
                  <c:v>1586</c:v>
                </c:pt>
                <c:pt idx="45">
                  <c:v>1626</c:v>
                </c:pt>
                <c:pt idx="46">
                  <c:v>1645</c:v>
                </c:pt>
                <c:pt idx="47">
                  <c:v>1644</c:v>
                </c:pt>
                <c:pt idx="48">
                  <c:v>1648</c:v>
                </c:pt>
                <c:pt idx="49">
                  <c:v>1657</c:v>
                </c:pt>
                <c:pt idx="50">
                  <c:v>1682</c:v>
                </c:pt>
                <c:pt idx="51">
                  <c:v>1720</c:v>
                </c:pt>
                <c:pt idx="52">
                  <c:v>1743</c:v>
                </c:pt>
                <c:pt idx="53">
                  <c:v>1773</c:v>
                </c:pt>
                <c:pt idx="54">
                  <c:v>1769</c:v>
                </c:pt>
                <c:pt idx="55">
                  <c:v>1770</c:v>
                </c:pt>
                <c:pt idx="56">
                  <c:v>1791</c:v>
                </c:pt>
                <c:pt idx="57">
                  <c:v>1890</c:v>
                </c:pt>
                <c:pt idx="58">
                  <c:v>1940</c:v>
                </c:pt>
                <c:pt idx="59">
                  <c:v>2007</c:v>
                </c:pt>
                <c:pt idx="60">
                  <c:v>2068</c:v>
                </c:pt>
                <c:pt idx="61">
                  <c:v>2056</c:v>
                </c:pt>
                <c:pt idx="62">
                  <c:v>2084</c:v>
                </c:pt>
                <c:pt idx="63">
                  <c:v>2092</c:v>
                </c:pt>
                <c:pt idx="64">
                  <c:v>2106</c:v>
                </c:pt>
                <c:pt idx="65">
                  <c:v>2103</c:v>
                </c:pt>
                <c:pt idx="66">
                  <c:v>2109</c:v>
                </c:pt>
                <c:pt idx="67">
                  <c:v>2145</c:v>
                </c:pt>
                <c:pt idx="68">
                  <c:v>2134</c:v>
                </c:pt>
                <c:pt idx="69">
                  <c:v>2142</c:v>
                </c:pt>
                <c:pt idx="70">
                  <c:v>2158</c:v>
                </c:pt>
                <c:pt idx="71">
                  <c:v>2177</c:v>
                </c:pt>
                <c:pt idx="72">
                  <c:v>2177</c:v>
                </c:pt>
                <c:pt idx="73">
                  <c:v>2194</c:v>
                </c:pt>
                <c:pt idx="74">
                  <c:v>2208</c:v>
                </c:pt>
                <c:pt idx="75">
                  <c:v>2206</c:v>
                </c:pt>
                <c:pt idx="76">
                  <c:v>2255</c:v>
                </c:pt>
                <c:pt idx="77">
                  <c:v>2271</c:v>
                </c:pt>
                <c:pt idx="78">
                  <c:v>2292</c:v>
                </c:pt>
                <c:pt idx="79">
                  <c:v>2325</c:v>
                </c:pt>
                <c:pt idx="80">
                  <c:v>2365</c:v>
                </c:pt>
                <c:pt idx="81">
                  <c:v>2436</c:v>
                </c:pt>
                <c:pt idx="82">
                  <c:v>2437</c:v>
                </c:pt>
                <c:pt idx="83">
                  <c:v>2465</c:v>
                </c:pt>
                <c:pt idx="84">
                  <c:v>2510</c:v>
                </c:pt>
                <c:pt idx="85">
                  <c:v>2509</c:v>
                </c:pt>
                <c:pt idx="86">
                  <c:v>2697</c:v>
                </c:pt>
                <c:pt idx="87">
                  <c:v>2788</c:v>
                </c:pt>
                <c:pt idx="88">
                  <c:v>2785</c:v>
                </c:pt>
                <c:pt idx="89">
                  <c:v>2775</c:v>
                </c:pt>
                <c:pt idx="90">
                  <c:v>2787</c:v>
                </c:pt>
                <c:pt idx="91">
                  <c:v>2567</c:v>
                </c:pt>
                <c:pt idx="92">
                  <c:v>2615</c:v>
                </c:pt>
                <c:pt idx="93">
                  <c:v>2663</c:v>
                </c:pt>
                <c:pt idx="94">
                  <c:v>2721</c:v>
                </c:pt>
                <c:pt idx="95">
                  <c:v>2735</c:v>
                </c:pt>
                <c:pt idx="96">
                  <c:v>2736</c:v>
                </c:pt>
                <c:pt idx="97">
                  <c:v>2748</c:v>
                </c:pt>
                <c:pt idx="98">
                  <c:v>2783</c:v>
                </c:pt>
                <c:pt idx="99">
                  <c:v>2806</c:v>
                </c:pt>
                <c:pt idx="100">
                  <c:v>2851</c:v>
                </c:pt>
                <c:pt idx="101">
                  <c:v>2891</c:v>
                </c:pt>
                <c:pt idx="102">
                  <c:v>2972</c:v>
                </c:pt>
                <c:pt idx="103">
                  <c:v>2968</c:v>
                </c:pt>
                <c:pt idx="104">
                  <c:v>2996</c:v>
                </c:pt>
                <c:pt idx="105">
                  <c:v>3018</c:v>
                </c:pt>
                <c:pt idx="106">
                  <c:v>3033</c:v>
                </c:pt>
                <c:pt idx="107">
                  <c:v>3057</c:v>
                </c:pt>
                <c:pt idx="108">
                  <c:v>3063</c:v>
                </c:pt>
                <c:pt idx="109">
                  <c:v>3034</c:v>
                </c:pt>
                <c:pt idx="110">
                  <c:v>3022</c:v>
                </c:pt>
                <c:pt idx="111">
                  <c:v>3037</c:v>
                </c:pt>
                <c:pt idx="112">
                  <c:v>3053</c:v>
                </c:pt>
                <c:pt idx="113">
                  <c:v>3063</c:v>
                </c:pt>
                <c:pt idx="114">
                  <c:v>3108</c:v>
                </c:pt>
                <c:pt idx="115">
                  <c:v>3137</c:v>
                </c:pt>
                <c:pt idx="116">
                  <c:v>3172</c:v>
                </c:pt>
                <c:pt idx="117">
                  <c:v>3169</c:v>
                </c:pt>
                <c:pt idx="118">
                  <c:v>3184</c:v>
                </c:pt>
                <c:pt idx="119">
                  <c:v>3197</c:v>
                </c:pt>
                <c:pt idx="120">
                  <c:v>3211</c:v>
                </c:pt>
                <c:pt idx="121">
                  <c:v>3200</c:v>
                </c:pt>
                <c:pt idx="122">
                  <c:v>1529</c:v>
                </c:pt>
                <c:pt idx="123">
                  <c:v>2676</c:v>
                </c:pt>
                <c:pt idx="124">
                  <c:v>3175</c:v>
                </c:pt>
                <c:pt idx="125">
                  <c:v>3180</c:v>
                </c:pt>
                <c:pt idx="126">
                  <c:v>3186</c:v>
                </c:pt>
                <c:pt idx="127">
                  <c:v>3180</c:v>
                </c:pt>
                <c:pt idx="128">
                  <c:v>3174</c:v>
                </c:pt>
                <c:pt idx="129">
                  <c:v>3179</c:v>
                </c:pt>
                <c:pt idx="130">
                  <c:v>3170</c:v>
                </c:pt>
                <c:pt idx="131">
                  <c:v>3168</c:v>
                </c:pt>
                <c:pt idx="132">
                  <c:v>3186</c:v>
                </c:pt>
                <c:pt idx="133">
                  <c:v>3214</c:v>
                </c:pt>
                <c:pt idx="134">
                  <c:v>3221</c:v>
                </c:pt>
                <c:pt idx="135">
                  <c:v>3287</c:v>
                </c:pt>
                <c:pt idx="136">
                  <c:v>3315</c:v>
                </c:pt>
                <c:pt idx="137">
                  <c:v>3324</c:v>
                </c:pt>
                <c:pt idx="138">
                  <c:v>3313</c:v>
                </c:pt>
                <c:pt idx="139">
                  <c:v>3330</c:v>
                </c:pt>
                <c:pt idx="140">
                  <c:v>3364</c:v>
                </c:pt>
                <c:pt idx="141">
                  <c:v>3395</c:v>
                </c:pt>
                <c:pt idx="142">
                  <c:v>3406</c:v>
                </c:pt>
                <c:pt idx="143">
                  <c:v>3441</c:v>
                </c:pt>
                <c:pt idx="144">
                  <c:v>3455</c:v>
                </c:pt>
                <c:pt idx="145">
                  <c:v>3450</c:v>
                </c:pt>
                <c:pt idx="146">
                  <c:v>3439</c:v>
                </c:pt>
                <c:pt idx="147">
                  <c:v>3463</c:v>
                </c:pt>
                <c:pt idx="148">
                  <c:v>3480</c:v>
                </c:pt>
                <c:pt idx="149">
                  <c:v>3488</c:v>
                </c:pt>
                <c:pt idx="150">
                  <c:v>3485</c:v>
                </c:pt>
                <c:pt idx="151">
                  <c:v>3483</c:v>
                </c:pt>
                <c:pt idx="152">
                  <c:v>3483</c:v>
                </c:pt>
                <c:pt idx="153">
                  <c:v>3477</c:v>
                </c:pt>
                <c:pt idx="154">
                  <c:v>3495</c:v>
                </c:pt>
                <c:pt idx="155">
                  <c:v>3493</c:v>
                </c:pt>
                <c:pt idx="156">
                  <c:v>3511</c:v>
                </c:pt>
                <c:pt idx="157">
                  <c:v>3515</c:v>
                </c:pt>
                <c:pt idx="158">
                  <c:v>3506</c:v>
                </c:pt>
                <c:pt idx="159">
                  <c:v>3502</c:v>
                </c:pt>
                <c:pt idx="160">
                  <c:v>3506</c:v>
                </c:pt>
                <c:pt idx="161">
                  <c:v>3518</c:v>
                </c:pt>
                <c:pt idx="162">
                  <c:v>3557</c:v>
                </c:pt>
                <c:pt idx="163">
                  <c:v>3555</c:v>
                </c:pt>
                <c:pt idx="164">
                  <c:v>3558</c:v>
                </c:pt>
                <c:pt idx="165">
                  <c:v>3551</c:v>
                </c:pt>
                <c:pt idx="166">
                  <c:v>3542</c:v>
                </c:pt>
                <c:pt idx="167">
                  <c:v>3550</c:v>
                </c:pt>
                <c:pt idx="168">
                  <c:v>3567</c:v>
                </c:pt>
                <c:pt idx="169">
                  <c:v>3590</c:v>
                </c:pt>
                <c:pt idx="170">
                  <c:v>3582</c:v>
                </c:pt>
                <c:pt idx="171">
                  <c:v>3580</c:v>
                </c:pt>
                <c:pt idx="172">
                  <c:v>3582</c:v>
                </c:pt>
                <c:pt idx="173">
                  <c:v>3583</c:v>
                </c:pt>
                <c:pt idx="174">
                  <c:v>3581</c:v>
                </c:pt>
                <c:pt idx="175">
                  <c:v>3580</c:v>
                </c:pt>
                <c:pt idx="176">
                  <c:v>3567</c:v>
                </c:pt>
                <c:pt idx="177">
                  <c:v>3577</c:v>
                </c:pt>
                <c:pt idx="178">
                  <c:v>3576</c:v>
                </c:pt>
                <c:pt idx="179">
                  <c:v>3580</c:v>
                </c:pt>
                <c:pt idx="180">
                  <c:v>3576</c:v>
                </c:pt>
                <c:pt idx="181">
                  <c:v>3588</c:v>
                </c:pt>
                <c:pt idx="182">
                  <c:v>3586</c:v>
                </c:pt>
                <c:pt idx="183">
                  <c:v>3593</c:v>
                </c:pt>
                <c:pt idx="184">
                  <c:v>3592</c:v>
                </c:pt>
                <c:pt idx="185">
                  <c:v>3587</c:v>
                </c:pt>
                <c:pt idx="186">
                  <c:v>3595</c:v>
                </c:pt>
                <c:pt idx="187">
                  <c:v>3588</c:v>
                </c:pt>
                <c:pt idx="188">
                  <c:v>3575</c:v>
                </c:pt>
                <c:pt idx="189">
                  <c:v>3579</c:v>
                </c:pt>
                <c:pt idx="190">
                  <c:v>3573</c:v>
                </c:pt>
                <c:pt idx="191">
                  <c:v>3575</c:v>
                </c:pt>
                <c:pt idx="192">
                  <c:v>3577</c:v>
                </c:pt>
                <c:pt idx="193">
                  <c:v>3576</c:v>
                </c:pt>
                <c:pt idx="194">
                  <c:v>3575</c:v>
                </c:pt>
                <c:pt idx="195">
                  <c:v>3575</c:v>
                </c:pt>
                <c:pt idx="196">
                  <c:v>3585</c:v>
                </c:pt>
                <c:pt idx="197">
                  <c:v>3594</c:v>
                </c:pt>
                <c:pt idx="198">
                  <c:v>3671</c:v>
                </c:pt>
                <c:pt idx="199">
                  <c:v>3675</c:v>
                </c:pt>
                <c:pt idx="200">
                  <c:v>3679</c:v>
                </c:pt>
                <c:pt idx="201">
                  <c:v>3668</c:v>
                </c:pt>
                <c:pt idx="202">
                  <c:v>3676</c:v>
                </c:pt>
                <c:pt idx="203">
                  <c:v>3654</c:v>
                </c:pt>
                <c:pt idx="204">
                  <c:v>3643</c:v>
                </c:pt>
                <c:pt idx="205">
                  <c:v>3645</c:v>
                </c:pt>
                <c:pt idx="206">
                  <c:v>3669</c:v>
                </c:pt>
                <c:pt idx="207">
                  <c:v>3666</c:v>
                </c:pt>
                <c:pt idx="208">
                  <c:v>3666</c:v>
                </c:pt>
                <c:pt idx="209">
                  <c:v>3679</c:v>
                </c:pt>
                <c:pt idx="210">
                  <c:v>3722</c:v>
                </c:pt>
                <c:pt idx="211">
                  <c:v>3766</c:v>
                </c:pt>
                <c:pt idx="212">
                  <c:v>3788</c:v>
                </c:pt>
                <c:pt idx="213">
                  <c:v>3792</c:v>
                </c:pt>
                <c:pt idx="214">
                  <c:v>3810</c:v>
                </c:pt>
                <c:pt idx="215">
                  <c:v>3806</c:v>
                </c:pt>
                <c:pt idx="216">
                  <c:v>3802</c:v>
                </c:pt>
                <c:pt idx="217">
                  <c:v>3793</c:v>
                </c:pt>
                <c:pt idx="218">
                  <c:v>3798</c:v>
                </c:pt>
                <c:pt idx="219">
                  <c:v>3820</c:v>
                </c:pt>
                <c:pt idx="220">
                  <c:v>3852</c:v>
                </c:pt>
                <c:pt idx="221">
                  <c:v>3849</c:v>
                </c:pt>
                <c:pt idx="222">
                  <c:v>3837</c:v>
                </c:pt>
                <c:pt idx="223">
                  <c:v>3836</c:v>
                </c:pt>
                <c:pt idx="224">
                  <c:v>3936</c:v>
                </c:pt>
                <c:pt idx="225">
                  <c:v>3936</c:v>
                </c:pt>
                <c:pt idx="226">
                  <c:v>3981</c:v>
                </c:pt>
                <c:pt idx="227">
                  <c:v>4001</c:v>
                </c:pt>
                <c:pt idx="228">
                  <c:v>4010</c:v>
                </c:pt>
                <c:pt idx="229">
                  <c:v>3997</c:v>
                </c:pt>
                <c:pt idx="230">
                  <c:v>4006</c:v>
                </c:pt>
                <c:pt idx="231">
                  <c:v>4011</c:v>
                </c:pt>
                <c:pt idx="232">
                  <c:v>3989</c:v>
                </c:pt>
                <c:pt idx="233">
                  <c:v>3994</c:v>
                </c:pt>
                <c:pt idx="234">
                  <c:v>4011</c:v>
                </c:pt>
                <c:pt idx="235">
                  <c:v>3978</c:v>
                </c:pt>
                <c:pt idx="236">
                  <c:v>3978</c:v>
                </c:pt>
                <c:pt idx="237">
                  <c:v>3977</c:v>
                </c:pt>
                <c:pt idx="238">
                  <c:v>4260</c:v>
                </c:pt>
                <c:pt idx="239">
                  <c:v>4392</c:v>
                </c:pt>
                <c:pt idx="240">
                  <c:v>4382</c:v>
                </c:pt>
                <c:pt idx="241">
                  <c:v>4353</c:v>
                </c:pt>
                <c:pt idx="242">
                  <c:v>4388</c:v>
                </c:pt>
                <c:pt idx="243">
                  <c:v>4394</c:v>
                </c:pt>
                <c:pt idx="244">
                  <c:v>4395</c:v>
                </c:pt>
                <c:pt idx="245">
                  <c:v>4412</c:v>
                </c:pt>
                <c:pt idx="246">
                  <c:v>4419</c:v>
                </c:pt>
                <c:pt idx="247">
                  <c:v>4416</c:v>
                </c:pt>
                <c:pt idx="248">
                  <c:v>4405</c:v>
                </c:pt>
                <c:pt idx="249">
                  <c:v>4414</c:v>
                </c:pt>
                <c:pt idx="250">
                  <c:v>4420</c:v>
                </c:pt>
                <c:pt idx="251">
                  <c:v>4413</c:v>
                </c:pt>
                <c:pt idx="252">
                  <c:v>4404</c:v>
                </c:pt>
                <c:pt idx="253">
                  <c:v>4400</c:v>
                </c:pt>
                <c:pt idx="254">
                  <c:v>4399</c:v>
                </c:pt>
                <c:pt idx="255">
                  <c:v>4492</c:v>
                </c:pt>
                <c:pt idx="256">
                  <c:v>4455</c:v>
                </c:pt>
                <c:pt idx="257">
                  <c:v>4478</c:v>
                </c:pt>
                <c:pt idx="258">
                  <c:v>4472</c:v>
                </c:pt>
                <c:pt idx="259">
                  <c:v>4126</c:v>
                </c:pt>
                <c:pt idx="260">
                  <c:v>4520</c:v>
                </c:pt>
                <c:pt idx="261">
                  <c:v>4500</c:v>
                </c:pt>
                <c:pt idx="262">
                  <c:v>4517</c:v>
                </c:pt>
                <c:pt idx="263">
                  <c:v>4515</c:v>
                </c:pt>
                <c:pt idx="264">
                  <c:v>4528</c:v>
                </c:pt>
                <c:pt idx="265">
                  <c:v>4494</c:v>
                </c:pt>
                <c:pt idx="266">
                  <c:v>4532</c:v>
                </c:pt>
                <c:pt idx="267">
                  <c:v>4513</c:v>
                </c:pt>
                <c:pt idx="268">
                  <c:v>4536</c:v>
                </c:pt>
                <c:pt idx="269">
                  <c:v>4571</c:v>
                </c:pt>
                <c:pt idx="270">
                  <c:v>4582</c:v>
                </c:pt>
                <c:pt idx="271">
                  <c:v>4567</c:v>
                </c:pt>
                <c:pt idx="272">
                  <c:v>4589</c:v>
                </c:pt>
                <c:pt idx="273">
                  <c:v>4462</c:v>
                </c:pt>
                <c:pt idx="274">
                  <c:v>4469</c:v>
                </c:pt>
                <c:pt idx="275">
                  <c:v>4397</c:v>
                </c:pt>
                <c:pt idx="276">
                  <c:v>4441</c:v>
                </c:pt>
                <c:pt idx="277">
                  <c:v>4448</c:v>
                </c:pt>
                <c:pt idx="278">
                  <c:v>4444</c:v>
                </c:pt>
                <c:pt idx="279">
                  <c:v>4415</c:v>
                </c:pt>
                <c:pt idx="280">
                  <c:v>4431</c:v>
                </c:pt>
                <c:pt idx="281">
                  <c:v>4417</c:v>
                </c:pt>
                <c:pt idx="282">
                  <c:v>4468</c:v>
                </c:pt>
                <c:pt idx="283">
                  <c:v>4468</c:v>
                </c:pt>
                <c:pt idx="284">
                  <c:v>4479</c:v>
                </c:pt>
                <c:pt idx="285">
                  <c:v>4460</c:v>
                </c:pt>
                <c:pt idx="286">
                  <c:v>4430</c:v>
                </c:pt>
                <c:pt idx="287">
                  <c:v>4477</c:v>
                </c:pt>
                <c:pt idx="288">
                  <c:v>4482</c:v>
                </c:pt>
                <c:pt idx="289">
                  <c:v>4490</c:v>
                </c:pt>
                <c:pt idx="290">
                  <c:v>4549</c:v>
                </c:pt>
                <c:pt idx="291">
                  <c:v>4545</c:v>
                </c:pt>
                <c:pt idx="292">
                  <c:v>4535</c:v>
                </c:pt>
                <c:pt idx="293">
                  <c:v>4528</c:v>
                </c:pt>
                <c:pt idx="294">
                  <c:v>4529</c:v>
                </c:pt>
                <c:pt idx="295">
                  <c:v>4536</c:v>
                </c:pt>
                <c:pt idx="296">
                  <c:v>4521</c:v>
                </c:pt>
                <c:pt idx="297">
                  <c:v>4602</c:v>
                </c:pt>
                <c:pt idx="298">
                  <c:v>4697</c:v>
                </c:pt>
                <c:pt idx="299">
                  <c:v>4692</c:v>
                </c:pt>
                <c:pt idx="300">
                  <c:v>4697</c:v>
                </c:pt>
                <c:pt idx="301">
                  <c:v>4810</c:v>
                </c:pt>
                <c:pt idx="302">
                  <c:v>4884</c:v>
                </c:pt>
                <c:pt idx="303">
                  <c:v>4885</c:v>
                </c:pt>
                <c:pt idx="304">
                  <c:v>4885</c:v>
                </c:pt>
                <c:pt idx="305">
                  <c:v>4883</c:v>
                </c:pt>
                <c:pt idx="306">
                  <c:v>4896</c:v>
                </c:pt>
                <c:pt idx="307">
                  <c:v>4895</c:v>
                </c:pt>
                <c:pt idx="308">
                  <c:v>4930</c:v>
                </c:pt>
                <c:pt idx="309">
                  <c:v>4923</c:v>
                </c:pt>
                <c:pt idx="310">
                  <c:v>4916</c:v>
                </c:pt>
                <c:pt idx="311">
                  <c:v>4940</c:v>
                </c:pt>
                <c:pt idx="312">
                  <c:v>4940</c:v>
                </c:pt>
                <c:pt idx="313">
                  <c:v>4911</c:v>
                </c:pt>
                <c:pt idx="314">
                  <c:v>4915</c:v>
                </c:pt>
                <c:pt idx="315">
                  <c:v>4954</c:v>
                </c:pt>
                <c:pt idx="316">
                  <c:v>4937</c:v>
                </c:pt>
                <c:pt idx="317">
                  <c:v>4986</c:v>
                </c:pt>
                <c:pt idx="318">
                  <c:v>4836</c:v>
                </c:pt>
                <c:pt idx="319">
                  <c:v>4963</c:v>
                </c:pt>
                <c:pt idx="320">
                  <c:v>4916</c:v>
                </c:pt>
                <c:pt idx="321">
                  <c:v>4957</c:v>
                </c:pt>
                <c:pt idx="322">
                  <c:v>4983</c:v>
                </c:pt>
                <c:pt idx="323">
                  <c:v>4907</c:v>
                </c:pt>
                <c:pt idx="324">
                  <c:v>5016</c:v>
                </c:pt>
                <c:pt idx="325">
                  <c:v>5004</c:v>
                </c:pt>
                <c:pt idx="326">
                  <c:v>5007</c:v>
                </c:pt>
                <c:pt idx="327">
                  <c:v>5006</c:v>
                </c:pt>
                <c:pt idx="328">
                  <c:v>5001</c:v>
                </c:pt>
                <c:pt idx="329">
                  <c:v>4996</c:v>
                </c:pt>
                <c:pt idx="330">
                  <c:v>5006</c:v>
                </c:pt>
                <c:pt idx="331">
                  <c:v>5106</c:v>
                </c:pt>
                <c:pt idx="332">
                  <c:v>5147</c:v>
                </c:pt>
                <c:pt idx="333">
                  <c:v>5155</c:v>
                </c:pt>
                <c:pt idx="334">
                  <c:v>5108</c:v>
                </c:pt>
                <c:pt idx="335">
                  <c:v>5096</c:v>
                </c:pt>
                <c:pt idx="336">
                  <c:v>5124</c:v>
                </c:pt>
                <c:pt idx="337">
                  <c:v>5076</c:v>
                </c:pt>
                <c:pt idx="338">
                  <c:v>5120</c:v>
                </c:pt>
                <c:pt idx="339">
                  <c:v>5168</c:v>
                </c:pt>
                <c:pt idx="340">
                  <c:v>5158</c:v>
                </c:pt>
                <c:pt idx="341">
                  <c:v>5153</c:v>
                </c:pt>
                <c:pt idx="342">
                  <c:v>5129</c:v>
                </c:pt>
                <c:pt idx="343">
                  <c:v>5148</c:v>
                </c:pt>
                <c:pt idx="344">
                  <c:v>5196</c:v>
                </c:pt>
                <c:pt idx="345">
                  <c:v>5235</c:v>
                </c:pt>
                <c:pt idx="346">
                  <c:v>5243</c:v>
                </c:pt>
                <c:pt idx="347">
                  <c:v>5232</c:v>
                </c:pt>
                <c:pt idx="348">
                  <c:v>5270</c:v>
                </c:pt>
                <c:pt idx="349">
                  <c:v>5225</c:v>
                </c:pt>
                <c:pt idx="350">
                  <c:v>5268</c:v>
                </c:pt>
                <c:pt idx="351">
                  <c:v>5303</c:v>
                </c:pt>
                <c:pt idx="352">
                  <c:v>5338</c:v>
                </c:pt>
                <c:pt idx="353">
                  <c:v>5329</c:v>
                </c:pt>
                <c:pt idx="354">
                  <c:v>5364</c:v>
                </c:pt>
                <c:pt idx="355">
                  <c:v>5301</c:v>
                </c:pt>
                <c:pt idx="356">
                  <c:v>5333</c:v>
                </c:pt>
                <c:pt idx="357">
                  <c:v>5331</c:v>
                </c:pt>
                <c:pt idx="358">
                  <c:v>5328</c:v>
                </c:pt>
                <c:pt idx="359">
                  <c:v>5346</c:v>
                </c:pt>
                <c:pt idx="360">
                  <c:v>5325</c:v>
                </c:pt>
                <c:pt idx="361">
                  <c:v>5293</c:v>
                </c:pt>
                <c:pt idx="362">
                  <c:v>5266</c:v>
                </c:pt>
                <c:pt idx="363">
                  <c:v>5298</c:v>
                </c:pt>
                <c:pt idx="364">
                  <c:v>5392</c:v>
                </c:pt>
                <c:pt idx="365">
                  <c:v>5357</c:v>
                </c:pt>
                <c:pt idx="366">
                  <c:v>5477</c:v>
                </c:pt>
                <c:pt idx="367">
                  <c:v>5501</c:v>
                </c:pt>
                <c:pt idx="368">
                  <c:v>5472</c:v>
                </c:pt>
                <c:pt idx="369">
                  <c:v>5496</c:v>
                </c:pt>
                <c:pt idx="370">
                  <c:v>5445</c:v>
                </c:pt>
                <c:pt idx="371">
                  <c:v>5493</c:v>
                </c:pt>
                <c:pt idx="372">
                  <c:v>5545</c:v>
                </c:pt>
                <c:pt idx="373">
                  <c:v>5567</c:v>
                </c:pt>
                <c:pt idx="374">
                  <c:v>5626</c:v>
                </c:pt>
                <c:pt idx="375">
                  <c:v>5648</c:v>
                </c:pt>
                <c:pt idx="376">
                  <c:v>5638</c:v>
                </c:pt>
                <c:pt idx="377">
                  <c:v>5624</c:v>
                </c:pt>
                <c:pt idx="378">
                  <c:v>5647</c:v>
                </c:pt>
                <c:pt idx="379">
                  <c:v>5739</c:v>
                </c:pt>
                <c:pt idx="380">
                  <c:v>5693</c:v>
                </c:pt>
                <c:pt idx="381">
                  <c:v>5711</c:v>
                </c:pt>
                <c:pt idx="382">
                  <c:v>5729</c:v>
                </c:pt>
                <c:pt idx="383">
                  <c:v>5697</c:v>
                </c:pt>
                <c:pt idx="384">
                  <c:v>5694</c:v>
                </c:pt>
                <c:pt idx="385">
                  <c:v>5691</c:v>
                </c:pt>
                <c:pt idx="386">
                  <c:v>5682</c:v>
                </c:pt>
                <c:pt idx="387">
                  <c:v>5687</c:v>
                </c:pt>
                <c:pt idx="388">
                  <c:v>5733</c:v>
                </c:pt>
                <c:pt idx="389">
                  <c:v>5776</c:v>
                </c:pt>
                <c:pt idx="390">
                  <c:v>5728</c:v>
                </c:pt>
                <c:pt idx="391">
                  <c:v>5671</c:v>
                </c:pt>
                <c:pt idx="392">
                  <c:v>5675</c:v>
                </c:pt>
                <c:pt idx="393">
                  <c:v>5711</c:v>
                </c:pt>
                <c:pt idx="394">
                  <c:v>5688</c:v>
                </c:pt>
                <c:pt idx="395">
                  <c:v>5611</c:v>
                </c:pt>
                <c:pt idx="396">
                  <c:v>5714</c:v>
                </c:pt>
                <c:pt idx="397">
                  <c:v>5770</c:v>
                </c:pt>
                <c:pt idx="398">
                  <c:v>5705</c:v>
                </c:pt>
                <c:pt idx="399">
                  <c:v>5648</c:v>
                </c:pt>
                <c:pt idx="400">
                  <c:v>5762</c:v>
                </c:pt>
                <c:pt idx="401">
                  <c:v>5808</c:v>
                </c:pt>
                <c:pt idx="402">
                  <c:v>5828</c:v>
                </c:pt>
                <c:pt idx="403">
                  <c:v>5874</c:v>
                </c:pt>
                <c:pt idx="404">
                  <c:v>5866</c:v>
                </c:pt>
                <c:pt idx="405">
                  <c:v>5704</c:v>
                </c:pt>
                <c:pt idx="406">
                  <c:v>5829</c:v>
                </c:pt>
                <c:pt idx="407">
                  <c:v>5851</c:v>
                </c:pt>
                <c:pt idx="408">
                  <c:v>5827</c:v>
                </c:pt>
                <c:pt idx="409">
                  <c:v>5903</c:v>
                </c:pt>
                <c:pt idx="410">
                  <c:v>5883</c:v>
                </c:pt>
                <c:pt idx="411">
                  <c:v>5872</c:v>
                </c:pt>
                <c:pt idx="412">
                  <c:v>5832</c:v>
                </c:pt>
                <c:pt idx="413">
                  <c:v>5833</c:v>
                </c:pt>
                <c:pt idx="414">
                  <c:v>5913</c:v>
                </c:pt>
                <c:pt idx="415">
                  <c:v>5859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036-4002-BC09-63486C9C7F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Orders</c:v>
                </c:pt>
              </c:strCache>
            </c:strRef>
          </c:tx>
          <c:spPr>
            <a:ln w="28575" cap="rnd" cmpd="sng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Sheet1!$B$2:$B$417</c:f>
              <c:numCache>
                <c:formatCode>General</c:formatCode>
                <c:ptCount val="416"/>
                <c:pt idx="0">
                  <c:v>164226</c:v>
                </c:pt>
                <c:pt idx="1">
                  <c:v>132578</c:v>
                </c:pt>
                <c:pt idx="2">
                  <c:v>136555</c:v>
                </c:pt>
                <c:pt idx="3">
                  <c:v>179472</c:v>
                </c:pt>
                <c:pt idx="4">
                  <c:v>205625</c:v>
                </c:pt>
                <c:pt idx="5">
                  <c:v>192001</c:v>
                </c:pt>
                <c:pt idx="6">
                  <c:v>133006</c:v>
                </c:pt>
                <c:pt idx="7">
                  <c:v>148126</c:v>
                </c:pt>
                <c:pt idx="8">
                  <c:v>148658</c:v>
                </c:pt>
                <c:pt idx="9">
                  <c:v>163496</c:v>
                </c:pt>
                <c:pt idx="10">
                  <c:v>191584</c:v>
                </c:pt>
                <c:pt idx="11">
                  <c:v>213070</c:v>
                </c:pt>
                <c:pt idx="12">
                  <c:v>205936</c:v>
                </c:pt>
                <c:pt idx="13">
                  <c:v>143388</c:v>
                </c:pt>
                <c:pt idx="14">
                  <c:v>146343</c:v>
                </c:pt>
                <c:pt idx="15">
                  <c:v>150448</c:v>
                </c:pt>
                <c:pt idx="16">
                  <c:v>166491</c:v>
                </c:pt>
                <c:pt idx="17">
                  <c:v>196845</c:v>
                </c:pt>
                <c:pt idx="18">
                  <c:v>218363</c:v>
                </c:pt>
                <c:pt idx="19">
                  <c:v>201035</c:v>
                </c:pt>
                <c:pt idx="20">
                  <c:v>142105</c:v>
                </c:pt>
                <c:pt idx="21">
                  <c:v>140479</c:v>
                </c:pt>
                <c:pt idx="22">
                  <c:v>145571</c:v>
                </c:pt>
                <c:pt idx="23">
                  <c:v>148658</c:v>
                </c:pt>
                <c:pt idx="24">
                  <c:v>194407</c:v>
                </c:pt>
                <c:pt idx="25">
                  <c:v>214615</c:v>
                </c:pt>
                <c:pt idx="26">
                  <c:v>201435</c:v>
                </c:pt>
                <c:pt idx="27">
                  <c:v>147173</c:v>
                </c:pt>
                <c:pt idx="28">
                  <c:v>143718</c:v>
                </c:pt>
                <c:pt idx="29">
                  <c:v>151948</c:v>
                </c:pt>
                <c:pt idx="30">
                  <c:v>157407</c:v>
                </c:pt>
                <c:pt idx="31">
                  <c:v>196384</c:v>
                </c:pt>
                <c:pt idx="32">
                  <c:v>220101</c:v>
                </c:pt>
                <c:pt idx="33">
                  <c:v>208294</c:v>
                </c:pt>
                <c:pt idx="34">
                  <c:v>151085</c:v>
                </c:pt>
                <c:pt idx="35">
                  <c:v>151947</c:v>
                </c:pt>
                <c:pt idx="36">
                  <c:v>158147</c:v>
                </c:pt>
                <c:pt idx="37">
                  <c:v>164689</c:v>
                </c:pt>
                <c:pt idx="38">
                  <c:v>214645</c:v>
                </c:pt>
                <c:pt idx="39">
                  <c:v>231986</c:v>
                </c:pt>
                <c:pt idx="40">
                  <c:v>211517</c:v>
                </c:pt>
                <c:pt idx="41">
                  <c:v>160405</c:v>
                </c:pt>
                <c:pt idx="42">
                  <c:v>159127</c:v>
                </c:pt>
                <c:pt idx="43">
                  <c:v>163844</c:v>
                </c:pt>
                <c:pt idx="44">
                  <c:v>176732</c:v>
                </c:pt>
                <c:pt idx="45">
                  <c:v>216861</c:v>
                </c:pt>
                <c:pt idx="46">
                  <c:v>237664</c:v>
                </c:pt>
                <c:pt idx="47">
                  <c:v>226234</c:v>
                </c:pt>
                <c:pt idx="48">
                  <c:v>159652</c:v>
                </c:pt>
                <c:pt idx="49">
                  <c:v>165759</c:v>
                </c:pt>
                <c:pt idx="50">
                  <c:v>169046</c:v>
                </c:pt>
                <c:pt idx="51">
                  <c:v>183820</c:v>
                </c:pt>
                <c:pt idx="52">
                  <c:v>228341</c:v>
                </c:pt>
                <c:pt idx="53">
                  <c:v>243919</c:v>
                </c:pt>
                <c:pt idx="54">
                  <c:v>219318</c:v>
                </c:pt>
                <c:pt idx="55">
                  <c:v>158111</c:v>
                </c:pt>
                <c:pt idx="56">
                  <c:v>158987</c:v>
                </c:pt>
                <c:pt idx="57">
                  <c:v>164670</c:v>
                </c:pt>
                <c:pt idx="58">
                  <c:v>173130</c:v>
                </c:pt>
                <c:pt idx="59">
                  <c:v>220015</c:v>
                </c:pt>
                <c:pt idx="60">
                  <c:v>245102</c:v>
                </c:pt>
                <c:pt idx="61">
                  <c:v>228136</c:v>
                </c:pt>
                <c:pt idx="62">
                  <c:v>156641</c:v>
                </c:pt>
                <c:pt idx="63">
                  <c:v>179349</c:v>
                </c:pt>
                <c:pt idx="64">
                  <c:v>209356</c:v>
                </c:pt>
                <c:pt idx="65">
                  <c:v>166510</c:v>
                </c:pt>
                <c:pt idx="66">
                  <c:v>207104</c:v>
                </c:pt>
                <c:pt idx="67">
                  <c:v>227420</c:v>
                </c:pt>
                <c:pt idx="68">
                  <c:v>214961</c:v>
                </c:pt>
                <c:pt idx="69">
                  <c:v>154509</c:v>
                </c:pt>
                <c:pt idx="70">
                  <c:v>173969</c:v>
                </c:pt>
                <c:pt idx="71">
                  <c:v>176734</c:v>
                </c:pt>
                <c:pt idx="72">
                  <c:v>185191</c:v>
                </c:pt>
                <c:pt idx="73">
                  <c:v>230035</c:v>
                </c:pt>
                <c:pt idx="74">
                  <c:v>243621</c:v>
                </c:pt>
                <c:pt idx="75">
                  <c:v>218858</c:v>
                </c:pt>
                <c:pt idx="76">
                  <c:v>169711</c:v>
                </c:pt>
                <c:pt idx="77">
                  <c:v>170387</c:v>
                </c:pt>
                <c:pt idx="78">
                  <c:v>174773</c:v>
                </c:pt>
                <c:pt idx="79">
                  <c:v>183941</c:v>
                </c:pt>
                <c:pt idx="80">
                  <c:v>222800</c:v>
                </c:pt>
                <c:pt idx="81">
                  <c:v>232997</c:v>
                </c:pt>
                <c:pt idx="82">
                  <c:v>212134</c:v>
                </c:pt>
                <c:pt idx="83">
                  <c:v>160818</c:v>
                </c:pt>
                <c:pt idx="84">
                  <c:v>167259</c:v>
                </c:pt>
                <c:pt idx="85">
                  <c:v>178871</c:v>
                </c:pt>
                <c:pt idx="86">
                  <c:v>183805</c:v>
                </c:pt>
                <c:pt idx="87">
                  <c:v>226971</c:v>
                </c:pt>
                <c:pt idx="88">
                  <c:v>243338</c:v>
                </c:pt>
                <c:pt idx="89">
                  <c:v>227922</c:v>
                </c:pt>
                <c:pt idx="90">
                  <c:v>161386</c:v>
                </c:pt>
                <c:pt idx="91">
                  <c:v>156956</c:v>
                </c:pt>
                <c:pt idx="92">
                  <c:v>164996</c:v>
                </c:pt>
                <c:pt idx="93">
                  <c:v>172448</c:v>
                </c:pt>
                <c:pt idx="94">
                  <c:v>221694</c:v>
                </c:pt>
                <c:pt idx="95">
                  <c:v>247643</c:v>
                </c:pt>
                <c:pt idx="96">
                  <c:v>222164</c:v>
                </c:pt>
                <c:pt idx="97">
                  <c:v>160245</c:v>
                </c:pt>
                <c:pt idx="98">
                  <c:v>165223</c:v>
                </c:pt>
                <c:pt idx="99">
                  <c:v>173663</c:v>
                </c:pt>
                <c:pt idx="100">
                  <c:v>190382</c:v>
                </c:pt>
                <c:pt idx="101">
                  <c:v>234062</c:v>
                </c:pt>
                <c:pt idx="102">
                  <c:v>258532</c:v>
                </c:pt>
                <c:pt idx="103">
                  <c:v>232729</c:v>
                </c:pt>
                <c:pt idx="104">
                  <c:v>167540</c:v>
                </c:pt>
                <c:pt idx="105">
                  <c:v>176263</c:v>
                </c:pt>
                <c:pt idx="106">
                  <c:v>180345</c:v>
                </c:pt>
                <c:pt idx="107">
                  <c:v>185253</c:v>
                </c:pt>
                <c:pt idx="108">
                  <c:v>232837</c:v>
                </c:pt>
                <c:pt idx="109">
                  <c:v>259854</c:v>
                </c:pt>
                <c:pt idx="110">
                  <c:v>233076</c:v>
                </c:pt>
                <c:pt idx="111">
                  <c:v>169503</c:v>
                </c:pt>
                <c:pt idx="112">
                  <c:v>177195</c:v>
                </c:pt>
                <c:pt idx="113">
                  <c:v>182397</c:v>
                </c:pt>
                <c:pt idx="114">
                  <c:v>190514</c:v>
                </c:pt>
                <c:pt idx="115">
                  <c:v>228802</c:v>
                </c:pt>
                <c:pt idx="116">
                  <c:v>260318</c:v>
                </c:pt>
                <c:pt idx="117">
                  <c:v>231490</c:v>
                </c:pt>
                <c:pt idx="118">
                  <c:v>187410</c:v>
                </c:pt>
                <c:pt idx="119">
                  <c:v>201547</c:v>
                </c:pt>
                <c:pt idx="120">
                  <c:v>210077</c:v>
                </c:pt>
                <c:pt idx="121">
                  <c:v>133269</c:v>
                </c:pt>
                <c:pt idx="122">
                  <c:v>128930</c:v>
                </c:pt>
                <c:pt idx="123">
                  <c:v>187228</c:v>
                </c:pt>
                <c:pt idx="124">
                  <c:v>201731</c:v>
                </c:pt>
                <c:pt idx="125">
                  <c:v>192895</c:v>
                </c:pt>
                <c:pt idx="126">
                  <c:v>190774</c:v>
                </c:pt>
                <c:pt idx="127">
                  <c:v>188192</c:v>
                </c:pt>
                <c:pt idx="128">
                  <c:v>187222</c:v>
                </c:pt>
                <c:pt idx="129">
                  <c:v>202423</c:v>
                </c:pt>
                <c:pt idx="130">
                  <c:v>212421</c:v>
                </c:pt>
                <c:pt idx="131">
                  <c:v>208078</c:v>
                </c:pt>
                <c:pt idx="132">
                  <c:v>155645</c:v>
                </c:pt>
                <c:pt idx="133">
                  <c:v>159047</c:v>
                </c:pt>
                <c:pt idx="134">
                  <c:v>181567</c:v>
                </c:pt>
                <c:pt idx="135">
                  <c:v>175913</c:v>
                </c:pt>
                <c:pt idx="136">
                  <c:v>217796</c:v>
                </c:pt>
                <c:pt idx="137">
                  <c:v>237197</c:v>
                </c:pt>
                <c:pt idx="138">
                  <c:v>217233</c:v>
                </c:pt>
                <c:pt idx="139">
                  <c:v>158806</c:v>
                </c:pt>
                <c:pt idx="140">
                  <c:v>162949</c:v>
                </c:pt>
                <c:pt idx="141">
                  <c:v>162668</c:v>
                </c:pt>
                <c:pt idx="142">
                  <c:v>178032</c:v>
                </c:pt>
                <c:pt idx="143">
                  <c:v>220010</c:v>
                </c:pt>
                <c:pt idx="144">
                  <c:v>252021</c:v>
                </c:pt>
                <c:pt idx="145">
                  <c:v>228583</c:v>
                </c:pt>
                <c:pt idx="146">
                  <c:v>166308</c:v>
                </c:pt>
                <c:pt idx="147">
                  <c:v>163595</c:v>
                </c:pt>
                <c:pt idx="148">
                  <c:v>164291</c:v>
                </c:pt>
                <c:pt idx="149">
                  <c:v>177038</c:v>
                </c:pt>
                <c:pt idx="150">
                  <c:v>221351</c:v>
                </c:pt>
                <c:pt idx="151">
                  <c:v>249758</c:v>
                </c:pt>
                <c:pt idx="152">
                  <c:v>227342</c:v>
                </c:pt>
                <c:pt idx="153">
                  <c:v>151759</c:v>
                </c:pt>
                <c:pt idx="154">
                  <c:v>157592</c:v>
                </c:pt>
                <c:pt idx="155">
                  <c:v>169145</c:v>
                </c:pt>
                <c:pt idx="156">
                  <c:v>173215</c:v>
                </c:pt>
                <c:pt idx="157">
                  <c:v>224239</c:v>
                </c:pt>
                <c:pt idx="158">
                  <c:v>254146</c:v>
                </c:pt>
                <c:pt idx="159">
                  <c:v>234577</c:v>
                </c:pt>
                <c:pt idx="160">
                  <c:v>159971</c:v>
                </c:pt>
                <c:pt idx="161">
                  <c:v>168004</c:v>
                </c:pt>
                <c:pt idx="162">
                  <c:v>180962</c:v>
                </c:pt>
                <c:pt idx="163">
                  <c:v>181973</c:v>
                </c:pt>
                <c:pt idx="164">
                  <c:v>220754</c:v>
                </c:pt>
                <c:pt idx="165">
                  <c:v>222442</c:v>
                </c:pt>
                <c:pt idx="166">
                  <c:v>260476</c:v>
                </c:pt>
                <c:pt idx="167">
                  <c:v>160445</c:v>
                </c:pt>
                <c:pt idx="168">
                  <c:v>161560</c:v>
                </c:pt>
                <c:pt idx="169">
                  <c:v>166319</c:v>
                </c:pt>
                <c:pt idx="170">
                  <c:v>173655</c:v>
                </c:pt>
                <c:pt idx="171">
                  <c:v>188524</c:v>
                </c:pt>
                <c:pt idx="172">
                  <c:v>231723</c:v>
                </c:pt>
                <c:pt idx="173">
                  <c:v>232714</c:v>
                </c:pt>
                <c:pt idx="174">
                  <c:v>216324</c:v>
                </c:pt>
                <c:pt idx="175">
                  <c:v>249754</c:v>
                </c:pt>
                <c:pt idx="176">
                  <c:v>158166</c:v>
                </c:pt>
                <c:pt idx="177">
                  <c:v>164633</c:v>
                </c:pt>
                <c:pt idx="178">
                  <c:v>205515</c:v>
                </c:pt>
                <c:pt idx="179">
                  <c:v>229698</c:v>
                </c:pt>
                <c:pt idx="180">
                  <c:v>214011</c:v>
                </c:pt>
                <c:pt idx="181">
                  <c:v>143859</c:v>
                </c:pt>
                <c:pt idx="182">
                  <c:v>148677</c:v>
                </c:pt>
                <c:pt idx="183">
                  <c:v>156715</c:v>
                </c:pt>
                <c:pt idx="184">
                  <c:v>163734</c:v>
                </c:pt>
                <c:pt idx="185">
                  <c:v>210428</c:v>
                </c:pt>
                <c:pt idx="186">
                  <c:v>232843</c:v>
                </c:pt>
                <c:pt idx="187">
                  <c:v>231844</c:v>
                </c:pt>
                <c:pt idx="188">
                  <c:v>280364</c:v>
                </c:pt>
                <c:pt idx="189">
                  <c:v>156809</c:v>
                </c:pt>
                <c:pt idx="190">
                  <c:v>167826</c:v>
                </c:pt>
                <c:pt idx="191">
                  <c:v>172059</c:v>
                </c:pt>
                <c:pt idx="192">
                  <c:v>215238</c:v>
                </c:pt>
                <c:pt idx="193">
                  <c:v>244332</c:v>
                </c:pt>
                <c:pt idx="194">
                  <c:v>223419</c:v>
                </c:pt>
                <c:pt idx="195">
                  <c:v>159513</c:v>
                </c:pt>
                <c:pt idx="196">
                  <c:v>160915</c:v>
                </c:pt>
                <c:pt idx="197">
                  <c:v>163038</c:v>
                </c:pt>
                <c:pt idx="198">
                  <c:v>174309</c:v>
                </c:pt>
                <c:pt idx="199">
                  <c:v>223956</c:v>
                </c:pt>
                <c:pt idx="200">
                  <c:v>261969</c:v>
                </c:pt>
                <c:pt idx="201">
                  <c:v>247801</c:v>
                </c:pt>
                <c:pt idx="202">
                  <c:v>160591</c:v>
                </c:pt>
                <c:pt idx="203">
                  <c:v>162969</c:v>
                </c:pt>
                <c:pt idx="204">
                  <c:v>171878</c:v>
                </c:pt>
                <c:pt idx="205">
                  <c:v>191282</c:v>
                </c:pt>
                <c:pt idx="206">
                  <c:v>231632</c:v>
                </c:pt>
                <c:pt idx="207">
                  <c:v>265474</c:v>
                </c:pt>
                <c:pt idx="208">
                  <c:v>247557</c:v>
                </c:pt>
                <c:pt idx="209">
                  <c:v>160139</c:v>
                </c:pt>
                <c:pt idx="210">
                  <c:v>174476</c:v>
                </c:pt>
                <c:pt idx="211">
                  <c:v>180050</c:v>
                </c:pt>
                <c:pt idx="212">
                  <c:v>194739</c:v>
                </c:pt>
                <c:pt idx="213">
                  <c:v>234789</c:v>
                </c:pt>
                <c:pt idx="214">
                  <c:v>270791</c:v>
                </c:pt>
                <c:pt idx="215">
                  <c:v>255787</c:v>
                </c:pt>
                <c:pt idx="216">
                  <c:v>172127</c:v>
                </c:pt>
                <c:pt idx="217">
                  <c:v>176445</c:v>
                </c:pt>
                <c:pt idx="218">
                  <c:v>189347</c:v>
                </c:pt>
                <c:pt idx="219">
                  <c:v>211430</c:v>
                </c:pt>
                <c:pt idx="220">
                  <c:v>247408</c:v>
                </c:pt>
                <c:pt idx="221">
                  <c:v>277643</c:v>
                </c:pt>
                <c:pt idx="222">
                  <c:v>251884</c:v>
                </c:pt>
                <c:pt idx="223">
                  <c:v>175143</c:v>
                </c:pt>
                <c:pt idx="224">
                  <c:v>172635</c:v>
                </c:pt>
                <c:pt idx="225">
                  <c:v>176931</c:v>
                </c:pt>
                <c:pt idx="226">
                  <c:v>190839</c:v>
                </c:pt>
                <c:pt idx="227">
                  <c:v>229812</c:v>
                </c:pt>
                <c:pt idx="228">
                  <c:v>266607</c:v>
                </c:pt>
                <c:pt idx="229">
                  <c:v>258728</c:v>
                </c:pt>
                <c:pt idx="230">
                  <c:v>172869</c:v>
                </c:pt>
                <c:pt idx="231">
                  <c:v>188896</c:v>
                </c:pt>
                <c:pt idx="232">
                  <c:v>198047</c:v>
                </c:pt>
                <c:pt idx="233">
                  <c:v>192657</c:v>
                </c:pt>
                <c:pt idx="234">
                  <c:v>249765</c:v>
                </c:pt>
                <c:pt idx="235">
                  <c:v>295437</c:v>
                </c:pt>
                <c:pt idx="236">
                  <c:v>274980</c:v>
                </c:pt>
                <c:pt idx="237">
                  <c:v>183624</c:v>
                </c:pt>
                <c:pt idx="238">
                  <c:v>193448</c:v>
                </c:pt>
                <c:pt idx="239">
                  <c:v>195967</c:v>
                </c:pt>
                <c:pt idx="240">
                  <c:v>205212</c:v>
                </c:pt>
                <c:pt idx="241">
                  <c:v>250016</c:v>
                </c:pt>
                <c:pt idx="242">
                  <c:v>250587</c:v>
                </c:pt>
                <c:pt idx="243">
                  <c:v>216429</c:v>
                </c:pt>
                <c:pt idx="244">
                  <c:v>232916</c:v>
                </c:pt>
                <c:pt idx="245">
                  <c:v>218168</c:v>
                </c:pt>
                <c:pt idx="246">
                  <c:v>211344</c:v>
                </c:pt>
                <c:pt idx="247">
                  <c:v>222619</c:v>
                </c:pt>
                <c:pt idx="248">
                  <c:v>228251</c:v>
                </c:pt>
                <c:pt idx="249">
                  <c:v>267933</c:v>
                </c:pt>
                <c:pt idx="250">
                  <c:v>250664</c:v>
                </c:pt>
                <c:pt idx="251">
                  <c:v>225938</c:v>
                </c:pt>
                <c:pt idx="252">
                  <c:v>170809</c:v>
                </c:pt>
                <c:pt idx="253">
                  <c:v>185464</c:v>
                </c:pt>
                <c:pt idx="254">
                  <c:v>192717</c:v>
                </c:pt>
                <c:pt idx="255">
                  <c:v>237992</c:v>
                </c:pt>
                <c:pt idx="256">
                  <c:v>265011</c:v>
                </c:pt>
                <c:pt idx="257">
                  <c:v>242892</c:v>
                </c:pt>
                <c:pt idx="258">
                  <c:v>175478</c:v>
                </c:pt>
                <c:pt idx="259">
                  <c:v>178654</c:v>
                </c:pt>
                <c:pt idx="260">
                  <c:v>186075</c:v>
                </c:pt>
                <c:pt idx="261">
                  <c:v>208316</c:v>
                </c:pt>
                <c:pt idx="262">
                  <c:v>254121</c:v>
                </c:pt>
                <c:pt idx="263">
                  <c:v>266031</c:v>
                </c:pt>
                <c:pt idx="264">
                  <c:v>264236</c:v>
                </c:pt>
                <c:pt idx="265">
                  <c:v>190240</c:v>
                </c:pt>
                <c:pt idx="266">
                  <c:v>199161</c:v>
                </c:pt>
                <c:pt idx="267">
                  <c:v>207928</c:v>
                </c:pt>
                <c:pt idx="268">
                  <c:v>216449</c:v>
                </c:pt>
                <c:pt idx="269">
                  <c:v>249417</c:v>
                </c:pt>
                <c:pt idx="270">
                  <c:v>261110</c:v>
                </c:pt>
                <c:pt idx="271">
                  <c:v>265437</c:v>
                </c:pt>
                <c:pt idx="272">
                  <c:v>200660</c:v>
                </c:pt>
                <c:pt idx="273">
                  <c:v>201056</c:v>
                </c:pt>
                <c:pt idx="274">
                  <c:v>203372</c:v>
                </c:pt>
                <c:pt idx="275">
                  <c:v>211569</c:v>
                </c:pt>
                <c:pt idx="276">
                  <c:v>248541</c:v>
                </c:pt>
                <c:pt idx="277">
                  <c:v>259345</c:v>
                </c:pt>
                <c:pt idx="278">
                  <c:v>263743</c:v>
                </c:pt>
                <c:pt idx="279">
                  <c:v>202633</c:v>
                </c:pt>
                <c:pt idx="280">
                  <c:v>205289</c:v>
                </c:pt>
                <c:pt idx="281">
                  <c:v>212672</c:v>
                </c:pt>
                <c:pt idx="282">
                  <c:v>236569</c:v>
                </c:pt>
                <c:pt idx="283">
                  <c:v>270500</c:v>
                </c:pt>
                <c:pt idx="284">
                  <c:v>273747</c:v>
                </c:pt>
                <c:pt idx="285">
                  <c:v>269362</c:v>
                </c:pt>
                <c:pt idx="286">
                  <c:v>258786</c:v>
                </c:pt>
                <c:pt idx="287">
                  <c:v>227634</c:v>
                </c:pt>
                <c:pt idx="288">
                  <c:v>226018</c:v>
                </c:pt>
                <c:pt idx="289">
                  <c:v>231507</c:v>
                </c:pt>
                <c:pt idx="290">
                  <c:v>265346</c:v>
                </c:pt>
                <c:pt idx="291">
                  <c:v>270402</c:v>
                </c:pt>
                <c:pt idx="292">
                  <c:v>276605</c:v>
                </c:pt>
                <c:pt idx="293">
                  <c:v>228066</c:v>
                </c:pt>
                <c:pt idx="294">
                  <c:v>229828</c:v>
                </c:pt>
                <c:pt idx="295">
                  <c:v>235629</c:v>
                </c:pt>
                <c:pt idx="296">
                  <c:v>239610</c:v>
                </c:pt>
                <c:pt idx="297">
                  <c:v>272112</c:v>
                </c:pt>
                <c:pt idx="298">
                  <c:v>275324</c:v>
                </c:pt>
                <c:pt idx="299">
                  <c:v>281218</c:v>
                </c:pt>
                <c:pt idx="300">
                  <c:v>226857</c:v>
                </c:pt>
                <c:pt idx="301">
                  <c:v>229106</c:v>
                </c:pt>
                <c:pt idx="302">
                  <c:v>231904</c:v>
                </c:pt>
                <c:pt idx="303">
                  <c:v>249657</c:v>
                </c:pt>
                <c:pt idx="304">
                  <c:v>277456</c:v>
                </c:pt>
                <c:pt idx="305">
                  <c:v>284787</c:v>
                </c:pt>
                <c:pt idx="306">
                  <c:v>282833</c:v>
                </c:pt>
                <c:pt idx="307">
                  <c:v>225861</c:v>
                </c:pt>
                <c:pt idx="308">
                  <c:v>221130</c:v>
                </c:pt>
                <c:pt idx="309">
                  <c:v>226147</c:v>
                </c:pt>
                <c:pt idx="310">
                  <c:v>233901</c:v>
                </c:pt>
                <c:pt idx="311">
                  <c:v>265703</c:v>
                </c:pt>
                <c:pt idx="312">
                  <c:v>272929</c:v>
                </c:pt>
                <c:pt idx="313">
                  <c:v>274782</c:v>
                </c:pt>
                <c:pt idx="314">
                  <c:v>223297</c:v>
                </c:pt>
                <c:pt idx="315">
                  <c:v>224514</c:v>
                </c:pt>
                <c:pt idx="316">
                  <c:v>233965</c:v>
                </c:pt>
                <c:pt idx="317">
                  <c:v>244385</c:v>
                </c:pt>
                <c:pt idx="318">
                  <c:v>261994</c:v>
                </c:pt>
                <c:pt idx="319">
                  <c:v>268821</c:v>
                </c:pt>
                <c:pt idx="320">
                  <c:v>273685</c:v>
                </c:pt>
                <c:pt idx="321">
                  <c:v>214048</c:v>
                </c:pt>
                <c:pt idx="322">
                  <c:v>219800</c:v>
                </c:pt>
                <c:pt idx="323">
                  <c:v>224139</c:v>
                </c:pt>
                <c:pt idx="324">
                  <c:v>231028</c:v>
                </c:pt>
                <c:pt idx="325">
                  <c:v>265945</c:v>
                </c:pt>
                <c:pt idx="326">
                  <c:v>265083</c:v>
                </c:pt>
                <c:pt idx="327">
                  <c:v>265562</c:v>
                </c:pt>
                <c:pt idx="328">
                  <c:v>212017</c:v>
                </c:pt>
                <c:pt idx="329">
                  <c:v>214009</c:v>
                </c:pt>
                <c:pt idx="330">
                  <c:v>231940</c:v>
                </c:pt>
                <c:pt idx="331">
                  <c:v>224435</c:v>
                </c:pt>
                <c:pt idx="332">
                  <c:v>259816</c:v>
                </c:pt>
                <c:pt idx="333">
                  <c:v>259329</c:v>
                </c:pt>
                <c:pt idx="334">
                  <c:v>250120</c:v>
                </c:pt>
                <c:pt idx="335">
                  <c:v>211296</c:v>
                </c:pt>
                <c:pt idx="336">
                  <c:v>204829</c:v>
                </c:pt>
                <c:pt idx="337">
                  <c:v>213768</c:v>
                </c:pt>
                <c:pt idx="338">
                  <c:v>218103</c:v>
                </c:pt>
                <c:pt idx="339">
                  <c:v>251547</c:v>
                </c:pt>
                <c:pt idx="340">
                  <c:v>260973</c:v>
                </c:pt>
                <c:pt idx="341">
                  <c:v>246660</c:v>
                </c:pt>
                <c:pt idx="342">
                  <c:v>197559</c:v>
                </c:pt>
                <c:pt idx="343">
                  <c:v>380113</c:v>
                </c:pt>
                <c:pt idx="344">
                  <c:v>226921</c:v>
                </c:pt>
                <c:pt idx="345">
                  <c:v>225731</c:v>
                </c:pt>
                <c:pt idx="346">
                  <c:v>256964</c:v>
                </c:pt>
                <c:pt idx="347">
                  <c:v>265190</c:v>
                </c:pt>
                <c:pt idx="348">
                  <c:v>261418</c:v>
                </c:pt>
                <c:pt idx="349">
                  <c:v>203979</c:v>
                </c:pt>
                <c:pt idx="350">
                  <c:v>201241</c:v>
                </c:pt>
                <c:pt idx="351">
                  <c:v>216838</c:v>
                </c:pt>
                <c:pt idx="352">
                  <c:v>218732</c:v>
                </c:pt>
                <c:pt idx="353">
                  <c:v>237756</c:v>
                </c:pt>
                <c:pt idx="354">
                  <c:v>263327</c:v>
                </c:pt>
                <c:pt idx="355">
                  <c:v>253480</c:v>
                </c:pt>
                <c:pt idx="356">
                  <c:v>204777</c:v>
                </c:pt>
                <c:pt idx="357">
                  <c:v>208169</c:v>
                </c:pt>
                <c:pt idx="358">
                  <c:v>219262</c:v>
                </c:pt>
                <c:pt idx="359">
                  <c:v>227870</c:v>
                </c:pt>
                <c:pt idx="360">
                  <c:v>255808</c:v>
                </c:pt>
                <c:pt idx="361">
                  <c:v>271885</c:v>
                </c:pt>
                <c:pt idx="362">
                  <c:v>265673</c:v>
                </c:pt>
                <c:pt idx="363">
                  <c:v>215806</c:v>
                </c:pt>
                <c:pt idx="364">
                  <c:v>207508</c:v>
                </c:pt>
                <c:pt idx="365">
                  <c:v>254911</c:v>
                </c:pt>
                <c:pt idx="366">
                  <c:v>216997</c:v>
                </c:pt>
                <c:pt idx="367">
                  <c:v>269304</c:v>
                </c:pt>
                <c:pt idx="368">
                  <c:v>289754</c:v>
                </c:pt>
                <c:pt idx="369">
                  <c:v>273747</c:v>
                </c:pt>
                <c:pt idx="370">
                  <c:v>199650</c:v>
                </c:pt>
                <c:pt idx="371">
                  <c:v>207852</c:v>
                </c:pt>
                <c:pt idx="372">
                  <c:v>211803</c:v>
                </c:pt>
                <c:pt idx="373">
                  <c:v>219704</c:v>
                </c:pt>
                <c:pt idx="374">
                  <c:v>275451</c:v>
                </c:pt>
                <c:pt idx="375">
                  <c:v>302453</c:v>
                </c:pt>
                <c:pt idx="376">
                  <c:v>289005</c:v>
                </c:pt>
                <c:pt idx="377">
                  <c:v>207271</c:v>
                </c:pt>
                <c:pt idx="378">
                  <c:v>214764</c:v>
                </c:pt>
                <c:pt idx="379">
                  <c:v>229278</c:v>
                </c:pt>
                <c:pt idx="380">
                  <c:v>229100</c:v>
                </c:pt>
                <c:pt idx="381">
                  <c:v>270771</c:v>
                </c:pt>
                <c:pt idx="382">
                  <c:v>291559</c:v>
                </c:pt>
                <c:pt idx="383">
                  <c:v>280605</c:v>
                </c:pt>
                <c:pt idx="384">
                  <c:v>216629</c:v>
                </c:pt>
                <c:pt idx="385">
                  <c:v>216019</c:v>
                </c:pt>
                <c:pt idx="386">
                  <c:v>220752</c:v>
                </c:pt>
                <c:pt idx="387">
                  <c:v>227753</c:v>
                </c:pt>
                <c:pt idx="388">
                  <c:v>279011</c:v>
                </c:pt>
                <c:pt idx="389">
                  <c:v>300461</c:v>
                </c:pt>
                <c:pt idx="390">
                  <c:v>290772</c:v>
                </c:pt>
                <c:pt idx="391">
                  <c:v>204946</c:v>
                </c:pt>
                <c:pt idx="392">
                  <c:v>206515</c:v>
                </c:pt>
                <c:pt idx="393">
                  <c:v>216164</c:v>
                </c:pt>
                <c:pt idx="394">
                  <c:v>224227</c:v>
                </c:pt>
                <c:pt idx="395">
                  <c:v>263884</c:v>
                </c:pt>
                <c:pt idx="396">
                  <c:v>292811</c:v>
                </c:pt>
                <c:pt idx="397">
                  <c:v>276092</c:v>
                </c:pt>
                <c:pt idx="398">
                  <c:v>200422</c:v>
                </c:pt>
                <c:pt idx="399">
                  <c:v>213797</c:v>
                </c:pt>
                <c:pt idx="400">
                  <c:v>215655</c:v>
                </c:pt>
                <c:pt idx="401">
                  <c:v>221395</c:v>
                </c:pt>
                <c:pt idx="402">
                  <c:v>277815</c:v>
                </c:pt>
                <c:pt idx="403">
                  <c:v>311101</c:v>
                </c:pt>
                <c:pt idx="404">
                  <c:v>293896</c:v>
                </c:pt>
                <c:pt idx="405">
                  <c:v>205681</c:v>
                </c:pt>
                <c:pt idx="406">
                  <c:v>217839</c:v>
                </c:pt>
                <c:pt idx="407">
                  <c:v>226614</c:v>
                </c:pt>
                <c:pt idx="408">
                  <c:v>236848</c:v>
                </c:pt>
                <c:pt idx="409">
                  <c:v>285171</c:v>
                </c:pt>
                <c:pt idx="410">
                  <c:v>316578</c:v>
                </c:pt>
                <c:pt idx="411">
                  <c:v>294938</c:v>
                </c:pt>
                <c:pt idx="412">
                  <c:v>214013</c:v>
                </c:pt>
                <c:pt idx="413">
                  <c:v>220218</c:v>
                </c:pt>
                <c:pt idx="414">
                  <c:v>237645</c:v>
                </c:pt>
                <c:pt idx="415">
                  <c:v>236310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D4C9-4A0C-8390-B28595A516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6755423"/>
        <c:axId val="2116755007"/>
      </c:lineChart>
      <c:dateAx>
        <c:axId val="-955199408"/>
        <c:scaling>
          <c:orientation val="minMax"/>
        </c:scaling>
        <c:delete val="0"/>
        <c:axPos val="b"/>
        <c:numFmt formatCode="dd/mm/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Offset val="100"/>
        <c:baseTimeUnit val="days"/>
        <c:majorUnit val="10"/>
        <c:minorUnit val="10"/>
      </c:dateAx>
      <c:valAx>
        <c:axId val="-9551928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0"/>
                  <a:t>Total available vendors</a:t>
                </a:r>
              </a:p>
            </c:rich>
          </c:tx>
          <c:layout>
            <c:manualLayout>
              <c:xMode val="edge"/>
              <c:yMode val="edge"/>
              <c:x val="0"/>
              <c:y val="0.292932959651230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</c:valAx>
      <c:valAx>
        <c:axId val="2116755007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orders (‘000)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755423"/>
        <c:crosses val="max"/>
        <c:crossBetween val="between"/>
        <c:dispUnits>
          <c:builtInUnit val="thousands"/>
        </c:dispUnits>
      </c:valAx>
      <c:dateAx>
        <c:axId val="2116755423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116755007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912099563713477"/>
          <c:y val="0.91481555853041796"/>
          <c:w val="0.66308155603066177"/>
          <c:h val="5.79196138618265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17425388051643E-2"/>
          <c:y val="0.11101005382801725"/>
          <c:w val="0.87327349976258983"/>
          <c:h val="0.58384069576048758"/>
        </c:manualLayout>
      </c:layou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Grocery competitors downloads Total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Sheet1!$C$2:$C$417</c:f>
              <c:numCache>
                <c:formatCode>General</c:formatCode>
                <c:ptCount val="416"/>
                <c:pt idx="0">
                  <c:v>48981</c:v>
                </c:pt>
                <c:pt idx="1">
                  <c:v>47456</c:v>
                </c:pt>
                <c:pt idx="2">
                  <c:v>49125</c:v>
                </c:pt>
                <c:pt idx="3">
                  <c:v>53594</c:v>
                </c:pt>
                <c:pt idx="4">
                  <c:v>52984</c:v>
                </c:pt>
                <c:pt idx="5">
                  <c:v>56830</c:v>
                </c:pt>
                <c:pt idx="6">
                  <c:v>52530</c:v>
                </c:pt>
                <c:pt idx="7">
                  <c:v>53042</c:v>
                </c:pt>
                <c:pt idx="8">
                  <c:v>51203</c:v>
                </c:pt>
                <c:pt idx="9">
                  <c:v>56077</c:v>
                </c:pt>
                <c:pt idx="10">
                  <c:v>55430</c:v>
                </c:pt>
                <c:pt idx="11">
                  <c:v>60184</c:v>
                </c:pt>
                <c:pt idx="12">
                  <c:v>60976</c:v>
                </c:pt>
                <c:pt idx="13">
                  <c:v>56788</c:v>
                </c:pt>
                <c:pt idx="14">
                  <c:v>57884</c:v>
                </c:pt>
                <c:pt idx="15">
                  <c:v>53781</c:v>
                </c:pt>
                <c:pt idx="16">
                  <c:v>58434</c:v>
                </c:pt>
                <c:pt idx="17">
                  <c:v>62258</c:v>
                </c:pt>
                <c:pt idx="18">
                  <c:v>62008</c:v>
                </c:pt>
                <c:pt idx="19">
                  <c:v>63971</c:v>
                </c:pt>
                <c:pt idx="20">
                  <c:v>55422</c:v>
                </c:pt>
                <c:pt idx="21">
                  <c:v>55119</c:v>
                </c:pt>
                <c:pt idx="22">
                  <c:v>58471</c:v>
                </c:pt>
                <c:pt idx="23">
                  <c:v>66793</c:v>
                </c:pt>
                <c:pt idx="24">
                  <c:v>71134</c:v>
                </c:pt>
                <c:pt idx="25">
                  <c:v>69684</c:v>
                </c:pt>
                <c:pt idx="26">
                  <c:v>75225</c:v>
                </c:pt>
                <c:pt idx="27">
                  <c:v>64105</c:v>
                </c:pt>
                <c:pt idx="28">
                  <c:v>61960</c:v>
                </c:pt>
                <c:pt idx="29">
                  <c:v>61573</c:v>
                </c:pt>
                <c:pt idx="30">
                  <c:v>62759</c:v>
                </c:pt>
                <c:pt idx="31">
                  <c:v>66507</c:v>
                </c:pt>
                <c:pt idx="32">
                  <c:v>68676</c:v>
                </c:pt>
                <c:pt idx="33">
                  <c:v>71555</c:v>
                </c:pt>
                <c:pt idx="34">
                  <c:v>63332</c:v>
                </c:pt>
                <c:pt idx="35">
                  <c:v>61215</c:v>
                </c:pt>
                <c:pt idx="36">
                  <c:v>63540</c:v>
                </c:pt>
                <c:pt idx="37">
                  <c:v>69426</c:v>
                </c:pt>
                <c:pt idx="38">
                  <c:v>76722</c:v>
                </c:pt>
                <c:pt idx="39">
                  <c:v>85341</c:v>
                </c:pt>
                <c:pt idx="40">
                  <c:v>80755</c:v>
                </c:pt>
                <c:pt idx="41">
                  <c:v>73763</c:v>
                </c:pt>
                <c:pt idx="42">
                  <c:v>68254</c:v>
                </c:pt>
                <c:pt idx="43">
                  <c:v>68520</c:v>
                </c:pt>
                <c:pt idx="44">
                  <c:v>75886</c:v>
                </c:pt>
                <c:pt idx="45">
                  <c:v>79950</c:v>
                </c:pt>
                <c:pt idx="46">
                  <c:v>79780</c:v>
                </c:pt>
                <c:pt idx="47">
                  <c:v>85574</c:v>
                </c:pt>
                <c:pt idx="48">
                  <c:v>72760</c:v>
                </c:pt>
                <c:pt idx="49">
                  <c:v>70162</c:v>
                </c:pt>
                <c:pt idx="50">
                  <c:v>74693</c:v>
                </c:pt>
                <c:pt idx="51">
                  <c:v>77272</c:v>
                </c:pt>
                <c:pt idx="52">
                  <c:v>80748</c:v>
                </c:pt>
                <c:pt idx="53">
                  <c:v>87736</c:v>
                </c:pt>
                <c:pt idx="54">
                  <c:v>88715</c:v>
                </c:pt>
                <c:pt idx="55">
                  <c:v>76644</c:v>
                </c:pt>
                <c:pt idx="56">
                  <c:v>75301</c:v>
                </c:pt>
                <c:pt idx="57">
                  <c:v>72095</c:v>
                </c:pt>
                <c:pt idx="58">
                  <c:v>73106</c:v>
                </c:pt>
                <c:pt idx="59">
                  <c:v>78146</c:v>
                </c:pt>
                <c:pt idx="60">
                  <c:v>86937</c:v>
                </c:pt>
                <c:pt idx="61">
                  <c:v>87190</c:v>
                </c:pt>
                <c:pt idx="62">
                  <c:v>76645</c:v>
                </c:pt>
                <c:pt idx="63">
                  <c:v>77995</c:v>
                </c:pt>
                <c:pt idx="64">
                  <c:v>79753</c:v>
                </c:pt>
                <c:pt idx="65">
                  <c:v>70004</c:v>
                </c:pt>
                <c:pt idx="66">
                  <c:v>70788</c:v>
                </c:pt>
                <c:pt idx="67">
                  <c:v>79687</c:v>
                </c:pt>
                <c:pt idx="68">
                  <c:v>78954</c:v>
                </c:pt>
                <c:pt idx="69">
                  <c:v>69023</c:v>
                </c:pt>
                <c:pt idx="70">
                  <c:v>71029</c:v>
                </c:pt>
                <c:pt idx="71">
                  <c:v>72903</c:v>
                </c:pt>
                <c:pt idx="72">
                  <c:v>72501</c:v>
                </c:pt>
                <c:pt idx="73">
                  <c:v>79469</c:v>
                </c:pt>
                <c:pt idx="74">
                  <c:v>81436</c:v>
                </c:pt>
                <c:pt idx="75">
                  <c:v>87326</c:v>
                </c:pt>
                <c:pt idx="76">
                  <c:v>75942</c:v>
                </c:pt>
                <c:pt idx="77">
                  <c:v>71978</c:v>
                </c:pt>
                <c:pt idx="78">
                  <c:v>75018</c:v>
                </c:pt>
                <c:pt idx="79">
                  <c:v>83060</c:v>
                </c:pt>
                <c:pt idx="80">
                  <c:v>87804</c:v>
                </c:pt>
                <c:pt idx="81">
                  <c:v>94218</c:v>
                </c:pt>
                <c:pt idx="82">
                  <c:v>102049</c:v>
                </c:pt>
                <c:pt idx="83">
                  <c:v>78628</c:v>
                </c:pt>
                <c:pt idx="84">
                  <c:v>82166</c:v>
                </c:pt>
                <c:pt idx="85">
                  <c:v>86943</c:v>
                </c:pt>
                <c:pt idx="86">
                  <c:v>94093</c:v>
                </c:pt>
                <c:pt idx="87">
                  <c:v>109281</c:v>
                </c:pt>
                <c:pt idx="88">
                  <c:v>106702</c:v>
                </c:pt>
                <c:pt idx="89">
                  <c:v>106963</c:v>
                </c:pt>
                <c:pt idx="90">
                  <c:v>86888</c:v>
                </c:pt>
                <c:pt idx="91">
                  <c:v>88807</c:v>
                </c:pt>
                <c:pt idx="92">
                  <c:v>88629</c:v>
                </c:pt>
                <c:pt idx="93">
                  <c:v>93402</c:v>
                </c:pt>
                <c:pt idx="94">
                  <c:v>110424</c:v>
                </c:pt>
                <c:pt idx="95">
                  <c:v>131360</c:v>
                </c:pt>
                <c:pt idx="96">
                  <c:v>109760</c:v>
                </c:pt>
                <c:pt idx="97">
                  <c:v>93085</c:v>
                </c:pt>
                <c:pt idx="98">
                  <c:v>90206</c:v>
                </c:pt>
                <c:pt idx="99">
                  <c:v>88337</c:v>
                </c:pt>
                <c:pt idx="100">
                  <c:v>90302</c:v>
                </c:pt>
                <c:pt idx="101">
                  <c:v>98927</c:v>
                </c:pt>
                <c:pt idx="102">
                  <c:v>105153</c:v>
                </c:pt>
                <c:pt idx="103">
                  <c:v>108197</c:v>
                </c:pt>
                <c:pt idx="104">
                  <c:v>90265</c:v>
                </c:pt>
                <c:pt idx="105">
                  <c:v>87838</c:v>
                </c:pt>
                <c:pt idx="106">
                  <c:v>89581</c:v>
                </c:pt>
                <c:pt idx="107">
                  <c:v>90626</c:v>
                </c:pt>
                <c:pt idx="108">
                  <c:v>93174</c:v>
                </c:pt>
                <c:pt idx="109">
                  <c:v>105762</c:v>
                </c:pt>
                <c:pt idx="110">
                  <c:v>96020</c:v>
                </c:pt>
                <c:pt idx="111">
                  <c:v>83977</c:v>
                </c:pt>
                <c:pt idx="112">
                  <c:v>79915</c:v>
                </c:pt>
                <c:pt idx="113">
                  <c:v>82185</c:v>
                </c:pt>
                <c:pt idx="114">
                  <c:v>82381</c:v>
                </c:pt>
                <c:pt idx="115">
                  <c:v>91440</c:v>
                </c:pt>
                <c:pt idx="116">
                  <c:v>101405</c:v>
                </c:pt>
                <c:pt idx="117">
                  <c:v>105313</c:v>
                </c:pt>
                <c:pt idx="118">
                  <c:v>99570</c:v>
                </c:pt>
                <c:pt idx="119">
                  <c:v>98084</c:v>
                </c:pt>
                <c:pt idx="120">
                  <c:v>107923</c:v>
                </c:pt>
                <c:pt idx="121">
                  <c:v>105111</c:v>
                </c:pt>
                <c:pt idx="122">
                  <c:v>107921</c:v>
                </c:pt>
                <c:pt idx="123">
                  <c:v>100923</c:v>
                </c:pt>
                <c:pt idx="124">
                  <c:v>74364</c:v>
                </c:pt>
                <c:pt idx="125">
                  <c:v>71377</c:v>
                </c:pt>
                <c:pt idx="126">
                  <c:v>74295</c:v>
                </c:pt>
                <c:pt idx="127">
                  <c:v>79726</c:v>
                </c:pt>
                <c:pt idx="128">
                  <c:v>70048</c:v>
                </c:pt>
                <c:pt idx="129">
                  <c:v>71270</c:v>
                </c:pt>
                <c:pt idx="130">
                  <c:v>85769</c:v>
                </c:pt>
                <c:pt idx="131">
                  <c:v>70948</c:v>
                </c:pt>
                <c:pt idx="132">
                  <c:v>64413</c:v>
                </c:pt>
                <c:pt idx="133">
                  <c:v>67417</c:v>
                </c:pt>
                <c:pt idx="134">
                  <c:v>68427</c:v>
                </c:pt>
                <c:pt idx="135">
                  <c:v>75668</c:v>
                </c:pt>
                <c:pt idx="136">
                  <c:v>78212</c:v>
                </c:pt>
                <c:pt idx="137">
                  <c:v>85647</c:v>
                </c:pt>
                <c:pt idx="138">
                  <c:v>84028</c:v>
                </c:pt>
                <c:pt idx="139">
                  <c:v>72252</c:v>
                </c:pt>
                <c:pt idx="140">
                  <c:v>73030</c:v>
                </c:pt>
                <c:pt idx="141">
                  <c:v>71553</c:v>
                </c:pt>
                <c:pt idx="142">
                  <c:v>72501</c:v>
                </c:pt>
                <c:pt idx="143">
                  <c:v>77574</c:v>
                </c:pt>
                <c:pt idx="144">
                  <c:v>79821</c:v>
                </c:pt>
                <c:pt idx="145">
                  <c:v>81922</c:v>
                </c:pt>
                <c:pt idx="146">
                  <c:v>74155</c:v>
                </c:pt>
                <c:pt idx="147">
                  <c:v>77756</c:v>
                </c:pt>
                <c:pt idx="148">
                  <c:v>76547</c:v>
                </c:pt>
                <c:pt idx="149">
                  <c:v>79051</c:v>
                </c:pt>
                <c:pt idx="150">
                  <c:v>86376</c:v>
                </c:pt>
                <c:pt idx="151">
                  <c:v>84178</c:v>
                </c:pt>
                <c:pt idx="152">
                  <c:v>88062</c:v>
                </c:pt>
                <c:pt idx="153">
                  <c:v>72210</c:v>
                </c:pt>
                <c:pt idx="154">
                  <c:v>70038</c:v>
                </c:pt>
                <c:pt idx="155">
                  <c:v>65946</c:v>
                </c:pt>
                <c:pt idx="156">
                  <c:v>70163</c:v>
                </c:pt>
                <c:pt idx="157">
                  <c:v>77773</c:v>
                </c:pt>
                <c:pt idx="158">
                  <c:v>96250</c:v>
                </c:pt>
                <c:pt idx="159">
                  <c:v>94800</c:v>
                </c:pt>
                <c:pt idx="160">
                  <c:v>85074</c:v>
                </c:pt>
                <c:pt idx="161">
                  <c:v>86900</c:v>
                </c:pt>
                <c:pt idx="162">
                  <c:v>81750</c:v>
                </c:pt>
                <c:pt idx="163">
                  <c:v>78849</c:v>
                </c:pt>
                <c:pt idx="164">
                  <c:v>87925</c:v>
                </c:pt>
                <c:pt idx="165">
                  <c:v>102328</c:v>
                </c:pt>
                <c:pt idx="166">
                  <c:v>103716</c:v>
                </c:pt>
                <c:pt idx="167">
                  <c:v>90722</c:v>
                </c:pt>
                <c:pt idx="168">
                  <c:v>89944</c:v>
                </c:pt>
                <c:pt idx="169">
                  <c:v>79210</c:v>
                </c:pt>
                <c:pt idx="170">
                  <c:v>83712</c:v>
                </c:pt>
                <c:pt idx="171">
                  <c:v>89936</c:v>
                </c:pt>
                <c:pt idx="172">
                  <c:v>96098</c:v>
                </c:pt>
                <c:pt idx="173">
                  <c:v>94759</c:v>
                </c:pt>
                <c:pt idx="174">
                  <c:v>89034</c:v>
                </c:pt>
                <c:pt idx="175">
                  <c:v>87524</c:v>
                </c:pt>
                <c:pt idx="176">
                  <c:v>72924</c:v>
                </c:pt>
                <c:pt idx="177">
                  <c:v>73777</c:v>
                </c:pt>
                <c:pt idx="178">
                  <c:v>78147</c:v>
                </c:pt>
                <c:pt idx="179">
                  <c:v>86703</c:v>
                </c:pt>
                <c:pt idx="180">
                  <c:v>89701</c:v>
                </c:pt>
                <c:pt idx="181">
                  <c:v>71746</c:v>
                </c:pt>
                <c:pt idx="182">
                  <c:v>68958</c:v>
                </c:pt>
                <c:pt idx="183">
                  <c:v>70006</c:v>
                </c:pt>
                <c:pt idx="184">
                  <c:v>73951</c:v>
                </c:pt>
                <c:pt idx="185">
                  <c:v>78082</c:v>
                </c:pt>
                <c:pt idx="186">
                  <c:v>87543</c:v>
                </c:pt>
                <c:pt idx="187">
                  <c:v>90324</c:v>
                </c:pt>
                <c:pt idx="188">
                  <c:v>82776</c:v>
                </c:pt>
                <c:pt idx="189">
                  <c:v>70833</c:v>
                </c:pt>
                <c:pt idx="190">
                  <c:v>77848</c:v>
                </c:pt>
                <c:pt idx="191">
                  <c:v>79613</c:v>
                </c:pt>
                <c:pt idx="192">
                  <c:v>89468</c:v>
                </c:pt>
                <c:pt idx="193">
                  <c:v>89782</c:v>
                </c:pt>
                <c:pt idx="194">
                  <c:v>84390</c:v>
                </c:pt>
                <c:pt idx="195">
                  <c:v>71953</c:v>
                </c:pt>
                <c:pt idx="196">
                  <c:v>75542</c:v>
                </c:pt>
                <c:pt idx="197">
                  <c:v>80859</c:v>
                </c:pt>
                <c:pt idx="198">
                  <c:v>83947</c:v>
                </c:pt>
                <c:pt idx="199">
                  <c:v>86872</c:v>
                </c:pt>
                <c:pt idx="200">
                  <c:v>100847</c:v>
                </c:pt>
                <c:pt idx="201">
                  <c:v>103154</c:v>
                </c:pt>
                <c:pt idx="202">
                  <c:v>86130</c:v>
                </c:pt>
                <c:pt idx="203">
                  <c:v>89478</c:v>
                </c:pt>
                <c:pt idx="204">
                  <c:v>85520</c:v>
                </c:pt>
                <c:pt idx="205">
                  <c:v>82014</c:v>
                </c:pt>
                <c:pt idx="206">
                  <c:v>78293</c:v>
                </c:pt>
                <c:pt idx="207">
                  <c:v>96630</c:v>
                </c:pt>
                <c:pt idx="208">
                  <c:v>90091</c:v>
                </c:pt>
                <c:pt idx="209">
                  <c:v>79413</c:v>
                </c:pt>
                <c:pt idx="210">
                  <c:v>77302</c:v>
                </c:pt>
                <c:pt idx="211">
                  <c:v>84548</c:v>
                </c:pt>
                <c:pt idx="212">
                  <c:v>86811</c:v>
                </c:pt>
                <c:pt idx="213">
                  <c:v>88688</c:v>
                </c:pt>
                <c:pt idx="214">
                  <c:v>96832</c:v>
                </c:pt>
                <c:pt idx="215">
                  <c:v>96276</c:v>
                </c:pt>
                <c:pt idx="216">
                  <c:v>81443</c:v>
                </c:pt>
                <c:pt idx="217">
                  <c:v>79822</c:v>
                </c:pt>
                <c:pt idx="218">
                  <c:v>80349</c:v>
                </c:pt>
                <c:pt idx="219">
                  <c:v>86893</c:v>
                </c:pt>
                <c:pt idx="220">
                  <c:v>92501</c:v>
                </c:pt>
                <c:pt idx="221">
                  <c:v>96020</c:v>
                </c:pt>
                <c:pt idx="222">
                  <c:v>92051</c:v>
                </c:pt>
                <c:pt idx="223">
                  <c:v>77834</c:v>
                </c:pt>
                <c:pt idx="224">
                  <c:v>81711</c:v>
                </c:pt>
                <c:pt idx="225">
                  <c:v>82107</c:v>
                </c:pt>
                <c:pt idx="226">
                  <c:v>76521</c:v>
                </c:pt>
                <c:pt idx="227">
                  <c:v>79589</c:v>
                </c:pt>
                <c:pt idx="228">
                  <c:v>92516</c:v>
                </c:pt>
                <c:pt idx="229">
                  <c:v>95184</c:v>
                </c:pt>
                <c:pt idx="230">
                  <c:v>77763</c:v>
                </c:pt>
                <c:pt idx="231">
                  <c:v>80291</c:v>
                </c:pt>
                <c:pt idx="232">
                  <c:v>82342</c:v>
                </c:pt>
                <c:pt idx="233">
                  <c:v>82020</c:v>
                </c:pt>
                <c:pt idx="234">
                  <c:v>89769</c:v>
                </c:pt>
                <c:pt idx="235">
                  <c:v>103713</c:v>
                </c:pt>
                <c:pt idx="236">
                  <c:v>105625</c:v>
                </c:pt>
                <c:pt idx="237">
                  <c:v>88590</c:v>
                </c:pt>
                <c:pt idx="238">
                  <c:v>85971</c:v>
                </c:pt>
                <c:pt idx="239">
                  <c:v>88081</c:v>
                </c:pt>
                <c:pt idx="240">
                  <c:v>83493</c:v>
                </c:pt>
                <c:pt idx="241">
                  <c:v>95088</c:v>
                </c:pt>
                <c:pt idx="242">
                  <c:v>101705</c:v>
                </c:pt>
                <c:pt idx="243">
                  <c:v>93689</c:v>
                </c:pt>
                <c:pt idx="244">
                  <c:v>89962</c:v>
                </c:pt>
                <c:pt idx="245">
                  <c:v>85618</c:v>
                </c:pt>
                <c:pt idx="246">
                  <c:v>80607</c:v>
                </c:pt>
                <c:pt idx="247">
                  <c:v>80041</c:v>
                </c:pt>
                <c:pt idx="248">
                  <c:v>80164</c:v>
                </c:pt>
                <c:pt idx="249">
                  <c:v>94092</c:v>
                </c:pt>
                <c:pt idx="250">
                  <c:v>83934</c:v>
                </c:pt>
                <c:pt idx="251">
                  <c:v>91196</c:v>
                </c:pt>
                <c:pt idx="252">
                  <c:v>85716</c:v>
                </c:pt>
                <c:pt idx="253">
                  <c:v>73347</c:v>
                </c:pt>
                <c:pt idx="254">
                  <c:v>76011</c:v>
                </c:pt>
                <c:pt idx="255">
                  <c:v>76024</c:v>
                </c:pt>
                <c:pt idx="256">
                  <c:v>81436</c:v>
                </c:pt>
                <c:pt idx="257">
                  <c:v>76698</c:v>
                </c:pt>
                <c:pt idx="258">
                  <c:v>71710</c:v>
                </c:pt>
                <c:pt idx="259">
                  <c:v>76657</c:v>
                </c:pt>
                <c:pt idx="260">
                  <c:v>76810</c:v>
                </c:pt>
                <c:pt idx="261">
                  <c:v>78284</c:v>
                </c:pt>
                <c:pt idx="262">
                  <c:v>80020</c:v>
                </c:pt>
                <c:pt idx="263">
                  <c:v>79637</c:v>
                </c:pt>
                <c:pt idx="264">
                  <c:v>87085</c:v>
                </c:pt>
                <c:pt idx="265">
                  <c:v>83094</c:v>
                </c:pt>
                <c:pt idx="266">
                  <c:v>73942</c:v>
                </c:pt>
                <c:pt idx="267">
                  <c:v>70554</c:v>
                </c:pt>
                <c:pt idx="268">
                  <c:v>73744</c:v>
                </c:pt>
                <c:pt idx="269">
                  <c:v>74169</c:v>
                </c:pt>
                <c:pt idx="270">
                  <c:v>79252</c:v>
                </c:pt>
                <c:pt idx="271">
                  <c:v>87578</c:v>
                </c:pt>
                <c:pt idx="272">
                  <c:v>88412</c:v>
                </c:pt>
                <c:pt idx="273">
                  <c:v>78189</c:v>
                </c:pt>
                <c:pt idx="274">
                  <c:v>79667</c:v>
                </c:pt>
                <c:pt idx="275">
                  <c:v>81030</c:v>
                </c:pt>
                <c:pt idx="276">
                  <c:v>82266</c:v>
                </c:pt>
                <c:pt idx="277">
                  <c:v>79906</c:v>
                </c:pt>
                <c:pt idx="278">
                  <c:v>85649</c:v>
                </c:pt>
                <c:pt idx="279">
                  <c:v>79451</c:v>
                </c:pt>
                <c:pt idx="280">
                  <c:v>79889</c:v>
                </c:pt>
                <c:pt idx="281">
                  <c:v>76183</c:v>
                </c:pt>
                <c:pt idx="282">
                  <c:v>83124</c:v>
                </c:pt>
                <c:pt idx="283">
                  <c:v>93580</c:v>
                </c:pt>
                <c:pt idx="284">
                  <c:v>86428</c:v>
                </c:pt>
                <c:pt idx="285">
                  <c:v>97158</c:v>
                </c:pt>
                <c:pt idx="286">
                  <c:v>92277</c:v>
                </c:pt>
                <c:pt idx="287">
                  <c:v>84164</c:v>
                </c:pt>
                <c:pt idx="288">
                  <c:v>87545</c:v>
                </c:pt>
                <c:pt idx="289">
                  <c:v>91671</c:v>
                </c:pt>
                <c:pt idx="290">
                  <c:v>93957</c:v>
                </c:pt>
                <c:pt idx="291">
                  <c:v>96935</c:v>
                </c:pt>
                <c:pt idx="292">
                  <c:v>93772</c:v>
                </c:pt>
                <c:pt idx="293">
                  <c:v>85465</c:v>
                </c:pt>
                <c:pt idx="294">
                  <c:v>84930</c:v>
                </c:pt>
                <c:pt idx="295">
                  <c:v>85755</c:v>
                </c:pt>
                <c:pt idx="296">
                  <c:v>84842</c:v>
                </c:pt>
                <c:pt idx="297">
                  <c:v>91338</c:v>
                </c:pt>
                <c:pt idx="298">
                  <c:v>95762</c:v>
                </c:pt>
                <c:pt idx="299">
                  <c:v>96579</c:v>
                </c:pt>
                <c:pt idx="300">
                  <c:v>89539</c:v>
                </c:pt>
                <c:pt idx="301">
                  <c:v>85103</c:v>
                </c:pt>
                <c:pt idx="302">
                  <c:v>88372</c:v>
                </c:pt>
                <c:pt idx="303">
                  <c:v>89463</c:v>
                </c:pt>
                <c:pt idx="304">
                  <c:v>88347</c:v>
                </c:pt>
                <c:pt idx="305">
                  <c:v>88456</c:v>
                </c:pt>
                <c:pt idx="306">
                  <c:v>90354</c:v>
                </c:pt>
                <c:pt idx="307">
                  <c:v>83455</c:v>
                </c:pt>
                <c:pt idx="308">
                  <c:v>79514</c:v>
                </c:pt>
                <c:pt idx="309">
                  <c:v>82654</c:v>
                </c:pt>
                <c:pt idx="310">
                  <c:v>82600</c:v>
                </c:pt>
                <c:pt idx="311">
                  <c:v>81785</c:v>
                </c:pt>
                <c:pt idx="312">
                  <c:v>85169</c:v>
                </c:pt>
                <c:pt idx="313">
                  <c:v>88546</c:v>
                </c:pt>
                <c:pt idx="314">
                  <c:v>78465</c:v>
                </c:pt>
                <c:pt idx="315">
                  <c:v>79151</c:v>
                </c:pt>
                <c:pt idx="316">
                  <c:v>79040</c:v>
                </c:pt>
                <c:pt idx="317">
                  <c:v>82534</c:v>
                </c:pt>
                <c:pt idx="318">
                  <c:v>79475</c:v>
                </c:pt>
                <c:pt idx="319">
                  <c:v>76960</c:v>
                </c:pt>
                <c:pt idx="320">
                  <c:v>80905</c:v>
                </c:pt>
                <c:pt idx="321">
                  <c:v>77922</c:v>
                </c:pt>
                <c:pt idx="322">
                  <c:v>76775</c:v>
                </c:pt>
                <c:pt idx="323">
                  <c:v>75159</c:v>
                </c:pt>
                <c:pt idx="324">
                  <c:v>85076</c:v>
                </c:pt>
                <c:pt idx="325">
                  <c:v>90027</c:v>
                </c:pt>
                <c:pt idx="326">
                  <c:v>79252</c:v>
                </c:pt>
                <c:pt idx="327">
                  <c:v>74318</c:v>
                </c:pt>
                <c:pt idx="328">
                  <c:v>72081</c:v>
                </c:pt>
                <c:pt idx="329">
                  <c:v>73563</c:v>
                </c:pt>
                <c:pt idx="330">
                  <c:v>74425</c:v>
                </c:pt>
                <c:pt idx="331">
                  <c:v>78232</c:v>
                </c:pt>
                <c:pt idx="332">
                  <c:v>76306</c:v>
                </c:pt>
                <c:pt idx="333">
                  <c:v>78911</c:v>
                </c:pt>
                <c:pt idx="334">
                  <c:v>82041</c:v>
                </c:pt>
                <c:pt idx="335">
                  <c:v>78035</c:v>
                </c:pt>
                <c:pt idx="336">
                  <c:v>78159</c:v>
                </c:pt>
                <c:pt idx="337">
                  <c:v>78079</c:v>
                </c:pt>
                <c:pt idx="338">
                  <c:v>90140</c:v>
                </c:pt>
                <c:pt idx="339">
                  <c:v>92337</c:v>
                </c:pt>
                <c:pt idx="340">
                  <c:v>85972</c:v>
                </c:pt>
                <c:pt idx="341">
                  <c:v>100366</c:v>
                </c:pt>
                <c:pt idx="342">
                  <c:v>89866</c:v>
                </c:pt>
                <c:pt idx="343">
                  <c:v>92625</c:v>
                </c:pt>
                <c:pt idx="344">
                  <c:v>96775</c:v>
                </c:pt>
                <c:pt idx="345">
                  <c:v>106408</c:v>
                </c:pt>
                <c:pt idx="346">
                  <c:v>103772</c:v>
                </c:pt>
                <c:pt idx="347">
                  <c:v>95545</c:v>
                </c:pt>
                <c:pt idx="348">
                  <c:v>100694</c:v>
                </c:pt>
                <c:pt idx="349">
                  <c:v>87108</c:v>
                </c:pt>
                <c:pt idx="350">
                  <c:v>86342</c:v>
                </c:pt>
                <c:pt idx="351">
                  <c:v>90761</c:v>
                </c:pt>
                <c:pt idx="352">
                  <c:v>92246</c:v>
                </c:pt>
                <c:pt idx="353">
                  <c:v>94010</c:v>
                </c:pt>
                <c:pt idx="354">
                  <c:v>94826</c:v>
                </c:pt>
                <c:pt idx="355">
                  <c:v>104286</c:v>
                </c:pt>
                <c:pt idx="356">
                  <c:v>92033</c:v>
                </c:pt>
                <c:pt idx="357">
                  <c:v>92384</c:v>
                </c:pt>
                <c:pt idx="358">
                  <c:v>90800</c:v>
                </c:pt>
                <c:pt idx="359">
                  <c:v>99073</c:v>
                </c:pt>
                <c:pt idx="360">
                  <c:v>99284</c:v>
                </c:pt>
                <c:pt idx="361">
                  <c:v>99888</c:v>
                </c:pt>
                <c:pt idx="362">
                  <c:v>96949</c:v>
                </c:pt>
                <c:pt idx="363">
                  <c:v>91621</c:v>
                </c:pt>
                <c:pt idx="364">
                  <c:v>85477</c:v>
                </c:pt>
                <c:pt idx="365">
                  <c:v>85012</c:v>
                </c:pt>
                <c:pt idx="366">
                  <c:v>88169</c:v>
                </c:pt>
                <c:pt idx="367">
                  <c:v>97834</c:v>
                </c:pt>
                <c:pt idx="368">
                  <c:v>104046</c:v>
                </c:pt>
                <c:pt idx="369">
                  <c:v>109148</c:v>
                </c:pt>
                <c:pt idx="370">
                  <c:v>84126</c:v>
                </c:pt>
                <c:pt idx="371">
                  <c:v>81909</c:v>
                </c:pt>
                <c:pt idx="372">
                  <c:v>87010</c:v>
                </c:pt>
                <c:pt idx="373">
                  <c:v>91450</c:v>
                </c:pt>
                <c:pt idx="374">
                  <c:v>99169</c:v>
                </c:pt>
                <c:pt idx="375">
                  <c:v>111244</c:v>
                </c:pt>
                <c:pt idx="376">
                  <c:v>102487</c:v>
                </c:pt>
                <c:pt idx="377">
                  <c:v>89218</c:v>
                </c:pt>
                <c:pt idx="378">
                  <c:v>98111</c:v>
                </c:pt>
                <c:pt idx="379">
                  <c:v>86228</c:v>
                </c:pt>
                <c:pt idx="380">
                  <c:v>91819</c:v>
                </c:pt>
                <c:pt idx="381">
                  <c:v>99126</c:v>
                </c:pt>
                <c:pt idx="382">
                  <c:v>103205</c:v>
                </c:pt>
                <c:pt idx="383">
                  <c:v>101445</c:v>
                </c:pt>
                <c:pt idx="384">
                  <c:v>88327</c:v>
                </c:pt>
                <c:pt idx="385">
                  <c:v>86863</c:v>
                </c:pt>
                <c:pt idx="386">
                  <c:v>85047</c:v>
                </c:pt>
                <c:pt idx="387">
                  <c:v>84451</c:v>
                </c:pt>
                <c:pt idx="388">
                  <c:v>91701</c:v>
                </c:pt>
                <c:pt idx="389">
                  <c:v>104970</c:v>
                </c:pt>
                <c:pt idx="390">
                  <c:v>110713</c:v>
                </c:pt>
                <c:pt idx="391">
                  <c:v>92425</c:v>
                </c:pt>
                <c:pt idx="392">
                  <c:v>86227</c:v>
                </c:pt>
                <c:pt idx="393">
                  <c:v>96036</c:v>
                </c:pt>
                <c:pt idx="394">
                  <c:v>95858</c:v>
                </c:pt>
                <c:pt idx="395">
                  <c:v>106310</c:v>
                </c:pt>
                <c:pt idx="396">
                  <c:v>106531</c:v>
                </c:pt>
                <c:pt idx="397">
                  <c:v>115298</c:v>
                </c:pt>
                <c:pt idx="398">
                  <c:v>98976</c:v>
                </c:pt>
                <c:pt idx="399">
                  <c:v>91633</c:v>
                </c:pt>
                <c:pt idx="400">
                  <c:v>87440</c:v>
                </c:pt>
                <c:pt idx="401">
                  <c:v>94741</c:v>
                </c:pt>
                <c:pt idx="402">
                  <c:v>101114</c:v>
                </c:pt>
                <c:pt idx="403">
                  <c:v>117831</c:v>
                </c:pt>
                <c:pt idx="404">
                  <c:v>109111</c:v>
                </c:pt>
                <c:pt idx="405">
                  <c:v>94038</c:v>
                </c:pt>
                <c:pt idx="406">
                  <c:v>90872</c:v>
                </c:pt>
                <c:pt idx="407">
                  <c:v>94845</c:v>
                </c:pt>
                <c:pt idx="408">
                  <c:v>100368</c:v>
                </c:pt>
                <c:pt idx="409">
                  <c:v>111401</c:v>
                </c:pt>
                <c:pt idx="410">
                  <c:v>118727</c:v>
                </c:pt>
                <c:pt idx="411">
                  <c:v>123577</c:v>
                </c:pt>
                <c:pt idx="412">
                  <c:v>91455</c:v>
                </c:pt>
                <c:pt idx="413">
                  <c:v>93207</c:v>
                </c:pt>
                <c:pt idx="414">
                  <c:v>94764</c:v>
                </c:pt>
                <c:pt idx="415">
                  <c:v>95044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C9-4A0C-8390-B28595A516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Orders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Sheet1!$B$2:$B$417</c:f>
              <c:numCache>
                <c:formatCode>General</c:formatCode>
                <c:ptCount val="416"/>
                <c:pt idx="0">
                  <c:v>164226</c:v>
                </c:pt>
                <c:pt idx="1">
                  <c:v>132578</c:v>
                </c:pt>
                <c:pt idx="2">
                  <c:v>136555</c:v>
                </c:pt>
                <c:pt idx="3">
                  <c:v>179472</c:v>
                </c:pt>
                <c:pt idx="4">
                  <c:v>205625</c:v>
                </c:pt>
                <c:pt idx="5">
                  <c:v>192001</c:v>
                </c:pt>
                <c:pt idx="6">
                  <c:v>133006</c:v>
                </c:pt>
                <c:pt idx="7">
                  <c:v>148126</c:v>
                </c:pt>
                <c:pt idx="8">
                  <c:v>148658</c:v>
                </c:pt>
                <c:pt idx="9">
                  <c:v>163496</c:v>
                </c:pt>
                <c:pt idx="10">
                  <c:v>191584</c:v>
                </c:pt>
                <c:pt idx="11">
                  <c:v>213070</c:v>
                </c:pt>
                <c:pt idx="12">
                  <c:v>205936</c:v>
                </c:pt>
                <c:pt idx="13">
                  <c:v>143388</c:v>
                </c:pt>
                <c:pt idx="14">
                  <c:v>146343</c:v>
                </c:pt>
                <c:pt idx="15">
                  <c:v>150448</c:v>
                </c:pt>
                <c:pt idx="16">
                  <c:v>166491</c:v>
                </c:pt>
                <c:pt idx="17">
                  <c:v>196845</c:v>
                </c:pt>
                <c:pt idx="18">
                  <c:v>218363</c:v>
                </c:pt>
                <c:pt idx="19">
                  <c:v>201035</c:v>
                </c:pt>
                <c:pt idx="20">
                  <c:v>142105</c:v>
                </c:pt>
                <c:pt idx="21">
                  <c:v>140479</c:v>
                </c:pt>
                <c:pt idx="22">
                  <c:v>145571</c:v>
                </c:pt>
                <c:pt idx="23">
                  <c:v>148658</c:v>
                </c:pt>
                <c:pt idx="24">
                  <c:v>194407</c:v>
                </c:pt>
                <c:pt idx="25">
                  <c:v>214615</c:v>
                </c:pt>
                <c:pt idx="26">
                  <c:v>201435</c:v>
                </c:pt>
                <c:pt idx="27">
                  <c:v>147173</c:v>
                </c:pt>
                <c:pt idx="28">
                  <c:v>143718</c:v>
                </c:pt>
                <c:pt idx="29">
                  <c:v>151948</c:v>
                </c:pt>
                <c:pt idx="30">
                  <c:v>157407</c:v>
                </c:pt>
                <c:pt idx="31">
                  <c:v>196384</c:v>
                </c:pt>
                <c:pt idx="32">
                  <c:v>220101</c:v>
                </c:pt>
                <c:pt idx="33">
                  <c:v>208294</c:v>
                </c:pt>
                <c:pt idx="34">
                  <c:v>151085</c:v>
                </c:pt>
                <c:pt idx="35">
                  <c:v>151947</c:v>
                </c:pt>
                <c:pt idx="36">
                  <c:v>158147</c:v>
                </c:pt>
                <c:pt idx="37">
                  <c:v>164689</c:v>
                </c:pt>
                <c:pt idx="38">
                  <c:v>214645</c:v>
                </c:pt>
                <c:pt idx="39">
                  <c:v>231986</c:v>
                </c:pt>
                <c:pt idx="40">
                  <c:v>211517</c:v>
                </c:pt>
                <c:pt idx="41">
                  <c:v>160405</c:v>
                </c:pt>
                <c:pt idx="42">
                  <c:v>159127</c:v>
                </c:pt>
                <c:pt idx="43">
                  <c:v>163844</c:v>
                </c:pt>
                <c:pt idx="44">
                  <c:v>176732</c:v>
                </c:pt>
                <c:pt idx="45">
                  <c:v>216861</c:v>
                </c:pt>
                <c:pt idx="46">
                  <c:v>237664</c:v>
                </c:pt>
                <c:pt idx="47">
                  <c:v>226234</c:v>
                </c:pt>
                <c:pt idx="48">
                  <c:v>159652</c:v>
                </c:pt>
                <c:pt idx="49">
                  <c:v>165759</c:v>
                </c:pt>
                <c:pt idx="50">
                  <c:v>169046</c:v>
                </c:pt>
                <c:pt idx="51">
                  <c:v>183820</c:v>
                </c:pt>
                <c:pt idx="52">
                  <c:v>228341</c:v>
                </c:pt>
                <c:pt idx="53">
                  <c:v>243919</c:v>
                </c:pt>
                <c:pt idx="54">
                  <c:v>219318</c:v>
                </c:pt>
                <c:pt idx="55">
                  <c:v>158111</c:v>
                </c:pt>
                <c:pt idx="56">
                  <c:v>158987</c:v>
                </c:pt>
                <c:pt idx="57">
                  <c:v>164670</c:v>
                </c:pt>
                <c:pt idx="58">
                  <c:v>173130</c:v>
                </c:pt>
                <c:pt idx="59">
                  <c:v>220015</c:v>
                </c:pt>
                <c:pt idx="60">
                  <c:v>245102</c:v>
                </c:pt>
                <c:pt idx="61">
                  <c:v>228136</c:v>
                </c:pt>
                <c:pt idx="62">
                  <c:v>156641</c:v>
                </c:pt>
                <c:pt idx="63">
                  <c:v>179349</c:v>
                </c:pt>
                <c:pt idx="64">
                  <c:v>209356</c:v>
                </c:pt>
                <c:pt idx="65">
                  <c:v>166510</c:v>
                </c:pt>
                <c:pt idx="66">
                  <c:v>207104</c:v>
                </c:pt>
                <c:pt idx="67">
                  <c:v>227420</c:v>
                </c:pt>
                <c:pt idx="68">
                  <c:v>214961</c:v>
                </c:pt>
                <c:pt idx="69">
                  <c:v>154509</c:v>
                </c:pt>
                <c:pt idx="70">
                  <c:v>173969</c:v>
                </c:pt>
                <c:pt idx="71">
                  <c:v>176734</c:v>
                </c:pt>
                <c:pt idx="72">
                  <c:v>185191</c:v>
                </c:pt>
                <c:pt idx="73">
                  <c:v>230035</c:v>
                </c:pt>
                <c:pt idx="74">
                  <c:v>243621</c:v>
                </c:pt>
                <c:pt idx="75">
                  <c:v>218858</c:v>
                </c:pt>
                <c:pt idx="76">
                  <c:v>169711</c:v>
                </c:pt>
                <c:pt idx="77">
                  <c:v>170387</c:v>
                </c:pt>
                <c:pt idx="78">
                  <c:v>174773</c:v>
                </c:pt>
                <c:pt idx="79">
                  <c:v>183941</c:v>
                </c:pt>
                <c:pt idx="80">
                  <c:v>222800</c:v>
                </c:pt>
                <c:pt idx="81">
                  <c:v>232997</c:v>
                </c:pt>
                <c:pt idx="82">
                  <c:v>212134</c:v>
                </c:pt>
                <c:pt idx="83">
                  <c:v>160818</c:v>
                </c:pt>
                <c:pt idx="84">
                  <c:v>167259</c:v>
                </c:pt>
                <c:pt idx="85">
                  <c:v>178871</c:v>
                </c:pt>
                <c:pt idx="86">
                  <c:v>183805</c:v>
                </c:pt>
                <c:pt idx="87">
                  <c:v>226971</c:v>
                </c:pt>
                <c:pt idx="88">
                  <c:v>243338</c:v>
                </c:pt>
                <c:pt idx="89">
                  <c:v>227922</c:v>
                </c:pt>
                <c:pt idx="90">
                  <c:v>161386</c:v>
                </c:pt>
                <c:pt idx="91">
                  <c:v>156956</c:v>
                </c:pt>
                <c:pt idx="92">
                  <c:v>164996</c:v>
                </c:pt>
                <c:pt idx="93">
                  <c:v>172448</c:v>
                </c:pt>
                <c:pt idx="94">
                  <c:v>221694</c:v>
                </c:pt>
                <c:pt idx="95">
                  <c:v>247643</c:v>
                </c:pt>
                <c:pt idx="96">
                  <c:v>222164</c:v>
                </c:pt>
                <c:pt idx="97">
                  <c:v>160245</c:v>
                </c:pt>
                <c:pt idx="98">
                  <c:v>165223</c:v>
                </c:pt>
                <c:pt idx="99">
                  <c:v>173663</c:v>
                </c:pt>
                <c:pt idx="100">
                  <c:v>190382</c:v>
                </c:pt>
                <c:pt idx="101">
                  <c:v>234062</c:v>
                </c:pt>
                <c:pt idx="102">
                  <c:v>258532</c:v>
                </c:pt>
                <c:pt idx="103">
                  <c:v>232729</c:v>
                </c:pt>
                <c:pt idx="104">
                  <c:v>167540</c:v>
                </c:pt>
                <c:pt idx="105">
                  <c:v>176263</c:v>
                </c:pt>
                <c:pt idx="106">
                  <c:v>180345</c:v>
                </c:pt>
                <c:pt idx="107">
                  <c:v>185253</c:v>
                </c:pt>
                <c:pt idx="108">
                  <c:v>232837</c:v>
                </c:pt>
                <c:pt idx="109">
                  <c:v>259854</c:v>
                </c:pt>
                <c:pt idx="110">
                  <c:v>233076</c:v>
                </c:pt>
                <c:pt idx="111">
                  <c:v>169503</c:v>
                </c:pt>
                <c:pt idx="112">
                  <c:v>177195</c:v>
                </c:pt>
                <c:pt idx="113">
                  <c:v>182397</c:v>
                </c:pt>
                <c:pt idx="114">
                  <c:v>190514</c:v>
                </c:pt>
                <c:pt idx="115">
                  <c:v>228802</c:v>
                </c:pt>
                <c:pt idx="116">
                  <c:v>260318</c:v>
                </c:pt>
                <c:pt idx="117">
                  <c:v>231490</c:v>
                </c:pt>
                <c:pt idx="118">
                  <c:v>187410</c:v>
                </c:pt>
                <c:pt idx="119">
                  <c:v>201547</c:v>
                </c:pt>
                <c:pt idx="120">
                  <c:v>210077</c:v>
                </c:pt>
                <c:pt idx="121">
                  <c:v>133269</c:v>
                </c:pt>
                <c:pt idx="122">
                  <c:v>128930</c:v>
                </c:pt>
                <c:pt idx="123">
                  <c:v>187228</c:v>
                </c:pt>
                <c:pt idx="124">
                  <c:v>201731</c:v>
                </c:pt>
                <c:pt idx="125">
                  <c:v>192895</c:v>
                </c:pt>
                <c:pt idx="126">
                  <c:v>190774</c:v>
                </c:pt>
                <c:pt idx="127">
                  <c:v>188192</c:v>
                </c:pt>
                <c:pt idx="128">
                  <c:v>187222</c:v>
                </c:pt>
                <c:pt idx="129">
                  <c:v>202423</c:v>
                </c:pt>
                <c:pt idx="130">
                  <c:v>212421</c:v>
                </c:pt>
                <c:pt idx="131">
                  <c:v>208078</c:v>
                </c:pt>
                <c:pt idx="132">
                  <c:v>155645</c:v>
                </c:pt>
                <c:pt idx="133">
                  <c:v>159047</c:v>
                </c:pt>
                <c:pt idx="134">
                  <c:v>181567</c:v>
                </c:pt>
                <c:pt idx="135">
                  <c:v>175913</c:v>
                </c:pt>
                <c:pt idx="136">
                  <c:v>217796</c:v>
                </c:pt>
                <c:pt idx="137">
                  <c:v>237197</c:v>
                </c:pt>
                <c:pt idx="138">
                  <c:v>217233</c:v>
                </c:pt>
                <c:pt idx="139">
                  <c:v>158806</c:v>
                </c:pt>
                <c:pt idx="140">
                  <c:v>162949</c:v>
                </c:pt>
                <c:pt idx="141">
                  <c:v>162668</c:v>
                </c:pt>
                <c:pt idx="142">
                  <c:v>178032</c:v>
                </c:pt>
                <c:pt idx="143">
                  <c:v>220010</c:v>
                </c:pt>
                <c:pt idx="144">
                  <c:v>252021</c:v>
                </c:pt>
                <c:pt idx="145">
                  <c:v>228583</c:v>
                </c:pt>
                <c:pt idx="146">
                  <c:v>166308</c:v>
                </c:pt>
                <c:pt idx="147">
                  <c:v>163595</c:v>
                </c:pt>
                <c:pt idx="148">
                  <c:v>164291</c:v>
                </c:pt>
                <c:pt idx="149">
                  <c:v>177038</c:v>
                </c:pt>
                <c:pt idx="150">
                  <c:v>221351</c:v>
                </c:pt>
                <c:pt idx="151">
                  <c:v>249758</c:v>
                </c:pt>
                <c:pt idx="152">
                  <c:v>227342</c:v>
                </c:pt>
                <c:pt idx="153">
                  <c:v>151759</c:v>
                </c:pt>
                <c:pt idx="154">
                  <c:v>157592</c:v>
                </c:pt>
                <c:pt idx="155">
                  <c:v>169145</c:v>
                </c:pt>
                <c:pt idx="156">
                  <c:v>173215</c:v>
                </c:pt>
                <c:pt idx="157">
                  <c:v>224239</c:v>
                </c:pt>
                <c:pt idx="158">
                  <c:v>254146</c:v>
                </c:pt>
                <c:pt idx="159">
                  <c:v>234577</c:v>
                </c:pt>
                <c:pt idx="160">
                  <c:v>159971</c:v>
                </c:pt>
                <c:pt idx="161">
                  <c:v>168004</c:v>
                </c:pt>
                <c:pt idx="162">
                  <c:v>180962</c:v>
                </c:pt>
                <c:pt idx="163">
                  <c:v>181973</c:v>
                </c:pt>
                <c:pt idx="164">
                  <c:v>220754</c:v>
                </c:pt>
                <c:pt idx="165">
                  <c:v>222442</c:v>
                </c:pt>
                <c:pt idx="166">
                  <c:v>260476</c:v>
                </c:pt>
                <c:pt idx="167">
                  <c:v>160445</c:v>
                </c:pt>
                <c:pt idx="168">
                  <c:v>161560</c:v>
                </c:pt>
                <c:pt idx="169">
                  <c:v>166319</c:v>
                </c:pt>
                <c:pt idx="170">
                  <c:v>173655</c:v>
                </c:pt>
                <c:pt idx="171">
                  <c:v>188524</c:v>
                </c:pt>
                <c:pt idx="172">
                  <c:v>231723</c:v>
                </c:pt>
                <c:pt idx="173">
                  <c:v>232714</c:v>
                </c:pt>
                <c:pt idx="174">
                  <c:v>216324</c:v>
                </c:pt>
                <c:pt idx="175">
                  <c:v>249754</c:v>
                </c:pt>
                <c:pt idx="176">
                  <c:v>158166</c:v>
                </c:pt>
                <c:pt idx="177">
                  <c:v>164633</c:v>
                </c:pt>
                <c:pt idx="178">
                  <c:v>205515</c:v>
                </c:pt>
                <c:pt idx="179">
                  <c:v>229698</c:v>
                </c:pt>
                <c:pt idx="180">
                  <c:v>214011</c:v>
                </c:pt>
                <c:pt idx="181">
                  <c:v>143859</c:v>
                </c:pt>
                <c:pt idx="182">
                  <c:v>148677</c:v>
                </c:pt>
                <c:pt idx="183">
                  <c:v>156715</c:v>
                </c:pt>
                <c:pt idx="184">
                  <c:v>163734</c:v>
                </c:pt>
                <c:pt idx="185">
                  <c:v>210428</c:v>
                </c:pt>
                <c:pt idx="186">
                  <c:v>232843</c:v>
                </c:pt>
                <c:pt idx="187">
                  <c:v>231844</c:v>
                </c:pt>
                <c:pt idx="188">
                  <c:v>280364</c:v>
                </c:pt>
                <c:pt idx="189">
                  <c:v>156809</c:v>
                </c:pt>
                <c:pt idx="190">
                  <c:v>167826</c:v>
                </c:pt>
                <c:pt idx="191">
                  <c:v>172059</c:v>
                </c:pt>
                <c:pt idx="192">
                  <c:v>215238</c:v>
                </c:pt>
                <c:pt idx="193">
                  <c:v>244332</c:v>
                </c:pt>
                <c:pt idx="194">
                  <c:v>223419</c:v>
                </c:pt>
                <c:pt idx="195">
                  <c:v>159513</c:v>
                </c:pt>
                <c:pt idx="196">
                  <c:v>160915</c:v>
                </c:pt>
                <c:pt idx="197">
                  <c:v>163038</c:v>
                </c:pt>
                <c:pt idx="198">
                  <c:v>174309</c:v>
                </c:pt>
                <c:pt idx="199">
                  <c:v>223956</c:v>
                </c:pt>
                <c:pt idx="200">
                  <c:v>261969</c:v>
                </c:pt>
                <c:pt idx="201">
                  <c:v>247801</c:v>
                </c:pt>
                <c:pt idx="202">
                  <c:v>160591</c:v>
                </c:pt>
                <c:pt idx="203">
                  <c:v>162969</c:v>
                </c:pt>
                <c:pt idx="204">
                  <c:v>171878</c:v>
                </c:pt>
                <c:pt idx="205">
                  <c:v>191282</c:v>
                </c:pt>
                <c:pt idx="206">
                  <c:v>231632</c:v>
                </c:pt>
                <c:pt idx="207">
                  <c:v>265474</c:v>
                </c:pt>
                <c:pt idx="208">
                  <c:v>247557</c:v>
                </c:pt>
                <c:pt idx="209">
                  <c:v>160139</c:v>
                </c:pt>
                <c:pt idx="210">
                  <c:v>174476</c:v>
                </c:pt>
                <c:pt idx="211">
                  <c:v>180050</c:v>
                </c:pt>
                <c:pt idx="212">
                  <c:v>194739</c:v>
                </c:pt>
                <c:pt idx="213">
                  <c:v>234789</c:v>
                </c:pt>
                <c:pt idx="214">
                  <c:v>270791</c:v>
                </c:pt>
                <c:pt idx="215">
                  <c:v>255787</c:v>
                </c:pt>
                <c:pt idx="216">
                  <c:v>172127</c:v>
                </c:pt>
                <c:pt idx="217">
                  <c:v>176445</c:v>
                </c:pt>
                <c:pt idx="218">
                  <c:v>189347</c:v>
                </c:pt>
                <c:pt idx="219">
                  <c:v>211430</c:v>
                </c:pt>
                <c:pt idx="220">
                  <c:v>247408</c:v>
                </c:pt>
                <c:pt idx="221">
                  <c:v>277643</c:v>
                </c:pt>
                <c:pt idx="222">
                  <c:v>251884</c:v>
                </c:pt>
                <c:pt idx="223">
                  <c:v>175143</c:v>
                </c:pt>
                <c:pt idx="224">
                  <c:v>172635</c:v>
                </c:pt>
                <c:pt idx="225">
                  <c:v>176931</c:v>
                </c:pt>
                <c:pt idx="226">
                  <c:v>190839</c:v>
                </c:pt>
                <c:pt idx="227">
                  <c:v>229812</c:v>
                </c:pt>
                <c:pt idx="228">
                  <c:v>266607</c:v>
                </c:pt>
                <c:pt idx="229">
                  <c:v>258728</c:v>
                </c:pt>
                <c:pt idx="230">
                  <c:v>172869</c:v>
                </c:pt>
                <c:pt idx="231">
                  <c:v>188896</c:v>
                </c:pt>
                <c:pt idx="232">
                  <c:v>198047</c:v>
                </c:pt>
                <c:pt idx="233">
                  <c:v>192657</c:v>
                </c:pt>
                <c:pt idx="234">
                  <c:v>249765</c:v>
                </c:pt>
                <c:pt idx="235">
                  <c:v>295437</c:v>
                </c:pt>
                <c:pt idx="236">
                  <c:v>274980</c:v>
                </c:pt>
                <c:pt idx="237">
                  <c:v>183624</c:v>
                </c:pt>
                <c:pt idx="238">
                  <c:v>193448</c:v>
                </c:pt>
                <c:pt idx="239">
                  <c:v>195967</c:v>
                </c:pt>
                <c:pt idx="240">
                  <c:v>205212</c:v>
                </c:pt>
                <c:pt idx="241">
                  <c:v>250016</c:v>
                </c:pt>
                <c:pt idx="242">
                  <c:v>250587</c:v>
                </c:pt>
                <c:pt idx="243">
                  <c:v>216429</c:v>
                </c:pt>
                <c:pt idx="244">
                  <c:v>232916</c:v>
                </c:pt>
                <c:pt idx="245">
                  <c:v>218168</c:v>
                </c:pt>
                <c:pt idx="246">
                  <c:v>211344</c:v>
                </c:pt>
                <c:pt idx="247">
                  <c:v>222619</c:v>
                </c:pt>
                <c:pt idx="248">
                  <c:v>228251</c:v>
                </c:pt>
                <c:pt idx="249">
                  <c:v>267933</c:v>
                </c:pt>
                <c:pt idx="250">
                  <c:v>250664</c:v>
                </c:pt>
                <c:pt idx="251">
                  <c:v>225938</c:v>
                </c:pt>
                <c:pt idx="252">
                  <c:v>170809</c:v>
                </c:pt>
                <c:pt idx="253">
                  <c:v>185464</c:v>
                </c:pt>
                <c:pt idx="254">
                  <c:v>192717</c:v>
                </c:pt>
                <c:pt idx="255">
                  <c:v>237992</c:v>
                </c:pt>
                <c:pt idx="256">
                  <c:v>265011</c:v>
                </c:pt>
                <c:pt idx="257">
                  <c:v>242892</c:v>
                </c:pt>
                <c:pt idx="258">
                  <c:v>175478</c:v>
                </c:pt>
                <c:pt idx="259">
                  <c:v>178654</c:v>
                </c:pt>
                <c:pt idx="260">
                  <c:v>186075</c:v>
                </c:pt>
                <c:pt idx="261">
                  <c:v>208316</c:v>
                </c:pt>
                <c:pt idx="262">
                  <c:v>254121</c:v>
                </c:pt>
                <c:pt idx="263">
                  <c:v>266031</c:v>
                </c:pt>
                <c:pt idx="264">
                  <c:v>264236</c:v>
                </c:pt>
                <c:pt idx="265">
                  <c:v>190240</c:v>
                </c:pt>
                <c:pt idx="266">
                  <c:v>199161</c:v>
                </c:pt>
                <c:pt idx="267">
                  <c:v>207928</c:v>
                </c:pt>
                <c:pt idx="268">
                  <c:v>216449</c:v>
                </c:pt>
                <c:pt idx="269">
                  <c:v>249417</c:v>
                </c:pt>
                <c:pt idx="270">
                  <c:v>261110</c:v>
                </c:pt>
                <c:pt idx="271">
                  <c:v>265437</c:v>
                </c:pt>
                <c:pt idx="272">
                  <c:v>200660</c:v>
                </c:pt>
                <c:pt idx="273">
                  <c:v>201056</c:v>
                </c:pt>
                <c:pt idx="274">
                  <c:v>203372</c:v>
                </c:pt>
                <c:pt idx="275">
                  <c:v>211569</c:v>
                </c:pt>
                <c:pt idx="276">
                  <c:v>248541</c:v>
                </c:pt>
                <c:pt idx="277">
                  <c:v>259345</c:v>
                </c:pt>
                <c:pt idx="278">
                  <c:v>263743</c:v>
                </c:pt>
                <c:pt idx="279">
                  <c:v>202633</c:v>
                </c:pt>
                <c:pt idx="280">
                  <c:v>205289</c:v>
                </c:pt>
                <c:pt idx="281">
                  <c:v>212672</c:v>
                </c:pt>
                <c:pt idx="282">
                  <c:v>236569</c:v>
                </c:pt>
                <c:pt idx="283">
                  <c:v>270500</c:v>
                </c:pt>
                <c:pt idx="284">
                  <c:v>273747</c:v>
                </c:pt>
                <c:pt idx="285">
                  <c:v>269362</c:v>
                </c:pt>
                <c:pt idx="286">
                  <c:v>258786</c:v>
                </c:pt>
                <c:pt idx="287">
                  <c:v>227634</c:v>
                </c:pt>
                <c:pt idx="288">
                  <c:v>226018</c:v>
                </c:pt>
                <c:pt idx="289">
                  <c:v>231507</c:v>
                </c:pt>
                <c:pt idx="290">
                  <c:v>265346</c:v>
                </c:pt>
                <c:pt idx="291">
                  <c:v>270402</c:v>
                </c:pt>
                <c:pt idx="292">
                  <c:v>276605</c:v>
                </c:pt>
                <c:pt idx="293">
                  <c:v>228066</c:v>
                </c:pt>
                <c:pt idx="294">
                  <c:v>229828</c:v>
                </c:pt>
                <c:pt idx="295">
                  <c:v>235629</c:v>
                </c:pt>
                <c:pt idx="296">
                  <c:v>239610</c:v>
                </c:pt>
                <c:pt idx="297">
                  <c:v>272112</c:v>
                </c:pt>
                <c:pt idx="298">
                  <c:v>275324</c:v>
                </c:pt>
                <c:pt idx="299">
                  <c:v>281218</c:v>
                </c:pt>
                <c:pt idx="300">
                  <c:v>226857</c:v>
                </c:pt>
                <c:pt idx="301">
                  <c:v>229106</c:v>
                </c:pt>
                <c:pt idx="302">
                  <c:v>231904</c:v>
                </c:pt>
                <c:pt idx="303">
                  <c:v>249657</c:v>
                </c:pt>
                <c:pt idx="304">
                  <c:v>277456</c:v>
                </c:pt>
                <c:pt idx="305">
                  <c:v>284787</c:v>
                </c:pt>
                <c:pt idx="306">
                  <c:v>282833</c:v>
                </c:pt>
                <c:pt idx="307">
                  <c:v>225861</c:v>
                </c:pt>
                <c:pt idx="308">
                  <c:v>221130</c:v>
                </c:pt>
                <c:pt idx="309">
                  <c:v>226147</c:v>
                </c:pt>
                <c:pt idx="310">
                  <c:v>233901</c:v>
                </c:pt>
                <c:pt idx="311">
                  <c:v>265703</c:v>
                </c:pt>
                <c:pt idx="312">
                  <c:v>272929</c:v>
                </c:pt>
                <c:pt idx="313">
                  <c:v>274782</c:v>
                </c:pt>
                <c:pt idx="314">
                  <c:v>223297</c:v>
                </c:pt>
                <c:pt idx="315">
                  <c:v>224514</c:v>
                </c:pt>
                <c:pt idx="316">
                  <c:v>233965</c:v>
                </c:pt>
                <c:pt idx="317">
                  <c:v>244385</c:v>
                </c:pt>
                <c:pt idx="318">
                  <c:v>261994</c:v>
                </c:pt>
                <c:pt idx="319">
                  <c:v>268821</c:v>
                </c:pt>
                <c:pt idx="320">
                  <c:v>273685</c:v>
                </c:pt>
                <c:pt idx="321">
                  <c:v>214048</c:v>
                </c:pt>
                <c:pt idx="322">
                  <c:v>219800</c:v>
                </c:pt>
                <c:pt idx="323">
                  <c:v>224139</c:v>
                </c:pt>
                <c:pt idx="324">
                  <c:v>231028</c:v>
                </c:pt>
                <c:pt idx="325">
                  <c:v>265945</c:v>
                </c:pt>
                <c:pt idx="326">
                  <c:v>265083</c:v>
                </c:pt>
                <c:pt idx="327">
                  <c:v>265562</c:v>
                </c:pt>
                <c:pt idx="328">
                  <c:v>212017</c:v>
                </c:pt>
                <c:pt idx="329">
                  <c:v>214009</c:v>
                </c:pt>
                <c:pt idx="330">
                  <c:v>231940</c:v>
                </c:pt>
                <c:pt idx="331">
                  <c:v>224435</c:v>
                </c:pt>
                <c:pt idx="332">
                  <c:v>259816</c:v>
                </c:pt>
                <c:pt idx="333">
                  <c:v>259329</c:v>
                </c:pt>
                <c:pt idx="334">
                  <c:v>250120</c:v>
                </c:pt>
                <c:pt idx="335">
                  <c:v>211296</c:v>
                </c:pt>
                <c:pt idx="336">
                  <c:v>204829</c:v>
                </c:pt>
                <c:pt idx="337">
                  <c:v>213768</c:v>
                </c:pt>
                <c:pt idx="338">
                  <c:v>218103</c:v>
                </c:pt>
                <c:pt idx="339">
                  <c:v>251547</c:v>
                </c:pt>
                <c:pt idx="340">
                  <c:v>260973</c:v>
                </c:pt>
                <c:pt idx="341">
                  <c:v>246660</c:v>
                </c:pt>
                <c:pt idx="342">
                  <c:v>197559</c:v>
                </c:pt>
                <c:pt idx="343">
                  <c:v>380113</c:v>
                </c:pt>
                <c:pt idx="344">
                  <c:v>226921</c:v>
                </c:pt>
                <c:pt idx="345">
                  <c:v>225731</c:v>
                </c:pt>
                <c:pt idx="346">
                  <c:v>256964</c:v>
                </c:pt>
                <c:pt idx="347">
                  <c:v>265190</c:v>
                </c:pt>
                <c:pt idx="348">
                  <c:v>261418</c:v>
                </c:pt>
                <c:pt idx="349">
                  <c:v>203979</c:v>
                </c:pt>
                <c:pt idx="350">
                  <c:v>201241</c:v>
                </c:pt>
                <c:pt idx="351">
                  <c:v>216838</c:v>
                </c:pt>
                <c:pt idx="352">
                  <c:v>218732</c:v>
                </c:pt>
                <c:pt idx="353">
                  <c:v>237756</c:v>
                </c:pt>
                <c:pt idx="354">
                  <c:v>263327</c:v>
                </c:pt>
                <c:pt idx="355">
                  <c:v>253480</c:v>
                </c:pt>
                <c:pt idx="356">
                  <c:v>204777</c:v>
                </c:pt>
                <c:pt idx="357">
                  <c:v>208169</c:v>
                </c:pt>
                <c:pt idx="358">
                  <c:v>219262</c:v>
                </c:pt>
                <c:pt idx="359">
                  <c:v>227870</c:v>
                </c:pt>
                <c:pt idx="360">
                  <c:v>255808</c:v>
                </c:pt>
                <c:pt idx="361">
                  <c:v>271885</c:v>
                </c:pt>
                <c:pt idx="362">
                  <c:v>265673</c:v>
                </c:pt>
                <c:pt idx="363">
                  <c:v>215806</c:v>
                </c:pt>
                <c:pt idx="364">
                  <c:v>207508</c:v>
                </c:pt>
                <c:pt idx="365">
                  <c:v>254911</c:v>
                </c:pt>
                <c:pt idx="366">
                  <c:v>216997</c:v>
                </c:pt>
                <c:pt idx="367">
                  <c:v>269304</c:v>
                </c:pt>
                <c:pt idx="368">
                  <c:v>289754</c:v>
                </c:pt>
                <c:pt idx="369">
                  <c:v>273747</c:v>
                </c:pt>
                <c:pt idx="370">
                  <c:v>199650</c:v>
                </c:pt>
                <c:pt idx="371">
                  <c:v>207852</c:v>
                </c:pt>
                <c:pt idx="372">
                  <c:v>211803</c:v>
                </c:pt>
                <c:pt idx="373">
                  <c:v>219704</c:v>
                </c:pt>
                <c:pt idx="374">
                  <c:v>275451</c:v>
                </c:pt>
                <c:pt idx="375">
                  <c:v>302453</c:v>
                </c:pt>
                <c:pt idx="376">
                  <c:v>289005</c:v>
                </c:pt>
                <c:pt idx="377">
                  <c:v>207271</c:v>
                </c:pt>
                <c:pt idx="378">
                  <c:v>214764</c:v>
                </c:pt>
                <c:pt idx="379">
                  <c:v>229278</c:v>
                </c:pt>
                <c:pt idx="380">
                  <c:v>229100</c:v>
                </c:pt>
                <c:pt idx="381">
                  <c:v>270771</c:v>
                </c:pt>
                <c:pt idx="382">
                  <c:v>291559</c:v>
                </c:pt>
                <c:pt idx="383">
                  <c:v>280605</c:v>
                </c:pt>
                <c:pt idx="384">
                  <c:v>216629</c:v>
                </c:pt>
                <c:pt idx="385">
                  <c:v>216019</c:v>
                </c:pt>
                <c:pt idx="386">
                  <c:v>220752</c:v>
                </c:pt>
                <c:pt idx="387">
                  <c:v>227753</c:v>
                </c:pt>
                <c:pt idx="388">
                  <c:v>279011</c:v>
                </c:pt>
                <c:pt idx="389">
                  <c:v>300461</c:v>
                </c:pt>
                <c:pt idx="390">
                  <c:v>290772</c:v>
                </c:pt>
                <c:pt idx="391">
                  <c:v>204946</c:v>
                </c:pt>
                <c:pt idx="392">
                  <c:v>206515</c:v>
                </c:pt>
                <c:pt idx="393">
                  <c:v>216164</c:v>
                </c:pt>
                <c:pt idx="394">
                  <c:v>224227</c:v>
                </c:pt>
                <c:pt idx="395">
                  <c:v>263884</c:v>
                </c:pt>
                <c:pt idx="396">
                  <c:v>292811</c:v>
                </c:pt>
                <c:pt idx="397">
                  <c:v>276092</c:v>
                </c:pt>
                <c:pt idx="398">
                  <c:v>200422</c:v>
                </c:pt>
                <c:pt idx="399">
                  <c:v>213797</c:v>
                </c:pt>
                <c:pt idx="400">
                  <c:v>215655</c:v>
                </c:pt>
                <c:pt idx="401">
                  <c:v>221395</c:v>
                </c:pt>
                <c:pt idx="402">
                  <c:v>277815</c:v>
                </c:pt>
                <c:pt idx="403">
                  <c:v>311101</c:v>
                </c:pt>
                <c:pt idx="404">
                  <c:v>293896</c:v>
                </c:pt>
                <c:pt idx="405">
                  <c:v>205681</c:v>
                </c:pt>
                <c:pt idx="406">
                  <c:v>217839</c:v>
                </c:pt>
                <c:pt idx="407">
                  <c:v>226614</c:v>
                </c:pt>
                <c:pt idx="408">
                  <c:v>236848</c:v>
                </c:pt>
                <c:pt idx="409">
                  <c:v>285171</c:v>
                </c:pt>
                <c:pt idx="410">
                  <c:v>316578</c:v>
                </c:pt>
                <c:pt idx="411">
                  <c:v>294938</c:v>
                </c:pt>
                <c:pt idx="412">
                  <c:v>214013</c:v>
                </c:pt>
                <c:pt idx="413">
                  <c:v>220218</c:v>
                </c:pt>
                <c:pt idx="414">
                  <c:v>237645</c:v>
                </c:pt>
                <c:pt idx="415">
                  <c:v>236310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D4C9-4A0C-8390-B28595A5165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RTE competitors downloads Total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Sheet1!$D$2:$D$417</c:f>
              <c:numCache>
                <c:formatCode>General</c:formatCode>
                <c:ptCount val="416"/>
                <c:pt idx="0">
                  <c:v>26822</c:v>
                </c:pt>
                <c:pt idx="1">
                  <c:v>23765</c:v>
                </c:pt>
                <c:pt idx="2">
                  <c:v>23017</c:v>
                </c:pt>
                <c:pt idx="3">
                  <c:v>26827</c:v>
                </c:pt>
                <c:pt idx="4">
                  <c:v>27845</c:v>
                </c:pt>
                <c:pt idx="5">
                  <c:v>26602</c:v>
                </c:pt>
                <c:pt idx="6">
                  <c:v>22148</c:v>
                </c:pt>
                <c:pt idx="7">
                  <c:v>22607</c:v>
                </c:pt>
                <c:pt idx="8">
                  <c:v>21714</c:v>
                </c:pt>
                <c:pt idx="9">
                  <c:v>22098</c:v>
                </c:pt>
                <c:pt idx="10">
                  <c:v>22512</c:v>
                </c:pt>
                <c:pt idx="11">
                  <c:v>26995</c:v>
                </c:pt>
                <c:pt idx="12">
                  <c:v>26326</c:v>
                </c:pt>
                <c:pt idx="13">
                  <c:v>23213</c:v>
                </c:pt>
                <c:pt idx="14">
                  <c:v>23422</c:v>
                </c:pt>
                <c:pt idx="15">
                  <c:v>20782</c:v>
                </c:pt>
                <c:pt idx="16">
                  <c:v>22181</c:v>
                </c:pt>
                <c:pt idx="17">
                  <c:v>23394</c:v>
                </c:pt>
                <c:pt idx="18">
                  <c:v>27581</c:v>
                </c:pt>
                <c:pt idx="19">
                  <c:v>28137</c:v>
                </c:pt>
                <c:pt idx="20">
                  <c:v>23745</c:v>
                </c:pt>
                <c:pt idx="21">
                  <c:v>21226</c:v>
                </c:pt>
                <c:pt idx="22">
                  <c:v>20304</c:v>
                </c:pt>
                <c:pt idx="23">
                  <c:v>23853</c:v>
                </c:pt>
                <c:pt idx="24">
                  <c:v>21037</c:v>
                </c:pt>
                <c:pt idx="25">
                  <c:v>24523</c:v>
                </c:pt>
                <c:pt idx="26">
                  <c:v>27550</c:v>
                </c:pt>
                <c:pt idx="27">
                  <c:v>23411</c:v>
                </c:pt>
                <c:pt idx="28">
                  <c:v>21844</c:v>
                </c:pt>
                <c:pt idx="29">
                  <c:v>21146</c:v>
                </c:pt>
                <c:pt idx="30">
                  <c:v>20391</c:v>
                </c:pt>
                <c:pt idx="31">
                  <c:v>20880</c:v>
                </c:pt>
                <c:pt idx="32">
                  <c:v>24004</c:v>
                </c:pt>
                <c:pt idx="33">
                  <c:v>26974</c:v>
                </c:pt>
                <c:pt idx="34">
                  <c:v>21936</c:v>
                </c:pt>
                <c:pt idx="35">
                  <c:v>20937</c:v>
                </c:pt>
                <c:pt idx="36">
                  <c:v>19694</c:v>
                </c:pt>
                <c:pt idx="37">
                  <c:v>20255</c:v>
                </c:pt>
                <c:pt idx="38">
                  <c:v>22847</c:v>
                </c:pt>
                <c:pt idx="39">
                  <c:v>28033</c:v>
                </c:pt>
                <c:pt idx="40">
                  <c:v>26116</c:v>
                </c:pt>
                <c:pt idx="41">
                  <c:v>22912</c:v>
                </c:pt>
                <c:pt idx="42">
                  <c:v>22143</c:v>
                </c:pt>
                <c:pt idx="43">
                  <c:v>22192</c:v>
                </c:pt>
                <c:pt idx="44">
                  <c:v>22066</c:v>
                </c:pt>
                <c:pt idx="45">
                  <c:v>26293</c:v>
                </c:pt>
                <c:pt idx="46">
                  <c:v>27742</c:v>
                </c:pt>
                <c:pt idx="47">
                  <c:v>28653</c:v>
                </c:pt>
                <c:pt idx="48">
                  <c:v>25891</c:v>
                </c:pt>
                <c:pt idx="49">
                  <c:v>22932</c:v>
                </c:pt>
                <c:pt idx="50">
                  <c:v>22829</c:v>
                </c:pt>
                <c:pt idx="51">
                  <c:v>23174</c:v>
                </c:pt>
                <c:pt idx="52">
                  <c:v>28120</c:v>
                </c:pt>
                <c:pt idx="53">
                  <c:v>31957</c:v>
                </c:pt>
                <c:pt idx="54">
                  <c:v>33034</c:v>
                </c:pt>
                <c:pt idx="55">
                  <c:v>28122</c:v>
                </c:pt>
                <c:pt idx="56">
                  <c:v>26339</c:v>
                </c:pt>
                <c:pt idx="57">
                  <c:v>24480</c:v>
                </c:pt>
                <c:pt idx="58">
                  <c:v>23758</c:v>
                </c:pt>
                <c:pt idx="59">
                  <c:v>26117</c:v>
                </c:pt>
                <c:pt idx="60">
                  <c:v>30547</c:v>
                </c:pt>
                <c:pt idx="61">
                  <c:v>31259</c:v>
                </c:pt>
                <c:pt idx="62">
                  <c:v>26266</c:v>
                </c:pt>
                <c:pt idx="63">
                  <c:v>27164</c:v>
                </c:pt>
                <c:pt idx="64">
                  <c:v>27525</c:v>
                </c:pt>
                <c:pt idx="65">
                  <c:v>22704</c:v>
                </c:pt>
                <c:pt idx="66">
                  <c:v>22231</c:v>
                </c:pt>
                <c:pt idx="67">
                  <c:v>31580</c:v>
                </c:pt>
                <c:pt idx="68">
                  <c:v>26806</c:v>
                </c:pt>
                <c:pt idx="69">
                  <c:v>24737</c:v>
                </c:pt>
                <c:pt idx="70">
                  <c:v>23901</c:v>
                </c:pt>
                <c:pt idx="71">
                  <c:v>23064</c:v>
                </c:pt>
                <c:pt idx="72">
                  <c:v>22506</c:v>
                </c:pt>
                <c:pt idx="73">
                  <c:v>25793</c:v>
                </c:pt>
                <c:pt idx="74">
                  <c:v>28909</c:v>
                </c:pt>
                <c:pt idx="75">
                  <c:v>31928</c:v>
                </c:pt>
                <c:pt idx="76">
                  <c:v>27309</c:v>
                </c:pt>
                <c:pt idx="77">
                  <c:v>25405</c:v>
                </c:pt>
                <c:pt idx="78">
                  <c:v>26174</c:v>
                </c:pt>
                <c:pt idx="79">
                  <c:v>24053</c:v>
                </c:pt>
                <c:pt idx="80">
                  <c:v>26069</c:v>
                </c:pt>
                <c:pt idx="81">
                  <c:v>28384</c:v>
                </c:pt>
                <c:pt idx="82">
                  <c:v>30711</c:v>
                </c:pt>
                <c:pt idx="83">
                  <c:v>23665</c:v>
                </c:pt>
                <c:pt idx="84">
                  <c:v>23593</c:v>
                </c:pt>
                <c:pt idx="85">
                  <c:v>22070</c:v>
                </c:pt>
                <c:pt idx="86">
                  <c:v>23362</c:v>
                </c:pt>
                <c:pt idx="87">
                  <c:v>25245</c:v>
                </c:pt>
                <c:pt idx="88">
                  <c:v>28573</c:v>
                </c:pt>
                <c:pt idx="89">
                  <c:v>28909</c:v>
                </c:pt>
                <c:pt idx="90">
                  <c:v>22022</c:v>
                </c:pt>
                <c:pt idx="91">
                  <c:v>22057</c:v>
                </c:pt>
                <c:pt idx="92">
                  <c:v>20520</c:v>
                </c:pt>
                <c:pt idx="93">
                  <c:v>21451</c:v>
                </c:pt>
                <c:pt idx="94">
                  <c:v>27058</c:v>
                </c:pt>
                <c:pt idx="95">
                  <c:v>30464</c:v>
                </c:pt>
                <c:pt idx="96">
                  <c:v>28527</c:v>
                </c:pt>
                <c:pt idx="97">
                  <c:v>25069</c:v>
                </c:pt>
                <c:pt idx="98">
                  <c:v>22346</c:v>
                </c:pt>
                <c:pt idx="99">
                  <c:v>22523</c:v>
                </c:pt>
                <c:pt idx="100">
                  <c:v>23991</c:v>
                </c:pt>
                <c:pt idx="101">
                  <c:v>26120</c:v>
                </c:pt>
                <c:pt idx="102">
                  <c:v>30549</c:v>
                </c:pt>
                <c:pt idx="103">
                  <c:v>30695</c:v>
                </c:pt>
                <c:pt idx="104">
                  <c:v>24848</c:v>
                </c:pt>
                <c:pt idx="105">
                  <c:v>23264</c:v>
                </c:pt>
                <c:pt idx="106">
                  <c:v>23642</c:v>
                </c:pt>
                <c:pt idx="107">
                  <c:v>22348</c:v>
                </c:pt>
                <c:pt idx="108">
                  <c:v>24579</c:v>
                </c:pt>
                <c:pt idx="109">
                  <c:v>30175</c:v>
                </c:pt>
                <c:pt idx="110">
                  <c:v>28818</c:v>
                </c:pt>
                <c:pt idx="111">
                  <c:v>25051</c:v>
                </c:pt>
                <c:pt idx="112">
                  <c:v>23700</c:v>
                </c:pt>
                <c:pt idx="113">
                  <c:v>23664</c:v>
                </c:pt>
                <c:pt idx="114">
                  <c:v>22984</c:v>
                </c:pt>
                <c:pt idx="115">
                  <c:v>27481</c:v>
                </c:pt>
                <c:pt idx="116">
                  <c:v>31706</c:v>
                </c:pt>
                <c:pt idx="117">
                  <c:v>31727</c:v>
                </c:pt>
                <c:pt idx="118">
                  <c:v>31022</c:v>
                </c:pt>
                <c:pt idx="119">
                  <c:v>28268</c:v>
                </c:pt>
                <c:pt idx="120">
                  <c:v>29221</c:v>
                </c:pt>
                <c:pt idx="121">
                  <c:v>28828</c:v>
                </c:pt>
                <c:pt idx="122">
                  <c:v>35323</c:v>
                </c:pt>
                <c:pt idx="123">
                  <c:v>32974</c:v>
                </c:pt>
                <c:pt idx="124">
                  <c:v>36448</c:v>
                </c:pt>
                <c:pt idx="125">
                  <c:v>36604</c:v>
                </c:pt>
                <c:pt idx="126">
                  <c:v>34462</c:v>
                </c:pt>
                <c:pt idx="127">
                  <c:v>37951</c:v>
                </c:pt>
                <c:pt idx="128">
                  <c:v>34665</c:v>
                </c:pt>
                <c:pt idx="129">
                  <c:v>35364</c:v>
                </c:pt>
                <c:pt idx="130">
                  <c:v>43853</c:v>
                </c:pt>
                <c:pt idx="131">
                  <c:v>32359</c:v>
                </c:pt>
                <c:pt idx="132">
                  <c:v>27020</c:v>
                </c:pt>
                <c:pt idx="133">
                  <c:v>26989</c:v>
                </c:pt>
                <c:pt idx="134">
                  <c:v>25853</c:v>
                </c:pt>
                <c:pt idx="135">
                  <c:v>26881</c:v>
                </c:pt>
                <c:pt idx="136">
                  <c:v>29453</c:v>
                </c:pt>
                <c:pt idx="137">
                  <c:v>32936</c:v>
                </c:pt>
                <c:pt idx="138">
                  <c:v>33364</c:v>
                </c:pt>
                <c:pt idx="139">
                  <c:v>27820</c:v>
                </c:pt>
                <c:pt idx="140">
                  <c:v>27171</c:v>
                </c:pt>
                <c:pt idx="141">
                  <c:v>25471</c:v>
                </c:pt>
                <c:pt idx="142">
                  <c:v>25137</c:v>
                </c:pt>
                <c:pt idx="143">
                  <c:v>28460</c:v>
                </c:pt>
                <c:pt idx="144">
                  <c:v>31185</c:v>
                </c:pt>
                <c:pt idx="145">
                  <c:v>31353</c:v>
                </c:pt>
                <c:pt idx="146">
                  <c:v>25061</c:v>
                </c:pt>
                <c:pt idx="147">
                  <c:v>26930</c:v>
                </c:pt>
                <c:pt idx="148">
                  <c:v>25862</c:v>
                </c:pt>
                <c:pt idx="149">
                  <c:v>25941</c:v>
                </c:pt>
                <c:pt idx="150">
                  <c:v>28224</c:v>
                </c:pt>
                <c:pt idx="151">
                  <c:v>28990</c:v>
                </c:pt>
                <c:pt idx="152">
                  <c:v>29198</c:v>
                </c:pt>
                <c:pt idx="153">
                  <c:v>24235</c:v>
                </c:pt>
                <c:pt idx="154">
                  <c:v>22452</c:v>
                </c:pt>
                <c:pt idx="155">
                  <c:v>20879</c:v>
                </c:pt>
                <c:pt idx="156">
                  <c:v>21947</c:v>
                </c:pt>
                <c:pt idx="157">
                  <c:v>27096</c:v>
                </c:pt>
                <c:pt idx="158">
                  <c:v>33650</c:v>
                </c:pt>
                <c:pt idx="159">
                  <c:v>31893</c:v>
                </c:pt>
                <c:pt idx="160">
                  <c:v>27864</c:v>
                </c:pt>
                <c:pt idx="161">
                  <c:v>27751</c:v>
                </c:pt>
                <c:pt idx="162">
                  <c:v>26589</c:v>
                </c:pt>
                <c:pt idx="163">
                  <c:v>25733</c:v>
                </c:pt>
                <c:pt idx="164">
                  <c:v>29080</c:v>
                </c:pt>
                <c:pt idx="165">
                  <c:v>36997</c:v>
                </c:pt>
                <c:pt idx="166">
                  <c:v>38565</c:v>
                </c:pt>
                <c:pt idx="167">
                  <c:v>35141</c:v>
                </c:pt>
                <c:pt idx="168">
                  <c:v>33887</c:v>
                </c:pt>
                <c:pt idx="169">
                  <c:v>28315</c:v>
                </c:pt>
                <c:pt idx="170">
                  <c:v>29772</c:v>
                </c:pt>
                <c:pt idx="171">
                  <c:v>33252</c:v>
                </c:pt>
                <c:pt idx="172">
                  <c:v>36952</c:v>
                </c:pt>
                <c:pt idx="173">
                  <c:v>38288</c:v>
                </c:pt>
                <c:pt idx="174">
                  <c:v>36090</c:v>
                </c:pt>
                <c:pt idx="175">
                  <c:v>38760</c:v>
                </c:pt>
                <c:pt idx="176">
                  <c:v>31169</c:v>
                </c:pt>
                <c:pt idx="177">
                  <c:v>27711</c:v>
                </c:pt>
                <c:pt idx="178">
                  <c:v>30031</c:v>
                </c:pt>
                <c:pt idx="179">
                  <c:v>33363</c:v>
                </c:pt>
                <c:pt idx="180">
                  <c:v>32519</c:v>
                </c:pt>
                <c:pt idx="181">
                  <c:v>23269</c:v>
                </c:pt>
                <c:pt idx="182">
                  <c:v>23885</c:v>
                </c:pt>
                <c:pt idx="183">
                  <c:v>24225</c:v>
                </c:pt>
                <c:pt idx="184">
                  <c:v>25602</c:v>
                </c:pt>
                <c:pt idx="185">
                  <c:v>28574</c:v>
                </c:pt>
                <c:pt idx="186">
                  <c:v>33833</c:v>
                </c:pt>
                <c:pt idx="187">
                  <c:v>33960</c:v>
                </c:pt>
                <c:pt idx="188">
                  <c:v>33050</c:v>
                </c:pt>
                <c:pt idx="189">
                  <c:v>26564</c:v>
                </c:pt>
                <c:pt idx="190">
                  <c:v>24653</c:v>
                </c:pt>
                <c:pt idx="191">
                  <c:v>25610</c:v>
                </c:pt>
                <c:pt idx="192">
                  <c:v>25668</c:v>
                </c:pt>
                <c:pt idx="193">
                  <c:v>28242</c:v>
                </c:pt>
                <c:pt idx="194">
                  <c:v>28542</c:v>
                </c:pt>
                <c:pt idx="195">
                  <c:v>20864</c:v>
                </c:pt>
                <c:pt idx="196">
                  <c:v>21234</c:v>
                </c:pt>
                <c:pt idx="197">
                  <c:v>21685</c:v>
                </c:pt>
                <c:pt idx="198">
                  <c:v>22253</c:v>
                </c:pt>
                <c:pt idx="199">
                  <c:v>24343</c:v>
                </c:pt>
                <c:pt idx="200">
                  <c:v>29401</c:v>
                </c:pt>
                <c:pt idx="201">
                  <c:v>32558</c:v>
                </c:pt>
                <c:pt idx="202">
                  <c:v>27023</c:v>
                </c:pt>
                <c:pt idx="203">
                  <c:v>27829</c:v>
                </c:pt>
                <c:pt idx="204">
                  <c:v>26333</c:v>
                </c:pt>
                <c:pt idx="205">
                  <c:v>22805</c:v>
                </c:pt>
                <c:pt idx="206">
                  <c:v>22535</c:v>
                </c:pt>
                <c:pt idx="207">
                  <c:v>29485</c:v>
                </c:pt>
                <c:pt idx="208">
                  <c:v>27907</c:v>
                </c:pt>
                <c:pt idx="209">
                  <c:v>22918</c:v>
                </c:pt>
                <c:pt idx="210">
                  <c:v>20962</c:v>
                </c:pt>
                <c:pt idx="211">
                  <c:v>20938</c:v>
                </c:pt>
                <c:pt idx="212">
                  <c:v>19213</c:v>
                </c:pt>
                <c:pt idx="213">
                  <c:v>18778</c:v>
                </c:pt>
                <c:pt idx="214">
                  <c:v>21077</c:v>
                </c:pt>
                <c:pt idx="215">
                  <c:v>22743</c:v>
                </c:pt>
                <c:pt idx="216">
                  <c:v>20185</c:v>
                </c:pt>
                <c:pt idx="217">
                  <c:v>18546</c:v>
                </c:pt>
                <c:pt idx="218">
                  <c:v>17786</c:v>
                </c:pt>
                <c:pt idx="219">
                  <c:v>17158</c:v>
                </c:pt>
                <c:pt idx="220">
                  <c:v>19627</c:v>
                </c:pt>
                <c:pt idx="221">
                  <c:v>22826</c:v>
                </c:pt>
                <c:pt idx="222">
                  <c:v>19367</c:v>
                </c:pt>
                <c:pt idx="223">
                  <c:v>15252</c:v>
                </c:pt>
                <c:pt idx="224">
                  <c:v>18545</c:v>
                </c:pt>
                <c:pt idx="225">
                  <c:v>18350</c:v>
                </c:pt>
                <c:pt idx="226">
                  <c:v>17373</c:v>
                </c:pt>
                <c:pt idx="227">
                  <c:v>18948</c:v>
                </c:pt>
                <c:pt idx="228">
                  <c:v>23126</c:v>
                </c:pt>
                <c:pt idx="229">
                  <c:v>25520</c:v>
                </c:pt>
                <c:pt idx="230">
                  <c:v>20588</c:v>
                </c:pt>
                <c:pt idx="231">
                  <c:v>19875</c:v>
                </c:pt>
                <c:pt idx="232">
                  <c:v>19074</c:v>
                </c:pt>
                <c:pt idx="233">
                  <c:v>19363</c:v>
                </c:pt>
                <c:pt idx="234">
                  <c:v>22602</c:v>
                </c:pt>
                <c:pt idx="235">
                  <c:v>26249</c:v>
                </c:pt>
                <c:pt idx="236">
                  <c:v>28846</c:v>
                </c:pt>
                <c:pt idx="237">
                  <c:v>22734</c:v>
                </c:pt>
                <c:pt idx="238">
                  <c:v>22077</c:v>
                </c:pt>
                <c:pt idx="239">
                  <c:v>21676</c:v>
                </c:pt>
                <c:pt idx="240">
                  <c:v>20299</c:v>
                </c:pt>
                <c:pt idx="241">
                  <c:v>24217</c:v>
                </c:pt>
                <c:pt idx="242">
                  <c:v>28091</c:v>
                </c:pt>
                <c:pt idx="243">
                  <c:v>26799</c:v>
                </c:pt>
                <c:pt idx="244">
                  <c:v>28561</c:v>
                </c:pt>
                <c:pt idx="245">
                  <c:v>27311</c:v>
                </c:pt>
                <c:pt idx="246">
                  <c:v>25744</c:v>
                </c:pt>
                <c:pt idx="247">
                  <c:v>27457</c:v>
                </c:pt>
                <c:pt idx="248">
                  <c:v>28584</c:v>
                </c:pt>
                <c:pt idx="249">
                  <c:v>29164</c:v>
                </c:pt>
                <c:pt idx="250">
                  <c:v>30584</c:v>
                </c:pt>
                <c:pt idx="251">
                  <c:v>30484</c:v>
                </c:pt>
                <c:pt idx="252">
                  <c:v>30822</c:v>
                </c:pt>
                <c:pt idx="253">
                  <c:v>24196</c:v>
                </c:pt>
                <c:pt idx="254">
                  <c:v>23617</c:v>
                </c:pt>
                <c:pt idx="255">
                  <c:v>23892</c:v>
                </c:pt>
                <c:pt idx="256">
                  <c:v>25670</c:v>
                </c:pt>
                <c:pt idx="257">
                  <c:v>25295</c:v>
                </c:pt>
                <c:pt idx="258">
                  <c:v>23701</c:v>
                </c:pt>
                <c:pt idx="259">
                  <c:v>24386</c:v>
                </c:pt>
                <c:pt idx="260">
                  <c:v>24930</c:v>
                </c:pt>
                <c:pt idx="261">
                  <c:v>24203</c:v>
                </c:pt>
                <c:pt idx="262">
                  <c:v>24685</c:v>
                </c:pt>
                <c:pt idx="263">
                  <c:v>27248</c:v>
                </c:pt>
                <c:pt idx="264">
                  <c:v>31053</c:v>
                </c:pt>
                <c:pt idx="265">
                  <c:v>27448</c:v>
                </c:pt>
                <c:pt idx="266">
                  <c:v>26972</c:v>
                </c:pt>
                <c:pt idx="267">
                  <c:v>25083</c:v>
                </c:pt>
                <c:pt idx="268">
                  <c:v>24813</c:v>
                </c:pt>
                <c:pt idx="269">
                  <c:v>27139</c:v>
                </c:pt>
                <c:pt idx="270">
                  <c:v>28567</c:v>
                </c:pt>
                <c:pt idx="271">
                  <c:v>34031</c:v>
                </c:pt>
                <c:pt idx="272">
                  <c:v>31936</c:v>
                </c:pt>
                <c:pt idx="273">
                  <c:v>27170</c:v>
                </c:pt>
                <c:pt idx="274">
                  <c:v>27769</c:v>
                </c:pt>
                <c:pt idx="275">
                  <c:v>27697</c:v>
                </c:pt>
                <c:pt idx="276">
                  <c:v>27334</c:v>
                </c:pt>
                <c:pt idx="277">
                  <c:v>26901</c:v>
                </c:pt>
                <c:pt idx="278">
                  <c:v>29314</c:v>
                </c:pt>
                <c:pt idx="279">
                  <c:v>25250</c:v>
                </c:pt>
                <c:pt idx="280">
                  <c:v>26186</c:v>
                </c:pt>
                <c:pt idx="281">
                  <c:v>23746</c:v>
                </c:pt>
                <c:pt idx="282">
                  <c:v>25362</c:v>
                </c:pt>
                <c:pt idx="283">
                  <c:v>28139</c:v>
                </c:pt>
                <c:pt idx="284">
                  <c:v>28641</c:v>
                </c:pt>
                <c:pt idx="285">
                  <c:v>32857</c:v>
                </c:pt>
                <c:pt idx="286">
                  <c:v>29567</c:v>
                </c:pt>
                <c:pt idx="287">
                  <c:v>27025</c:v>
                </c:pt>
                <c:pt idx="288">
                  <c:v>26740</c:v>
                </c:pt>
                <c:pt idx="289">
                  <c:v>27736</c:v>
                </c:pt>
                <c:pt idx="290">
                  <c:v>31910</c:v>
                </c:pt>
                <c:pt idx="291">
                  <c:v>31798</c:v>
                </c:pt>
                <c:pt idx="292">
                  <c:v>29015</c:v>
                </c:pt>
                <c:pt idx="293">
                  <c:v>26896</c:v>
                </c:pt>
                <c:pt idx="294">
                  <c:v>28007</c:v>
                </c:pt>
                <c:pt idx="295">
                  <c:v>27372</c:v>
                </c:pt>
                <c:pt idx="296">
                  <c:v>27073</c:v>
                </c:pt>
                <c:pt idx="297">
                  <c:v>31823</c:v>
                </c:pt>
                <c:pt idx="298">
                  <c:v>32059</c:v>
                </c:pt>
                <c:pt idx="299">
                  <c:v>32487</c:v>
                </c:pt>
                <c:pt idx="300">
                  <c:v>30018</c:v>
                </c:pt>
                <c:pt idx="301">
                  <c:v>27612</c:v>
                </c:pt>
                <c:pt idx="302">
                  <c:v>28418</c:v>
                </c:pt>
                <c:pt idx="303">
                  <c:v>29445</c:v>
                </c:pt>
                <c:pt idx="304">
                  <c:v>29510</c:v>
                </c:pt>
                <c:pt idx="305">
                  <c:v>30380</c:v>
                </c:pt>
                <c:pt idx="306">
                  <c:v>28946</c:v>
                </c:pt>
                <c:pt idx="307">
                  <c:v>26731</c:v>
                </c:pt>
                <c:pt idx="308">
                  <c:v>25378</c:v>
                </c:pt>
                <c:pt idx="309">
                  <c:v>27002</c:v>
                </c:pt>
                <c:pt idx="310">
                  <c:v>27664</c:v>
                </c:pt>
                <c:pt idx="311">
                  <c:v>28918</c:v>
                </c:pt>
                <c:pt idx="312">
                  <c:v>30255</c:v>
                </c:pt>
                <c:pt idx="313">
                  <c:v>30344</c:v>
                </c:pt>
                <c:pt idx="314">
                  <c:v>27358</c:v>
                </c:pt>
                <c:pt idx="315">
                  <c:v>27601</c:v>
                </c:pt>
                <c:pt idx="316">
                  <c:v>25950</c:v>
                </c:pt>
                <c:pt idx="317">
                  <c:v>28346</c:v>
                </c:pt>
                <c:pt idx="318">
                  <c:v>28857</c:v>
                </c:pt>
                <c:pt idx="319">
                  <c:v>31771</c:v>
                </c:pt>
                <c:pt idx="320">
                  <c:v>30764</c:v>
                </c:pt>
                <c:pt idx="321">
                  <c:v>28181</c:v>
                </c:pt>
                <c:pt idx="322">
                  <c:v>27360</c:v>
                </c:pt>
                <c:pt idx="323">
                  <c:v>26679</c:v>
                </c:pt>
                <c:pt idx="324">
                  <c:v>30612</c:v>
                </c:pt>
                <c:pt idx="325">
                  <c:v>33229</c:v>
                </c:pt>
                <c:pt idx="326">
                  <c:v>31276</c:v>
                </c:pt>
                <c:pt idx="327">
                  <c:v>29086</c:v>
                </c:pt>
                <c:pt idx="328">
                  <c:v>27768</c:v>
                </c:pt>
                <c:pt idx="329">
                  <c:v>28633</c:v>
                </c:pt>
                <c:pt idx="330">
                  <c:v>28969</c:v>
                </c:pt>
                <c:pt idx="331">
                  <c:v>27491</c:v>
                </c:pt>
                <c:pt idx="332">
                  <c:v>28255</c:v>
                </c:pt>
                <c:pt idx="333">
                  <c:v>29194</c:v>
                </c:pt>
                <c:pt idx="334">
                  <c:v>30918</c:v>
                </c:pt>
                <c:pt idx="335">
                  <c:v>29672</c:v>
                </c:pt>
                <c:pt idx="336">
                  <c:v>28700</c:v>
                </c:pt>
                <c:pt idx="337">
                  <c:v>28804</c:v>
                </c:pt>
                <c:pt idx="338">
                  <c:v>30632</c:v>
                </c:pt>
                <c:pt idx="339">
                  <c:v>32842</c:v>
                </c:pt>
                <c:pt idx="340">
                  <c:v>31160</c:v>
                </c:pt>
                <c:pt idx="341">
                  <c:v>32759</c:v>
                </c:pt>
                <c:pt idx="342">
                  <c:v>30041</c:v>
                </c:pt>
                <c:pt idx="343">
                  <c:v>29742</c:v>
                </c:pt>
                <c:pt idx="344">
                  <c:v>29818</c:v>
                </c:pt>
                <c:pt idx="345">
                  <c:v>30331</c:v>
                </c:pt>
                <c:pt idx="346">
                  <c:v>32321</c:v>
                </c:pt>
                <c:pt idx="347">
                  <c:v>31903</c:v>
                </c:pt>
                <c:pt idx="348">
                  <c:v>33675</c:v>
                </c:pt>
                <c:pt idx="349">
                  <c:v>31823</c:v>
                </c:pt>
                <c:pt idx="350">
                  <c:v>30117</c:v>
                </c:pt>
                <c:pt idx="351">
                  <c:v>30724</c:v>
                </c:pt>
                <c:pt idx="352">
                  <c:v>31043</c:v>
                </c:pt>
                <c:pt idx="353">
                  <c:v>32958</c:v>
                </c:pt>
                <c:pt idx="354">
                  <c:v>32162</c:v>
                </c:pt>
                <c:pt idx="355">
                  <c:v>35175</c:v>
                </c:pt>
                <c:pt idx="356">
                  <c:v>32992</c:v>
                </c:pt>
                <c:pt idx="357">
                  <c:v>31963</c:v>
                </c:pt>
                <c:pt idx="358">
                  <c:v>29744</c:v>
                </c:pt>
                <c:pt idx="359">
                  <c:v>31461</c:v>
                </c:pt>
                <c:pt idx="360">
                  <c:v>33467</c:v>
                </c:pt>
                <c:pt idx="361">
                  <c:v>32810</c:v>
                </c:pt>
                <c:pt idx="362">
                  <c:v>32920</c:v>
                </c:pt>
                <c:pt idx="363">
                  <c:v>33361</c:v>
                </c:pt>
                <c:pt idx="364">
                  <c:v>31591</c:v>
                </c:pt>
                <c:pt idx="365">
                  <c:v>35617</c:v>
                </c:pt>
                <c:pt idx="366">
                  <c:v>32642</c:v>
                </c:pt>
                <c:pt idx="367">
                  <c:v>36631</c:v>
                </c:pt>
                <c:pt idx="368">
                  <c:v>40902</c:v>
                </c:pt>
                <c:pt idx="369">
                  <c:v>38113</c:v>
                </c:pt>
                <c:pt idx="370">
                  <c:v>27839</c:v>
                </c:pt>
                <c:pt idx="371">
                  <c:v>27965</c:v>
                </c:pt>
                <c:pt idx="372">
                  <c:v>28043</c:v>
                </c:pt>
                <c:pt idx="373">
                  <c:v>28162</c:v>
                </c:pt>
                <c:pt idx="374">
                  <c:v>30679</c:v>
                </c:pt>
                <c:pt idx="375">
                  <c:v>40189</c:v>
                </c:pt>
                <c:pt idx="376">
                  <c:v>38077</c:v>
                </c:pt>
                <c:pt idx="377">
                  <c:v>31137</c:v>
                </c:pt>
                <c:pt idx="378">
                  <c:v>37340</c:v>
                </c:pt>
                <c:pt idx="379">
                  <c:v>30863</c:v>
                </c:pt>
                <c:pt idx="380">
                  <c:v>32862</c:v>
                </c:pt>
                <c:pt idx="381">
                  <c:v>37550</c:v>
                </c:pt>
                <c:pt idx="382">
                  <c:v>39931</c:v>
                </c:pt>
                <c:pt idx="383">
                  <c:v>39192</c:v>
                </c:pt>
                <c:pt idx="384">
                  <c:v>31613</c:v>
                </c:pt>
                <c:pt idx="385">
                  <c:v>29243</c:v>
                </c:pt>
                <c:pt idx="386">
                  <c:v>28183</c:v>
                </c:pt>
                <c:pt idx="387">
                  <c:v>28653</c:v>
                </c:pt>
                <c:pt idx="388">
                  <c:v>32032</c:v>
                </c:pt>
                <c:pt idx="389">
                  <c:v>37258</c:v>
                </c:pt>
                <c:pt idx="390">
                  <c:v>38796</c:v>
                </c:pt>
                <c:pt idx="391">
                  <c:v>31241</c:v>
                </c:pt>
                <c:pt idx="392">
                  <c:v>28010</c:v>
                </c:pt>
                <c:pt idx="393">
                  <c:v>30828</c:v>
                </c:pt>
                <c:pt idx="394">
                  <c:v>29234</c:v>
                </c:pt>
                <c:pt idx="395">
                  <c:v>34577</c:v>
                </c:pt>
                <c:pt idx="396">
                  <c:v>35035</c:v>
                </c:pt>
                <c:pt idx="397">
                  <c:v>36564</c:v>
                </c:pt>
                <c:pt idx="398">
                  <c:v>31300</c:v>
                </c:pt>
                <c:pt idx="399">
                  <c:v>28163</c:v>
                </c:pt>
                <c:pt idx="400">
                  <c:v>26358</c:v>
                </c:pt>
                <c:pt idx="401">
                  <c:v>27925</c:v>
                </c:pt>
                <c:pt idx="402">
                  <c:v>30603</c:v>
                </c:pt>
                <c:pt idx="403">
                  <c:v>37267</c:v>
                </c:pt>
                <c:pt idx="404">
                  <c:v>34007</c:v>
                </c:pt>
                <c:pt idx="405">
                  <c:v>30967</c:v>
                </c:pt>
                <c:pt idx="406">
                  <c:v>28143</c:v>
                </c:pt>
                <c:pt idx="407">
                  <c:v>27184</c:v>
                </c:pt>
                <c:pt idx="408">
                  <c:v>28028</c:v>
                </c:pt>
                <c:pt idx="409">
                  <c:v>27508</c:v>
                </c:pt>
                <c:pt idx="410">
                  <c:v>36845</c:v>
                </c:pt>
                <c:pt idx="411">
                  <c:v>38975</c:v>
                </c:pt>
                <c:pt idx="412">
                  <c:v>28495</c:v>
                </c:pt>
                <c:pt idx="413">
                  <c:v>29211</c:v>
                </c:pt>
                <c:pt idx="414">
                  <c:v>27939</c:v>
                </c:pt>
                <c:pt idx="415">
                  <c:v>27567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EAE-4952-9B7B-F6BAB021C3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6755423"/>
        <c:axId val="2116755007"/>
      </c:lineChart>
      <c:dateAx>
        <c:axId val="-955199408"/>
        <c:scaling>
          <c:orientation val="minMax"/>
        </c:scaling>
        <c:delete val="0"/>
        <c:axPos val="b"/>
        <c:numFmt formatCode="dd/mm/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Offset val="100"/>
        <c:baseTimeUnit val="days"/>
        <c:majorUnit val="10"/>
        <c:minorUnit val="10"/>
      </c:dateAx>
      <c:valAx>
        <c:axId val="-9551928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Downloads (‘000)</a:t>
                </a:r>
                <a:endParaRPr lang="en-IN" b="1"/>
              </a:p>
            </c:rich>
          </c:tx>
          <c:layout>
            <c:manualLayout>
              <c:xMode val="edge"/>
              <c:yMode val="edge"/>
              <c:x val="0"/>
              <c:y val="0.292932959651230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  <c:dispUnits>
          <c:builtInUnit val="thousands"/>
        </c:dispUnits>
      </c:valAx>
      <c:valAx>
        <c:axId val="2116755007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orders (‘000)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755423"/>
        <c:crosses val="max"/>
        <c:crossBetween val="between"/>
        <c:dispUnits>
          <c:builtInUnit val="thousands"/>
        </c:dispUnits>
      </c:valAx>
      <c:dateAx>
        <c:axId val="2116755423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116755007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775234221550121"/>
          <c:y val="0.90808769513314969"/>
          <c:w val="0.60324103526794248"/>
          <c:h val="8.5397809261445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17425388051643E-2"/>
          <c:y val="0.11101005382801725"/>
          <c:w val="0.87327349976258983"/>
          <c:h val="0.58384069576048758"/>
        </c:manualLayout>
      </c:layou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Sbermarket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Sheet1!$C$2:$C$417</c:f>
              <c:numCache>
                <c:formatCode>General</c:formatCode>
                <c:ptCount val="416"/>
                <c:pt idx="0">
                  <c:v>17629</c:v>
                </c:pt>
                <c:pt idx="1">
                  <c:v>18158</c:v>
                </c:pt>
                <c:pt idx="2">
                  <c:v>19147</c:v>
                </c:pt>
                <c:pt idx="3">
                  <c:v>21613</c:v>
                </c:pt>
                <c:pt idx="4">
                  <c:v>19750</c:v>
                </c:pt>
                <c:pt idx="5">
                  <c:v>22982</c:v>
                </c:pt>
                <c:pt idx="6">
                  <c:v>21673</c:v>
                </c:pt>
                <c:pt idx="7">
                  <c:v>21536</c:v>
                </c:pt>
                <c:pt idx="8">
                  <c:v>18692</c:v>
                </c:pt>
                <c:pt idx="9">
                  <c:v>20647</c:v>
                </c:pt>
                <c:pt idx="10">
                  <c:v>20969</c:v>
                </c:pt>
                <c:pt idx="11">
                  <c:v>21383</c:v>
                </c:pt>
                <c:pt idx="12">
                  <c:v>19767</c:v>
                </c:pt>
                <c:pt idx="13">
                  <c:v>22184</c:v>
                </c:pt>
                <c:pt idx="14">
                  <c:v>21817</c:v>
                </c:pt>
                <c:pt idx="15">
                  <c:v>17456</c:v>
                </c:pt>
                <c:pt idx="16">
                  <c:v>20131</c:v>
                </c:pt>
                <c:pt idx="17">
                  <c:v>23966</c:v>
                </c:pt>
                <c:pt idx="18">
                  <c:v>21863</c:v>
                </c:pt>
                <c:pt idx="19">
                  <c:v>21982</c:v>
                </c:pt>
                <c:pt idx="20">
                  <c:v>17715</c:v>
                </c:pt>
                <c:pt idx="21">
                  <c:v>17477</c:v>
                </c:pt>
                <c:pt idx="22">
                  <c:v>17316</c:v>
                </c:pt>
                <c:pt idx="23">
                  <c:v>18217</c:v>
                </c:pt>
                <c:pt idx="24">
                  <c:v>22201</c:v>
                </c:pt>
                <c:pt idx="25">
                  <c:v>22164</c:v>
                </c:pt>
                <c:pt idx="26">
                  <c:v>25296</c:v>
                </c:pt>
                <c:pt idx="27">
                  <c:v>20260</c:v>
                </c:pt>
                <c:pt idx="28">
                  <c:v>19168</c:v>
                </c:pt>
                <c:pt idx="29">
                  <c:v>19342</c:v>
                </c:pt>
                <c:pt idx="30">
                  <c:v>20796</c:v>
                </c:pt>
                <c:pt idx="31">
                  <c:v>22468</c:v>
                </c:pt>
                <c:pt idx="32">
                  <c:v>21921</c:v>
                </c:pt>
                <c:pt idx="33">
                  <c:v>21994</c:v>
                </c:pt>
                <c:pt idx="34">
                  <c:v>18021</c:v>
                </c:pt>
                <c:pt idx="35">
                  <c:v>16899</c:v>
                </c:pt>
                <c:pt idx="36">
                  <c:v>17465</c:v>
                </c:pt>
                <c:pt idx="37">
                  <c:v>19370</c:v>
                </c:pt>
                <c:pt idx="38">
                  <c:v>21085</c:v>
                </c:pt>
                <c:pt idx="39">
                  <c:v>23485</c:v>
                </c:pt>
                <c:pt idx="40">
                  <c:v>20995</c:v>
                </c:pt>
                <c:pt idx="41">
                  <c:v>18672</c:v>
                </c:pt>
                <c:pt idx="42">
                  <c:v>18176</c:v>
                </c:pt>
                <c:pt idx="43">
                  <c:v>17447</c:v>
                </c:pt>
                <c:pt idx="44">
                  <c:v>22508</c:v>
                </c:pt>
                <c:pt idx="45">
                  <c:v>23161</c:v>
                </c:pt>
                <c:pt idx="46">
                  <c:v>22148</c:v>
                </c:pt>
                <c:pt idx="47">
                  <c:v>24653</c:v>
                </c:pt>
                <c:pt idx="48">
                  <c:v>20843</c:v>
                </c:pt>
                <c:pt idx="49">
                  <c:v>20369</c:v>
                </c:pt>
                <c:pt idx="50">
                  <c:v>23012</c:v>
                </c:pt>
                <c:pt idx="51">
                  <c:v>23893</c:v>
                </c:pt>
                <c:pt idx="52">
                  <c:v>23134</c:v>
                </c:pt>
                <c:pt idx="53">
                  <c:v>23938</c:v>
                </c:pt>
                <c:pt idx="54">
                  <c:v>25580</c:v>
                </c:pt>
                <c:pt idx="55">
                  <c:v>21608</c:v>
                </c:pt>
                <c:pt idx="56">
                  <c:v>21447</c:v>
                </c:pt>
                <c:pt idx="57">
                  <c:v>19029</c:v>
                </c:pt>
                <c:pt idx="58">
                  <c:v>18843</c:v>
                </c:pt>
                <c:pt idx="59">
                  <c:v>21956</c:v>
                </c:pt>
                <c:pt idx="60">
                  <c:v>23398</c:v>
                </c:pt>
                <c:pt idx="61">
                  <c:v>21369</c:v>
                </c:pt>
                <c:pt idx="62">
                  <c:v>20148</c:v>
                </c:pt>
                <c:pt idx="63">
                  <c:v>20700</c:v>
                </c:pt>
                <c:pt idx="64">
                  <c:v>20812</c:v>
                </c:pt>
                <c:pt idx="65">
                  <c:v>18530</c:v>
                </c:pt>
                <c:pt idx="66">
                  <c:v>19843</c:v>
                </c:pt>
                <c:pt idx="67">
                  <c:v>19975</c:v>
                </c:pt>
                <c:pt idx="68">
                  <c:v>21648</c:v>
                </c:pt>
                <c:pt idx="69">
                  <c:v>17277</c:v>
                </c:pt>
                <c:pt idx="70">
                  <c:v>17598</c:v>
                </c:pt>
                <c:pt idx="71">
                  <c:v>19716</c:v>
                </c:pt>
                <c:pt idx="72">
                  <c:v>18709</c:v>
                </c:pt>
                <c:pt idx="73">
                  <c:v>20531</c:v>
                </c:pt>
                <c:pt idx="74">
                  <c:v>21216</c:v>
                </c:pt>
                <c:pt idx="75">
                  <c:v>21418</c:v>
                </c:pt>
                <c:pt idx="76">
                  <c:v>17477</c:v>
                </c:pt>
                <c:pt idx="77">
                  <c:v>15366</c:v>
                </c:pt>
                <c:pt idx="78">
                  <c:v>15773</c:v>
                </c:pt>
                <c:pt idx="79">
                  <c:v>18128</c:v>
                </c:pt>
                <c:pt idx="80">
                  <c:v>18514</c:v>
                </c:pt>
                <c:pt idx="81">
                  <c:v>20352</c:v>
                </c:pt>
                <c:pt idx="82">
                  <c:v>21455</c:v>
                </c:pt>
                <c:pt idx="83">
                  <c:v>15593</c:v>
                </c:pt>
                <c:pt idx="84">
                  <c:v>17017</c:v>
                </c:pt>
                <c:pt idx="85">
                  <c:v>18061</c:v>
                </c:pt>
                <c:pt idx="86">
                  <c:v>18391</c:v>
                </c:pt>
                <c:pt idx="87">
                  <c:v>21902</c:v>
                </c:pt>
                <c:pt idx="88">
                  <c:v>22327</c:v>
                </c:pt>
                <c:pt idx="89">
                  <c:v>22378</c:v>
                </c:pt>
                <c:pt idx="90">
                  <c:v>18514</c:v>
                </c:pt>
                <c:pt idx="91">
                  <c:v>17976</c:v>
                </c:pt>
                <c:pt idx="92">
                  <c:v>18419</c:v>
                </c:pt>
                <c:pt idx="93">
                  <c:v>18334</c:v>
                </c:pt>
                <c:pt idx="94">
                  <c:v>21982</c:v>
                </c:pt>
                <c:pt idx="95">
                  <c:v>27929</c:v>
                </c:pt>
                <c:pt idx="96">
                  <c:v>23150</c:v>
                </c:pt>
                <c:pt idx="97">
                  <c:v>19952</c:v>
                </c:pt>
                <c:pt idx="98">
                  <c:v>18982</c:v>
                </c:pt>
                <c:pt idx="99">
                  <c:v>18005</c:v>
                </c:pt>
                <c:pt idx="100">
                  <c:v>18128</c:v>
                </c:pt>
                <c:pt idx="101">
                  <c:v>21349</c:v>
                </c:pt>
                <c:pt idx="102">
                  <c:v>23666</c:v>
                </c:pt>
                <c:pt idx="103">
                  <c:v>23793</c:v>
                </c:pt>
                <c:pt idx="104">
                  <c:v>19617</c:v>
                </c:pt>
                <c:pt idx="105">
                  <c:v>19189</c:v>
                </c:pt>
                <c:pt idx="106">
                  <c:v>20210</c:v>
                </c:pt>
                <c:pt idx="107">
                  <c:v>20595</c:v>
                </c:pt>
                <c:pt idx="108">
                  <c:v>22132</c:v>
                </c:pt>
                <c:pt idx="109">
                  <c:v>28642</c:v>
                </c:pt>
                <c:pt idx="110">
                  <c:v>23754</c:v>
                </c:pt>
                <c:pt idx="111">
                  <c:v>19231</c:v>
                </c:pt>
                <c:pt idx="112">
                  <c:v>18220</c:v>
                </c:pt>
                <c:pt idx="113">
                  <c:v>18960</c:v>
                </c:pt>
                <c:pt idx="114">
                  <c:v>19706</c:v>
                </c:pt>
                <c:pt idx="115">
                  <c:v>24167</c:v>
                </c:pt>
                <c:pt idx="116">
                  <c:v>26286</c:v>
                </c:pt>
                <c:pt idx="117">
                  <c:v>28529</c:v>
                </c:pt>
                <c:pt idx="118">
                  <c:v>25115</c:v>
                </c:pt>
                <c:pt idx="119">
                  <c:v>26480</c:v>
                </c:pt>
                <c:pt idx="120">
                  <c:v>28031</c:v>
                </c:pt>
                <c:pt idx="121">
                  <c:v>32685</c:v>
                </c:pt>
                <c:pt idx="122">
                  <c:v>29308</c:v>
                </c:pt>
                <c:pt idx="123">
                  <c:v>27473</c:v>
                </c:pt>
                <c:pt idx="124">
                  <c:v>17950</c:v>
                </c:pt>
                <c:pt idx="125">
                  <c:v>16033</c:v>
                </c:pt>
                <c:pt idx="126">
                  <c:v>14672</c:v>
                </c:pt>
                <c:pt idx="127">
                  <c:v>14728</c:v>
                </c:pt>
                <c:pt idx="128">
                  <c:v>14050</c:v>
                </c:pt>
                <c:pt idx="129">
                  <c:v>14391</c:v>
                </c:pt>
                <c:pt idx="130">
                  <c:v>15423</c:v>
                </c:pt>
                <c:pt idx="131">
                  <c:v>13813</c:v>
                </c:pt>
                <c:pt idx="132">
                  <c:v>12093</c:v>
                </c:pt>
                <c:pt idx="133">
                  <c:v>12964</c:v>
                </c:pt>
                <c:pt idx="134">
                  <c:v>13994</c:v>
                </c:pt>
                <c:pt idx="135">
                  <c:v>14305</c:v>
                </c:pt>
                <c:pt idx="136">
                  <c:v>14817</c:v>
                </c:pt>
                <c:pt idx="137">
                  <c:v>16539</c:v>
                </c:pt>
                <c:pt idx="138">
                  <c:v>15210</c:v>
                </c:pt>
                <c:pt idx="139">
                  <c:v>13056</c:v>
                </c:pt>
                <c:pt idx="140">
                  <c:v>13208</c:v>
                </c:pt>
                <c:pt idx="141">
                  <c:v>12487</c:v>
                </c:pt>
                <c:pt idx="142">
                  <c:v>12451</c:v>
                </c:pt>
                <c:pt idx="143">
                  <c:v>14040</c:v>
                </c:pt>
                <c:pt idx="144">
                  <c:v>15733</c:v>
                </c:pt>
                <c:pt idx="145">
                  <c:v>14923</c:v>
                </c:pt>
                <c:pt idx="146">
                  <c:v>13118</c:v>
                </c:pt>
                <c:pt idx="147">
                  <c:v>14258</c:v>
                </c:pt>
                <c:pt idx="148">
                  <c:v>15258</c:v>
                </c:pt>
                <c:pt idx="149">
                  <c:v>16054</c:v>
                </c:pt>
                <c:pt idx="150">
                  <c:v>17812</c:v>
                </c:pt>
                <c:pt idx="151">
                  <c:v>15889</c:v>
                </c:pt>
                <c:pt idx="152">
                  <c:v>18901</c:v>
                </c:pt>
                <c:pt idx="153">
                  <c:v>13897</c:v>
                </c:pt>
                <c:pt idx="154">
                  <c:v>12163</c:v>
                </c:pt>
                <c:pt idx="155">
                  <c:v>11602</c:v>
                </c:pt>
                <c:pt idx="156">
                  <c:v>12822</c:v>
                </c:pt>
                <c:pt idx="157">
                  <c:v>14906</c:v>
                </c:pt>
                <c:pt idx="158">
                  <c:v>17857</c:v>
                </c:pt>
                <c:pt idx="159">
                  <c:v>17764</c:v>
                </c:pt>
                <c:pt idx="160">
                  <c:v>16086</c:v>
                </c:pt>
                <c:pt idx="161">
                  <c:v>16150</c:v>
                </c:pt>
                <c:pt idx="162">
                  <c:v>15138</c:v>
                </c:pt>
                <c:pt idx="163">
                  <c:v>14667</c:v>
                </c:pt>
                <c:pt idx="164">
                  <c:v>16173</c:v>
                </c:pt>
                <c:pt idx="165">
                  <c:v>18208</c:v>
                </c:pt>
                <c:pt idx="166">
                  <c:v>18339</c:v>
                </c:pt>
                <c:pt idx="167">
                  <c:v>16534</c:v>
                </c:pt>
                <c:pt idx="168">
                  <c:v>15922</c:v>
                </c:pt>
                <c:pt idx="169">
                  <c:v>14820</c:v>
                </c:pt>
                <c:pt idx="170">
                  <c:v>15521</c:v>
                </c:pt>
                <c:pt idx="171">
                  <c:v>15891</c:v>
                </c:pt>
                <c:pt idx="172">
                  <c:v>18448</c:v>
                </c:pt>
                <c:pt idx="173">
                  <c:v>18114</c:v>
                </c:pt>
                <c:pt idx="174">
                  <c:v>16423</c:v>
                </c:pt>
                <c:pt idx="175">
                  <c:v>15940</c:v>
                </c:pt>
                <c:pt idx="176">
                  <c:v>13664</c:v>
                </c:pt>
                <c:pt idx="177">
                  <c:v>13169</c:v>
                </c:pt>
                <c:pt idx="178">
                  <c:v>14913</c:v>
                </c:pt>
                <c:pt idx="179">
                  <c:v>16221</c:v>
                </c:pt>
                <c:pt idx="180">
                  <c:v>16547</c:v>
                </c:pt>
                <c:pt idx="181">
                  <c:v>15078</c:v>
                </c:pt>
                <c:pt idx="182">
                  <c:v>13387</c:v>
                </c:pt>
                <c:pt idx="183">
                  <c:v>12734</c:v>
                </c:pt>
                <c:pt idx="184">
                  <c:v>12245</c:v>
                </c:pt>
                <c:pt idx="185">
                  <c:v>12208</c:v>
                </c:pt>
                <c:pt idx="186">
                  <c:v>15515</c:v>
                </c:pt>
                <c:pt idx="187">
                  <c:v>14334</c:v>
                </c:pt>
                <c:pt idx="188">
                  <c:v>11853</c:v>
                </c:pt>
                <c:pt idx="189">
                  <c:v>11314</c:v>
                </c:pt>
                <c:pt idx="190">
                  <c:v>11235</c:v>
                </c:pt>
                <c:pt idx="191">
                  <c:v>13302</c:v>
                </c:pt>
                <c:pt idx="192">
                  <c:v>14694</c:v>
                </c:pt>
                <c:pt idx="193">
                  <c:v>15028</c:v>
                </c:pt>
                <c:pt idx="194">
                  <c:v>13598</c:v>
                </c:pt>
                <c:pt idx="195">
                  <c:v>10985</c:v>
                </c:pt>
                <c:pt idx="196">
                  <c:v>11704</c:v>
                </c:pt>
                <c:pt idx="197">
                  <c:v>13385</c:v>
                </c:pt>
                <c:pt idx="198">
                  <c:v>12567</c:v>
                </c:pt>
                <c:pt idx="199">
                  <c:v>13078</c:v>
                </c:pt>
                <c:pt idx="200">
                  <c:v>15597</c:v>
                </c:pt>
                <c:pt idx="201">
                  <c:v>18036</c:v>
                </c:pt>
                <c:pt idx="202">
                  <c:v>14751</c:v>
                </c:pt>
                <c:pt idx="203">
                  <c:v>14223</c:v>
                </c:pt>
                <c:pt idx="204">
                  <c:v>14380</c:v>
                </c:pt>
                <c:pt idx="205">
                  <c:v>13065</c:v>
                </c:pt>
                <c:pt idx="206">
                  <c:v>11431</c:v>
                </c:pt>
                <c:pt idx="207">
                  <c:v>15606</c:v>
                </c:pt>
                <c:pt idx="208">
                  <c:v>14562</c:v>
                </c:pt>
                <c:pt idx="209">
                  <c:v>11399</c:v>
                </c:pt>
                <c:pt idx="210">
                  <c:v>11432</c:v>
                </c:pt>
                <c:pt idx="211">
                  <c:v>11981</c:v>
                </c:pt>
                <c:pt idx="212">
                  <c:v>11453</c:v>
                </c:pt>
                <c:pt idx="213">
                  <c:v>11679</c:v>
                </c:pt>
                <c:pt idx="214">
                  <c:v>12424</c:v>
                </c:pt>
                <c:pt idx="215">
                  <c:v>10974</c:v>
                </c:pt>
                <c:pt idx="216">
                  <c:v>9898</c:v>
                </c:pt>
                <c:pt idx="217">
                  <c:v>10177</c:v>
                </c:pt>
                <c:pt idx="218">
                  <c:v>11026</c:v>
                </c:pt>
                <c:pt idx="219">
                  <c:v>13115</c:v>
                </c:pt>
                <c:pt idx="220">
                  <c:v>13915</c:v>
                </c:pt>
                <c:pt idx="221">
                  <c:v>13648</c:v>
                </c:pt>
                <c:pt idx="222">
                  <c:v>13280</c:v>
                </c:pt>
                <c:pt idx="223">
                  <c:v>13662</c:v>
                </c:pt>
                <c:pt idx="224">
                  <c:v>13798</c:v>
                </c:pt>
                <c:pt idx="225">
                  <c:v>13604</c:v>
                </c:pt>
                <c:pt idx="226">
                  <c:v>12088</c:v>
                </c:pt>
                <c:pt idx="227">
                  <c:v>13175</c:v>
                </c:pt>
                <c:pt idx="228">
                  <c:v>15647</c:v>
                </c:pt>
                <c:pt idx="229">
                  <c:v>15568</c:v>
                </c:pt>
                <c:pt idx="230">
                  <c:v>13817</c:v>
                </c:pt>
                <c:pt idx="231">
                  <c:v>15231</c:v>
                </c:pt>
                <c:pt idx="232">
                  <c:v>14015</c:v>
                </c:pt>
                <c:pt idx="233">
                  <c:v>14283</c:v>
                </c:pt>
                <c:pt idx="234">
                  <c:v>15237</c:v>
                </c:pt>
                <c:pt idx="235">
                  <c:v>16781</c:v>
                </c:pt>
                <c:pt idx="236">
                  <c:v>15252</c:v>
                </c:pt>
                <c:pt idx="237">
                  <c:v>13451</c:v>
                </c:pt>
                <c:pt idx="238">
                  <c:v>12135</c:v>
                </c:pt>
                <c:pt idx="239">
                  <c:v>11248</c:v>
                </c:pt>
                <c:pt idx="240">
                  <c:v>10126</c:v>
                </c:pt>
                <c:pt idx="241">
                  <c:v>11240</c:v>
                </c:pt>
                <c:pt idx="242">
                  <c:v>12021</c:v>
                </c:pt>
                <c:pt idx="243">
                  <c:v>10747</c:v>
                </c:pt>
                <c:pt idx="244">
                  <c:v>10312</c:v>
                </c:pt>
                <c:pt idx="245">
                  <c:v>9427</c:v>
                </c:pt>
                <c:pt idx="246">
                  <c:v>8380</c:v>
                </c:pt>
                <c:pt idx="247">
                  <c:v>8699</c:v>
                </c:pt>
                <c:pt idx="248">
                  <c:v>7377</c:v>
                </c:pt>
                <c:pt idx="249">
                  <c:v>8979</c:v>
                </c:pt>
                <c:pt idx="250">
                  <c:v>8076</c:v>
                </c:pt>
                <c:pt idx="251">
                  <c:v>9151</c:v>
                </c:pt>
                <c:pt idx="252">
                  <c:v>8387</c:v>
                </c:pt>
                <c:pt idx="253">
                  <c:v>8265</c:v>
                </c:pt>
                <c:pt idx="254">
                  <c:v>9095</c:v>
                </c:pt>
                <c:pt idx="255">
                  <c:v>9659</c:v>
                </c:pt>
                <c:pt idx="256">
                  <c:v>11615</c:v>
                </c:pt>
                <c:pt idx="257">
                  <c:v>9969</c:v>
                </c:pt>
                <c:pt idx="258">
                  <c:v>9178</c:v>
                </c:pt>
                <c:pt idx="259">
                  <c:v>9871</c:v>
                </c:pt>
                <c:pt idx="260">
                  <c:v>11751</c:v>
                </c:pt>
                <c:pt idx="261">
                  <c:v>10472</c:v>
                </c:pt>
                <c:pt idx="262">
                  <c:v>9934</c:v>
                </c:pt>
                <c:pt idx="263">
                  <c:v>10147</c:v>
                </c:pt>
                <c:pt idx="264">
                  <c:v>10975</c:v>
                </c:pt>
                <c:pt idx="265">
                  <c:v>10364</c:v>
                </c:pt>
                <c:pt idx="266">
                  <c:v>10041</c:v>
                </c:pt>
                <c:pt idx="267">
                  <c:v>9309</c:v>
                </c:pt>
                <c:pt idx="268">
                  <c:v>9354</c:v>
                </c:pt>
                <c:pt idx="269">
                  <c:v>10748</c:v>
                </c:pt>
                <c:pt idx="270">
                  <c:v>9562</c:v>
                </c:pt>
                <c:pt idx="271">
                  <c:v>9812</c:v>
                </c:pt>
                <c:pt idx="272">
                  <c:v>9884</c:v>
                </c:pt>
                <c:pt idx="273">
                  <c:v>8982</c:v>
                </c:pt>
                <c:pt idx="274">
                  <c:v>8924</c:v>
                </c:pt>
                <c:pt idx="275">
                  <c:v>9601</c:v>
                </c:pt>
                <c:pt idx="276">
                  <c:v>9660</c:v>
                </c:pt>
                <c:pt idx="277">
                  <c:v>9551</c:v>
                </c:pt>
                <c:pt idx="278">
                  <c:v>11113</c:v>
                </c:pt>
                <c:pt idx="279">
                  <c:v>10013</c:v>
                </c:pt>
                <c:pt idx="280">
                  <c:v>9638</c:v>
                </c:pt>
                <c:pt idx="281">
                  <c:v>8978</c:v>
                </c:pt>
                <c:pt idx="282">
                  <c:v>9617</c:v>
                </c:pt>
                <c:pt idx="283">
                  <c:v>10717</c:v>
                </c:pt>
                <c:pt idx="284">
                  <c:v>10589</c:v>
                </c:pt>
                <c:pt idx="285">
                  <c:v>10242</c:v>
                </c:pt>
                <c:pt idx="286">
                  <c:v>10663</c:v>
                </c:pt>
                <c:pt idx="287">
                  <c:v>9555</c:v>
                </c:pt>
                <c:pt idx="288">
                  <c:v>9751</c:v>
                </c:pt>
                <c:pt idx="289">
                  <c:v>9820</c:v>
                </c:pt>
                <c:pt idx="290">
                  <c:v>10728</c:v>
                </c:pt>
                <c:pt idx="291">
                  <c:v>11527</c:v>
                </c:pt>
                <c:pt idx="292">
                  <c:v>10473</c:v>
                </c:pt>
                <c:pt idx="293">
                  <c:v>9931</c:v>
                </c:pt>
                <c:pt idx="294">
                  <c:v>10160</c:v>
                </c:pt>
                <c:pt idx="295">
                  <c:v>9810</c:v>
                </c:pt>
                <c:pt idx="296">
                  <c:v>9381</c:v>
                </c:pt>
                <c:pt idx="297">
                  <c:v>10644</c:v>
                </c:pt>
                <c:pt idx="298">
                  <c:v>10710</c:v>
                </c:pt>
                <c:pt idx="299">
                  <c:v>10896</c:v>
                </c:pt>
                <c:pt idx="300">
                  <c:v>10928</c:v>
                </c:pt>
                <c:pt idx="301">
                  <c:v>10256</c:v>
                </c:pt>
                <c:pt idx="302">
                  <c:v>10516</c:v>
                </c:pt>
                <c:pt idx="303">
                  <c:v>11149</c:v>
                </c:pt>
                <c:pt idx="304">
                  <c:v>11001</c:v>
                </c:pt>
                <c:pt idx="305">
                  <c:v>11228</c:v>
                </c:pt>
                <c:pt idx="306">
                  <c:v>10365</c:v>
                </c:pt>
                <c:pt idx="307">
                  <c:v>9074</c:v>
                </c:pt>
                <c:pt idx="308">
                  <c:v>9235</c:v>
                </c:pt>
                <c:pt idx="309">
                  <c:v>9518</c:v>
                </c:pt>
                <c:pt idx="310">
                  <c:v>10392</c:v>
                </c:pt>
                <c:pt idx="311">
                  <c:v>10641</c:v>
                </c:pt>
                <c:pt idx="312">
                  <c:v>10799</c:v>
                </c:pt>
                <c:pt idx="313">
                  <c:v>11531</c:v>
                </c:pt>
                <c:pt idx="314">
                  <c:v>10232</c:v>
                </c:pt>
                <c:pt idx="315">
                  <c:v>10612</c:v>
                </c:pt>
                <c:pt idx="316">
                  <c:v>9971</c:v>
                </c:pt>
                <c:pt idx="317">
                  <c:v>10917</c:v>
                </c:pt>
                <c:pt idx="318">
                  <c:v>11631</c:v>
                </c:pt>
                <c:pt idx="319">
                  <c:v>12195</c:v>
                </c:pt>
                <c:pt idx="320">
                  <c:v>12552</c:v>
                </c:pt>
                <c:pt idx="321">
                  <c:v>11698</c:v>
                </c:pt>
                <c:pt idx="322">
                  <c:v>11063</c:v>
                </c:pt>
                <c:pt idx="323">
                  <c:v>10935</c:v>
                </c:pt>
                <c:pt idx="324">
                  <c:v>12826</c:v>
                </c:pt>
                <c:pt idx="325">
                  <c:v>14300</c:v>
                </c:pt>
                <c:pt idx="326">
                  <c:v>13021</c:v>
                </c:pt>
                <c:pt idx="327">
                  <c:v>11780</c:v>
                </c:pt>
                <c:pt idx="328">
                  <c:v>11501</c:v>
                </c:pt>
                <c:pt idx="329">
                  <c:v>12920</c:v>
                </c:pt>
                <c:pt idx="330">
                  <c:v>12246</c:v>
                </c:pt>
                <c:pt idx="331">
                  <c:v>12128</c:v>
                </c:pt>
                <c:pt idx="332">
                  <c:v>11966</c:v>
                </c:pt>
                <c:pt idx="333">
                  <c:v>12626</c:v>
                </c:pt>
                <c:pt idx="334">
                  <c:v>13087</c:v>
                </c:pt>
                <c:pt idx="335">
                  <c:v>12834</c:v>
                </c:pt>
                <c:pt idx="336">
                  <c:v>14649</c:v>
                </c:pt>
                <c:pt idx="337">
                  <c:v>15035</c:v>
                </c:pt>
                <c:pt idx="338">
                  <c:v>19548</c:v>
                </c:pt>
                <c:pt idx="339">
                  <c:v>19984</c:v>
                </c:pt>
                <c:pt idx="340">
                  <c:v>18348</c:v>
                </c:pt>
                <c:pt idx="341">
                  <c:v>23828</c:v>
                </c:pt>
                <c:pt idx="342">
                  <c:v>22906</c:v>
                </c:pt>
                <c:pt idx="343">
                  <c:v>24831</c:v>
                </c:pt>
                <c:pt idx="344">
                  <c:v>26038</c:v>
                </c:pt>
                <c:pt idx="345">
                  <c:v>33708</c:v>
                </c:pt>
                <c:pt idx="346">
                  <c:v>29730</c:v>
                </c:pt>
                <c:pt idx="347">
                  <c:v>24362</c:v>
                </c:pt>
                <c:pt idx="348">
                  <c:v>26415</c:v>
                </c:pt>
                <c:pt idx="349">
                  <c:v>19836</c:v>
                </c:pt>
                <c:pt idx="350">
                  <c:v>20758</c:v>
                </c:pt>
                <c:pt idx="351">
                  <c:v>21126</c:v>
                </c:pt>
                <c:pt idx="352">
                  <c:v>23956</c:v>
                </c:pt>
                <c:pt idx="353">
                  <c:v>23986</c:v>
                </c:pt>
                <c:pt idx="354">
                  <c:v>24112</c:v>
                </c:pt>
                <c:pt idx="355">
                  <c:v>26185</c:v>
                </c:pt>
                <c:pt idx="356">
                  <c:v>19370</c:v>
                </c:pt>
                <c:pt idx="357">
                  <c:v>20311</c:v>
                </c:pt>
                <c:pt idx="358">
                  <c:v>21485</c:v>
                </c:pt>
                <c:pt idx="359">
                  <c:v>24467</c:v>
                </c:pt>
                <c:pt idx="360">
                  <c:v>23454</c:v>
                </c:pt>
                <c:pt idx="361">
                  <c:v>26188</c:v>
                </c:pt>
                <c:pt idx="362">
                  <c:v>21197</c:v>
                </c:pt>
                <c:pt idx="363">
                  <c:v>17981</c:v>
                </c:pt>
                <c:pt idx="364">
                  <c:v>16758</c:v>
                </c:pt>
                <c:pt idx="365">
                  <c:v>15216</c:v>
                </c:pt>
                <c:pt idx="366">
                  <c:v>16844</c:v>
                </c:pt>
                <c:pt idx="367">
                  <c:v>19597</c:v>
                </c:pt>
                <c:pt idx="368">
                  <c:v>22972</c:v>
                </c:pt>
                <c:pt idx="369">
                  <c:v>22826</c:v>
                </c:pt>
                <c:pt idx="370">
                  <c:v>15801</c:v>
                </c:pt>
                <c:pt idx="371">
                  <c:v>14715</c:v>
                </c:pt>
                <c:pt idx="372">
                  <c:v>15033</c:v>
                </c:pt>
                <c:pt idx="373">
                  <c:v>16661</c:v>
                </c:pt>
                <c:pt idx="374">
                  <c:v>23099</c:v>
                </c:pt>
                <c:pt idx="375">
                  <c:v>27528</c:v>
                </c:pt>
                <c:pt idx="376">
                  <c:v>20590</c:v>
                </c:pt>
                <c:pt idx="377">
                  <c:v>18906</c:v>
                </c:pt>
                <c:pt idx="378">
                  <c:v>21550</c:v>
                </c:pt>
                <c:pt idx="379">
                  <c:v>16978</c:v>
                </c:pt>
                <c:pt idx="380">
                  <c:v>17544</c:v>
                </c:pt>
                <c:pt idx="381">
                  <c:v>19319</c:v>
                </c:pt>
                <c:pt idx="382">
                  <c:v>20300</c:v>
                </c:pt>
                <c:pt idx="383">
                  <c:v>19637</c:v>
                </c:pt>
                <c:pt idx="384">
                  <c:v>16147</c:v>
                </c:pt>
                <c:pt idx="385">
                  <c:v>16466</c:v>
                </c:pt>
                <c:pt idx="386">
                  <c:v>16342</c:v>
                </c:pt>
                <c:pt idx="387">
                  <c:v>15294</c:v>
                </c:pt>
                <c:pt idx="388">
                  <c:v>18334</c:v>
                </c:pt>
                <c:pt idx="389">
                  <c:v>19113</c:v>
                </c:pt>
                <c:pt idx="390">
                  <c:v>20778</c:v>
                </c:pt>
                <c:pt idx="391">
                  <c:v>17337</c:v>
                </c:pt>
                <c:pt idx="392">
                  <c:v>15980</c:v>
                </c:pt>
                <c:pt idx="393">
                  <c:v>20870</c:v>
                </c:pt>
                <c:pt idx="394">
                  <c:v>20639</c:v>
                </c:pt>
                <c:pt idx="395">
                  <c:v>21288</c:v>
                </c:pt>
                <c:pt idx="396">
                  <c:v>23520</c:v>
                </c:pt>
                <c:pt idx="397">
                  <c:v>22829</c:v>
                </c:pt>
                <c:pt idx="398">
                  <c:v>18981</c:v>
                </c:pt>
                <c:pt idx="399">
                  <c:v>17870</c:v>
                </c:pt>
                <c:pt idx="400">
                  <c:v>16222</c:v>
                </c:pt>
                <c:pt idx="401">
                  <c:v>21899</c:v>
                </c:pt>
                <c:pt idx="402">
                  <c:v>22854</c:v>
                </c:pt>
                <c:pt idx="403">
                  <c:v>27109</c:v>
                </c:pt>
                <c:pt idx="404">
                  <c:v>28469</c:v>
                </c:pt>
                <c:pt idx="405">
                  <c:v>20349</c:v>
                </c:pt>
                <c:pt idx="406">
                  <c:v>18335</c:v>
                </c:pt>
                <c:pt idx="407">
                  <c:v>19161</c:v>
                </c:pt>
                <c:pt idx="408">
                  <c:v>19818</c:v>
                </c:pt>
                <c:pt idx="409">
                  <c:v>23201</c:v>
                </c:pt>
                <c:pt idx="410">
                  <c:v>23716</c:v>
                </c:pt>
                <c:pt idx="411">
                  <c:v>25189</c:v>
                </c:pt>
                <c:pt idx="412">
                  <c:v>16072</c:v>
                </c:pt>
                <c:pt idx="413">
                  <c:v>17036</c:v>
                </c:pt>
                <c:pt idx="414">
                  <c:v>16043</c:v>
                </c:pt>
                <c:pt idx="415">
                  <c:v>16622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C9-4A0C-8390-B28595A5165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Samokat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Sheet1!$D$2:$D$417</c:f>
              <c:numCache>
                <c:formatCode>General</c:formatCode>
                <c:ptCount val="416"/>
                <c:pt idx="0">
                  <c:v>4608</c:v>
                </c:pt>
                <c:pt idx="1">
                  <c:v>4231</c:v>
                </c:pt>
                <c:pt idx="2">
                  <c:v>4723</c:v>
                </c:pt>
                <c:pt idx="3">
                  <c:v>5210</c:v>
                </c:pt>
                <c:pt idx="4">
                  <c:v>5820</c:v>
                </c:pt>
                <c:pt idx="5">
                  <c:v>6097</c:v>
                </c:pt>
                <c:pt idx="6">
                  <c:v>5511</c:v>
                </c:pt>
                <c:pt idx="7">
                  <c:v>6017</c:v>
                </c:pt>
                <c:pt idx="8">
                  <c:v>5653</c:v>
                </c:pt>
                <c:pt idx="9">
                  <c:v>5887</c:v>
                </c:pt>
                <c:pt idx="10">
                  <c:v>6250</c:v>
                </c:pt>
                <c:pt idx="11">
                  <c:v>6614</c:v>
                </c:pt>
                <c:pt idx="12">
                  <c:v>7143</c:v>
                </c:pt>
                <c:pt idx="13">
                  <c:v>6039</c:v>
                </c:pt>
                <c:pt idx="14">
                  <c:v>6152</c:v>
                </c:pt>
                <c:pt idx="15">
                  <c:v>5908</c:v>
                </c:pt>
                <c:pt idx="16">
                  <c:v>6569</c:v>
                </c:pt>
                <c:pt idx="17">
                  <c:v>6112</c:v>
                </c:pt>
                <c:pt idx="18">
                  <c:v>5770</c:v>
                </c:pt>
                <c:pt idx="19">
                  <c:v>5795</c:v>
                </c:pt>
                <c:pt idx="20">
                  <c:v>5419</c:v>
                </c:pt>
                <c:pt idx="21">
                  <c:v>4386</c:v>
                </c:pt>
                <c:pt idx="22">
                  <c:v>4999</c:v>
                </c:pt>
                <c:pt idx="23">
                  <c:v>5707</c:v>
                </c:pt>
                <c:pt idx="24">
                  <c:v>5321</c:v>
                </c:pt>
                <c:pt idx="25">
                  <c:v>6236</c:v>
                </c:pt>
                <c:pt idx="26">
                  <c:v>7249</c:v>
                </c:pt>
                <c:pt idx="27">
                  <c:v>6057</c:v>
                </c:pt>
                <c:pt idx="28">
                  <c:v>6244</c:v>
                </c:pt>
                <c:pt idx="29">
                  <c:v>6367</c:v>
                </c:pt>
                <c:pt idx="30">
                  <c:v>7060</c:v>
                </c:pt>
                <c:pt idx="31">
                  <c:v>7603</c:v>
                </c:pt>
                <c:pt idx="32">
                  <c:v>8165</c:v>
                </c:pt>
                <c:pt idx="33">
                  <c:v>9566</c:v>
                </c:pt>
                <c:pt idx="34">
                  <c:v>9260</c:v>
                </c:pt>
                <c:pt idx="35">
                  <c:v>8271</c:v>
                </c:pt>
                <c:pt idx="36">
                  <c:v>10080</c:v>
                </c:pt>
                <c:pt idx="37">
                  <c:v>11919</c:v>
                </c:pt>
                <c:pt idx="38">
                  <c:v>12597</c:v>
                </c:pt>
                <c:pt idx="39">
                  <c:v>13712</c:v>
                </c:pt>
                <c:pt idx="40">
                  <c:v>12691</c:v>
                </c:pt>
                <c:pt idx="41">
                  <c:v>11903</c:v>
                </c:pt>
                <c:pt idx="42">
                  <c:v>10971</c:v>
                </c:pt>
                <c:pt idx="43">
                  <c:v>10650</c:v>
                </c:pt>
                <c:pt idx="44">
                  <c:v>11558</c:v>
                </c:pt>
                <c:pt idx="45">
                  <c:v>12661</c:v>
                </c:pt>
                <c:pt idx="46">
                  <c:v>12767</c:v>
                </c:pt>
                <c:pt idx="47">
                  <c:v>13230</c:v>
                </c:pt>
                <c:pt idx="48">
                  <c:v>10850</c:v>
                </c:pt>
                <c:pt idx="49">
                  <c:v>10703</c:v>
                </c:pt>
                <c:pt idx="50">
                  <c:v>11375</c:v>
                </c:pt>
                <c:pt idx="51">
                  <c:v>11374</c:v>
                </c:pt>
                <c:pt idx="52">
                  <c:v>11202</c:v>
                </c:pt>
                <c:pt idx="53">
                  <c:v>13697</c:v>
                </c:pt>
                <c:pt idx="54">
                  <c:v>13220</c:v>
                </c:pt>
                <c:pt idx="55">
                  <c:v>11657</c:v>
                </c:pt>
                <c:pt idx="56">
                  <c:v>11835</c:v>
                </c:pt>
                <c:pt idx="57">
                  <c:v>11515</c:v>
                </c:pt>
                <c:pt idx="58">
                  <c:v>11741</c:v>
                </c:pt>
                <c:pt idx="59">
                  <c:v>12854</c:v>
                </c:pt>
                <c:pt idx="60">
                  <c:v>14106</c:v>
                </c:pt>
                <c:pt idx="61">
                  <c:v>15222</c:v>
                </c:pt>
                <c:pt idx="62">
                  <c:v>13329</c:v>
                </c:pt>
                <c:pt idx="63">
                  <c:v>13333</c:v>
                </c:pt>
                <c:pt idx="64">
                  <c:v>13813</c:v>
                </c:pt>
                <c:pt idx="65">
                  <c:v>12112</c:v>
                </c:pt>
                <c:pt idx="66">
                  <c:v>12454</c:v>
                </c:pt>
                <c:pt idx="67">
                  <c:v>13960</c:v>
                </c:pt>
                <c:pt idx="68">
                  <c:v>13400</c:v>
                </c:pt>
                <c:pt idx="69">
                  <c:v>12340</c:v>
                </c:pt>
                <c:pt idx="70">
                  <c:v>12852</c:v>
                </c:pt>
                <c:pt idx="71">
                  <c:v>12976</c:v>
                </c:pt>
                <c:pt idx="72">
                  <c:v>12381</c:v>
                </c:pt>
                <c:pt idx="73">
                  <c:v>13216</c:v>
                </c:pt>
                <c:pt idx="74">
                  <c:v>13874</c:v>
                </c:pt>
                <c:pt idx="75">
                  <c:v>15247</c:v>
                </c:pt>
                <c:pt idx="76">
                  <c:v>13009</c:v>
                </c:pt>
                <c:pt idx="77">
                  <c:v>12342</c:v>
                </c:pt>
                <c:pt idx="78">
                  <c:v>12221</c:v>
                </c:pt>
                <c:pt idx="79">
                  <c:v>12606</c:v>
                </c:pt>
                <c:pt idx="80">
                  <c:v>13395</c:v>
                </c:pt>
                <c:pt idx="81">
                  <c:v>13347</c:v>
                </c:pt>
                <c:pt idx="82">
                  <c:v>15326</c:v>
                </c:pt>
                <c:pt idx="83">
                  <c:v>11087</c:v>
                </c:pt>
                <c:pt idx="84">
                  <c:v>10926</c:v>
                </c:pt>
                <c:pt idx="85">
                  <c:v>10758</c:v>
                </c:pt>
                <c:pt idx="86">
                  <c:v>10476</c:v>
                </c:pt>
                <c:pt idx="87">
                  <c:v>12395</c:v>
                </c:pt>
                <c:pt idx="88">
                  <c:v>12443</c:v>
                </c:pt>
                <c:pt idx="89">
                  <c:v>12824</c:v>
                </c:pt>
                <c:pt idx="90">
                  <c:v>11377</c:v>
                </c:pt>
                <c:pt idx="91">
                  <c:v>10856</c:v>
                </c:pt>
                <c:pt idx="92">
                  <c:v>10364</c:v>
                </c:pt>
                <c:pt idx="93">
                  <c:v>10288</c:v>
                </c:pt>
                <c:pt idx="94">
                  <c:v>11741</c:v>
                </c:pt>
                <c:pt idx="95">
                  <c:v>14054</c:v>
                </c:pt>
                <c:pt idx="96">
                  <c:v>12310</c:v>
                </c:pt>
                <c:pt idx="97">
                  <c:v>11540</c:v>
                </c:pt>
                <c:pt idx="98">
                  <c:v>10845</c:v>
                </c:pt>
                <c:pt idx="99">
                  <c:v>11176</c:v>
                </c:pt>
                <c:pt idx="100">
                  <c:v>10750</c:v>
                </c:pt>
                <c:pt idx="101">
                  <c:v>12133</c:v>
                </c:pt>
                <c:pt idx="102">
                  <c:v>12195</c:v>
                </c:pt>
                <c:pt idx="103">
                  <c:v>12104</c:v>
                </c:pt>
                <c:pt idx="104">
                  <c:v>9619</c:v>
                </c:pt>
                <c:pt idx="105">
                  <c:v>9374</c:v>
                </c:pt>
                <c:pt idx="106">
                  <c:v>9095</c:v>
                </c:pt>
                <c:pt idx="107">
                  <c:v>9438</c:v>
                </c:pt>
                <c:pt idx="108">
                  <c:v>10093</c:v>
                </c:pt>
                <c:pt idx="109">
                  <c:v>12007</c:v>
                </c:pt>
                <c:pt idx="110">
                  <c:v>11184</c:v>
                </c:pt>
                <c:pt idx="111">
                  <c:v>9131</c:v>
                </c:pt>
                <c:pt idx="112">
                  <c:v>8809</c:v>
                </c:pt>
                <c:pt idx="113">
                  <c:v>9476</c:v>
                </c:pt>
                <c:pt idx="114">
                  <c:v>9624</c:v>
                </c:pt>
                <c:pt idx="115">
                  <c:v>10677</c:v>
                </c:pt>
                <c:pt idx="116">
                  <c:v>10918</c:v>
                </c:pt>
                <c:pt idx="117">
                  <c:v>9804</c:v>
                </c:pt>
                <c:pt idx="118">
                  <c:v>9808</c:v>
                </c:pt>
                <c:pt idx="119">
                  <c:v>8802</c:v>
                </c:pt>
                <c:pt idx="120">
                  <c:v>9438</c:v>
                </c:pt>
                <c:pt idx="121">
                  <c:v>9917</c:v>
                </c:pt>
                <c:pt idx="122">
                  <c:v>11571</c:v>
                </c:pt>
                <c:pt idx="123">
                  <c:v>10396</c:v>
                </c:pt>
                <c:pt idx="124">
                  <c:v>9191</c:v>
                </c:pt>
                <c:pt idx="125">
                  <c:v>9270</c:v>
                </c:pt>
                <c:pt idx="126">
                  <c:v>10261</c:v>
                </c:pt>
                <c:pt idx="127">
                  <c:v>10446</c:v>
                </c:pt>
                <c:pt idx="128">
                  <c:v>9540</c:v>
                </c:pt>
                <c:pt idx="129">
                  <c:v>9598</c:v>
                </c:pt>
                <c:pt idx="130">
                  <c:v>12129</c:v>
                </c:pt>
                <c:pt idx="131">
                  <c:v>9698</c:v>
                </c:pt>
                <c:pt idx="132">
                  <c:v>8698</c:v>
                </c:pt>
                <c:pt idx="133">
                  <c:v>9373</c:v>
                </c:pt>
                <c:pt idx="134">
                  <c:v>9520</c:v>
                </c:pt>
                <c:pt idx="135">
                  <c:v>10963</c:v>
                </c:pt>
                <c:pt idx="136">
                  <c:v>11176</c:v>
                </c:pt>
                <c:pt idx="137">
                  <c:v>11723</c:v>
                </c:pt>
                <c:pt idx="138">
                  <c:v>12305</c:v>
                </c:pt>
                <c:pt idx="139">
                  <c:v>10101</c:v>
                </c:pt>
                <c:pt idx="140">
                  <c:v>9599</c:v>
                </c:pt>
                <c:pt idx="141">
                  <c:v>9258</c:v>
                </c:pt>
                <c:pt idx="142">
                  <c:v>9093</c:v>
                </c:pt>
                <c:pt idx="143">
                  <c:v>9926</c:v>
                </c:pt>
                <c:pt idx="144">
                  <c:v>10331</c:v>
                </c:pt>
                <c:pt idx="145">
                  <c:v>10787</c:v>
                </c:pt>
                <c:pt idx="146">
                  <c:v>9415</c:v>
                </c:pt>
                <c:pt idx="147">
                  <c:v>9763</c:v>
                </c:pt>
                <c:pt idx="148">
                  <c:v>9705</c:v>
                </c:pt>
                <c:pt idx="149">
                  <c:v>10317</c:v>
                </c:pt>
                <c:pt idx="150">
                  <c:v>11002</c:v>
                </c:pt>
                <c:pt idx="151">
                  <c:v>10874</c:v>
                </c:pt>
                <c:pt idx="152">
                  <c:v>10891</c:v>
                </c:pt>
                <c:pt idx="153">
                  <c:v>9141</c:v>
                </c:pt>
                <c:pt idx="154">
                  <c:v>9463</c:v>
                </c:pt>
                <c:pt idx="155">
                  <c:v>9077</c:v>
                </c:pt>
                <c:pt idx="156">
                  <c:v>8734</c:v>
                </c:pt>
                <c:pt idx="157">
                  <c:v>9702</c:v>
                </c:pt>
                <c:pt idx="158">
                  <c:v>12156</c:v>
                </c:pt>
                <c:pt idx="159">
                  <c:v>12029</c:v>
                </c:pt>
                <c:pt idx="160">
                  <c:v>10914</c:v>
                </c:pt>
                <c:pt idx="161">
                  <c:v>10952</c:v>
                </c:pt>
                <c:pt idx="162">
                  <c:v>10231</c:v>
                </c:pt>
                <c:pt idx="163">
                  <c:v>9151</c:v>
                </c:pt>
                <c:pt idx="164">
                  <c:v>10403</c:v>
                </c:pt>
                <c:pt idx="165">
                  <c:v>12900</c:v>
                </c:pt>
                <c:pt idx="166">
                  <c:v>12204</c:v>
                </c:pt>
                <c:pt idx="167">
                  <c:v>11835</c:v>
                </c:pt>
                <c:pt idx="168">
                  <c:v>11195</c:v>
                </c:pt>
                <c:pt idx="169">
                  <c:v>10171</c:v>
                </c:pt>
                <c:pt idx="170">
                  <c:v>10577</c:v>
                </c:pt>
                <c:pt idx="171">
                  <c:v>11443</c:v>
                </c:pt>
                <c:pt idx="172">
                  <c:v>12241</c:v>
                </c:pt>
                <c:pt idx="173">
                  <c:v>12476</c:v>
                </c:pt>
                <c:pt idx="174">
                  <c:v>11771</c:v>
                </c:pt>
                <c:pt idx="175">
                  <c:v>11689</c:v>
                </c:pt>
                <c:pt idx="176">
                  <c:v>10271</c:v>
                </c:pt>
                <c:pt idx="177">
                  <c:v>9823</c:v>
                </c:pt>
                <c:pt idx="178">
                  <c:v>10782</c:v>
                </c:pt>
                <c:pt idx="179">
                  <c:v>11009</c:v>
                </c:pt>
                <c:pt idx="180">
                  <c:v>11313</c:v>
                </c:pt>
                <c:pt idx="181">
                  <c:v>9331</c:v>
                </c:pt>
                <c:pt idx="182">
                  <c:v>9142</c:v>
                </c:pt>
                <c:pt idx="183">
                  <c:v>9144</c:v>
                </c:pt>
                <c:pt idx="184">
                  <c:v>9770</c:v>
                </c:pt>
                <c:pt idx="185">
                  <c:v>9819</c:v>
                </c:pt>
                <c:pt idx="186">
                  <c:v>10598</c:v>
                </c:pt>
                <c:pt idx="187">
                  <c:v>11270</c:v>
                </c:pt>
                <c:pt idx="188">
                  <c:v>10830</c:v>
                </c:pt>
                <c:pt idx="189">
                  <c:v>9805</c:v>
                </c:pt>
                <c:pt idx="190">
                  <c:v>10731</c:v>
                </c:pt>
                <c:pt idx="191">
                  <c:v>11298</c:v>
                </c:pt>
                <c:pt idx="192">
                  <c:v>13323</c:v>
                </c:pt>
                <c:pt idx="193">
                  <c:v>12502</c:v>
                </c:pt>
                <c:pt idx="194">
                  <c:v>13972</c:v>
                </c:pt>
                <c:pt idx="195">
                  <c:v>10150</c:v>
                </c:pt>
                <c:pt idx="196">
                  <c:v>12054</c:v>
                </c:pt>
                <c:pt idx="197">
                  <c:v>13840</c:v>
                </c:pt>
                <c:pt idx="198">
                  <c:v>15576</c:v>
                </c:pt>
                <c:pt idx="199">
                  <c:v>15933</c:v>
                </c:pt>
                <c:pt idx="200">
                  <c:v>19619</c:v>
                </c:pt>
                <c:pt idx="201">
                  <c:v>23421</c:v>
                </c:pt>
                <c:pt idx="202">
                  <c:v>18349</c:v>
                </c:pt>
                <c:pt idx="203">
                  <c:v>19974</c:v>
                </c:pt>
                <c:pt idx="204">
                  <c:v>18709</c:v>
                </c:pt>
                <c:pt idx="205">
                  <c:v>17904</c:v>
                </c:pt>
                <c:pt idx="206">
                  <c:v>15434</c:v>
                </c:pt>
                <c:pt idx="207">
                  <c:v>20226</c:v>
                </c:pt>
                <c:pt idx="208">
                  <c:v>17958</c:v>
                </c:pt>
                <c:pt idx="209">
                  <c:v>14842</c:v>
                </c:pt>
                <c:pt idx="210">
                  <c:v>15379</c:v>
                </c:pt>
                <c:pt idx="211">
                  <c:v>15998</c:v>
                </c:pt>
                <c:pt idx="212">
                  <c:v>17430</c:v>
                </c:pt>
                <c:pt idx="213">
                  <c:v>18931</c:v>
                </c:pt>
                <c:pt idx="214">
                  <c:v>26345</c:v>
                </c:pt>
                <c:pt idx="215">
                  <c:v>25333</c:v>
                </c:pt>
                <c:pt idx="216">
                  <c:v>17221</c:v>
                </c:pt>
                <c:pt idx="217">
                  <c:v>17527</c:v>
                </c:pt>
                <c:pt idx="218">
                  <c:v>17182</c:v>
                </c:pt>
                <c:pt idx="219">
                  <c:v>19920</c:v>
                </c:pt>
                <c:pt idx="220">
                  <c:v>23945</c:v>
                </c:pt>
                <c:pt idx="221">
                  <c:v>26117</c:v>
                </c:pt>
                <c:pt idx="222">
                  <c:v>24609</c:v>
                </c:pt>
                <c:pt idx="223">
                  <c:v>16930</c:v>
                </c:pt>
                <c:pt idx="224">
                  <c:v>18591</c:v>
                </c:pt>
                <c:pt idx="225">
                  <c:v>17970</c:v>
                </c:pt>
                <c:pt idx="226">
                  <c:v>16565</c:v>
                </c:pt>
                <c:pt idx="227">
                  <c:v>16487</c:v>
                </c:pt>
                <c:pt idx="228">
                  <c:v>23922</c:v>
                </c:pt>
                <c:pt idx="229">
                  <c:v>22027</c:v>
                </c:pt>
                <c:pt idx="230">
                  <c:v>18512</c:v>
                </c:pt>
                <c:pt idx="231">
                  <c:v>17545</c:v>
                </c:pt>
                <c:pt idx="232">
                  <c:v>18125</c:v>
                </c:pt>
                <c:pt idx="233">
                  <c:v>17966</c:v>
                </c:pt>
                <c:pt idx="234">
                  <c:v>19329</c:v>
                </c:pt>
                <c:pt idx="235">
                  <c:v>25348</c:v>
                </c:pt>
                <c:pt idx="236">
                  <c:v>25185</c:v>
                </c:pt>
                <c:pt idx="237">
                  <c:v>19489</c:v>
                </c:pt>
                <c:pt idx="238">
                  <c:v>20193</c:v>
                </c:pt>
                <c:pt idx="239">
                  <c:v>22694</c:v>
                </c:pt>
                <c:pt idx="240">
                  <c:v>23897</c:v>
                </c:pt>
                <c:pt idx="241">
                  <c:v>28289</c:v>
                </c:pt>
                <c:pt idx="242">
                  <c:v>26729</c:v>
                </c:pt>
                <c:pt idx="243">
                  <c:v>24047</c:v>
                </c:pt>
                <c:pt idx="244">
                  <c:v>24071</c:v>
                </c:pt>
                <c:pt idx="245">
                  <c:v>20799</c:v>
                </c:pt>
                <c:pt idx="246">
                  <c:v>21022</c:v>
                </c:pt>
                <c:pt idx="247">
                  <c:v>20911</c:v>
                </c:pt>
                <c:pt idx="248">
                  <c:v>20374</c:v>
                </c:pt>
                <c:pt idx="249">
                  <c:v>25788</c:v>
                </c:pt>
                <c:pt idx="250">
                  <c:v>20614</c:v>
                </c:pt>
                <c:pt idx="251">
                  <c:v>22033</c:v>
                </c:pt>
                <c:pt idx="252">
                  <c:v>18745</c:v>
                </c:pt>
                <c:pt idx="253">
                  <c:v>16174</c:v>
                </c:pt>
                <c:pt idx="254">
                  <c:v>16955</c:v>
                </c:pt>
                <c:pt idx="255">
                  <c:v>16850</c:v>
                </c:pt>
                <c:pt idx="256">
                  <c:v>18907</c:v>
                </c:pt>
                <c:pt idx="257">
                  <c:v>16415</c:v>
                </c:pt>
                <c:pt idx="258">
                  <c:v>14743</c:v>
                </c:pt>
                <c:pt idx="259">
                  <c:v>13022</c:v>
                </c:pt>
                <c:pt idx="260">
                  <c:v>15241</c:v>
                </c:pt>
                <c:pt idx="261">
                  <c:v>17261</c:v>
                </c:pt>
                <c:pt idx="262">
                  <c:v>18921</c:v>
                </c:pt>
                <c:pt idx="263">
                  <c:v>17531</c:v>
                </c:pt>
                <c:pt idx="264">
                  <c:v>22461</c:v>
                </c:pt>
                <c:pt idx="265">
                  <c:v>16743</c:v>
                </c:pt>
                <c:pt idx="266">
                  <c:v>14588</c:v>
                </c:pt>
                <c:pt idx="267">
                  <c:v>15880</c:v>
                </c:pt>
                <c:pt idx="268">
                  <c:v>16920</c:v>
                </c:pt>
                <c:pt idx="269">
                  <c:v>16582</c:v>
                </c:pt>
                <c:pt idx="270">
                  <c:v>20586</c:v>
                </c:pt>
                <c:pt idx="271">
                  <c:v>23478</c:v>
                </c:pt>
                <c:pt idx="272">
                  <c:v>22479</c:v>
                </c:pt>
                <c:pt idx="273">
                  <c:v>19176</c:v>
                </c:pt>
                <c:pt idx="274">
                  <c:v>20968</c:v>
                </c:pt>
                <c:pt idx="275">
                  <c:v>21439</c:v>
                </c:pt>
                <c:pt idx="276">
                  <c:v>22679</c:v>
                </c:pt>
                <c:pt idx="277">
                  <c:v>21516</c:v>
                </c:pt>
                <c:pt idx="278">
                  <c:v>20603</c:v>
                </c:pt>
                <c:pt idx="279">
                  <c:v>19113</c:v>
                </c:pt>
                <c:pt idx="280">
                  <c:v>19848</c:v>
                </c:pt>
                <c:pt idx="281">
                  <c:v>17123</c:v>
                </c:pt>
                <c:pt idx="282">
                  <c:v>19691</c:v>
                </c:pt>
                <c:pt idx="283">
                  <c:v>22060</c:v>
                </c:pt>
                <c:pt idx="284">
                  <c:v>21209</c:v>
                </c:pt>
                <c:pt idx="285">
                  <c:v>25628</c:v>
                </c:pt>
                <c:pt idx="286">
                  <c:v>21914</c:v>
                </c:pt>
                <c:pt idx="287">
                  <c:v>19182</c:v>
                </c:pt>
                <c:pt idx="288">
                  <c:v>21402</c:v>
                </c:pt>
                <c:pt idx="289">
                  <c:v>25781</c:v>
                </c:pt>
                <c:pt idx="290">
                  <c:v>25492</c:v>
                </c:pt>
                <c:pt idx="291">
                  <c:v>25322</c:v>
                </c:pt>
                <c:pt idx="292">
                  <c:v>26045</c:v>
                </c:pt>
                <c:pt idx="293">
                  <c:v>21279</c:v>
                </c:pt>
                <c:pt idx="294">
                  <c:v>20748</c:v>
                </c:pt>
                <c:pt idx="295">
                  <c:v>20432</c:v>
                </c:pt>
                <c:pt idx="296">
                  <c:v>21458</c:v>
                </c:pt>
                <c:pt idx="297">
                  <c:v>23981</c:v>
                </c:pt>
                <c:pt idx="298">
                  <c:v>28382</c:v>
                </c:pt>
                <c:pt idx="299">
                  <c:v>24925</c:v>
                </c:pt>
                <c:pt idx="300">
                  <c:v>20606</c:v>
                </c:pt>
                <c:pt idx="301">
                  <c:v>20599</c:v>
                </c:pt>
                <c:pt idx="302">
                  <c:v>24023</c:v>
                </c:pt>
                <c:pt idx="303">
                  <c:v>23259</c:v>
                </c:pt>
                <c:pt idx="304">
                  <c:v>23918</c:v>
                </c:pt>
                <c:pt idx="305">
                  <c:v>24202</c:v>
                </c:pt>
                <c:pt idx="306">
                  <c:v>25214</c:v>
                </c:pt>
                <c:pt idx="307">
                  <c:v>23062</c:v>
                </c:pt>
                <c:pt idx="308">
                  <c:v>19474</c:v>
                </c:pt>
                <c:pt idx="309">
                  <c:v>21627</c:v>
                </c:pt>
                <c:pt idx="310">
                  <c:v>21891</c:v>
                </c:pt>
                <c:pt idx="311">
                  <c:v>20962</c:v>
                </c:pt>
                <c:pt idx="312">
                  <c:v>22569</c:v>
                </c:pt>
                <c:pt idx="313">
                  <c:v>21564</c:v>
                </c:pt>
                <c:pt idx="314">
                  <c:v>17661</c:v>
                </c:pt>
                <c:pt idx="315">
                  <c:v>17482</c:v>
                </c:pt>
                <c:pt idx="316">
                  <c:v>17893</c:v>
                </c:pt>
                <c:pt idx="317">
                  <c:v>18674</c:v>
                </c:pt>
                <c:pt idx="318">
                  <c:v>19048</c:v>
                </c:pt>
                <c:pt idx="319">
                  <c:v>17826</c:v>
                </c:pt>
                <c:pt idx="320">
                  <c:v>18473</c:v>
                </c:pt>
                <c:pt idx="321">
                  <c:v>17267</c:v>
                </c:pt>
                <c:pt idx="322">
                  <c:v>16478</c:v>
                </c:pt>
                <c:pt idx="323">
                  <c:v>15717</c:v>
                </c:pt>
                <c:pt idx="324">
                  <c:v>19556</c:v>
                </c:pt>
                <c:pt idx="325">
                  <c:v>20685</c:v>
                </c:pt>
                <c:pt idx="326">
                  <c:v>17105</c:v>
                </c:pt>
                <c:pt idx="327">
                  <c:v>16096</c:v>
                </c:pt>
                <c:pt idx="328">
                  <c:v>14378</c:v>
                </c:pt>
                <c:pt idx="329">
                  <c:v>15520</c:v>
                </c:pt>
                <c:pt idx="330">
                  <c:v>17514</c:v>
                </c:pt>
                <c:pt idx="331">
                  <c:v>16597</c:v>
                </c:pt>
                <c:pt idx="332">
                  <c:v>16941</c:v>
                </c:pt>
                <c:pt idx="333">
                  <c:v>17488</c:v>
                </c:pt>
                <c:pt idx="334">
                  <c:v>18000</c:v>
                </c:pt>
                <c:pt idx="335">
                  <c:v>18310</c:v>
                </c:pt>
                <c:pt idx="336">
                  <c:v>17197</c:v>
                </c:pt>
                <c:pt idx="337">
                  <c:v>16681</c:v>
                </c:pt>
                <c:pt idx="338">
                  <c:v>20050</c:v>
                </c:pt>
                <c:pt idx="339">
                  <c:v>20173</c:v>
                </c:pt>
                <c:pt idx="340">
                  <c:v>18397</c:v>
                </c:pt>
                <c:pt idx="341">
                  <c:v>20393</c:v>
                </c:pt>
                <c:pt idx="342">
                  <c:v>18041</c:v>
                </c:pt>
                <c:pt idx="343">
                  <c:v>17995</c:v>
                </c:pt>
                <c:pt idx="344">
                  <c:v>18052</c:v>
                </c:pt>
                <c:pt idx="345">
                  <c:v>19957</c:v>
                </c:pt>
                <c:pt idx="346">
                  <c:v>17565</c:v>
                </c:pt>
                <c:pt idx="347">
                  <c:v>16864</c:v>
                </c:pt>
                <c:pt idx="348">
                  <c:v>18643</c:v>
                </c:pt>
                <c:pt idx="349">
                  <c:v>16229</c:v>
                </c:pt>
                <c:pt idx="350">
                  <c:v>16557</c:v>
                </c:pt>
                <c:pt idx="351">
                  <c:v>16463</c:v>
                </c:pt>
                <c:pt idx="352">
                  <c:v>17146</c:v>
                </c:pt>
                <c:pt idx="353">
                  <c:v>18952</c:v>
                </c:pt>
                <c:pt idx="354">
                  <c:v>16346</c:v>
                </c:pt>
                <c:pt idx="355">
                  <c:v>18813</c:v>
                </c:pt>
                <c:pt idx="356">
                  <c:v>16383</c:v>
                </c:pt>
                <c:pt idx="357">
                  <c:v>15932</c:v>
                </c:pt>
                <c:pt idx="358">
                  <c:v>15634</c:v>
                </c:pt>
                <c:pt idx="359">
                  <c:v>16694</c:v>
                </c:pt>
                <c:pt idx="360">
                  <c:v>17561</c:v>
                </c:pt>
                <c:pt idx="361">
                  <c:v>16816</c:v>
                </c:pt>
                <c:pt idx="362">
                  <c:v>16354</c:v>
                </c:pt>
                <c:pt idx="363">
                  <c:v>15919</c:v>
                </c:pt>
                <c:pt idx="364">
                  <c:v>14806</c:v>
                </c:pt>
                <c:pt idx="365">
                  <c:v>14178</c:v>
                </c:pt>
                <c:pt idx="366">
                  <c:v>13231</c:v>
                </c:pt>
                <c:pt idx="367">
                  <c:v>15477</c:v>
                </c:pt>
                <c:pt idx="368">
                  <c:v>17274</c:v>
                </c:pt>
                <c:pt idx="369">
                  <c:v>16971</c:v>
                </c:pt>
                <c:pt idx="370">
                  <c:v>12391</c:v>
                </c:pt>
                <c:pt idx="371">
                  <c:v>12985</c:v>
                </c:pt>
                <c:pt idx="372">
                  <c:v>13523</c:v>
                </c:pt>
                <c:pt idx="373">
                  <c:v>14113</c:v>
                </c:pt>
                <c:pt idx="374">
                  <c:v>14196</c:v>
                </c:pt>
                <c:pt idx="375">
                  <c:v>18012</c:v>
                </c:pt>
                <c:pt idx="376">
                  <c:v>17031</c:v>
                </c:pt>
                <c:pt idx="377">
                  <c:v>13833</c:v>
                </c:pt>
                <c:pt idx="378">
                  <c:v>15352</c:v>
                </c:pt>
                <c:pt idx="379">
                  <c:v>13744</c:v>
                </c:pt>
                <c:pt idx="380">
                  <c:v>14301</c:v>
                </c:pt>
                <c:pt idx="381">
                  <c:v>16158</c:v>
                </c:pt>
                <c:pt idx="382">
                  <c:v>16422</c:v>
                </c:pt>
                <c:pt idx="383">
                  <c:v>16763</c:v>
                </c:pt>
                <c:pt idx="384">
                  <c:v>14222</c:v>
                </c:pt>
                <c:pt idx="385">
                  <c:v>13479</c:v>
                </c:pt>
                <c:pt idx="386">
                  <c:v>12975</c:v>
                </c:pt>
                <c:pt idx="387">
                  <c:v>13202</c:v>
                </c:pt>
                <c:pt idx="388">
                  <c:v>13081</c:v>
                </c:pt>
                <c:pt idx="389">
                  <c:v>16583</c:v>
                </c:pt>
                <c:pt idx="390">
                  <c:v>17697</c:v>
                </c:pt>
                <c:pt idx="391">
                  <c:v>13032</c:v>
                </c:pt>
                <c:pt idx="392">
                  <c:v>12311</c:v>
                </c:pt>
                <c:pt idx="393">
                  <c:v>15081</c:v>
                </c:pt>
                <c:pt idx="394">
                  <c:v>13653</c:v>
                </c:pt>
                <c:pt idx="395">
                  <c:v>15020</c:v>
                </c:pt>
                <c:pt idx="396">
                  <c:v>15745</c:v>
                </c:pt>
                <c:pt idx="397">
                  <c:v>16947</c:v>
                </c:pt>
                <c:pt idx="398">
                  <c:v>15045</c:v>
                </c:pt>
                <c:pt idx="399">
                  <c:v>13603</c:v>
                </c:pt>
                <c:pt idx="400">
                  <c:v>12693</c:v>
                </c:pt>
                <c:pt idx="401">
                  <c:v>14278</c:v>
                </c:pt>
                <c:pt idx="402">
                  <c:v>16808</c:v>
                </c:pt>
                <c:pt idx="403">
                  <c:v>19793</c:v>
                </c:pt>
                <c:pt idx="404">
                  <c:v>17952</c:v>
                </c:pt>
                <c:pt idx="405">
                  <c:v>17681</c:v>
                </c:pt>
                <c:pt idx="406">
                  <c:v>16406</c:v>
                </c:pt>
                <c:pt idx="407">
                  <c:v>18813</c:v>
                </c:pt>
                <c:pt idx="408">
                  <c:v>19839</c:v>
                </c:pt>
                <c:pt idx="409">
                  <c:v>22842</c:v>
                </c:pt>
                <c:pt idx="410">
                  <c:v>24372</c:v>
                </c:pt>
                <c:pt idx="411">
                  <c:v>27336</c:v>
                </c:pt>
                <c:pt idx="412">
                  <c:v>18876</c:v>
                </c:pt>
                <c:pt idx="413">
                  <c:v>19231</c:v>
                </c:pt>
                <c:pt idx="414">
                  <c:v>17431</c:v>
                </c:pt>
                <c:pt idx="415">
                  <c:v>17280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EAE-4952-9B7B-F6BAB021C3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Orders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Sheet1!$B$2:$B$417</c:f>
              <c:numCache>
                <c:formatCode>General</c:formatCode>
                <c:ptCount val="416"/>
                <c:pt idx="0">
                  <c:v>164226</c:v>
                </c:pt>
                <c:pt idx="1">
                  <c:v>132578</c:v>
                </c:pt>
                <c:pt idx="2">
                  <c:v>136555</c:v>
                </c:pt>
                <c:pt idx="3">
                  <c:v>179472</c:v>
                </c:pt>
                <c:pt idx="4">
                  <c:v>205625</c:v>
                </c:pt>
                <c:pt idx="5">
                  <c:v>192001</c:v>
                </c:pt>
                <c:pt idx="6">
                  <c:v>133006</c:v>
                </c:pt>
                <c:pt idx="7">
                  <c:v>148126</c:v>
                </c:pt>
                <c:pt idx="8">
                  <c:v>148658</c:v>
                </c:pt>
                <c:pt idx="9">
                  <c:v>163496</c:v>
                </c:pt>
                <c:pt idx="10">
                  <c:v>191584</c:v>
                </c:pt>
                <c:pt idx="11">
                  <c:v>213070</c:v>
                </c:pt>
                <c:pt idx="12">
                  <c:v>205936</c:v>
                </c:pt>
                <c:pt idx="13">
                  <c:v>143388</c:v>
                </c:pt>
                <c:pt idx="14">
                  <c:v>146343</c:v>
                </c:pt>
                <c:pt idx="15">
                  <c:v>150448</c:v>
                </c:pt>
                <c:pt idx="16">
                  <c:v>166491</c:v>
                </c:pt>
                <c:pt idx="17">
                  <c:v>196845</c:v>
                </c:pt>
                <c:pt idx="18">
                  <c:v>218363</c:v>
                </c:pt>
                <c:pt idx="19">
                  <c:v>201035</c:v>
                </c:pt>
                <c:pt idx="20">
                  <c:v>142105</c:v>
                </c:pt>
                <c:pt idx="21">
                  <c:v>140479</c:v>
                </c:pt>
                <c:pt idx="22">
                  <c:v>145571</c:v>
                </c:pt>
                <c:pt idx="23">
                  <c:v>148658</c:v>
                </c:pt>
                <c:pt idx="24">
                  <c:v>194407</c:v>
                </c:pt>
                <c:pt idx="25">
                  <c:v>214615</c:v>
                </c:pt>
                <c:pt idx="26">
                  <c:v>201435</c:v>
                </c:pt>
                <c:pt idx="27">
                  <c:v>147173</c:v>
                </c:pt>
                <c:pt idx="28">
                  <c:v>143718</c:v>
                </c:pt>
                <c:pt idx="29">
                  <c:v>151948</c:v>
                </c:pt>
                <c:pt idx="30">
                  <c:v>157407</c:v>
                </c:pt>
                <c:pt idx="31">
                  <c:v>196384</c:v>
                </c:pt>
                <c:pt idx="32">
                  <c:v>220101</c:v>
                </c:pt>
                <c:pt idx="33">
                  <c:v>208294</c:v>
                </c:pt>
                <c:pt idx="34">
                  <c:v>151085</c:v>
                </c:pt>
                <c:pt idx="35">
                  <c:v>151947</c:v>
                </c:pt>
                <c:pt idx="36">
                  <c:v>158147</c:v>
                </c:pt>
                <c:pt idx="37">
                  <c:v>164689</c:v>
                </c:pt>
                <c:pt idx="38">
                  <c:v>214645</c:v>
                </c:pt>
                <c:pt idx="39">
                  <c:v>231986</c:v>
                </c:pt>
                <c:pt idx="40">
                  <c:v>211517</c:v>
                </c:pt>
                <c:pt idx="41">
                  <c:v>160405</c:v>
                </c:pt>
                <c:pt idx="42">
                  <c:v>159127</c:v>
                </c:pt>
                <c:pt idx="43">
                  <c:v>163844</c:v>
                </c:pt>
                <c:pt idx="44">
                  <c:v>176732</c:v>
                </c:pt>
                <c:pt idx="45">
                  <c:v>216861</c:v>
                </c:pt>
                <c:pt idx="46">
                  <c:v>237664</c:v>
                </c:pt>
                <c:pt idx="47">
                  <c:v>226234</c:v>
                </c:pt>
                <c:pt idx="48">
                  <c:v>159652</c:v>
                </c:pt>
                <c:pt idx="49">
                  <c:v>165759</c:v>
                </c:pt>
                <c:pt idx="50">
                  <c:v>169046</c:v>
                </c:pt>
                <c:pt idx="51">
                  <c:v>183820</c:v>
                </c:pt>
                <c:pt idx="52">
                  <c:v>228341</c:v>
                </c:pt>
                <c:pt idx="53">
                  <c:v>243919</c:v>
                </c:pt>
                <c:pt idx="54">
                  <c:v>219318</c:v>
                </c:pt>
                <c:pt idx="55">
                  <c:v>158111</c:v>
                </c:pt>
                <c:pt idx="56">
                  <c:v>158987</c:v>
                </c:pt>
                <c:pt idx="57">
                  <c:v>164670</c:v>
                </c:pt>
                <c:pt idx="58">
                  <c:v>173130</c:v>
                </c:pt>
                <c:pt idx="59">
                  <c:v>220015</c:v>
                </c:pt>
                <c:pt idx="60">
                  <c:v>245102</c:v>
                </c:pt>
                <c:pt idx="61">
                  <c:v>228136</c:v>
                </c:pt>
                <c:pt idx="62">
                  <c:v>156641</c:v>
                </c:pt>
                <c:pt idx="63">
                  <c:v>179349</c:v>
                </c:pt>
                <c:pt idx="64">
                  <c:v>209356</c:v>
                </c:pt>
                <c:pt idx="65">
                  <c:v>166510</c:v>
                </c:pt>
                <c:pt idx="66">
                  <c:v>207104</c:v>
                </c:pt>
                <c:pt idx="67">
                  <c:v>227420</c:v>
                </c:pt>
                <c:pt idx="68">
                  <c:v>214961</c:v>
                </c:pt>
                <c:pt idx="69">
                  <c:v>154509</c:v>
                </c:pt>
                <c:pt idx="70">
                  <c:v>173969</c:v>
                </c:pt>
                <c:pt idx="71">
                  <c:v>176734</c:v>
                </c:pt>
                <c:pt idx="72">
                  <c:v>185191</c:v>
                </c:pt>
                <c:pt idx="73">
                  <c:v>230035</c:v>
                </c:pt>
                <c:pt idx="74">
                  <c:v>243621</c:v>
                </c:pt>
                <c:pt idx="75">
                  <c:v>218858</c:v>
                </c:pt>
                <c:pt idx="76">
                  <c:v>169711</c:v>
                </c:pt>
                <c:pt idx="77">
                  <c:v>170387</c:v>
                </c:pt>
                <c:pt idx="78">
                  <c:v>174773</c:v>
                </c:pt>
                <c:pt idx="79">
                  <c:v>183941</c:v>
                </c:pt>
                <c:pt idx="80">
                  <c:v>222800</c:v>
                </c:pt>
                <c:pt idx="81">
                  <c:v>232997</c:v>
                </c:pt>
                <c:pt idx="82">
                  <c:v>212134</c:v>
                </c:pt>
                <c:pt idx="83">
                  <c:v>160818</c:v>
                </c:pt>
                <c:pt idx="84">
                  <c:v>167259</c:v>
                </c:pt>
                <c:pt idx="85">
                  <c:v>178871</c:v>
                </c:pt>
                <c:pt idx="86">
                  <c:v>183805</c:v>
                </c:pt>
                <c:pt idx="87">
                  <c:v>226971</c:v>
                </c:pt>
                <c:pt idx="88">
                  <c:v>243338</c:v>
                </c:pt>
                <c:pt idx="89">
                  <c:v>227922</c:v>
                </c:pt>
                <c:pt idx="90">
                  <c:v>161386</c:v>
                </c:pt>
                <c:pt idx="91">
                  <c:v>156956</c:v>
                </c:pt>
                <c:pt idx="92">
                  <c:v>164996</c:v>
                </c:pt>
                <c:pt idx="93">
                  <c:v>172448</c:v>
                </c:pt>
                <c:pt idx="94">
                  <c:v>221694</c:v>
                </c:pt>
                <c:pt idx="95">
                  <c:v>247643</c:v>
                </c:pt>
                <c:pt idx="96">
                  <c:v>222164</c:v>
                </c:pt>
                <c:pt idx="97">
                  <c:v>160245</c:v>
                </c:pt>
                <c:pt idx="98">
                  <c:v>165223</c:v>
                </c:pt>
                <c:pt idx="99">
                  <c:v>173663</c:v>
                </c:pt>
                <c:pt idx="100">
                  <c:v>190382</c:v>
                </c:pt>
                <c:pt idx="101">
                  <c:v>234062</c:v>
                </c:pt>
                <c:pt idx="102">
                  <c:v>258532</c:v>
                </c:pt>
                <c:pt idx="103">
                  <c:v>232729</c:v>
                </c:pt>
                <c:pt idx="104">
                  <c:v>167540</c:v>
                </c:pt>
                <c:pt idx="105">
                  <c:v>176263</c:v>
                </c:pt>
                <c:pt idx="106">
                  <c:v>180345</c:v>
                </c:pt>
                <c:pt idx="107">
                  <c:v>185253</c:v>
                </c:pt>
                <c:pt idx="108">
                  <c:v>232837</c:v>
                </c:pt>
                <c:pt idx="109">
                  <c:v>259854</c:v>
                </c:pt>
                <c:pt idx="110">
                  <c:v>233076</c:v>
                </c:pt>
                <c:pt idx="111">
                  <c:v>169503</c:v>
                </c:pt>
                <c:pt idx="112">
                  <c:v>177195</c:v>
                </c:pt>
                <c:pt idx="113">
                  <c:v>182397</c:v>
                </c:pt>
                <c:pt idx="114">
                  <c:v>190514</c:v>
                </c:pt>
                <c:pt idx="115">
                  <c:v>228802</c:v>
                </c:pt>
                <c:pt idx="116">
                  <c:v>260318</c:v>
                </c:pt>
                <c:pt idx="117">
                  <c:v>231490</c:v>
                </c:pt>
                <c:pt idx="118">
                  <c:v>187410</c:v>
                </c:pt>
                <c:pt idx="119">
                  <c:v>201547</c:v>
                </c:pt>
                <c:pt idx="120">
                  <c:v>210077</c:v>
                </c:pt>
                <c:pt idx="121">
                  <c:v>133269</c:v>
                </c:pt>
                <c:pt idx="122">
                  <c:v>128930</c:v>
                </c:pt>
                <c:pt idx="123">
                  <c:v>187228</c:v>
                </c:pt>
                <c:pt idx="124">
                  <c:v>201731</c:v>
                </c:pt>
                <c:pt idx="125">
                  <c:v>192895</c:v>
                </c:pt>
                <c:pt idx="126">
                  <c:v>190774</c:v>
                </c:pt>
                <c:pt idx="127">
                  <c:v>188192</c:v>
                </c:pt>
                <c:pt idx="128">
                  <c:v>187222</c:v>
                </c:pt>
                <c:pt idx="129">
                  <c:v>202423</c:v>
                </c:pt>
                <c:pt idx="130">
                  <c:v>212421</c:v>
                </c:pt>
                <c:pt idx="131">
                  <c:v>208078</c:v>
                </c:pt>
                <c:pt idx="132">
                  <c:v>155645</c:v>
                </c:pt>
                <c:pt idx="133">
                  <c:v>159047</c:v>
                </c:pt>
                <c:pt idx="134">
                  <c:v>181567</c:v>
                </c:pt>
                <c:pt idx="135">
                  <c:v>175913</c:v>
                </c:pt>
                <c:pt idx="136">
                  <c:v>217796</c:v>
                </c:pt>
                <c:pt idx="137">
                  <c:v>237197</c:v>
                </c:pt>
                <c:pt idx="138">
                  <c:v>217233</c:v>
                </c:pt>
                <c:pt idx="139">
                  <c:v>158806</c:v>
                </c:pt>
                <c:pt idx="140">
                  <c:v>162949</c:v>
                </c:pt>
                <c:pt idx="141">
                  <c:v>162668</c:v>
                </c:pt>
                <c:pt idx="142">
                  <c:v>178032</c:v>
                </c:pt>
                <c:pt idx="143">
                  <c:v>220010</c:v>
                </c:pt>
                <c:pt idx="144">
                  <c:v>252021</c:v>
                </c:pt>
                <c:pt idx="145">
                  <c:v>228583</c:v>
                </c:pt>
                <c:pt idx="146">
                  <c:v>166308</c:v>
                </c:pt>
                <c:pt idx="147">
                  <c:v>163595</c:v>
                </c:pt>
                <c:pt idx="148">
                  <c:v>164291</c:v>
                </c:pt>
                <c:pt idx="149">
                  <c:v>177038</c:v>
                </c:pt>
                <c:pt idx="150">
                  <c:v>221351</c:v>
                </c:pt>
                <c:pt idx="151">
                  <c:v>249758</c:v>
                </c:pt>
                <c:pt idx="152">
                  <c:v>227342</c:v>
                </c:pt>
                <c:pt idx="153">
                  <c:v>151759</c:v>
                </c:pt>
                <c:pt idx="154">
                  <c:v>157592</c:v>
                </c:pt>
                <c:pt idx="155">
                  <c:v>169145</c:v>
                </c:pt>
                <c:pt idx="156">
                  <c:v>173215</c:v>
                </c:pt>
                <c:pt idx="157">
                  <c:v>224239</c:v>
                </c:pt>
                <c:pt idx="158">
                  <c:v>254146</c:v>
                </c:pt>
                <c:pt idx="159">
                  <c:v>234577</c:v>
                </c:pt>
                <c:pt idx="160">
                  <c:v>159971</c:v>
                </c:pt>
                <c:pt idx="161">
                  <c:v>168004</c:v>
                </c:pt>
                <c:pt idx="162">
                  <c:v>180962</c:v>
                </c:pt>
                <c:pt idx="163">
                  <c:v>181973</c:v>
                </c:pt>
                <c:pt idx="164">
                  <c:v>220754</c:v>
                </c:pt>
                <c:pt idx="165">
                  <c:v>222442</c:v>
                </c:pt>
                <c:pt idx="166">
                  <c:v>260476</c:v>
                </c:pt>
                <c:pt idx="167">
                  <c:v>160445</c:v>
                </c:pt>
                <c:pt idx="168">
                  <c:v>161560</c:v>
                </c:pt>
                <c:pt idx="169">
                  <c:v>166319</c:v>
                </c:pt>
                <c:pt idx="170">
                  <c:v>173655</c:v>
                </c:pt>
                <c:pt idx="171">
                  <c:v>188524</c:v>
                </c:pt>
                <c:pt idx="172">
                  <c:v>231723</c:v>
                </c:pt>
                <c:pt idx="173">
                  <c:v>232714</c:v>
                </c:pt>
                <c:pt idx="174">
                  <c:v>216324</c:v>
                </c:pt>
                <c:pt idx="175">
                  <c:v>249754</c:v>
                </c:pt>
                <c:pt idx="176">
                  <c:v>158166</c:v>
                </c:pt>
                <c:pt idx="177">
                  <c:v>164633</c:v>
                </c:pt>
                <c:pt idx="178">
                  <c:v>205515</c:v>
                </c:pt>
                <c:pt idx="179">
                  <c:v>229698</c:v>
                </c:pt>
                <c:pt idx="180">
                  <c:v>214011</c:v>
                </c:pt>
                <c:pt idx="181">
                  <c:v>143859</c:v>
                </c:pt>
                <c:pt idx="182">
                  <c:v>148677</c:v>
                </c:pt>
                <c:pt idx="183">
                  <c:v>156715</c:v>
                </c:pt>
                <c:pt idx="184">
                  <c:v>163734</c:v>
                </c:pt>
                <c:pt idx="185">
                  <c:v>210428</c:v>
                </c:pt>
                <c:pt idx="186">
                  <c:v>232843</c:v>
                </c:pt>
                <c:pt idx="187">
                  <c:v>231844</c:v>
                </c:pt>
                <c:pt idx="188">
                  <c:v>280364</c:v>
                </c:pt>
                <c:pt idx="189">
                  <c:v>156809</c:v>
                </c:pt>
                <c:pt idx="190">
                  <c:v>167826</c:v>
                </c:pt>
                <c:pt idx="191">
                  <c:v>172059</c:v>
                </c:pt>
                <c:pt idx="192">
                  <c:v>215238</c:v>
                </c:pt>
                <c:pt idx="193">
                  <c:v>244332</c:v>
                </c:pt>
                <c:pt idx="194">
                  <c:v>223419</c:v>
                </c:pt>
                <c:pt idx="195">
                  <c:v>159513</c:v>
                </c:pt>
                <c:pt idx="196">
                  <c:v>160915</c:v>
                </c:pt>
                <c:pt idx="197">
                  <c:v>163038</c:v>
                </c:pt>
                <c:pt idx="198">
                  <c:v>174309</c:v>
                </c:pt>
                <c:pt idx="199">
                  <c:v>223956</c:v>
                </c:pt>
                <c:pt idx="200">
                  <c:v>261969</c:v>
                </c:pt>
                <c:pt idx="201">
                  <c:v>247801</c:v>
                </c:pt>
                <c:pt idx="202">
                  <c:v>160591</c:v>
                </c:pt>
                <c:pt idx="203">
                  <c:v>162969</c:v>
                </c:pt>
                <c:pt idx="204">
                  <c:v>171878</c:v>
                </c:pt>
                <c:pt idx="205">
                  <c:v>191282</c:v>
                </c:pt>
                <c:pt idx="206">
                  <c:v>231632</c:v>
                </c:pt>
                <c:pt idx="207">
                  <c:v>265474</c:v>
                </c:pt>
                <c:pt idx="208">
                  <c:v>247557</c:v>
                </c:pt>
                <c:pt idx="209">
                  <c:v>160139</c:v>
                </c:pt>
                <c:pt idx="210">
                  <c:v>174476</c:v>
                </c:pt>
                <c:pt idx="211">
                  <c:v>180050</c:v>
                </c:pt>
                <c:pt idx="212">
                  <c:v>194739</c:v>
                </c:pt>
                <c:pt idx="213">
                  <c:v>234789</c:v>
                </c:pt>
                <c:pt idx="214">
                  <c:v>270791</c:v>
                </c:pt>
                <c:pt idx="215">
                  <c:v>255787</c:v>
                </c:pt>
                <c:pt idx="216">
                  <c:v>172127</c:v>
                </c:pt>
                <c:pt idx="217">
                  <c:v>176445</c:v>
                </c:pt>
                <c:pt idx="218">
                  <c:v>189347</c:v>
                </c:pt>
                <c:pt idx="219">
                  <c:v>211430</c:v>
                </c:pt>
                <c:pt idx="220">
                  <c:v>247408</c:v>
                </c:pt>
                <c:pt idx="221">
                  <c:v>277643</c:v>
                </c:pt>
                <c:pt idx="222">
                  <c:v>251884</c:v>
                </c:pt>
                <c:pt idx="223">
                  <c:v>175143</c:v>
                </c:pt>
                <c:pt idx="224">
                  <c:v>172635</c:v>
                </c:pt>
                <c:pt idx="225">
                  <c:v>176931</c:v>
                </c:pt>
                <c:pt idx="226">
                  <c:v>190839</c:v>
                </c:pt>
                <c:pt idx="227">
                  <c:v>229812</c:v>
                </c:pt>
                <c:pt idx="228">
                  <c:v>266607</c:v>
                </c:pt>
                <c:pt idx="229">
                  <c:v>258728</c:v>
                </c:pt>
                <c:pt idx="230">
                  <c:v>172869</c:v>
                </c:pt>
                <c:pt idx="231">
                  <c:v>188896</c:v>
                </c:pt>
                <c:pt idx="232">
                  <c:v>198047</c:v>
                </c:pt>
                <c:pt idx="233">
                  <c:v>192657</c:v>
                </c:pt>
                <c:pt idx="234">
                  <c:v>249765</c:v>
                </c:pt>
                <c:pt idx="235">
                  <c:v>295437</c:v>
                </c:pt>
                <c:pt idx="236">
                  <c:v>274980</c:v>
                </c:pt>
                <c:pt idx="237">
                  <c:v>183624</c:v>
                </c:pt>
                <c:pt idx="238">
                  <c:v>193448</c:v>
                </c:pt>
                <c:pt idx="239">
                  <c:v>195967</c:v>
                </c:pt>
                <c:pt idx="240">
                  <c:v>205212</c:v>
                </c:pt>
                <c:pt idx="241">
                  <c:v>250016</c:v>
                </c:pt>
                <c:pt idx="242">
                  <c:v>250587</c:v>
                </c:pt>
                <c:pt idx="243">
                  <c:v>216429</c:v>
                </c:pt>
                <c:pt idx="244">
                  <c:v>232916</c:v>
                </c:pt>
                <c:pt idx="245">
                  <c:v>218168</c:v>
                </c:pt>
                <c:pt idx="246">
                  <c:v>211344</c:v>
                </c:pt>
                <c:pt idx="247">
                  <c:v>222619</c:v>
                </c:pt>
                <c:pt idx="248">
                  <c:v>228251</c:v>
                </c:pt>
                <c:pt idx="249">
                  <c:v>267933</c:v>
                </c:pt>
                <c:pt idx="250">
                  <c:v>250664</c:v>
                </c:pt>
                <c:pt idx="251">
                  <c:v>225938</c:v>
                </c:pt>
                <c:pt idx="252">
                  <c:v>170809</c:v>
                </c:pt>
                <c:pt idx="253">
                  <c:v>185464</c:v>
                </c:pt>
                <c:pt idx="254">
                  <c:v>192717</c:v>
                </c:pt>
                <c:pt idx="255">
                  <c:v>237992</c:v>
                </c:pt>
                <c:pt idx="256">
                  <c:v>265011</c:v>
                </c:pt>
                <c:pt idx="257">
                  <c:v>242892</c:v>
                </c:pt>
                <c:pt idx="258">
                  <c:v>175478</c:v>
                </c:pt>
                <c:pt idx="259">
                  <c:v>178654</c:v>
                </c:pt>
                <c:pt idx="260">
                  <c:v>186075</c:v>
                </c:pt>
                <c:pt idx="261">
                  <c:v>208316</c:v>
                </c:pt>
                <c:pt idx="262">
                  <c:v>254121</c:v>
                </c:pt>
                <c:pt idx="263">
                  <c:v>266031</c:v>
                </c:pt>
                <c:pt idx="264">
                  <c:v>264236</c:v>
                </c:pt>
                <c:pt idx="265">
                  <c:v>190240</c:v>
                </c:pt>
                <c:pt idx="266">
                  <c:v>199161</c:v>
                </c:pt>
                <c:pt idx="267">
                  <c:v>207928</c:v>
                </c:pt>
                <c:pt idx="268">
                  <c:v>216449</c:v>
                </c:pt>
                <c:pt idx="269">
                  <c:v>249417</c:v>
                </c:pt>
                <c:pt idx="270">
                  <c:v>261110</c:v>
                </c:pt>
                <c:pt idx="271">
                  <c:v>265437</c:v>
                </c:pt>
                <c:pt idx="272">
                  <c:v>200660</c:v>
                </c:pt>
                <c:pt idx="273">
                  <c:v>201056</c:v>
                </c:pt>
                <c:pt idx="274">
                  <c:v>203372</c:v>
                </c:pt>
                <c:pt idx="275">
                  <c:v>211569</c:v>
                </c:pt>
                <c:pt idx="276">
                  <c:v>248541</c:v>
                </c:pt>
                <c:pt idx="277">
                  <c:v>259345</c:v>
                </c:pt>
                <c:pt idx="278">
                  <c:v>263743</c:v>
                </c:pt>
                <c:pt idx="279">
                  <c:v>202633</c:v>
                </c:pt>
                <c:pt idx="280">
                  <c:v>205289</c:v>
                </c:pt>
                <c:pt idx="281">
                  <c:v>212672</c:v>
                </c:pt>
                <c:pt idx="282">
                  <c:v>236569</c:v>
                </c:pt>
                <c:pt idx="283">
                  <c:v>270500</c:v>
                </c:pt>
                <c:pt idx="284">
                  <c:v>273747</c:v>
                </c:pt>
                <c:pt idx="285">
                  <c:v>269362</c:v>
                </c:pt>
                <c:pt idx="286">
                  <c:v>258786</c:v>
                </c:pt>
                <c:pt idx="287">
                  <c:v>227634</c:v>
                </c:pt>
                <c:pt idx="288">
                  <c:v>226018</c:v>
                </c:pt>
                <c:pt idx="289">
                  <c:v>231507</c:v>
                </c:pt>
                <c:pt idx="290">
                  <c:v>265346</c:v>
                </c:pt>
                <c:pt idx="291">
                  <c:v>270402</c:v>
                </c:pt>
                <c:pt idx="292">
                  <c:v>276605</c:v>
                </c:pt>
                <c:pt idx="293">
                  <c:v>228066</c:v>
                </c:pt>
                <c:pt idx="294">
                  <c:v>229828</c:v>
                </c:pt>
                <c:pt idx="295">
                  <c:v>235629</c:v>
                </c:pt>
                <c:pt idx="296">
                  <c:v>239610</c:v>
                </c:pt>
                <c:pt idx="297">
                  <c:v>272112</c:v>
                </c:pt>
                <c:pt idx="298">
                  <c:v>275324</c:v>
                </c:pt>
                <c:pt idx="299">
                  <c:v>281218</c:v>
                </c:pt>
                <c:pt idx="300">
                  <c:v>226857</c:v>
                </c:pt>
                <c:pt idx="301">
                  <c:v>229106</c:v>
                </c:pt>
                <c:pt idx="302">
                  <c:v>231904</c:v>
                </c:pt>
                <c:pt idx="303">
                  <c:v>249657</c:v>
                </c:pt>
                <c:pt idx="304">
                  <c:v>277456</c:v>
                </c:pt>
                <c:pt idx="305">
                  <c:v>284787</c:v>
                </c:pt>
                <c:pt idx="306">
                  <c:v>282833</c:v>
                </c:pt>
                <c:pt idx="307">
                  <c:v>225861</c:v>
                </c:pt>
                <c:pt idx="308">
                  <c:v>221130</c:v>
                </c:pt>
                <c:pt idx="309">
                  <c:v>226147</c:v>
                </c:pt>
                <c:pt idx="310">
                  <c:v>233901</c:v>
                </c:pt>
                <c:pt idx="311">
                  <c:v>265703</c:v>
                </c:pt>
                <c:pt idx="312">
                  <c:v>272929</c:v>
                </c:pt>
                <c:pt idx="313">
                  <c:v>274782</c:v>
                </c:pt>
                <c:pt idx="314">
                  <c:v>223297</c:v>
                </c:pt>
                <c:pt idx="315">
                  <c:v>224514</c:v>
                </c:pt>
                <c:pt idx="316">
                  <c:v>233965</c:v>
                </c:pt>
                <c:pt idx="317">
                  <c:v>244385</c:v>
                </c:pt>
                <c:pt idx="318">
                  <c:v>261994</c:v>
                </c:pt>
                <c:pt idx="319">
                  <c:v>268821</c:v>
                </c:pt>
                <c:pt idx="320">
                  <c:v>273685</c:v>
                </c:pt>
                <c:pt idx="321">
                  <c:v>214048</c:v>
                </c:pt>
                <c:pt idx="322">
                  <c:v>219800</c:v>
                </c:pt>
                <c:pt idx="323">
                  <c:v>224139</c:v>
                </c:pt>
                <c:pt idx="324">
                  <c:v>231028</c:v>
                </c:pt>
                <c:pt idx="325">
                  <c:v>265945</c:v>
                </c:pt>
                <c:pt idx="326">
                  <c:v>265083</c:v>
                </c:pt>
                <c:pt idx="327">
                  <c:v>265562</c:v>
                </c:pt>
                <c:pt idx="328">
                  <c:v>212017</c:v>
                </c:pt>
                <c:pt idx="329">
                  <c:v>214009</c:v>
                </c:pt>
                <c:pt idx="330">
                  <c:v>231940</c:v>
                </c:pt>
                <c:pt idx="331">
                  <c:v>224435</c:v>
                </c:pt>
                <c:pt idx="332">
                  <c:v>259816</c:v>
                </c:pt>
                <c:pt idx="333">
                  <c:v>259329</c:v>
                </c:pt>
                <c:pt idx="334">
                  <c:v>250120</c:v>
                </c:pt>
                <c:pt idx="335">
                  <c:v>211296</c:v>
                </c:pt>
                <c:pt idx="336">
                  <c:v>204829</c:v>
                </c:pt>
                <c:pt idx="337">
                  <c:v>213768</c:v>
                </c:pt>
                <c:pt idx="338">
                  <c:v>218103</c:v>
                </c:pt>
                <c:pt idx="339">
                  <c:v>251547</c:v>
                </c:pt>
                <c:pt idx="340">
                  <c:v>260973</c:v>
                </c:pt>
                <c:pt idx="341">
                  <c:v>246660</c:v>
                </c:pt>
                <c:pt idx="342">
                  <c:v>197559</c:v>
                </c:pt>
                <c:pt idx="343">
                  <c:v>380113</c:v>
                </c:pt>
                <c:pt idx="344">
                  <c:v>226921</c:v>
                </c:pt>
                <c:pt idx="345">
                  <c:v>225731</c:v>
                </c:pt>
                <c:pt idx="346">
                  <c:v>256964</c:v>
                </c:pt>
                <c:pt idx="347">
                  <c:v>265190</c:v>
                </c:pt>
                <c:pt idx="348">
                  <c:v>261418</c:v>
                </c:pt>
                <c:pt idx="349">
                  <c:v>203979</c:v>
                </c:pt>
                <c:pt idx="350">
                  <c:v>201241</c:v>
                </c:pt>
                <c:pt idx="351">
                  <c:v>216838</c:v>
                </c:pt>
                <c:pt idx="352">
                  <c:v>218732</c:v>
                </c:pt>
                <c:pt idx="353">
                  <c:v>237756</c:v>
                </c:pt>
                <c:pt idx="354">
                  <c:v>263327</c:v>
                </c:pt>
                <c:pt idx="355">
                  <c:v>253480</c:v>
                </c:pt>
                <c:pt idx="356">
                  <c:v>204777</c:v>
                </c:pt>
                <c:pt idx="357">
                  <c:v>208169</c:v>
                </c:pt>
                <c:pt idx="358">
                  <c:v>219262</c:v>
                </c:pt>
                <c:pt idx="359">
                  <c:v>227870</c:v>
                </c:pt>
                <c:pt idx="360">
                  <c:v>255808</c:v>
                </c:pt>
                <c:pt idx="361">
                  <c:v>271885</c:v>
                </c:pt>
                <c:pt idx="362">
                  <c:v>265673</c:v>
                </c:pt>
                <c:pt idx="363">
                  <c:v>215806</c:v>
                </c:pt>
                <c:pt idx="364">
                  <c:v>207508</c:v>
                </c:pt>
                <c:pt idx="365">
                  <c:v>254911</c:v>
                </c:pt>
                <c:pt idx="366">
                  <c:v>216997</c:v>
                </c:pt>
                <c:pt idx="367">
                  <c:v>269304</c:v>
                </c:pt>
                <c:pt idx="368">
                  <c:v>289754</c:v>
                </c:pt>
                <c:pt idx="369">
                  <c:v>273747</c:v>
                </c:pt>
                <c:pt idx="370">
                  <c:v>199650</c:v>
                </c:pt>
                <c:pt idx="371">
                  <c:v>207852</c:v>
                </c:pt>
                <c:pt idx="372">
                  <c:v>211803</c:v>
                </c:pt>
                <c:pt idx="373">
                  <c:v>219704</c:v>
                </c:pt>
                <c:pt idx="374">
                  <c:v>275451</c:v>
                </c:pt>
                <c:pt idx="375">
                  <c:v>302453</c:v>
                </c:pt>
                <c:pt idx="376">
                  <c:v>289005</c:v>
                </c:pt>
                <c:pt idx="377">
                  <c:v>207271</c:v>
                </c:pt>
                <c:pt idx="378">
                  <c:v>214764</c:v>
                </c:pt>
                <c:pt idx="379">
                  <c:v>229278</c:v>
                </c:pt>
                <c:pt idx="380">
                  <c:v>229100</c:v>
                </c:pt>
                <c:pt idx="381">
                  <c:v>270771</c:v>
                </c:pt>
                <c:pt idx="382">
                  <c:v>291559</c:v>
                </c:pt>
                <c:pt idx="383">
                  <c:v>280605</c:v>
                </c:pt>
                <c:pt idx="384">
                  <c:v>216629</c:v>
                </c:pt>
                <c:pt idx="385">
                  <c:v>216019</c:v>
                </c:pt>
                <c:pt idx="386">
                  <c:v>220752</c:v>
                </c:pt>
                <c:pt idx="387">
                  <c:v>227753</c:v>
                </c:pt>
                <c:pt idx="388">
                  <c:v>279011</c:v>
                </c:pt>
                <c:pt idx="389">
                  <c:v>300461</c:v>
                </c:pt>
                <c:pt idx="390">
                  <c:v>290772</c:v>
                </c:pt>
                <c:pt idx="391">
                  <c:v>204946</c:v>
                </c:pt>
                <c:pt idx="392">
                  <c:v>206515</c:v>
                </c:pt>
                <c:pt idx="393">
                  <c:v>216164</c:v>
                </c:pt>
                <c:pt idx="394">
                  <c:v>224227</c:v>
                </c:pt>
                <c:pt idx="395">
                  <c:v>263884</c:v>
                </c:pt>
                <c:pt idx="396">
                  <c:v>292811</c:v>
                </c:pt>
                <c:pt idx="397">
                  <c:v>276092</c:v>
                </c:pt>
                <c:pt idx="398">
                  <c:v>200422</c:v>
                </c:pt>
                <c:pt idx="399">
                  <c:v>213797</c:v>
                </c:pt>
                <c:pt idx="400">
                  <c:v>215655</c:v>
                </c:pt>
                <c:pt idx="401">
                  <c:v>221395</c:v>
                </c:pt>
                <c:pt idx="402">
                  <c:v>277815</c:v>
                </c:pt>
                <c:pt idx="403">
                  <c:v>311101</c:v>
                </c:pt>
                <c:pt idx="404">
                  <c:v>293896</c:v>
                </c:pt>
                <c:pt idx="405">
                  <c:v>205681</c:v>
                </c:pt>
                <c:pt idx="406">
                  <c:v>217839</c:v>
                </c:pt>
                <c:pt idx="407">
                  <c:v>226614</c:v>
                </c:pt>
                <c:pt idx="408">
                  <c:v>236848</c:v>
                </c:pt>
                <c:pt idx="409">
                  <c:v>285171</c:v>
                </c:pt>
                <c:pt idx="410">
                  <c:v>316578</c:v>
                </c:pt>
                <c:pt idx="411">
                  <c:v>294938</c:v>
                </c:pt>
                <c:pt idx="412">
                  <c:v>214013</c:v>
                </c:pt>
                <c:pt idx="413">
                  <c:v>220218</c:v>
                </c:pt>
                <c:pt idx="414">
                  <c:v>237645</c:v>
                </c:pt>
                <c:pt idx="415">
                  <c:v>236310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D4C9-4A0C-8390-B28595A516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6755423"/>
        <c:axId val="2116755007"/>
      </c:lineChart>
      <c:dateAx>
        <c:axId val="-955199408"/>
        <c:scaling>
          <c:orientation val="minMax"/>
        </c:scaling>
        <c:delete val="0"/>
        <c:axPos val="b"/>
        <c:numFmt formatCode="dd/mm/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Offset val="100"/>
        <c:baseTimeUnit val="days"/>
        <c:majorUnit val="10"/>
        <c:minorUnit val="10"/>
      </c:dateAx>
      <c:valAx>
        <c:axId val="-9551928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Downloads (‘000)</a:t>
                </a:r>
                <a:endParaRPr lang="en-IN" b="1"/>
              </a:p>
            </c:rich>
          </c:tx>
          <c:layout>
            <c:manualLayout>
              <c:xMode val="edge"/>
              <c:yMode val="edge"/>
              <c:x val="0"/>
              <c:y val="0.292932959651230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  <c:dispUnits>
          <c:builtInUnit val="thousands"/>
        </c:dispUnits>
      </c:valAx>
      <c:valAx>
        <c:axId val="2116755007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orders (‘000)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755423"/>
        <c:crosses val="max"/>
        <c:crossBetween val="between"/>
        <c:dispUnits>
          <c:builtInUnit val="thousands"/>
        </c:dispUnits>
      </c:valAx>
      <c:dateAx>
        <c:axId val="2116755423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116755007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788479254662702"/>
          <c:y val="0.89975764134855041"/>
          <c:w val="0.58220020510681203"/>
          <c:h val="8.5397809261445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17425388051643E-2"/>
          <c:y val="0.11101005382801725"/>
          <c:w val="0.87327349976258983"/>
          <c:h val="0.58384069576048758"/>
        </c:manualLayout>
      </c:layou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Pyaterochka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Sheet1!$C$2:$C$417</c:f>
              <c:numCache>
                <c:formatCode>General</c:formatCode>
                <c:ptCount val="416"/>
                <c:pt idx="0">
                  <c:v>7086</c:v>
                </c:pt>
                <c:pt idx="1">
                  <c:v>6272</c:v>
                </c:pt>
                <c:pt idx="2">
                  <c:v>6326</c:v>
                </c:pt>
                <c:pt idx="3">
                  <c:v>7217</c:v>
                </c:pt>
                <c:pt idx="4">
                  <c:v>7205</c:v>
                </c:pt>
                <c:pt idx="5">
                  <c:v>7482</c:v>
                </c:pt>
                <c:pt idx="6">
                  <c:v>6394</c:v>
                </c:pt>
                <c:pt idx="7">
                  <c:v>6311</c:v>
                </c:pt>
                <c:pt idx="8">
                  <c:v>6460</c:v>
                </c:pt>
                <c:pt idx="9">
                  <c:v>7620</c:v>
                </c:pt>
                <c:pt idx="10">
                  <c:v>8288</c:v>
                </c:pt>
                <c:pt idx="11">
                  <c:v>8730</c:v>
                </c:pt>
                <c:pt idx="12">
                  <c:v>7662</c:v>
                </c:pt>
                <c:pt idx="13">
                  <c:v>5763</c:v>
                </c:pt>
                <c:pt idx="14">
                  <c:v>6744</c:v>
                </c:pt>
                <c:pt idx="15">
                  <c:v>6523</c:v>
                </c:pt>
                <c:pt idx="16">
                  <c:v>7207</c:v>
                </c:pt>
                <c:pt idx="17">
                  <c:v>7419</c:v>
                </c:pt>
                <c:pt idx="18">
                  <c:v>8117</c:v>
                </c:pt>
                <c:pt idx="19">
                  <c:v>8847</c:v>
                </c:pt>
                <c:pt idx="20">
                  <c:v>7566</c:v>
                </c:pt>
                <c:pt idx="21">
                  <c:v>7384</c:v>
                </c:pt>
                <c:pt idx="22">
                  <c:v>6954</c:v>
                </c:pt>
                <c:pt idx="23">
                  <c:v>8610</c:v>
                </c:pt>
                <c:pt idx="24">
                  <c:v>7564</c:v>
                </c:pt>
                <c:pt idx="25">
                  <c:v>6663</c:v>
                </c:pt>
                <c:pt idx="26">
                  <c:v>7074</c:v>
                </c:pt>
                <c:pt idx="27">
                  <c:v>5843</c:v>
                </c:pt>
                <c:pt idx="28">
                  <c:v>6714</c:v>
                </c:pt>
                <c:pt idx="29">
                  <c:v>7558</c:v>
                </c:pt>
                <c:pt idx="30">
                  <c:v>8492</c:v>
                </c:pt>
                <c:pt idx="31">
                  <c:v>9311</c:v>
                </c:pt>
                <c:pt idx="32">
                  <c:v>11403</c:v>
                </c:pt>
                <c:pt idx="33">
                  <c:v>11698</c:v>
                </c:pt>
                <c:pt idx="34">
                  <c:v>10007</c:v>
                </c:pt>
                <c:pt idx="35">
                  <c:v>10027</c:v>
                </c:pt>
                <c:pt idx="36">
                  <c:v>11320</c:v>
                </c:pt>
                <c:pt idx="37">
                  <c:v>12411</c:v>
                </c:pt>
                <c:pt idx="38">
                  <c:v>14391</c:v>
                </c:pt>
                <c:pt idx="39">
                  <c:v>15957</c:v>
                </c:pt>
                <c:pt idx="40">
                  <c:v>13104</c:v>
                </c:pt>
                <c:pt idx="41">
                  <c:v>12547</c:v>
                </c:pt>
                <c:pt idx="42">
                  <c:v>11770</c:v>
                </c:pt>
                <c:pt idx="43">
                  <c:v>11878</c:v>
                </c:pt>
                <c:pt idx="44">
                  <c:v>13305</c:v>
                </c:pt>
                <c:pt idx="45">
                  <c:v>14934</c:v>
                </c:pt>
                <c:pt idx="46">
                  <c:v>15094</c:v>
                </c:pt>
                <c:pt idx="47">
                  <c:v>15630</c:v>
                </c:pt>
                <c:pt idx="48">
                  <c:v>13039</c:v>
                </c:pt>
                <c:pt idx="49">
                  <c:v>12435</c:v>
                </c:pt>
                <c:pt idx="50">
                  <c:v>13527</c:v>
                </c:pt>
                <c:pt idx="51">
                  <c:v>14396</c:v>
                </c:pt>
                <c:pt idx="52">
                  <c:v>15496</c:v>
                </c:pt>
                <c:pt idx="53">
                  <c:v>17363</c:v>
                </c:pt>
                <c:pt idx="54">
                  <c:v>17356</c:v>
                </c:pt>
                <c:pt idx="55">
                  <c:v>14126</c:v>
                </c:pt>
                <c:pt idx="56">
                  <c:v>13292</c:v>
                </c:pt>
                <c:pt idx="57">
                  <c:v>12780</c:v>
                </c:pt>
                <c:pt idx="58">
                  <c:v>12857</c:v>
                </c:pt>
                <c:pt idx="59">
                  <c:v>13712</c:v>
                </c:pt>
                <c:pt idx="60">
                  <c:v>15708</c:v>
                </c:pt>
                <c:pt idx="61">
                  <c:v>16244</c:v>
                </c:pt>
                <c:pt idx="62">
                  <c:v>13580</c:v>
                </c:pt>
                <c:pt idx="63">
                  <c:v>13548</c:v>
                </c:pt>
                <c:pt idx="64">
                  <c:v>13985</c:v>
                </c:pt>
                <c:pt idx="65">
                  <c:v>11756</c:v>
                </c:pt>
                <c:pt idx="66">
                  <c:v>13187</c:v>
                </c:pt>
                <c:pt idx="67">
                  <c:v>13987</c:v>
                </c:pt>
                <c:pt idx="68">
                  <c:v>13600</c:v>
                </c:pt>
                <c:pt idx="69">
                  <c:v>11896</c:v>
                </c:pt>
                <c:pt idx="70">
                  <c:v>12836</c:v>
                </c:pt>
                <c:pt idx="71">
                  <c:v>12067</c:v>
                </c:pt>
                <c:pt idx="72">
                  <c:v>11567</c:v>
                </c:pt>
                <c:pt idx="73">
                  <c:v>12757</c:v>
                </c:pt>
                <c:pt idx="74">
                  <c:v>13467</c:v>
                </c:pt>
                <c:pt idx="75">
                  <c:v>14857</c:v>
                </c:pt>
                <c:pt idx="76">
                  <c:v>12876</c:v>
                </c:pt>
                <c:pt idx="77">
                  <c:v>12592</c:v>
                </c:pt>
                <c:pt idx="78">
                  <c:v>12921</c:v>
                </c:pt>
                <c:pt idx="79">
                  <c:v>13767</c:v>
                </c:pt>
                <c:pt idx="80">
                  <c:v>15061</c:v>
                </c:pt>
                <c:pt idx="81">
                  <c:v>15564</c:v>
                </c:pt>
                <c:pt idx="82">
                  <c:v>17563</c:v>
                </c:pt>
                <c:pt idx="83">
                  <c:v>13444</c:v>
                </c:pt>
                <c:pt idx="84">
                  <c:v>13392</c:v>
                </c:pt>
                <c:pt idx="85">
                  <c:v>14112</c:v>
                </c:pt>
                <c:pt idx="86">
                  <c:v>14107</c:v>
                </c:pt>
                <c:pt idx="87">
                  <c:v>17296</c:v>
                </c:pt>
                <c:pt idx="88">
                  <c:v>16163</c:v>
                </c:pt>
                <c:pt idx="89">
                  <c:v>17495</c:v>
                </c:pt>
                <c:pt idx="90">
                  <c:v>15072</c:v>
                </c:pt>
                <c:pt idx="91">
                  <c:v>15728</c:v>
                </c:pt>
                <c:pt idx="92">
                  <c:v>14714</c:v>
                </c:pt>
                <c:pt idx="93">
                  <c:v>15294</c:v>
                </c:pt>
                <c:pt idx="94">
                  <c:v>17965</c:v>
                </c:pt>
                <c:pt idx="95">
                  <c:v>20812</c:v>
                </c:pt>
                <c:pt idx="96">
                  <c:v>18650</c:v>
                </c:pt>
                <c:pt idx="97">
                  <c:v>16199</c:v>
                </c:pt>
                <c:pt idx="98">
                  <c:v>15726</c:v>
                </c:pt>
                <c:pt idx="99">
                  <c:v>14668</c:v>
                </c:pt>
                <c:pt idx="100">
                  <c:v>15025</c:v>
                </c:pt>
                <c:pt idx="101">
                  <c:v>17810</c:v>
                </c:pt>
                <c:pt idx="102">
                  <c:v>19324</c:v>
                </c:pt>
                <c:pt idx="103">
                  <c:v>19040</c:v>
                </c:pt>
                <c:pt idx="104">
                  <c:v>15668</c:v>
                </c:pt>
                <c:pt idx="105">
                  <c:v>14649</c:v>
                </c:pt>
                <c:pt idx="106">
                  <c:v>15123</c:v>
                </c:pt>
                <c:pt idx="107">
                  <c:v>14271</c:v>
                </c:pt>
                <c:pt idx="108">
                  <c:v>13968</c:v>
                </c:pt>
                <c:pt idx="109">
                  <c:v>14288</c:v>
                </c:pt>
                <c:pt idx="110">
                  <c:v>12250</c:v>
                </c:pt>
                <c:pt idx="111">
                  <c:v>10405</c:v>
                </c:pt>
                <c:pt idx="112">
                  <c:v>9782</c:v>
                </c:pt>
                <c:pt idx="113">
                  <c:v>9586</c:v>
                </c:pt>
                <c:pt idx="114">
                  <c:v>9257</c:v>
                </c:pt>
                <c:pt idx="115">
                  <c:v>10225</c:v>
                </c:pt>
                <c:pt idx="116">
                  <c:v>11285</c:v>
                </c:pt>
                <c:pt idx="117">
                  <c:v>12194</c:v>
                </c:pt>
                <c:pt idx="118">
                  <c:v>12641</c:v>
                </c:pt>
                <c:pt idx="119">
                  <c:v>11783</c:v>
                </c:pt>
                <c:pt idx="120">
                  <c:v>13842</c:v>
                </c:pt>
                <c:pt idx="121">
                  <c:v>14912</c:v>
                </c:pt>
                <c:pt idx="122">
                  <c:v>16292</c:v>
                </c:pt>
                <c:pt idx="123">
                  <c:v>15543</c:v>
                </c:pt>
                <c:pt idx="124">
                  <c:v>12786</c:v>
                </c:pt>
                <c:pt idx="125">
                  <c:v>11345</c:v>
                </c:pt>
                <c:pt idx="126">
                  <c:v>11670</c:v>
                </c:pt>
                <c:pt idx="127">
                  <c:v>11815</c:v>
                </c:pt>
                <c:pt idx="128">
                  <c:v>12431</c:v>
                </c:pt>
                <c:pt idx="129">
                  <c:v>11584</c:v>
                </c:pt>
                <c:pt idx="130">
                  <c:v>14158</c:v>
                </c:pt>
                <c:pt idx="131">
                  <c:v>11554</c:v>
                </c:pt>
                <c:pt idx="132">
                  <c:v>10534</c:v>
                </c:pt>
                <c:pt idx="133">
                  <c:v>11216</c:v>
                </c:pt>
                <c:pt idx="134">
                  <c:v>11533</c:v>
                </c:pt>
                <c:pt idx="135">
                  <c:v>12790</c:v>
                </c:pt>
                <c:pt idx="136">
                  <c:v>13213</c:v>
                </c:pt>
                <c:pt idx="137">
                  <c:v>14792</c:v>
                </c:pt>
                <c:pt idx="138">
                  <c:v>13008</c:v>
                </c:pt>
                <c:pt idx="139">
                  <c:v>11492</c:v>
                </c:pt>
                <c:pt idx="140">
                  <c:v>11161</c:v>
                </c:pt>
                <c:pt idx="141">
                  <c:v>10365</c:v>
                </c:pt>
                <c:pt idx="142">
                  <c:v>9929</c:v>
                </c:pt>
                <c:pt idx="143">
                  <c:v>11112</c:v>
                </c:pt>
                <c:pt idx="144">
                  <c:v>10884</c:v>
                </c:pt>
                <c:pt idx="145">
                  <c:v>11027</c:v>
                </c:pt>
                <c:pt idx="146">
                  <c:v>9287</c:v>
                </c:pt>
                <c:pt idx="147">
                  <c:v>9868</c:v>
                </c:pt>
                <c:pt idx="148">
                  <c:v>10047</c:v>
                </c:pt>
                <c:pt idx="149">
                  <c:v>10313</c:v>
                </c:pt>
                <c:pt idx="150">
                  <c:v>11468</c:v>
                </c:pt>
                <c:pt idx="151">
                  <c:v>10296</c:v>
                </c:pt>
                <c:pt idx="152">
                  <c:v>10168</c:v>
                </c:pt>
                <c:pt idx="153">
                  <c:v>8519</c:v>
                </c:pt>
                <c:pt idx="154">
                  <c:v>8834</c:v>
                </c:pt>
                <c:pt idx="155">
                  <c:v>8115</c:v>
                </c:pt>
                <c:pt idx="156">
                  <c:v>9121</c:v>
                </c:pt>
                <c:pt idx="157">
                  <c:v>10457</c:v>
                </c:pt>
                <c:pt idx="158">
                  <c:v>13721</c:v>
                </c:pt>
                <c:pt idx="159">
                  <c:v>12789</c:v>
                </c:pt>
                <c:pt idx="160">
                  <c:v>11984</c:v>
                </c:pt>
                <c:pt idx="161">
                  <c:v>12814</c:v>
                </c:pt>
                <c:pt idx="162">
                  <c:v>11737</c:v>
                </c:pt>
                <c:pt idx="163">
                  <c:v>10964</c:v>
                </c:pt>
                <c:pt idx="164">
                  <c:v>12213</c:v>
                </c:pt>
                <c:pt idx="165">
                  <c:v>14742</c:v>
                </c:pt>
                <c:pt idx="166">
                  <c:v>14667</c:v>
                </c:pt>
                <c:pt idx="167">
                  <c:v>12637</c:v>
                </c:pt>
                <c:pt idx="168">
                  <c:v>12413</c:v>
                </c:pt>
                <c:pt idx="169">
                  <c:v>10849</c:v>
                </c:pt>
                <c:pt idx="170">
                  <c:v>11571</c:v>
                </c:pt>
                <c:pt idx="171">
                  <c:v>12175</c:v>
                </c:pt>
                <c:pt idx="172">
                  <c:v>13168</c:v>
                </c:pt>
                <c:pt idx="173">
                  <c:v>13071</c:v>
                </c:pt>
                <c:pt idx="174">
                  <c:v>12253</c:v>
                </c:pt>
                <c:pt idx="175">
                  <c:v>13632</c:v>
                </c:pt>
                <c:pt idx="176">
                  <c:v>11274</c:v>
                </c:pt>
                <c:pt idx="177">
                  <c:v>10851</c:v>
                </c:pt>
                <c:pt idx="178">
                  <c:v>11609</c:v>
                </c:pt>
                <c:pt idx="179">
                  <c:v>12483</c:v>
                </c:pt>
                <c:pt idx="180">
                  <c:v>13587</c:v>
                </c:pt>
                <c:pt idx="181">
                  <c:v>9572</c:v>
                </c:pt>
                <c:pt idx="182">
                  <c:v>9543</c:v>
                </c:pt>
                <c:pt idx="183">
                  <c:v>9992</c:v>
                </c:pt>
                <c:pt idx="184">
                  <c:v>9621</c:v>
                </c:pt>
                <c:pt idx="185">
                  <c:v>9930</c:v>
                </c:pt>
                <c:pt idx="186">
                  <c:v>12986</c:v>
                </c:pt>
                <c:pt idx="187">
                  <c:v>12136</c:v>
                </c:pt>
                <c:pt idx="188">
                  <c:v>10069</c:v>
                </c:pt>
                <c:pt idx="189">
                  <c:v>9190</c:v>
                </c:pt>
                <c:pt idx="190">
                  <c:v>9262</c:v>
                </c:pt>
                <c:pt idx="191">
                  <c:v>9535</c:v>
                </c:pt>
                <c:pt idx="192">
                  <c:v>11709</c:v>
                </c:pt>
                <c:pt idx="193">
                  <c:v>11414</c:v>
                </c:pt>
                <c:pt idx="194">
                  <c:v>12065</c:v>
                </c:pt>
                <c:pt idx="195">
                  <c:v>9653</c:v>
                </c:pt>
                <c:pt idx="196">
                  <c:v>10684</c:v>
                </c:pt>
                <c:pt idx="197">
                  <c:v>10917</c:v>
                </c:pt>
                <c:pt idx="198">
                  <c:v>10848</c:v>
                </c:pt>
                <c:pt idx="199">
                  <c:v>10598</c:v>
                </c:pt>
                <c:pt idx="200">
                  <c:v>12200</c:v>
                </c:pt>
                <c:pt idx="201">
                  <c:v>12346</c:v>
                </c:pt>
                <c:pt idx="202">
                  <c:v>10293</c:v>
                </c:pt>
                <c:pt idx="203">
                  <c:v>11275</c:v>
                </c:pt>
                <c:pt idx="204">
                  <c:v>10556</c:v>
                </c:pt>
                <c:pt idx="205">
                  <c:v>9797</c:v>
                </c:pt>
                <c:pt idx="206">
                  <c:v>9111</c:v>
                </c:pt>
                <c:pt idx="207">
                  <c:v>10967</c:v>
                </c:pt>
                <c:pt idx="208">
                  <c:v>10153</c:v>
                </c:pt>
                <c:pt idx="209">
                  <c:v>8723</c:v>
                </c:pt>
                <c:pt idx="210">
                  <c:v>7718</c:v>
                </c:pt>
                <c:pt idx="211">
                  <c:v>8213</c:v>
                </c:pt>
                <c:pt idx="212">
                  <c:v>8940</c:v>
                </c:pt>
                <c:pt idx="213">
                  <c:v>8978</c:v>
                </c:pt>
                <c:pt idx="214">
                  <c:v>9475</c:v>
                </c:pt>
                <c:pt idx="215">
                  <c:v>11019</c:v>
                </c:pt>
                <c:pt idx="216">
                  <c:v>9564</c:v>
                </c:pt>
                <c:pt idx="217">
                  <c:v>9571</c:v>
                </c:pt>
                <c:pt idx="218">
                  <c:v>10445</c:v>
                </c:pt>
                <c:pt idx="219">
                  <c:v>11077</c:v>
                </c:pt>
                <c:pt idx="220">
                  <c:v>10033</c:v>
                </c:pt>
                <c:pt idx="221">
                  <c:v>10263</c:v>
                </c:pt>
                <c:pt idx="222">
                  <c:v>10416</c:v>
                </c:pt>
                <c:pt idx="223">
                  <c:v>10062</c:v>
                </c:pt>
                <c:pt idx="224">
                  <c:v>8959</c:v>
                </c:pt>
                <c:pt idx="225">
                  <c:v>8621</c:v>
                </c:pt>
                <c:pt idx="226">
                  <c:v>8089</c:v>
                </c:pt>
                <c:pt idx="227">
                  <c:v>8155</c:v>
                </c:pt>
                <c:pt idx="228">
                  <c:v>7975</c:v>
                </c:pt>
                <c:pt idx="229">
                  <c:v>9187</c:v>
                </c:pt>
                <c:pt idx="230">
                  <c:v>6608</c:v>
                </c:pt>
                <c:pt idx="231">
                  <c:v>6711</c:v>
                </c:pt>
                <c:pt idx="232">
                  <c:v>8068</c:v>
                </c:pt>
                <c:pt idx="233">
                  <c:v>9029</c:v>
                </c:pt>
                <c:pt idx="234">
                  <c:v>9139</c:v>
                </c:pt>
                <c:pt idx="235">
                  <c:v>10622</c:v>
                </c:pt>
                <c:pt idx="236">
                  <c:v>10939</c:v>
                </c:pt>
                <c:pt idx="237">
                  <c:v>9342</c:v>
                </c:pt>
                <c:pt idx="238">
                  <c:v>8863</c:v>
                </c:pt>
                <c:pt idx="239">
                  <c:v>8239</c:v>
                </c:pt>
                <c:pt idx="240">
                  <c:v>7914</c:v>
                </c:pt>
                <c:pt idx="241">
                  <c:v>9024</c:v>
                </c:pt>
                <c:pt idx="242">
                  <c:v>9628</c:v>
                </c:pt>
                <c:pt idx="243">
                  <c:v>9230</c:v>
                </c:pt>
                <c:pt idx="244">
                  <c:v>8392</c:v>
                </c:pt>
                <c:pt idx="245">
                  <c:v>9037</c:v>
                </c:pt>
                <c:pt idx="246">
                  <c:v>7792</c:v>
                </c:pt>
                <c:pt idx="247">
                  <c:v>7585</c:v>
                </c:pt>
                <c:pt idx="248">
                  <c:v>7200</c:v>
                </c:pt>
                <c:pt idx="249">
                  <c:v>8573</c:v>
                </c:pt>
                <c:pt idx="250">
                  <c:v>7868</c:v>
                </c:pt>
                <c:pt idx="251">
                  <c:v>8983</c:v>
                </c:pt>
                <c:pt idx="252">
                  <c:v>8879</c:v>
                </c:pt>
                <c:pt idx="253">
                  <c:v>6546</c:v>
                </c:pt>
                <c:pt idx="254">
                  <c:v>6665</c:v>
                </c:pt>
                <c:pt idx="255">
                  <c:v>6477</c:v>
                </c:pt>
                <c:pt idx="256">
                  <c:v>5582</c:v>
                </c:pt>
                <c:pt idx="257">
                  <c:v>6521</c:v>
                </c:pt>
                <c:pt idx="258">
                  <c:v>5638</c:v>
                </c:pt>
                <c:pt idx="259">
                  <c:v>6903</c:v>
                </c:pt>
                <c:pt idx="260">
                  <c:v>6368</c:v>
                </c:pt>
                <c:pt idx="261">
                  <c:v>6644</c:v>
                </c:pt>
                <c:pt idx="262">
                  <c:v>6491</c:v>
                </c:pt>
                <c:pt idx="263">
                  <c:v>6923</c:v>
                </c:pt>
                <c:pt idx="264">
                  <c:v>6536</c:v>
                </c:pt>
                <c:pt idx="265">
                  <c:v>7455</c:v>
                </c:pt>
                <c:pt idx="266">
                  <c:v>5918</c:v>
                </c:pt>
                <c:pt idx="267">
                  <c:v>5742</c:v>
                </c:pt>
                <c:pt idx="268">
                  <c:v>6021</c:v>
                </c:pt>
                <c:pt idx="269">
                  <c:v>6062</c:v>
                </c:pt>
                <c:pt idx="270">
                  <c:v>6693</c:v>
                </c:pt>
                <c:pt idx="271">
                  <c:v>7000</c:v>
                </c:pt>
                <c:pt idx="272">
                  <c:v>7159</c:v>
                </c:pt>
                <c:pt idx="273">
                  <c:v>6959</c:v>
                </c:pt>
                <c:pt idx="274">
                  <c:v>6340</c:v>
                </c:pt>
                <c:pt idx="275">
                  <c:v>6520</c:v>
                </c:pt>
                <c:pt idx="276">
                  <c:v>6376</c:v>
                </c:pt>
                <c:pt idx="277">
                  <c:v>6990</c:v>
                </c:pt>
                <c:pt idx="278">
                  <c:v>6622</c:v>
                </c:pt>
                <c:pt idx="279">
                  <c:v>6823</c:v>
                </c:pt>
                <c:pt idx="280">
                  <c:v>6611</c:v>
                </c:pt>
                <c:pt idx="281">
                  <c:v>6478</c:v>
                </c:pt>
                <c:pt idx="282">
                  <c:v>6467</c:v>
                </c:pt>
                <c:pt idx="283">
                  <c:v>7095</c:v>
                </c:pt>
                <c:pt idx="284">
                  <c:v>5720</c:v>
                </c:pt>
                <c:pt idx="285">
                  <c:v>6832</c:v>
                </c:pt>
                <c:pt idx="286">
                  <c:v>7533</c:v>
                </c:pt>
                <c:pt idx="287">
                  <c:v>6829</c:v>
                </c:pt>
                <c:pt idx="288">
                  <c:v>6978</c:v>
                </c:pt>
                <c:pt idx="289">
                  <c:v>6829</c:v>
                </c:pt>
                <c:pt idx="290">
                  <c:v>6620</c:v>
                </c:pt>
                <c:pt idx="291">
                  <c:v>7734</c:v>
                </c:pt>
                <c:pt idx="292">
                  <c:v>7419</c:v>
                </c:pt>
                <c:pt idx="293">
                  <c:v>7465</c:v>
                </c:pt>
                <c:pt idx="294">
                  <c:v>6979</c:v>
                </c:pt>
                <c:pt idx="295">
                  <c:v>7399</c:v>
                </c:pt>
                <c:pt idx="296">
                  <c:v>7149</c:v>
                </c:pt>
                <c:pt idx="297">
                  <c:v>7397</c:v>
                </c:pt>
                <c:pt idx="298">
                  <c:v>7415</c:v>
                </c:pt>
                <c:pt idx="299">
                  <c:v>9259</c:v>
                </c:pt>
                <c:pt idx="300">
                  <c:v>9642</c:v>
                </c:pt>
                <c:pt idx="301">
                  <c:v>8762</c:v>
                </c:pt>
                <c:pt idx="302">
                  <c:v>8818</c:v>
                </c:pt>
                <c:pt idx="303">
                  <c:v>8731</c:v>
                </c:pt>
                <c:pt idx="304">
                  <c:v>9190</c:v>
                </c:pt>
                <c:pt idx="305">
                  <c:v>8718</c:v>
                </c:pt>
                <c:pt idx="306">
                  <c:v>9254</c:v>
                </c:pt>
                <c:pt idx="307">
                  <c:v>8200</c:v>
                </c:pt>
                <c:pt idx="308">
                  <c:v>7307</c:v>
                </c:pt>
                <c:pt idx="309">
                  <c:v>7162</c:v>
                </c:pt>
                <c:pt idx="310">
                  <c:v>7047</c:v>
                </c:pt>
                <c:pt idx="311">
                  <c:v>7693</c:v>
                </c:pt>
                <c:pt idx="312">
                  <c:v>7795</c:v>
                </c:pt>
                <c:pt idx="313">
                  <c:v>8613</c:v>
                </c:pt>
                <c:pt idx="314">
                  <c:v>7611</c:v>
                </c:pt>
                <c:pt idx="315">
                  <c:v>7741</c:v>
                </c:pt>
                <c:pt idx="316">
                  <c:v>8159</c:v>
                </c:pt>
                <c:pt idx="317">
                  <c:v>7968</c:v>
                </c:pt>
                <c:pt idx="318">
                  <c:v>7055</c:v>
                </c:pt>
                <c:pt idx="319">
                  <c:v>7298</c:v>
                </c:pt>
                <c:pt idx="320">
                  <c:v>7939</c:v>
                </c:pt>
                <c:pt idx="321">
                  <c:v>8076</c:v>
                </c:pt>
                <c:pt idx="322">
                  <c:v>7987</c:v>
                </c:pt>
                <c:pt idx="323">
                  <c:v>8024</c:v>
                </c:pt>
                <c:pt idx="324">
                  <c:v>7876</c:v>
                </c:pt>
                <c:pt idx="325">
                  <c:v>7944</c:v>
                </c:pt>
                <c:pt idx="326">
                  <c:v>7675</c:v>
                </c:pt>
                <c:pt idx="327">
                  <c:v>7381</c:v>
                </c:pt>
                <c:pt idx="328">
                  <c:v>7260</c:v>
                </c:pt>
                <c:pt idx="329">
                  <c:v>7072</c:v>
                </c:pt>
                <c:pt idx="330">
                  <c:v>6524</c:v>
                </c:pt>
                <c:pt idx="331">
                  <c:v>7581</c:v>
                </c:pt>
                <c:pt idx="332">
                  <c:v>7754</c:v>
                </c:pt>
                <c:pt idx="333">
                  <c:v>8053</c:v>
                </c:pt>
                <c:pt idx="334">
                  <c:v>9113</c:v>
                </c:pt>
                <c:pt idx="335">
                  <c:v>8092</c:v>
                </c:pt>
                <c:pt idx="336">
                  <c:v>8167</c:v>
                </c:pt>
                <c:pt idx="337">
                  <c:v>7934</c:v>
                </c:pt>
                <c:pt idx="338">
                  <c:v>8227</c:v>
                </c:pt>
                <c:pt idx="339">
                  <c:v>7950</c:v>
                </c:pt>
                <c:pt idx="340">
                  <c:v>7962</c:v>
                </c:pt>
                <c:pt idx="341">
                  <c:v>8843</c:v>
                </c:pt>
                <c:pt idx="342">
                  <c:v>8111</c:v>
                </c:pt>
                <c:pt idx="343">
                  <c:v>7758</c:v>
                </c:pt>
                <c:pt idx="344">
                  <c:v>7940</c:v>
                </c:pt>
                <c:pt idx="345">
                  <c:v>8111</c:v>
                </c:pt>
                <c:pt idx="346">
                  <c:v>8786</c:v>
                </c:pt>
                <c:pt idx="347">
                  <c:v>8407</c:v>
                </c:pt>
                <c:pt idx="348">
                  <c:v>7800</c:v>
                </c:pt>
                <c:pt idx="349">
                  <c:v>6810</c:v>
                </c:pt>
                <c:pt idx="350">
                  <c:v>6976</c:v>
                </c:pt>
                <c:pt idx="351">
                  <c:v>7935</c:v>
                </c:pt>
                <c:pt idx="352">
                  <c:v>7352</c:v>
                </c:pt>
                <c:pt idx="353">
                  <c:v>7122</c:v>
                </c:pt>
                <c:pt idx="354">
                  <c:v>7548</c:v>
                </c:pt>
                <c:pt idx="355">
                  <c:v>8544</c:v>
                </c:pt>
                <c:pt idx="356">
                  <c:v>8304</c:v>
                </c:pt>
                <c:pt idx="357">
                  <c:v>8355</c:v>
                </c:pt>
                <c:pt idx="358">
                  <c:v>8189</c:v>
                </c:pt>
                <c:pt idx="359">
                  <c:v>8829</c:v>
                </c:pt>
                <c:pt idx="360">
                  <c:v>9078</c:v>
                </c:pt>
                <c:pt idx="361">
                  <c:v>7847</c:v>
                </c:pt>
                <c:pt idx="362">
                  <c:v>9134</c:v>
                </c:pt>
                <c:pt idx="363">
                  <c:v>8298</c:v>
                </c:pt>
                <c:pt idx="364">
                  <c:v>7573</c:v>
                </c:pt>
                <c:pt idx="365">
                  <c:v>7169</c:v>
                </c:pt>
                <c:pt idx="366">
                  <c:v>7707</c:v>
                </c:pt>
                <c:pt idx="367">
                  <c:v>8179</c:v>
                </c:pt>
                <c:pt idx="368">
                  <c:v>7988</c:v>
                </c:pt>
                <c:pt idx="369">
                  <c:v>9175</c:v>
                </c:pt>
                <c:pt idx="370">
                  <c:v>7049</c:v>
                </c:pt>
                <c:pt idx="371">
                  <c:v>6863</c:v>
                </c:pt>
                <c:pt idx="372">
                  <c:v>7903</c:v>
                </c:pt>
                <c:pt idx="373">
                  <c:v>8276</c:v>
                </c:pt>
                <c:pt idx="374">
                  <c:v>8238</c:v>
                </c:pt>
                <c:pt idx="375">
                  <c:v>8748</c:v>
                </c:pt>
                <c:pt idx="376">
                  <c:v>8938</c:v>
                </c:pt>
                <c:pt idx="377">
                  <c:v>7346</c:v>
                </c:pt>
                <c:pt idx="378">
                  <c:v>8032</c:v>
                </c:pt>
                <c:pt idx="379">
                  <c:v>7180</c:v>
                </c:pt>
                <c:pt idx="380">
                  <c:v>7458</c:v>
                </c:pt>
                <c:pt idx="381">
                  <c:v>8146</c:v>
                </c:pt>
                <c:pt idx="382">
                  <c:v>9356</c:v>
                </c:pt>
                <c:pt idx="383">
                  <c:v>8476</c:v>
                </c:pt>
                <c:pt idx="384">
                  <c:v>7719</c:v>
                </c:pt>
                <c:pt idx="385">
                  <c:v>7615</c:v>
                </c:pt>
                <c:pt idx="386">
                  <c:v>7475</c:v>
                </c:pt>
                <c:pt idx="387">
                  <c:v>6942</c:v>
                </c:pt>
                <c:pt idx="388">
                  <c:v>7635</c:v>
                </c:pt>
                <c:pt idx="389">
                  <c:v>8889</c:v>
                </c:pt>
                <c:pt idx="390">
                  <c:v>8790</c:v>
                </c:pt>
                <c:pt idx="391">
                  <c:v>8075</c:v>
                </c:pt>
                <c:pt idx="392">
                  <c:v>7898</c:v>
                </c:pt>
                <c:pt idx="393">
                  <c:v>7773</c:v>
                </c:pt>
                <c:pt idx="394">
                  <c:v>8534</c:v>
                </c:pt>
                <c:pt idx="395">
                  <c:v>9895</c:v>
                </c:pt>
                <c:pt idx="396">
                  <c:v>8866</c:v>
                </c:pt>
                <c:pt idx="397">
                  <c:v>10928</c:v>
                </c:pt>
                <c:pt idx="398">
                  <c:v>9359</c:v>
                </c:pt>
                <c:pt idx="399">
                  <c:v>8695</c:v>
                </c:pt>
                <c:pt idx="400">
                  <c:v>8847</c:v>
                </c:pt>
                <c:pt idx="401">
                  <c:v>8569</c:v>
                </c:pt>
                <c:pt idx="402">
                  <c:v>11700</c:v>
                </c:pt>
                <c:pt idx="403">
                  <c:v>12426</c:v>
                </c:pt>
                <c:pt idx="404">
                  <c:v>10272</c:v>
                </c:pt>
                <c:pt idx="405">
                  <c:v>9258</c:v>
                </c:pt>
                <c:pt idx="406">
                  <c:v>9067</c:v>
                </c:pt>
                <c:pt idx="407">
                  <c:v>9056</c:v>
                </c:pt>
                <c:pt idx="408">
                  <c:v>9614</c:v>
                </c:pt>
                <c:pt idx="409">
                  <c:v>10517</c:v>
                </c:pt>
                <c:pt idx="410">
                  <c:v>11828</c:v>
                </c:pt>
                <c:pt idx="411">
                  <c:v>10578</c:v>
                </c:pt>
                <c:pt idx="412">
                  <c:v>9509</c:v>
                </c:pt>
                <c:pt idx="413">
                  <c:v>9152</c:v>
                </c:pt>
                <c:pt idx="414">
                  <c:v>10373</c:v>
                </c:pt>
                <c:pt idx="415">
                  <c:v>10301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C9-4A0C-8390-B28595A5165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Vkusvill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Sheet1!$D$2:$D$417</c:f>
              <c:numCache>
                <c:formatCode>General</c:formatCode>
                <c:ptCount val="416"/>
                <c:pt idx="0">
                  <c:v>2623</c:v>
                </c:pt>
                <c:pt idx="1">
                  <c:v>2661</c:v>
                </c:pt>
                <c:pt idx="2">
                  <c:v>2781</c:v>
                </c:pt>
                <c:pt idx="3">
                  <c:v>2723</c:v>
                </c:pt>
                <c:pt idx="4">
                  <c:v>2842</c:v>
                </c:pt>
                <c:pt idx="5">
                  <c:v>2779</c:v>
                </c:pt>
                <c:pt idx="6">
                  <c:v>3033</c:v>
                </c:pt>
                <c:pt idx="7">
                  <c:v>2943</c:v>
                </c:pt>
                <c:pt idx="8">
                  <c:v>3231</c:v>
                </c:pt>
                <c:pt idx="9">
                  <c:v>3904</c:v>
                </c:pt>
                <c:pt idx="10">
                  <c:v>3183</c:v>
                </c:pt>
                <c:pt idx="11">
                  <c:v>3144</c:v>
                </c:pt>
                <c:pt idx="12">
                  <c:v>3066</c:v>
                </c:pt>
                <c:pt idx="13">
                  <c:v>2752</c:v>
                </c:pt>
                <c:pt idx="14">
                  <c:v>2744</c:v>
                </c:pt>
                <c:pt idx="15">
                  <c:v>2931</c:v>
                </c:pt>
                <c:pt idx="16">
                  <c:v>3210</c:v>
                </c:pt>
                <c:pt idx="17">
                  <c:v>2800</c:v>
                </c:pt>
                <c:pt idx="18">
                  <c:v>2772</c:v>
                </c:pt>
                <c:pt idx="19">
                  <c:v>2998</c:v>
                </c:pt>
                <c:pt idx="20">
                  <c:v>2833</c:v>
                </c:pt>
                <c:pt idx="21">
                  <c:v>2728</c:v>
                </c:pt>
                <c:pt idx="22">
                  <c:v>2878</c:v>
                </c:pt>
                <c:pt idx="23">
                  <c:v>2628</c:v>
                </c:pt>
                <c:pt idx="24">
                  <c:v>2641</c:v>
                </c:pt>
                <c:pt idx="25">
                  <c:v>2640</c:v>
                </c:pt>
                <c:pt idx="26">
                  <c:v>2539</c:v>
                </c:pt>
                <c:pt idx="27">
                  <c:v>2950</c:v>
                </c:pt>
                <c:pt idx="28">
                  <c:v>3409</c:v>
                </c:pt>
                <c:pt idx="29">
                  <c:v>3181</c:v>
                </c:pt>
                <c:pt idx="30">
                  <c:v>2965</c:v>
                </c:pt>
                <c:pt idx="31">
                  <c:v>3125</c:v>
                </c:pt>
                <c:pt idx="32">
                  <c:v>3243</c:v>
                </c:pt>
                <c:pt idx="33">
                  <c:v>3317</c:v>
                </c:pt>
                <c:pt idx="34">
                  <c:v>3435</c:v>
                </c:pt>
                <c:pt idx="35">
                  <c:v>3484</c:v>
                </c:pt>
                <c:pt idx="36">
                  <c:v>3152</c:v>
                </c:pt>
                <c:pt idx="37">
                  <c:v>3290</c:v>
                </c:pt>
                <c:pt idx="38">
                  <c:v>3819</c:v>
                </c:pt>
                <c:pt idx="39">
                  <c:v>4296</c:v>
                </c:pt>
                <c:pt idx="40">
                  <c:v>3931</c:v>
                </c:pt>
                <c:pt idx="41">
                  <c:v>4181</c:v>
                </c:pt>
                <c:pt idx="42">
                  <c:v>3337</c:v>
                </c:pt>
                <c:pt idx="43">
                  <c:v>3770</c:v>
                </c:pt>
                <c:pt idx="44">
                  <c:v>3377</c:v>
                </c:pt>
                <c:pt idx="45">
                  <c:v>3816</c:v>
                </c:pt>
                <c:pt idx="46">
                  <c:v>4116</c:v>
                </c:pt>
                <c:pt idx="47">
                  <c:v>4073</c:v>
                </c:pt>
                <c:pt idx="48">
                  <c:v>3958</c:v>
                </c:pt>
                <c:pt idx="49">
                  <c:v>3827</c:v>
                </c:pt>
                <c:pt idx="50">
                  <c:v>3958</c:v>
                </c:pt>
                <c:pt idx="51">
                  <c:v>3947</c:v>
                </c:pt>
                <c:pt idx="52">
                  <c:v>3885</c:v>
                </c:pt>
                <c:pt idx="53">
                  <c:v>3975</c:v>
                </c:pt>
                <c:pt idx="54">
                  <c:v>4040</c:v>
                </c:pt>
                <c:pt idx="55">
                  <c:v>4138</c:v>
                </c:pt>
                <c:pt idx="56">
                  <c:v>4027</c:v>
                </c:pt>
                <c:pt idx="57">
                  <c:v>4175</c:v>
                </c:pt>
                <c:pt idx="58">
                  <c:v>4109</c:v>
                </c:pt>
                <c:pt idx="59">
                  <c:v>4114</c:v>
                </c:pt>
                <c:pt idx="60">
                  <c:v>4332</c:v>
                </c:pt>
                <c:pt idx="61">
                  <c:v>4261</c:v>
                </c:pt>
                <c:pt idx="62">
                  <c:v>4106</c:v>
                </c:pt>
                <c:pt idx="63">
                  <c:v>4018</c:v>
                </c:pt>
                <c:pt idx="64">
                  <c:v>3943</c:v>
                </c:pt>
                <c:pt idx="65">
                  <c:v>3913</c:v>
                </c:pt>
                <c:pt idx="66">
                  <c:v>3494</c:v>
                </c:pt>
                <c:pt idx="67">
                  <c:v>3606</c:v>
                </c:pt>
                <c:pt idx="68">
                  <c:v>4338</c:v>
                </c:pt>
                <c:pt idx="69">
                  <c:v>3972</c:v>
                </c:pt>
                <c:pt idx="70">
                  <c:v>3888</c:v>
                </c:pt>
                <c:pt idx="71">
                  <c:v>3831</c:v>
                </c:pt>
                <c:pt idx="72">
                  <c:v>3982</c:v>
                </c:pt>
                <c:pt idx="73">
                  <c:v>3877</c:v>
                </c:pt>
                <c:pt idx="74">
                  <c:v>4177</c:v>
                </c:pt>
                <c:pt idx="75">
                  <c:v>4271</c:v>
                </c:pt>
                <c:pt idx="76">
                  <c:v>4166</c:v>
                </c:pt>
                <c:pt idx="77">
                  <c:v>4078</c:v>
                </c:pt>
                <c:pt idx="78">
                  <c:v>4434</c:v>
                </c:pt>
                <c:pt idx="79">
                  <c:v>4310</c:v>
                </c:pt>
                <c:pt idx="80">
                  <c:v>4642</c:v>
                </c:pt>
                <c:pt idx="81">
                  <c:v>4688</c:v>
                </c:pt>
                <c:pt idx="82">
                  <c:v>4873</c:v>
                </c:pt>
                <c:pt idx="83">
                  <c:v>4701</c:v>
                </c:pt>
                <c:pt idx="84">
                  <c:v>4659</c:v>
                </c:pt>
                <c:pt idx="85">
                  <c:v>4535</c:v>
                </c:pt>
                <c:pt idx="86">
                  <c:v>4664</c:v>
                </c:pt>
                <c:pt idx="87">
                  <c:v>4789</c:v>
                </c:pt>
                <c:pt idx="88">
                  <c:v>4554</c:v>
                </c:pt>
                <c:pt idx="89">
                  <c:v>4746</c:v>
                </c:pt>
                <c:pt idx="90">
                  <c:v>4339</c:v>
                </c:pt>
                <c:pt idx="91">
                  <c:v>4575</c:v>
                </c:pt>
                <c:pt idx="92">
                  <c:v>4297</c:v>
                </c:pt>
                <c:pt idx="93">
                  <c:v>4345</c:v>
                </c:pt>
                <c:pt idx="94">
                  <c:v>4744</c:v>
                </c:pt>
                <c:pt idx="95">
                  <c:v>5044</c:v>
                </c:pt>
                <c:pt idx="96">
                  <c:v>4977</c:v>
                </c:pt>
                <c:pt idx="97">
                  <c:v>4746</c:v>
                </c:pt>
                <c:pt idx="98">
                  <c:v>5180</c:v>
                </c:pt>
                <c:pt idx="99">
                  <c:v>5194</c:v>
                </c:pt>
                <c:pt idx="100">
                  <c:v>5320</c:v>
                </c:pt>
                <c:pt idx="101">
                  <c:v>5000</c:v>
                </c:pt>
                <c:pt idx="102">
                  <c:v>4851</c:v>
                </c:pt>
                <c:pt idx="103">
                  <c:v>5114</c:v>
                </c:pt>
                <c:pt idx="104">
                  <c:v>4688</c:v>
                </c:pt>
                <c:pt idx="105">
                  <c:v>4666</c:v>
                </c:pt>
                <c:pt idx="106">
                  <c:v>4654</c:v>
                </c:pt>
                <c:pt idx="107">
                  <c:v>5595</c:v>
                </c:pt>
                <c:pt idx="108">
                  <c:v>5496</c:v>
                </c:pt>
                <c:pt idx="109">
                  <c:v>5440</c:v>
                </c:pt>
                <c:pt idx="110">
                  <c:v>5398</c:v>
                </c:pt>
                <c:pt idx="111">
                  <c:v>4934</c:v>
                </c:pt>
                <c:pt idx="112">
                  <c:v>4678</c:v>
                </c:pt>
                <c:pt idx="113">
                  <c:v>4506</c:v>
                </c:pt>
                <c:pt idx="114">
                  <c:v>4336</c:v>
                </c:pt>
                <c:pt idx="115">
                  <c:v>4045</c:v>
                </c:pt>
                <c:pt idx="116">
                  <c:v>4632</c:v>
                </c:pt>
                <c:pt idx="117">
                  <c:v>4552</c:v>
                </c:pt>
                <c:pt idx="118">
                  <c:v>3535</c:v>
                </c:pt>
                <c:pt idx="119">
                  <c:v>3802</c:v>
                </c:pt>
                <c:pt idx="120">
                  <c:v>3924</c:v>
                </c:pt>
                <c:pt idx="121">
                  <c:v>2951</c:v>
                </c:pt>
                <c:pt idx="122">
                  <c:v>3359</c:v>
                </c:pt>
                <c:pt idx="123">
                  <c:v>3950</c:v>
                </c:pt>
                <c:pt idx="124">
                  <c:v>3650</c:v>
                </c:pt>
                <c:pt idx="125">
                  <c:v>3951</c:v>
                </c:pt>
                <c:pt idx="126">
                  <c:v>4537</c:v>
                </c:pt>
                <c:pt idx="127">
                  <c:v>4177</c:v>
                </c:pt>
                <c:pt idx="128">
                  <c:v>4672</c:v>
                </c:pt>
                <c:pt idx="129">
                  <c:v>4942</c:v>
                </c:pt>
                <c:pt idx="130">
                  <c:v>5255</c:v>
                </c:pt>
                <c:pt idx="131">
                  <c:v>5344</c:v>
                </c:pt>
                <c:pt idx="132">
                  <c:v>5808</c:v>
                </c:pt>
                <c:pt idx="133">
                  <c:v>6064</c:v>
                </c:pt>
                <c:pt idx="134">
                  <c:v>5937</c:v>
                </c:pt>
                <c:pt idx="135">
                  <c:v>6778</c:v>
                </c:pt>
                <c:pt idx="136">
                  <c:v>6053</c:v>
                </c:pt>
                <c:pt idx="137">
                  <c:v>6619</c:v>
                </c:pt>
                <c:pt idx="138">
                  <c:v>6380</c:v>
                </c:pt>
                <c:pt idx="139">
                  <c:v>5592</c:v>
                </c:pt>
                <c:pt idx="140">
                  <c:v>5953</c:v>
                </c:pt>
                <c:pt idx="141">
                  <c:v>5932</c:v>
                </c:pt>
                <c:pt idx="142">
                  <c:v>6143</c:v>
                </c:pt>
                <c:pt idx="143">
                  <c:v>5335</c:v>
                </c:pt>
                <c:pt idx="144">
                  <c:v>6133</c:v>
                </c:pt>
                <c:pt idx="145">
                  <c:v>7355</c:v>
                </c:pt>
                <c:pt idx="146">
                  <c:v>7348</c:v>
                </c:pt>
                <c:pt idx="147">
                  <c:v>7174</c:v>
                </c:pt>
                <c:pt idx="148">
                  <c:v>6773</c:v>
                </c:pt>
                <c:pt idx="149">
                  <c:v>7438</c:v>
                </c:pt>
                <c:pt idx="150">
                  <c:v>8099</c:v>
                </c:pt>
                <c:pt idx="151">
                  <c:v>7271</c:v>
                </c:pt>
                <c:pt idx="152">
                  <c:v>7320</c:v>
                </c:pt>
                <c:pt idx="153">
                  <c:v>6360</c:v>
                </c:pt>
                <c:pt idx="154">
                  <c:v>6677</c:v>
                </c:pt>
                <c:pt idx="155">
                  <c:v>6799</c:v>
                </c:pt>
                <c:pt idx="156">
                  <c:v>7674</c:v>
                </c:pt>
                <c:pt idx="157">
                  <c:v>8927</c:v>
                </c:pt>
                <c:pt idx="158">
                  <c:v>12289</c:v>
                </c:pt>
                <c:pt idx="159">
                  <c:v>11740</c:v>
                </c:pt>
                <c:pt idx="160">
                  <c:v>10728</c:v>
                </c:pt>
                <c:pt idx="161">
                  <c:v>11367</c:v>
                </c:pt>
                <c:pt idx="162">
                  <c:v>11788</c:v>
                </c:pt>
                <c:pt idx="163">
                  <c:v>11838</c:v>
                </c:pt>
                <c:pt idx="164">
                  <c:v>12671</c:v>
                </c:pt>
                <c:pt idx="165">
                  <c:v>14398</c:v>
                </c:pt>
                <c:pt idx="166">
                  <c:v>14456</c:v>
                </c:pt>
                <c:pt idx="167">
                  <c:v>12479</c:v>
                </c:pt>
                <c:pt idx="168">
                  <c:v>12424</c:v>
                </c:pt>
                <c:pt idx="169">
                  <c:v>11370</c:v>
                </c:pt>
                <c:pt idx="170">
                  <c:v>12466</c:v>
                </c:pt>
                <c:pt idx="171">
                  <c:v>12828</c:v>
                </c:pt>
                <c:pt idx="172">
                  <c:v>12016</c:v>
                </c:pt>
                <c:pt idx="173">
                  <c:v>11211</c:v>
                </c:pt>
                <c:pt idx="174">
                  <c:v>8410</c:v>
                </c:pt>
                <c:pt idx="175">
                  <c:v>7644</c:v>
                </c:pt>
                <c:pt idx="176">
                  <c:v>7008</c:v>
                </c:pt>
                <c:pt idx="177">
                  <c:v>8536</c:v>
                </c:pt>
                <c:pt idx="178">
                  <c:v>9417</c:v>
                </c:pt>
                <c:pt idx="179">
                  <c:v>9791</c:v>
                </c:pt>
                <c:pt idx="180">
                  <c:v>10406</c:v>
                </c:pt>
                <c:pt idx="181">
                  <c:v>8279</c:v>
                </c:pt>
                <c:pt idx="182">
                  <c:v>8357</c:v>
                </c:pt>
                <c:pt idx="183">
                  <c:v>8682</c:v>
                </c:pt>
                <c:pt idx="184">
                  <c:v>10017</c:v>
                </c:pt>
                <c:pt idx="185">
                  <c:v>10858</c:v>
                </c:pt>
                <c:pt idx="186">
                  <c:v>11284</c:v>
                </c:pt>
                <c:pt idx="187">
                  <c:v>11022</c:v>
                </c:pt>
                <c:pt idx="188">
                  <c:v>10137</c:v>
                </c:pt>
                <c:pt idx="189">
                  <c:v>10230</c:v>
                </c:pt>
                <c:pt idx="190">
                  <c:v>11225</c:v>
                </c:pt>
                <c:pt idx="191">
                  <c:v>12982</c:v>
                </c:pt>
                <c:pt idx="192">
                  <c:v>15783</c:v>
                </c:pt>
                <c:pt idx="193">
                  <c:v>13474</c:v>
                </c:pt>
                <c:pt idx="194">
                  <c:v>14254</c:v>
                </c:pt>
                <c:pt idx="195">
                  <c:v>11221</c:v>
                </c:pt>
                <c:pt idx="196">
                  <c:v>12090</c:v>
                </c:pt>
                <c:pt idx="197">
                  <c:v>13474</c:v>
                </c:pt>
                <c:pt idx="198">
                  <c:v>13798</c:v>
                </c:pt>
                <c:pt idx="199">
                  <c:v>13520</c:v>
                </c:pt>
                <c:pt idx="200">
                  <c:v>15016</c:v>
                </c:pt>
                <c:pt idx="201">
                  <c:v>14876</c:v>
                </c:pt>
                <c:pt idx="202">
                  <c:v>12927</c:v>
                </c:pt>
                <c:pt idx="203">
                  <c:v>12757</c:v>
                </c:pt>
                <c:pt idx="204">
                  <c:v>12428</c:v>
                </c:pt>
                <c:pt idx="205">
                  <c:v>12280</c:v>
                </c:pt>
                <c:pt idx="206">
                  <c:v>10511</c:v>
                </c:pt>
                <c:pt idx="207">
                  <c:v>12364</c:v>
                </c:pt>
                <c:pt idx="208">
                  <c:v>11150</c:v>
                </c:pt>
                <c:pt idx="209">
                  <c:v>10513</c:v>
                </c:pt>
                <c:pt idx="210">
                  <c:v>10012</c:v>
                </c:pt>
                <c:pt idx="211">
                  <c:v>10190</c:v>
                </c:pt>
                <c:pt idx="212">
                  <c:v>10689</c:v>
                </c:pt>
                <c:pt idx="213">
                  <c:v>11637</c:v>
                </c:pt>
                <c:pt idx="214">
                  <c:v>12157</c:v>
                </c:pt>
                <c:pt idx="215">
                  <c:v>11855</c:v>
                </c:pt>
                <c:pt idx="216">
                  <c:v>10415</c:v>
                </c:pt>
                <c:pt idx="217">
                  <c:v>10056</c:v>
                </c:pt>
                <c:pt idx="218">
                  <c:v>10076</c:v>
                </c:pt>
                <c:pt idx="219">
                  <c:v>11107</c:v>
                </c:pt>
                <c:pt idx="220">
                  <c:v>10639</c:v>
                </c:pt>
                <c:pt idx="221">
                  <c:v>10301</c:v>
                </c:pt>
                <c:pt idx="222">
                  <c:v>10018</c:v>
                </c:pt>
                <c:pt idx="223">
                  <c:v>9271</c:v>
                </c:pt>
                <c:pt idx="224">
                  <c:v>9347</c:v>
                </c:pt>
                <c:pt idx="225">
                  <c:v>11223</c:v>
                </c:pt>
                <c:pt idx="226">
                  <c:v>10309</c:v>
                </c:pt>
                <c:pt idx="227">
                  <c:v>10166</c:v>
                </c:pt>
                <c:pt idx="228">
                  <c:v>10629</c:v>
                </c:pt>
                <c:pt idx="229">
                  <c:v>11410</c:v>
                </c:pt>
                <c:pt idx="230">
                  <c:v>9136</c:v>
                </c:pt>
                <c:pt idx="231">
                  <c:v>8945</c:v>
                </c:pt>
                <c:pt idx="232">
                  <c:v>9472</c:v>
                </c:pt>
                <c:pt idx="233">
                  <c:v>9138</c:v>
                </c:pt>
                <c:pt idx="234">
                  <c:v>10015</c:v>
                </c:pt>
                <c:pt idx="235">
                  <c:v>10311</c:v>
                </c:pt>
                <c:pt idx="236">
                  <c:v>10820</c:v>
                </c:pt>
                <c:pt idx="237">
                  <c:v>9986</c:v>
                </c:pt>
                <c:pt idx="238">
                  <c:v>9704</c:v>
                </c:pt>
                <c:pt idx="239">
                  <c:v>9165</c:v>
                </c:pt>
                <c:pt idx="240">
                  <c:v>8966</c:v>
                </c:pt>
                <c:pt idx="241">
                  <c:v>8980</c:v>
                </c:pt>
                <c:pt idx="242">
                  <c:v>9142</c:v>
                </c:pt>
                <c:pt idx="243">
                  <c:v>9016</c:v>
                </c:pt>
                <c:pt idx="244">
                  <c:v>8953</c:v>
                </c:pt>
                <c:pt idx="245">
                  <c:v>8967</c:v>
                </c:pt>
                <c:pt idx="246">
                  <c:v>8564</c:v>
                </c:pt>
                <c:pt idx="247">
                  <c:v>9003</c:v>
                </c:pt>
                <c:pt idx="248">
                  <c:v>8190</c:v>
                </c:pt>
                <c:pt idx="249">
                  <c:v>10185</c:v>
                </c:pt>
                <c:pt idx="250">
                  <c:v>9140</c:v>
                </c:pt>
                <c:pt idx="251">
                  <c:v>10117</c:v>
                </c:pt>
                <c:pt idx="252">
                  <c:v>9260</c:v>
                </c:pt>
                <c:pt idx="253">
                  <c:v>8379</c:v>
                </c:pt>
                <c:pt idx="254">
                  <c:v>8295</c:v>
                </c:pt>
                <c:pt idx="255">
                  <c:v>8901</c:v>
                </c:pt>
                <c:pt idx="256">
                  <c:v>9536</c:v>
                </c:pt>
                <c:pt idx="257">
                  <c:v>8629</c:v>
                </c:pt>
                <c:pt idx="258">
                  <c:v>8245</c:v>
                </c:pt>
                <c:pt idx="259">
                  <c:v>9441</c:v>
                </c:pt>
                <c:pt idx="260">
                  <c:v>9197</c:v>
                </c:pt>
                <c:pt idx="261">
                  <c:v>9518</c:v>
                </c:pt>
                <c:pt idx="262">
                  <c:v>10104</c:v>
                </c:pt>
                <c:pt idx="263">
                  <c:v>9445</c:v>
                </c:pt>
                <c:pt idx="264">
                  <c:v>9039</c:v>
                </c:pt>
                <c:pt idx="265">
                  <c:v>9673</c:v>
                </c:pt>
                <c:pt idx="266">
                  <c:v>8586</c:v>
                </c:pt>
                <c:pt idx="267">
                  <c:v>7965</c:v>
                </c:pt>
                <c:pt idx="268">
                  <c:v>7780</c:v>
                </c:pt>
                <c:pt idx="269">
                  <c:v>9064</c:v>
                </c:pt>
                <c:pt idx="270">
                  <c:v>9288</c:v>
                </c:pt>
                <c:pt idx="271">
                  <c:v>9208</c:v>
                </c:pt>
                <c:pt idx="272">
                  <c:v>9575</c:v>
                </c:pt>
                <c:pt idx="273">
                  <c:v>9379</c:v>
                </c:pt>
                <c:pt idx="274">
                  <c:v>8973</c:v>
                </c:pt>
                <c:pt idx="275">
                  <c:v>9463</c:v>
                </c:pt>
                <c:pt idx="276">
                  <c:v>9560</c:v>
                </c:pt>
                <c:pt idx="277">
                  <c:v>9544</c:v>
                </c:pt>
                <c:pt idx="278">
                  <c:v>9772</c:v>
                </c:pt>
                <c:pt idx="279">
                  <c:v>9334</c:v>
                </c:pt>
                <c:pt idx="280">
                  <c:v>8985</c:v>
                </c:pt>
                <c:pt idx="281">
                  <c:v>8277</c:v>
                </c:pt>
                <c:pt idx="282">
                  <c:v>9187</c:v>
                </c:pt>
                <c:pt idx="283">
                  <c:v>10063</c:v>
                </c:pt>
                <c:pt idx="284">
                  <c:v>8887</c:v>
                </c:pt>
                <c:pt idx="285">
                  <c:v>9503</c:v>
                </c:pt>
                <c:pt idx="286">
                  <c:v>9666</c:v>
                </c:pt>
                <c:pt idx="287">
                  <c:v>9409</c:v>
                </c:pt>
                <c:pt idx="288">
                  <c:v>9881</c:v>
                </c:pt>
                <c:pt idx="289">
                  <c:v>9839</c:v>
                </c:pt>
                <c:pt idx="290">
                  <c:v>10508</c:v>
                </c:pt>
                <c:pt idx="291">
                  <c:v>10802</c:v>
                </c:pt>
                <c:pt idx="292">
                  <c:v>9470</c:v>
                </c:pt>
                <c:pt idx="293">
                  <c:v>9032</c:v>
                </c:pt>
                <c:pt idx="294">
                  <c:v>8919</c:v>
                </c:pt>
                <c:pt idx="295">
                  <c:v>9099</c:v>
                </c:pt>
                <c:pt idx="296">
                  <c:v>8984</c:v>
                </c:pt>
                <c:pt idx="297">
                  <c:v>8804</c:v>
                </c:pt>
                <c:pt idx="298">
                  <c:v>8549</c:v>
                </c:pt>
                <c:pt idx="299">
                  <c:v>9036</c:v>
                </c:pt>
                <c:pt idx="300">
                  <c:v>8843</c:v>
                </c:pt>
                <c:pt idx="301">
                  <c:v>7956</c:v>
                </c:pt>
                <c:pt idx="302">
                  <c:v>7921</c:v>
                </c:pt>
                <c:pt idx="303">
                  <c:v>7466</c:v>
                </c:pt>
                <c:pt idx="304">
                  <c:v>7227</c:v>
                </c:pt>
                <c:pt idx="305">
                  <c:v>6776</c:v>
                </c:pt>
                <c:pt idx="306">
                  <c:v>7023</c:v>
                </c:pt>
                <c:pt idx="307">
                  <c:v>6251</c:v>
                </c:pt>
                <c:pt idx="308">
                  <c:v>6427</c:v>
                </c:pt>
                <c:pt idx="309">
                  <c:v>6573</c:v>
                </c:pt>
                <c:pt idx="310">
                  <c:v>6107</c:v>
                </c:pt>
                <c:pt idx="311">
                  <c:v>6015</c:v>
                </c:pt>
                <c:pt idx="312">
                  <c:v>5486</c:v>
                </c:pt>
                <c:pt idx="313">
                  <c:v>5872</c:v>
                </c:pt>
                <c:pt idx="314">
                  <c:v>5591</c:v>
                </c:pt>
                <c:pt idx="315">
                  <c:v>5780</c:v>
                </c:pt>
                <c:pt idx="316">
                  <c:v>5981</c:v>
                </c:pt>
                <c:pt idx="317">
                  <c:v>6102</c:v>
                </c:pt>
                <c:pt idx="318">
                  <c:v>5606</c:v>
                </c:pt>
                <c:pt idx="319">
                  <c:v>4986</c:v>
                </c:pt>
                <c:pt idx="320">
                  <c:v>5475</c:v>
                </c:pt>
                <c:pt idx="321">
                  <c:v>5758</c:v>
                </c:pt>
                <c:pt idx="322">
                  <c:v>6079</c:v>
                </c:pt>
                <c:pt idx="323">
                  <c:v>6149</c:v>
                </c:pt>
                <c:pt idx="324">
                  <c:v>5589</c:v>
                </c:pt>
                <c:pt idx="325">
                  <c:v>5901</c:v>
                </c:pt>
                <c:pt idx="326">
                  <c:v>5416</c:v>
                </c:pt>
                <c:pt idx="327">
                  <c:v>5502</c:v>
                </c:pt>
                <c:pt idx="328">
                  <c:v>5590</c:v>
                </c:pt>
                <c:pt idx="329">
                  <c:v>5213</c:v>
                </c:pt>
                <c:pt idx="330">
                  <c:v>5306</c:v>
                </c:pt>
                <c:pt idx="331">
                  <c:v>6068</c:v>
                </c:pt>
                <c:pt idx="332">
                  <c:v>5362</c:v>
                </c:pt>
                <c:pt idx="333">
                  <c:v>5482</c:v>
                </c:pt>
                <c:pt idx="334">
                  <c:v>5971</c:v>
                </c:pt>
                <c:pt idx="335">
                  <c:v>5650</c:v>
                </c:pt>
                <c:pt idx="336">
                  <c:v>5741</c:v>
                </c:pt>
                <c:pt idx="337">
                  <c:v>6324</c:v>
                </c:pt>
                <c:pt idx="338">
                  <c:v>7049</c:v>
                </c:pt>
                <c:pt idx="339">
                  <c:v>7101</c:v>
                </c:pt>
                <c:pt idx="340">
                  <c:v>6537</c:v>
                </c:pt>
                <c:pt idx="341">
                  <c:v>7629</c:v>
                </c:pt>
                <c:pt idx="342">
                  <c:v>6050</c:v>
                </c:pt>
                <c:pt idx="343">
                  <c:v>6019</c:v>
                </c:pt>
                <c:pt idx="344">
                  <c:v>6806</c:v>
                </c:pt>
                <c:pt idx="345">
                  <c:v>6764</c:v>
                </c:pt>
                <c:pt idx="346">
                  <c:v>7074</c:v>
                </c:pt>
                <c:pt idx="347">
                  <c:v>6535</c:v>
                </c:pt>
                <c:pt idx="348">
                  <c:v>6145</c:v>
                </c:pt>
                <c:pt idx="349">
                  <c:v>6112</c:v>
                </c:pt>
                <c:pt idx="350">
                  <c:v>6003</c:v>
                </c:pt>
                <c:pt idx="351">
                  <c:v>6037</c:v>
                </c:pt>
                <c:pt idx="352">
                  <c:v>5490</c:v>
                </c:pt>
                <c:pt idx="353">
                  <c:v>5624</c:v>
                </c:pt>
                <c:pt idx="354">
                  <c:v>6205</c:v>
                </c:pt>
                <c:pt idx="355">
                  <c:v>6778</c:v>
                </c:pt>
                <c:pt idx="356">
                  <c:v>6034</c:v>
                </c:pt>
                <c:pt idx="357">
                  <c:v>6321</c:v>
                </c:pt>
                <c:pt idx="358">
                  <c:v>6630</c:v>
                </c:pt>
                <c:pt idx="359">
                  <c:v>7423</c:v>
                </c:pt>
                <c:pt idx="360">
                  <c:v>6936</c:v>
                </c:pt>
                <c:pt idx="361">
                  <c:v>6489</c:v>
                </c:pt>
                <c:pt idx="362">
                  <c:v>6830</c:v>
                </c:pt>
                <c:pt idx="363">
                  <c:v>7194</c:v>
                </c:pt>
                <c:pt idx="364">
                  <c:v>6653</c:v>
                </c:pt>
                <c:pt idx="365">
                  <c:v>6382</c:v>
                </c:pt>
                <c:pt idx="366">
                  <c:v>6685</c:v>
                </c:pt>
                <c:pt idx="367">
                  <c:v>7197</c:v>
                </c:pt>
                <c:pt idx="368">
                  <c:v>6515</c:v>
                </c:pt>
                <c:pt idx="369">
                  <c:v>7865</c:v>
                </c:pt>
                <c:pt idx="370">
                  <c:v>6959</c:v>
                </c:pt>
                <c:pt idx="371">
                  <c:v>6582</c:v>
                </c:pt>
                <c:pt idx="372">
                  <c:v>7741</c:v>
                </c:pt>
                <c:pt idx="373">
                  <c:v>8327</c:v>
                </c:pt>
                <c:pt idx="374">
                  <c:v>8473</c:v>
                </c:pt>
                <c:pt idx="375">
                  <c:v>8645</c:v>
                </c:pt>
                <c:pt idx="376">
                  <c:v>8429</c:v>
                </c:pt>
                <c:pt idx="377">
                  <c:v>7304</c:v>
                </c:pt>
                <c:pt idx="378">
                  <c:v>7755</c:v>
                </c:pt>
                <c:pt idx="379">
                  <c:v>6823</c:v>
                </c:pt>
                <c:pt idx="380">
                  <c:v>7864</c:v>
                </c:pt>
                <c:pt idx="381">
                  <c:v>8147</c:v>
                </c:pt>
                <c:pt idx="382">
                  <c:v>8546</c:v>
                </c:pt>
                <c:pt idx="383">
                  <c:v>8057</c:v>
                </c:pt>
                <c:pt idx="384">
                  <c:v>7320</c:v>
                </c:pt>
                <c:pt idx="385">
                  <c:v>7766</c:v>
                </c:pt>
                <c:pt idx="386">
                  <c:v>7714</c:v>
                </c:pt>
                <c:pt idx="387">
                  <c:v>7462</c:v>
                </c:pt>
                <c:pt idx="388">
                  <c:v>7271</c:v>
                </c:pt>
                <c:pt idx="389">
                  <c:v>7904</c:v>
                </c:pt>
                <c:pt idx="390">
                  <c:v>8233</c:v>
                </c:pt>
                <c:pt idx="391">
                  <c:v>7275</c:v>
                </c:pt>
                <c:pt idx="392">
                  <c:v>7325</c:v>
                </c:pt>
                <c:pt idx="393">
                  <c:v>7825</c:v>
                </c:pt>
                <c:pt idx="394">
                  <c:v>7670</c:v>
                </c:pt>
                <c:pt idx="395">
                  <c:v>9385</c:v>
                </c:pt>
                <c:pt idx="396">
                  <c:v>9356</c:v>
                </c:pt>
                <c:pt idx="397">
                  <c:v>10152</c:v>
                </c:pt>
                <c:pt idx="398">
                  <c:v>8900</c:v>
                </c:pt>
                <c:pt idx="399">
                  <c:v>8288</c:v>
                </c:pt>
                <c:pt idx="400">
                  <c:v>8109</c:v>
                </c:pt>
                <c:pt idx="401">
                  <c:v>8098</c:v>
                </c:pt>
                <c:pt idx="402">
                  <c:v>8437</c:v>
                </c:pt>
                <c:pt idx="403">
                  <c:v>9820</c:v>
                </c:pt>
                <c:pt idx="404">
                  <c:v>9108</c:v>
                </c:pt>
                <c:pt idx="405">
                  <c:v>8156</c:v>
                </c:pt>
                <c:pt idx="406">
                  <c:v>8313</c:v>
                </c:pt>
                <c:pt idx="407">
                  <c:v>8743</c:v>
                </c:pt>
                <c:pt idx="408">
                  <c:v>9374</c:v>
                </c:pt>
                <c:pt idx="409">
                  <c:v>9512</c:v>
                </c:pt>
                <c:pt idx="410">
                  <c:v>10561</c:v>
                </c:pt>
                <c:pt idx="411">
                  <c:v>10689</c:v>
                </c:pt>
                <c:pt idx="412">
                  <c:v>9121</c:v>
                </c:pt>
                <c:pt idx="413">
                  <c:v>9652</c:v>
                </c:pt>
                <c:pt idx="414">
                  <c:v>9718</c:v>
                </c:pt>
                <c:pt idx="415">
                  <c:v>10178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EAE-4952-9B7B-F6BAB021C30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Yandex Lavka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Sheet1!$E$2:$E$417</c:f>
              <c:numCache>
                <c:formatCode>General</c:formatCode>
                <c:ptCount val="416"/>
                <c:pt idx="0">
                  <c:v>3042</c:v>
                </c:pt>
                <c:pt idx="1">
                  <c:v>2727</c:v>
                </c:pt>
                <c:pt idx="2">
                  <c:v>2859</c:v>
                </c:pt>
                <c:pt idx="3">
                  <c:v>3077</c:v>
                </c:pt>
                <c:pt idx="4">
                  <c:v>3236</c:v>
                </c:pt>
                <c:pt idx="5">
                  <c:v>3376</c:v>
                </c:pt>
                <c:pt idx="6">
                  <c:v>2747</c:v>
                </c:pt>
                <c:pt idx="7">
                  <c:v>3077</c:v>
                </c:pt>
                <c:pt idx="8">
                  <c:v>3293</c:v>
                </c:pt>
                <c:pt idx="9">
                  <c:v>3480</c:v>
                </c:pt>
                <c:pt idx="10">
                  <c:v>3224</c:v>
                </c:pt>
                <c:pt idx="11">
                  <c:v>3919</c:v>
                </c:pt>
                <c:pt idx="12">
                  <c:v>4560</c:v>
                </c:pt>
                <c:pt idx="13">
                  <c:v>3329</c:v>
                </c:pt>
                <c:pt idx="14">
                  <c:v>3313</c:v>
                </c:pt>
                <c:pt idx="15">
                  <c:v>3611</c:v>
                </c:pt>
                <c:pt idx="16">
                  <c:v>3460</c:v>
                </c:pt>
                <c:pt idx="17">
                  <c:v>3715</c:v>
                </c:pt>
                <c:pt idx="18">
                  <c:v>3879</c:v>
                </c:pt>
                <c:pt idx="19">
                  <c:v>4257</c:v>
                </c:pt>
                <c:pt idx="20">
                  <c:v>3588</c:v>
                </c:pt>
                <c:pt idx="21">
                  <c:v>3596</c:v>
                </c:pt>
                <c:pt idx="22">
                  <c:v>3042</c:v>
                </c:pt>
                <c:pt idx="23">
                  <c:v>3461</c:v>
                </c:pt>
                <c:pt idx="24">
                  <c:v>3348</c:v>
                </c:pt>
                <c:pt idx="25">
                  <c:v>3789</c:v>
                </c:pt>
                <c:pt idx="26">
                  <c:v>3928</c:v>
                </c:pt>
                <c:pt idx="27">
                  <c:v>3801</c:v>
                </c:pt>
                <c:pt idx="28">
                  <c:v>3564</c:v>
                </c:pt>
                <c:pt idx="29">
                  <c:v>3141</c:v>
                </c:pt>
                <c:pt idx="30">
                  <c:v>3033</c:v>
                </c:pt>
                <c:pt idx="31">
                  <c:v>3548</c:v>
                </c:pt>
                <c:pt idx="32">
                  <c:v>4390</c:v>
                </c:pt>
                <c:pt idx="33">
                  <c:v>4495</c:v>
                </c:pt>
                <c:pt idx="34">
                  <c:v>3713</c:v>
                </c:pt>
                <c:pt idx="35">
                  <c:v>3873</c:v>
                </c:pt>
                <c:pt idx="36">
                  <c:v>3455</c:v>
                </c:pt>
                <c:pt idx="37">
                  <c:v>3708</c:v>
                </c:pt>
                <c:pt idx="38">
                  <c:v>4292</c:v>
                </c:pt>
                <c:pt idx="39">
                  <c:v>4670</c:v>
                </c:pt>
                <c:pt idx="40">
                  <c:v>5092</c:v>
                </c:pt>
                <c:pt idx="41">
                  <c:v>4203</c:v>
                </c:pt>
                <c:pt idx="42">
                  <c:v>3313</c:v>
                </c:pt>
                <c:pt idx="43">
                  <c:v>3615</c:v>
                </c:pt>
                <c:pt idx="44">
                  <c:v>4257</c:v>
                </c:pt>
                <c:pt idx="45">
                  <c:v>4055</c:v>
                </c:pt>
                <c:pt idx="46">
                  <c:v>3898</c:v>
                </c:pt>
                <c:pt idx="47">
                  <c:v>4133</c:v>
                </c:pt>
                <c:pt idx="48">
                  <c:v>3495</c:v>
                </c:pt>
                <c:pt idx="49">
                  <c:v>3309</c:v>
                </c:pt>
                <c:pt idx="50">
                  <c:v>3575</c:v>
                </c:pt>
                <c:pt idx="51">
                  <c:v>3619</c:v>
                </c:pt>
                <c:pt idx="52">
                  <c:v>4574</c:v>
                </c:pt>
                <c:pt idx="53">
                  <c:v>3876</c:v>
                </c:pt>
                <c:pt idx="54">
                  <c:v>4149</c:v>
                </c:pt>
                <c:pt idx="55">
                  <c:v>3640</c:v>
                </c:pt>
                <c:pt idx="56">
                  <c:v>3580</c:v>
                </c:pt>
                <c:pt idx="57">
                  <c:v>3995</c:v>
                </c:pt>
                <c:pt idx="58">
                  <c:v>3923</c:v>
                </c:pt>
                <c:pt idx="59">
                  <c:v>3906</c:v>
                </c:pt>
                <c:pt idx="60">
                  <c:v>4497</c:v>
                </c:pt>
                <c:pt idx="61">
                  <c:v>4405</c:v>
                </c:pt>
                <c:pt idx="62">
                  <c:v>3640</c:v>
                </c:pt>
                <c:pt idx="63">
                  <c:v>3961</c:v>
                </c:pt>
                <c:pt idx="64">
                  <c:v>4040</c:v>
                </c:pt>
                <c:pt idx="65">
                  <c:v>3384</c:v>
                </c:pt>
                <c:pt idx="66">
                  <c:v>2879</c:v>
                </c:pt>
                <c:pt idx="67">
                  <c:v>3971</c:v>
                </c:pt>
                <c:pt idx="68">
                  <c:v>3940</c:v>
                </c:pt>
                <c:pt idx="69">
                  <c:v>3736</c:v>
                </c:pt>
                <c:pt idx="70">
                  <c:v>3399</c:v>
                </c:pt>
                <c:pt idx="71">
                  <c:v>3649</c:v>
                </c:pt>
                <c:pt idx="72">
                  <c:v>3801</c:v>
                </c:pt>
                <c:pt idx="73">
                  <c:v>4136</c:v>
                </c:pt>
                <c:pt idx="74">
                  <c:v>4098</c:v>
                </c:pt>
                <c:pt idx="75">
                  <c:v>4290</c:v>
                </c:pt>
                <c:pt idx="76">
                  <c:v>3735</c:v>
                </c:pt>
                <c:pt idx="77">
                  <c:v>3695</c:v>
                </c:pt>
                <c:pt idx="78">
                  <c:v>3814</c:v>
                </c:pt>
                <c:pt idx="79">
                  <c:v>3403</c:v>
                </c:pt>
                <c:pt idx="80">
                  <c:v>3872</c:v>
                </c:pt>
                <c:pt idx="81">
                  <c:v>3687</c:v>
                </c:pt>
                <c:pt idx="82">
                  <c:v>3806</c:v>
                </c:pt>
                <c:pt idx="83">
                  <c:v>2921</c:v>
                </c:pt>
                <c:pt idx="84">
                  <c:v>2741</c:v>
                </c:pt>
                <c:pt idx="85">
                  <c:v>3198</c:v>
                </c:pt>
                <c:pt idx="86">
                  <c:v>3853</c:v>
                </c:pt>
                <c:pt idx="87">
                  <c:v>4092</c:v>
                </c:pt>
                <c:pt idx="88">
                  <c:v>4791</c:v>
                </c:pt>
                <c:pt idx="89">
                  <c:v>4546</c:v>
                </c:pt>
                <c:pt idx="90">
                  <c:v>2967</c:v>
                </c:pt>
                <c:pt idx="91">
                  <c:v>3335</c:v>
                </c:pt>
                <c:pt idx="92">
                  <c:v>3409</c:v>
                </c:pt>
                <c:pt idx="93">
                  <c:v>3630</c:v>
                </c:pt>
                <c:pt idx="94">
                  <c:v>4225</c:v>
                </c:pt>
                <c:pt idx="95">
                  <c:v>3900</c:v>
                </c:pt>
                <c:pt idx="96">
                  <c:v>3438</c:v>
                </c:pt>
                <c:pt idx="97">
                  <c:v>2793</c:v>
                </c:pt>
                <c:pt idx="98">
                  <c:v>2703</c:v>
                </c:pt>
                <c:pt idx="99">
                  <c:v>3006</c:v>
                </c:pt>
                <c:pt idx="100">
                  <c:v>3306</c:v>
                </c:pt>
                <c:pt idx="101">
                  <c:v>3173</c:v>
                </c:pt>
                <c:pt idx="102">
                  <c:v>3236</c:v>
                </c:pt>
                <c:pt idx="103">
                  <c:v>3468</c:v>
                </c:pt>
                <c:pt idx="104">
                  <c:v>2769</c:v>
                </c:pt>
                <c:pt idx="105">
                  <c:v>2804</c:v>
                </c:pt>
                <c:pt idx="106">
                  <c:v>3135</c:v>
                </c:pt>
                <c:pt idx="107">
                  <c:v>3257</c:v>
                </c:pt>
                <c:pt idx="108">
                  <c:v>3255</c:v>
                </c:pt>
                <c:pt idx="109">
                  <c:v>3688</c:v>
                </c:pt>
                <c:pt idx="110">
                  <c:v>3359</c:v>
                </c:pt>
                <c:pt idx="111">
                  <c:v>3286</c:v>
                </c:pt>
                <c:pt idx="112">
                  <c:v>3048</c:v>
                </c:pt>
                <c:pt idx="113">
                  <c:v>3400</c:v>
                </c:pt>
                <c:pt idx="114">
                  <c:v>3407</c:v>
                </c:pt>
                <c:pt idx="115">
                  <c:v>3649</c:v>
                </c:pt>
                <c:pt idx="116">
                  <c:v>3708</c:v>
                </c:pt>
                <c:pt idx="117">
                  <c:v>3902</c:v>
                </c:pt>
                <c:pt idx="118">
                  <c:v>4015</c:v>
                </c:pt>
                <c:pt idx="119">
                  <c:v>3410</c:v>
                </c:pt>
                <c:pt idx="120">
                  <c:v>4608</c:v>
                </c:pt>
                <c:pt idx="121">
                  <c:v>3914</c:v>
                </c:pt>
                <c:pt idx="122">
                  <c:v>3794</c:v>
                </c:pt>
                <c:pt idx="123">
                  <c:v>3524</c:v>
                </c:pt>
                <c:pt idx="124">
                  <c:v>3233</c:v>
                </c:pt>
                <c:pt idx="125">
                  <c:v>3281</c:v>
                </c:pt>
                <c:pt idx="126">
                  <c:v>3036</c:v>
                </c:pt>
                <c:pt idx="127">
                  <c:v>3826</c:v>
                </c:pt>
                <c:pt idx="128">
                  <c:v>2747</c:v>
                </c:pt>
                <c:pt idx="129">
                  <c:v>2801</c:v>
                </c:pt>
                <c:pt idx="130">
                  <c:v>3575</c:v>
                </c:pt>
                <c:pt idx="131">
                  <c:v>2716</c:v>
                </c:pt>
                <c:pt idx="132">
                  <c:v>2415</c:v>
                </c:pt>
                <c:pt idx="133">
                  <c:v>2654</c:v>
                </c:pt>
                <c:pt idx="134">
                  <c:v>2678</c:v>
                </c:pt>
                <c:pt idx="135">
                  <c:v>2788</c:v>
                </c:pt>
                <c:pt idx="136">
                  <c:v>3212</c:v>
                </c:pt>
                <c:pt idx="137">
                  <c:v>3431</c:v>
                </c:pt>
                <c:pt idx="138">
                  <c:v>3439</c:v>
                </c:pt>
                <c:pt idx="139">
                  <c:v>3111</c:v>
                </c:pt>
                <c:pt idx="140">
                  <c:v>2934</c:v>
                </c:pt>
                <c:pt idx="141">
                  <c:v>3305</c:v>
                </c:pt>
                <c:pt idx="142">
                  <c:v>3168</c:v>
                </c:pt>
                <c:pt idx="143">
                  <c:v>3362</c:v>
                </c:pt>
                <c:pt idx="144">
                  <c:v>3483</c:v>
                </c:pt>
                <c:pt idx="145">
                  <c:v>3203</c:v>
                </c:pt>
                <c:pt idx="146">
                  <c:v>2816</c:v>
                </c:pt>
                <c:pt idx="147">
                  <c:v>3270</c:v>
                </c:pt>
                <c:pt idx="148">
                  <c:v>3221</c:v>
                </c:pt>
                <c:pt idx="149">
                  <c:v>3331</c:v>
                </c:pt>
                <c:pt idx="150">
                  <c:v>3448</c:v>
                </c:pt>
                <c:pt idx="151">
                  <c:v>3897</c:v>
                </c:pt>
                <c:pt idx="152">
                  <c:v>3639</c:v>
                </c:pt>
                <c:pt idx="153">
                  <c:v>2868</c:v>
                </c:pt>
                <c:pt idx="154">
                  <c:v>2776</c:v>
                </c:pt>
                <c:pt idx="155">
                  <c:v>2610</c:v>
                </c:pt>
                <c:pt idx="156">
                  <c:v>3131</c:v>
                </c:pt>
                <c:pt idx="157">
                  <c:v>3826</c:v>
                </c:pt>
                <c:pt idx="158">
                  <c:v>4296</c:v>
                </c:pt>
                <c:pt idx="159">
                  <c:v>4533</c:v>
                </c:pt>
                <c:pt idx="160">
                  <c:v>3705</c:v>
                </c:pt>
                <c:pt idx="161">
                  <c:v>3726</c:v>
                </c:pt>
                <c:pt idx="162">
                  <c:v>3662</c:v>
                </c:pt>
                <c:pt idx="163">
                  <c:v>3871</c:v>
                </c:pt>
                <c:pt idx="164">
                  <c:v>4287</c:v>
                </c:pt>
                <c:pt idx="165">
                  <c:v>4998</c:v>
                </c:pt>
                <c:pt idx="166">
                  <c:v>5737</c:v>
                </c:pt>
                <c:pt idx="167">
                  <c:v>5054</c:v>
                </c:pt>
                <c:pt idx="168">
                  <c:v>5107</c:v>
                </c:pt>
                <c:pt idx="169">
                  <c:v>4191</c:v>
                </c:pt>
                <c:pt idx="170">
                  <c:v>4302</c:v>
                </c:pt>
                <c:pt idx="171">
                  <c:v>4871</c:v>
                </c:pt>
                <c:pt idx="172">
                  <c:v>5149</c:v>
                </c:pt>
                <c:pt idx="173">
                  <c:v>4977</c:v>
                </c:pt>
                <c:pt idx="174">
                  <c:v>5484</c:v>
                </c:pt>
                <c:pt idx="175">
                  <c:v>5790</c:v>
                </c:pt>
                <c:pt idx="176">
                  <c:v>4434</c:v>
                </c:pt>
                <c:pt idx="177">
                  <c:v>4652</c:v>
                </c:pt>
                <c:pt idx="178">
                  <c:v>4280</c:v>
                </c:pt>
                <c:pt idx="179">
                  <c:v>5244</c:v>
                </c:pt>
                <c:pt idx="180">
                  <c:v>5498</c:v>
                </c:pt>
                <c:pt idx="181">
                  <c:v>3941</c:v>
                </c:pt>
                <c:pt idx="182">
                  <c:v>3874</c:v>
                </c:pt>
                <c:pt idx="183">
                  <c:v>3957</c:v>
                </c:pt>
                <c:pt idx="184">
                  <c:v>4340</c:v>
                </c:pt>
                <c:pt idx="185">
                  <c:v>4930</c:v>
                </c:pt>
                <c:pt idx="186">
                  <c:v>5144</c:v>
                </c:pt>
                <c:pt idx="187">
                  <c:v>6147</c:v>
                </c:pt>
                <c:pt idx="188">
                  <c:v>6364</c:v>
                </c:pt>
                <c:pt idx="189">
                  <c:v>4315</c:v>
                </c:pt>
                <c:pt idx="190">
                  <c:v>4689</c:v>
                </c:pt>
                <c:pt idx="191">
                  <c:v>4254</c:v>
                </c:pt>
                <c:pt idx="192">
                  <c:v>4795</c:v>
                </c:pt>
                <c:pt idx="193">
                  <c:v>5298</c:v>
                </c:pt>
                <c:pt idx="194">
                  <c:v>4160</c:v>
                </c:pt>
                <c:pt idx="195">
                  <c:v>3942</c:v>
                </c:pt>
                <c:pt idx="196">
                  <c:v>3965</c:v>
                </c:pt>
                <c:pt idx="197">
                  <c:v>3827</c:v>
                </c:pt>
                <c:pt idx="198">
                  <c:v>3964</c:v>
                </c:pt>
                <c:pt idx="199">
                  <c:v>4227</c:v>
                </c:pt>
                <c:pt idx="200">
                  <c:v>4647</c:v>
                </c:pt>
                <c:pt idx="201">
                  <c:v>3504</c:v>
                </c:pt>
                <c:pt idx="202">
                  <c:v>2952</c:v>
                </c:pt>
                <c:pt idx="203">
                  <c:v>3465</c:v>
                </c:pt>
                <c:pt idx="204">
                  <c:v>3327</c:v>
                </c:pt>
                <c:pt idx="205">
                  <c:v>3414</c:v>
                </c:pt>
                <c:pt idx="206">
                  <c:v>4158</c:v>
                </c:pt>
                <c:pt idx="207">
                  <c:v>4775</c:v>
                </c:pt>
                <c:pt idx="208">
                  <c:v>4618</c:v>
                </c:pt>
                <c:pt idx="209">
                  <c:v>3943</c:v>
                </c:pt>
                <c:pt idx="210">
                  <c:v>3553</c:v>
                </c:pt>
                <c:pt idx="211">
                  <c:v>4024</c:v>
                </c:pt>
                <c:pt idx="212">
                  <c:v>4964</c:v>
                </c:pt>
                <c:pt idx="213">
                  <c:v>4932</c:v>
                </c:pt>
                <c:pt idx="214">
                  <c:v>4878</c:v>
                </c:pt>
                <c:pt idx="215">
                  <c:v>5913</c:v>
                </c:pt>
                <c:pt idx="216">
                  <c:v>5380</c:v>
                </c:pt>
                <c:pt idx="217">
                  <c:v>4852</c:v>
                </c:pt>
                <c:pt idx="218">
                  <c:v>4513</c:v>
                </c:pt>
                <c:pt idx="219">
                  <c:v>4203</c:v>
                </c:pt>
                <c:pt idx="220">
                  <c:v>4365</c:v>
                </c:pt>
                <c:pt idx="221">
                  <c:v>4628</c:v>
                </c:pt>
                <c:pt idx="222">
                  <c:v>4326</c:v>
                </c:pt>
                <c:pt idx="223">
                  <c:v>3361</c:v>
                </c:pt>
                <c:pt idx="224">
                  <c:v>3960</c:v>
                </c:pt>
                <c:pt idx="225">
                  <c:v>3979</c:v>
                </c:pt>
                <c:pt idx="226">
                  <c:v>3692</c:v>
                </c:pt>
                <c:pt idx="227">
                  <c:v>4093</c:v>
                </c:pt>
                <c:pt idx="228">
                  <c:v>4264</c:v>
                </c:pt>
                <c:pt idx="229">
                  <c:v>4186</c:v>
                </c:pt>
                <c:pt idx="230">
                  <c:v>3415</c:v>
                </c:pt>
                <c:pt idx="231">
                  <c:v>3922</c:v>
                </c:pt>
                <c:pt idx="232">
                  <c:v>3825</c:v>
                </c:pt>
                <c:pt idx="233">
                  <c:v>3229</c:v>
                </c:pt>
                <c:pt idx="234">
                  <c:v>3794</c:v>
                </c:pt>
                <c:pt idx="235">
                  <c:v>4799</c:v>
                </c:pt>
                <c:pt idx="236">
                  <c:v>4895</c:v>
                </c:pt>
                <c:pt idx="237">
                  <c:v>3937</c:v>
                </c:pt>
                <c:pt idx="238">
                  <c:v>3854</c:v>
                </c:pt>
                <c:pt idx="239">
                  <c:v>3816</c:v>
                </c:pt>
                <c:pt idx="240">
                  <c:v>3291</c:v>
                </c:pt>
                <c:pt idx="241">
                  <c:v>3735</c:v>
                </c:pt>
                <c:pt idx="242">
                  <c:v>4509</c:v>
                </c:pt>
                <c:pt idx="243">
                  <c:v>3949</c:v>
                </c:pt>
                <c:pt idx="244">
                  <c:v>3847</c:v>
                </c:pt>
                <c:pt idx="245">
                  <c:v>3760</c:v>
                </c:pt>
                <c:pt idx="246">
                  <c:v>3930</c:v>
                </c:pt>
                <c:pt idx="247">
                  <c:v>3367</c:v>
                </c:pt>
                <c:pt idx="248">
                  <c:v>3731</c:v>
                </c:pt>
                <c:pt idx="249">
                  <c:v>3925</c:v>
                </c:pt>
                <c:pt idx="250">
                  <c:v>3535</c:v>
                </c:pt>
                <c:pt idx="251">
                  <c:v>4021</c:v>
                </c:pt>
                <c:pt idx="252">
                  <c:v>3546</c:v>
                </c:pt>
                <c:pt idx="253">
                  <c:v>3274</c:v>
                </c:pt>
                <c:pt idx="254">
                  <c:v>3473</c:v>
                </c:pt>
                <c:pt idx="255">
                  <c:v>3535</c:v>
                </c:pt>
                <c:pt idx="256">
                  <c:v>3440</c:v>
                </c:pt>
                <c:pt idx="257">
                  <c:v>3563</c:v>
                </c:pt>
                <c:pt idx="258">
                  <c:v>3108</c:v>
                </c:pt>
                <c:pt idx="259">
                  <c:v>4016</c:v>
                </c:pt>
                <c:pt idx="260">
                  <c:v>3292</c:v>
                </c:pt>
                <c:pt idx="261">
                  <c:v>3323</c:v>
                </c:pt>
                <c:pt idx="262">
                  <c:v>3563</c:v>
                </c:pt>
                <c:pt idx="263">
                  <c:v>4017</c:v>
                </c:pt>
                <c:pt idx="264">
                  <c:v>3800</c:v>
                </c:pt>
                <c:pt idx="265">
                  <c:v>4419</c:v>
                </c:pt>
                <c:pt idx="266">
                  <c:v>3944</c:v>
                </c:pt>
                <c:pt idx="267">
                  <c:v>3617</c:v>
                </c:pt>
                <c:pt idx="268">
                  <c:v>3616</c:v>
                </c:pt>
                <c:pt idx="269">
                  <c:v>3444</c:v>
                </c:pt>
                <c:pt idx="270">
                  <c:v>3818</c:v>
                </c:pt>
                <c:pt idx="271">
                  <c:v>4231</c:v>
                </c:pt>
                <c:pt idx="272">
                  <c:v>4362</c:v>
                </c:pt>
                <c:pt idx="273">
                  <c:v>3673</c:v>
                </c:pt>
                <c:pt idx="274">
                  <c:v>3680</c:v>
                </c:pt>
                <c:pt idx="275">
                  <c:v>3680</c:v>
                </c:pt>
                <c:pt idx="276">
                  <c:v>3469</c:v>
                </c:pt>
                <c:pt idx="277">
                  <c:v>2817</c:v>
                </c:pt>
                <c:pt idx="278">
                  <c:v>3665</c:v>
                </c:pt>
                <c:pt idx="279">
                  <c:v>3314</c:v>
                </c:pt>
                <c:pt idx="280">
                  <c:v>3937</c:v>
                </c:pt>
                <c:pt idx="281">
                  <c:v>4454</c:v>
                </c:pt>
                <c:pt idx="282">
                  <c:v>5966</c:v>
                </c:pt>
                <c:pt idx="283">
                  <c:v>6163</c:v>
                </c:pt>
                <c:pt idx="284">
                  <c:v>5084</c:v>
                </c:pt>
                <c:pt idx="285">
                  <c:v>5947</c:v>
                </c:pt>
                <c:pt idx="286">
                  <c:v>6253</c:v>
                </c:pt>
                <c:pt idx="287">
                  <c:v>5965</c:v>
                </c:pt>
                <c:pt idx="288">
                  <c:v>5683</c:v>
                </c:pt>
                <c:pt idx="289">
                  <c:v>5499</c:v>
                </c:pt>
                <c:pt idx="290">
                  <c:v>5263</c:v>
                </c:pt>
                <c:pt idx="291">
                  <c:v>5538</c:v>
                </c:pt>
                <c:pt idx="292">
                  <c:v>5417</c:v>
                </c:pt>
                <c:pt idx="293">
                  <c:v>4822</c:v>
                </c:pt>
                <c:pt idx="294">
                  <c:v>4765</c:v>
                </c:pt>
                <c:pt idx="295">
                  <c:v>4703</c:v>
                </c:pt>
                <c:pt idx="296">
                  <c:v>4431</c:v>
                </c:pt>
                <c:pt idx="297">
                  <c:v>4290</c:v>
                </c:pt>
                <c:pt idx="298">
                  <c:v>4114</c:v>
                </c:pt>
                <c:pt idx="299">
                  <c:v>5130</c:v>
                </c:pt>
                <c:pt idx="300">
                  <c:v>4809</c:v>
                </c:pt>
                <c:pt idx="301">
                  <c:v>4563</c:v>
                </c:pt>
                <c:pt idx="302">
                  <c:v>4115</c:v>
                </c:pt>
                <c:pt idx="303">
                  <c:v>4386</c:v>
                </c:pt>
                <c:pt idx="304">
                  <c:v>3931</c:v>
                </c:pt>
                <c:pt idx="305">
                  <c:v>3919</c:v>
                </c:pt>
                <c:pt idx="306">
                  <c:v>4416</c:v>
                </c:pt>
                <c:pt idx="307">
                  <c:v>4142</c:v>
                </c:pt>
                <c:pt idx="308">
                  <c:v>4077</c:v>
                </c:pt>
                <c:pt idx="309">
                  <c:v>3743</c:v>
                </c:pt>
                <c:pt idx="310">
                  <c:v>3990</c:v>
                </c:pt>
                <c:pt idx="311">
                  <c:v>3701</c:v>
                </c:pt>
                <c:pt idx="312">
                  <c:v>4038</c:v>
                </c:pt>
                <c:pt idx="313">
                  <c:v>4801</c:v>
                </c:pt>
                <c:pt idx="314">
                  <c:v>4515</c:v>
                </c:pt>
                <c:pt idx="315">
                  <c:v>4819</c:v>
                </c:pt>
                <c:pt idx="316">
                  <c:v>4725</c:v>
                </c:pt>
                <c:pt idx="317">
                  <c:v>5048</c:v>
                </c:pt>
                <c:pt idx="318">
                  <c:v>4487</c:v>
                </c:pt>
                <c:pt idx="319">
                  <c:v>4183</c:v>
                </c:pt>
                <c:pt idx="320">
                  <c:v>4152</c:v>
                </c:pt>
                <c:pt idx="321">
                  <c:v>3955</c:v>
                </c:pt>
                <c:pt idx="322">
                  <c:v>4048</c:v>
                </c:pt>
                <c:pt idx="323">
                  <c:v>4098</c:v>
                </c:pt>
                <c:pt idx="324">
                  <c:v>3982</c:v>
                </c:pt>
                <c:pt idx="325">
                  <c:v>3828</c:v>
                </c:pt>
                <c:pt idx="326">
                  <c:v>3869</c:v>
                </c:pt>
                <c:pt idx="327">
                  <c:v>3875</c:v>
                </c:pt>
                <c:pt idx="328">
                  <c:v>3948</c:v>
                </c:pt>
                <c:pt idx="329">
                  <c:v>3749</c:v>
                </c:pt>
                <c:pt idx="330">
                  <c:v>3752</c:v>
                </c:pt>
                <c:pt idx="331">
                  <c:v>4023</c:v>
                </c:pt>
                <c:pt idx="332">
                  <c:v>3716</c:v>
                </c:pt>
                <c:pt idx="333">
                  <c:v>3679</c:v>
                </c:pt>
                <c:pt idx="334">
                  <c:v>3743</c:v>
                </c:pt>
                <c:pt idx="335">
                  <c:v>3896</c:v>
                </c:pt>
                <c:pt idx="336">
                  <c:v>3429</c:v>
                </c:pt>
                <c:pt idx="337">
                  <c:v>3648</c:v>
                </c:pt>
                <c:pt idx="338">
                  <c:v>4352</c:v>
                </c:pt>
                <c:pt idx="339">
                  <c:v>4544</c:v>
                </c:pt>
                <c:pt idx="340">
                  <c:v>4522</c:v>
                </c:pt>
                <c:pt idx="341">
                  <c:v>5284</c:v>
                </c:pt>
                <c:pt idx="342">
                  <c:v>4622</c:v>
                </c:pt>
                <c:pt idx="343">
                  <c:v>4886</c:v>
                </c:pt>
                <c:pt idx="344">
                  <c:v>5522</c:v>
                </c:pt>
                <c:pt idx="345">
                  <c:v>5661</c:v>
                </c:pt>
                <c:pt idx="346">
                  <c:v>6089</c:v>
                </c:pt>
                <c:pt idx="347">
                  <c:v>6105</c:v>
                </c:pt>
                <c:pt idx="348">
                  <c:v>6092</c:v>
                </c:pt>
                <c:pt idx="349">
                  <c:v>5239</c:v>
                </c:pt>
                <c:pt idx="350">
                  <c:v>5156</c:v>
                </c:pt>
                <c:pt idx="351">
                  <c:v>5565</c:v>
                </c:pt>
                <c:pt idx="352">
                  <c:v>5276</c:v>
                </c:pt>
                <c:pt idx="353">
                  <c:v>5668</c:v>
                </c:pt>
                <c:pt idx="354">
                  <c:v>5732</c:v>
                </c:pt>
                <c:pt idx="355">
                  <c:v>6240</c:v>
                </c:pt>
                <c:pt idx="356">
                  <c:v>5523</c:v>
                </c:pt>
                <c:pt idx="357">
                  <c:v>5747</c:v>
                </c:pt>
                <c:pt idx="358">
                  <c:v>5445</c:v>
                </c:pt>
                <c:pt idx="359">
                  <c:v>5906</c:v>
                </c:pt>
                <c:pt idx="360">
                  <c:v>5941</c:v>
                </c:pt>
                <c:pt idx="361">
                  <c:v>6407</c:v>
                </c:pt>
                <c:pt idx="362">
                  <c:v>6882</c:v>
                </c:pt>
                <c:pt idx="363">
                  <c:v>6731</c:v>
                </c:pt>
                <c:pt idx="364">
                  <c:v>5879</c:v>
                </c:pt>
                <c:pt idx="365">
                  <c:v>6001</c:v>
                </c:pt>
                <c:pt idx="366">
                  <c:v>6451</c:v>
                </c:pt>
                <c:pt idx="367">
                  <c:v>6593</c:v>
                </c:pt>
                <c:pt idx="368">
                  <c:v>6380</c:v>
                </c:pt>
                <c:pt idx="369">
                  <c:v>7199</c:v>
                </c:pt>
                <c:pt idx="370">
                  <c:v>5736</c:v>
                </c:pt>
                <c:pt idx="371">
                  <c:v>5036</c:v>
                </c:pt>
                <c:pt idx="372">
                  <c:v>5467</c:v>
                </c:pt>
                <c:pt idx="373">
                  <c:v>5923</c:v>
                </c:pt>
                <c:pt idx="374">
                  <c:v>6727</c:v>
                </c:pt>
                <c:pt idx="375">
                  <c:v>6344</c:v>
                </c:pt>
                <c:pt idx="376">
                  <c:v>6701</c:v>
                </c:pt>
                <c:pt idx="377">
                  <c:v>5939</c:v>
                </c:pt>
                <c:pt idx="378">
                  <c:v>6186</c:v>
                </c:pt>
                <c:pt idx="379">
                  <c:v>4789</c:v>
                </c:pt>
                <c:pt idx="380">
                  <c:v>5268</c:v>
                </c:pt>
                <c:pt idx="381">
                  <c:v>5698</c:v>
                </c:pt>
                <c:pt idx="382">
                  <c:v>6274</c:v>
                </c:pt>
                <c:pt idx="383">
                  <c:v>6268</c:v>
                </c:pt>
                <c:pt idx="384">
                  <c:v>5712</c:v>
                </c:pt>
                <c:pt idx="385">
                  <c:v>5427</c:v>
                </c:pt>
                <c:pt idx="386">
                  <c:v>5172</c:v>
                </c:pt>
                <c:pt idx="387">
                  <c:v>4867</c:v>
                </c:pt>
                <c:pt idx="388">
                  <c:v>4459</c:v>
                </c:pt>
                <c:pt idx="389">
                  <c:v>5378</c:v>
                </c:pt>
                <c:pt idx="390">
                  <c:v>5851</c:v>
                </c:pt>
                <c:pt idx="391">
                  <c:v>5020</c:v>
                </c:pt>
                <c:pt idx="392">
                  <c:v>4620</c:v>
                </c:pt>
                <c:pt idx="393">
                  <c:v>4847</c:v>
                </c:pt>
                <c:pt idx="394">
                  <c:v>5050</c:v>
                </c:pt>
                <c:pt idx="395">
                  <c:v>5744</c:v>
                </c:pt>
                <c:pt idx="396">
                  <c:v>5003</c:v>
                </c:pt>
                <c:pt idx="397">
                  <c:v>6222</c:v>
                </c:pt>
                <c:pt idx="398">
                  <c:v>5145</c:v>
                </c:pt>
                <c:pt idx="399">
                  <c:v>5119</c:v>
                </c:pt>
                <c:pt idx="400">
                  <c:v>5129</c:v>
                </c:pt>
                <c:pt idx="401">
                  <c:v>5252</c:v>
                </c:pt>
                <c:pt idx="402">
                  <c:v>5259</c:v>
                </c:pt>
                <c:pt idx="403">
                  <c:v>6034</c:v>
                </c:pt>
                <c:pt idx="404">
                  <c:v>5805</c:v>
                </c:pt>
                <c:pt idx="405">
                  <c:v>5151</c:v>
                </c:pt>
                <c:pt idx="406">
                  <c:v>5185</c:v>
                </c:pt>
                <c:pt idx="407">
                  <c:v>4751</c:v>
                </c:pt>
                <c:pt idx="408">
                  <c:v>4619</c:v>
                </c:pt>
                <c:pt idx="409">
                  <c:v>4669</c:v>
                </c:pt>
                <c:pt idx="410">
                  <c:v>5088</c:v>
                </c:pt>
                <c:pt idx="411">
                  <c:v>5167</c:v>
                </c:pt>
                <c:pt idx="412">
                  <c:v>4260</c:v>
                </c:pt>
                <c:pt idx="413">
                  <c:v>4286</c:v>
                </c:pt>
                <c:pt idx="414">
                  <c:v>4695</c:v>
                </c:pt>
                <c:pt idx="415">
                  <c:v>4669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84B-4634-B364-CA351AE875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Orders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Sheet1!$B$2:$B$417</c:f>
              <c:numCache>
                <c:formatCode>General</c:formatCode>
                <c:ptCount val="416"/>
                <c:pt idx="0">
                  <c:v>164226</c:v>
                </c:pt>
                <c:pt idx="1">
                  <c:v>132578</c:v>
                </c:pt>
                <c:pt idx="2">
                  <c:v>136555</c:v>
                </c:pt>
                <c:pt idx="3">
                  <c:v>179472</c:v>
                </c:pt>
                <c:pt idx="4">
                  <c:v>205625</c:v>
                </c:pt>
                <c:pt idx="5">
                  <c:v>192001</c:v>
                </c:pt>
                <c:pt idx="6">
                  <c:v>133006</c:v>
                </c:pt>
                <c:pt idx="7">
                  <c:v>148126</c:v>
                </c:pt>
                <c:pt idx="8">
                  <c:v>148658</c:v>
                </c:pt>
                <c:pt idx="9">
                  <c:v>163496</c:v>
                </c:pt>
                <c:pt idx="10">
                  <c:v>191584</c:v>
                </c:pt>
                <c:pt idx="11">
                  <c:v>213070</c:v>
                </c:pt>
                <c:pt idx="12">
                  <c:v>205936</c:v>
                </c:pt>
                <c:pt idx="13">
                  <c:v>143388</c:v>
                </c:pt>
                <c:pt idx="14">
                  <c:v>146343</c:v>
                </c:pt>
                <c:pt idx="15">
                  <c:v>150448</c:v>
                </c:pt>
                <c:pt idx="16">
                  <c:v>166491</c:v>
                </c:pt>
                <c:pt idx="17">
                  <c:v>196845</c:v>
                </c:pt>
                <c:pt idx="18">
                  <c:v>218363</c:v>
                </c:pt>
                <c:pt idx="19">
                  <c:v>201035</c:v>
                </c:pt>
                <c:pt idx="20">
                  <c:v>142105</c:v>
                </c:pt>
                <c:pt idx="21">
                  <c:v>140479</c:v>
                </c:pt>
                <c:pt idx="22">
                  <c:v>145571</c:v>
                </c:pt>
                <c:pt idx="23">
                  <c:v>148658</c:v>
                </c:pt>
                <c:pt idx="24">
                  <c:v>194407</c:v>
                </c:pt>
                <c:pt idx="25">
                  <c:v>214615</c:v>
                </c:pt>
                <c:pt idx="26">
                  <c:v>201435</c:v>
                </c:pt>
                <c:pt idx="27">
                  <c:v>147173</c:v>
                </c:pt>
                <c:pt idx="28">
                  <c:v>143718</c:v>
                </c:pt>
                <c:pt idx="29">
                  <c:v>151948</c:v>
                </c:pt>
                <c:pt idx="30">
                  <c:v>157407</c:v>
                </c:pt>
                <c:pt idx="31">
                  <c:v>196384</c:v>
                </c:pt>
                <c:pt idx="32">
                  <c:v>220101</c:v>
                </c:pt>
                <c:pt idx="33">
                  <c:v>208294</c:v>
                </c:pt>
                <c:pt idx="34">
                  <c:v>151085</c:v>
                </c:pt>
                <c:pt idx="35">
                  <c:v>151947</c:v>
                </c:pt>
                <c:pt idx="36">
                  <c:v>158147</c:v>
                </c:pt>
                <c:pt idx="37">
                  <c:v>164689</c:v>
                </c:pt>
                <c:pt idx="38">
                  <c:v>214645</c:v>
                </c:pt>
                <c:pt idx="39">
                  <c:v>231986</c:v>
                </c:pt>
                <c:pt idx="40">
                  <c:v>211517</c:v>
                </c:pt>
                <c:pt idx="41">
                  <c:v>160405</c:v>
                </c:pt>
                <c:pt idx="42">
                  <c:v>159127</c:v>
                </c:pt>
                <c:pt idx="43">
                  <c:v>163844</c:v>
                </c:pt>
                <c:pt idx="44">
                  <c:v>176732</c:v>
                </c:pt>
                <c:pt idx="45">
                  <c:v>216861</c:v>
                </c:pt>
                <c:pt idx="46">
                  <c:v>237664</c:v>
                </c:pt>
                <c:pt idx="47">
                  <c:v>226234</c:v>
                </c:pt>
                <c:pt idx="48">
                  <c:v>159652</c:v>
                </c:pt>
                <c:pt idx="49">
                  <c:v>165759</c:v>
                </c:pt>
                <c:pt idx="50">
                  <c:v>169046</c:v>
                </c:pt>
                <c:pt idx="51">
                  <c:v>183820</c:v>
                </c:pt>
                <c:pt idx="52">
                  <c:v>228341</c:v>
                </c:pt>
                <c:pt idx="53">
                  <c:v>243919</c:v>
                </c:pt>
                <c:pt idx="54">
                  <c:v>219318</c:v>
                </c:pt>
                <c:pt idx="55">
                  <c:v>158111</c:v>
                </c:pt>
                <c:pt idx="56">
                  <c:v>158987</c:v>
                </c:pt>
                <c:pt idx="57">
                  <c:v>164670</c:v>
                </c:pt>
                <c:pt idx="58">
                  <c:v>173130</c:v>
                </c:pt>
                <c:pt idx="59">
                  <c:v>220015</c:v>
                </c:pt>
                <c:pt idx="60">
                  <c:v>245102</c:v>
                </c:pt>
                <c:pt idx="61">
                  <c:v>228136</c:v>
                </c:pt>
                <c:pt idx="62">
                  <c:v>156641</c:v>
                </c:pt>
                <c:pt idx="63">
                  <c:v>179349</c:v>
                </c:pt>
                <c:pt idx="64">
                  <c:v>209356</c:v>
                </c:pt>
                <c:pt idx="65">
                  <c:v>166510</c:v>
                </c:pt>
                <c:pt idx="66">
                  <c:v>207104</c:v>
                </c:pt>
                <c:pt idx="67">
                  <c:v>227420</c:v>
                </c:pt>
                <c:pt idx="68">
                  <c:v>214961</c:v>
                </c:pt>
                <c:pt idx="69">
                  <c:v>154509</c:v>
                </c:pt>
                <c:pt idx="70">
                  <c:v>173969</c:v>
                </c:pt>
                <c:pt idx="71">
                  <c:v>176734</c:v>
                </c:pt>
                <c:pt idx="72">
                  <c:v>185191</c:v>
                </c:pt>
                <c:pt idx="73">
                  <c:v>230035</c:v>
                </c:pt>
                <c:pt idx="74">
                  <c:v>243621</c:v>
                </c:pt>
                <c:pt idx="75">
                  <c:v>218858</c:v>
                </c:pt>
                <c:pt idx="76">
                  <c:v>169711</c:v>
                </c:pt>
                <c:pt idx="77">
                  <c:v>170387</c:v>
                </c:pt>
                <c:pt idx="78">
                  <c:v>174773</c:v>
                </c:pt>
                <c:pt idx="79">
                  <c:v>183941</c:v>
                </c:pt>
                <c:pt idx="80">
                  <c:v>222800</c:v>
                </c:pt>
                <c:pt idx="81">
                  <c:v>232997</c:v>
                </c:pt>
                <c:pt idx="82">
                  <c:v>212134</c:v>
                </c:pt>
                <c:pt idx="83">
                  <c:v>160818</c:v>
                </c:pt>
                <c:pt idx="84">
                  <c:v>167259</c:v>
                </c:pt>
                <c:pt idx="85">
                  <c:v>178871</c:v>
                </c:pt>
                <c:pt idx="86">
                  <c:v>183805</c:v>
                </c:pt>
                <c:pt idx="87">
                  <c:v>226971</c:v>
                </c:pt>
                <c:pt idx="88">
                  <c:v>243338</c:v>
                </c:pt>
                <c:pt idx="89">
                  <c:v>227922</c:v>
                </c:pt>
                <c:pt idx="90">
                  <c:v>161386</c:v>
                </c:pt>
                <c:pt idx="91">
                  <c:v>156956</c:v>
                </c:pt>
                <c:pt idx="92">
                  <c:v>164996</c:v>
                </c:pt>
                <c:pt idx="93">
                  <c:v>172448</c:v>
                </c:pt>
                <c:pt idx="94">
                  <c:v>221694</c:v>
                </c:pt>
                <c:pt idx="95">
                  <c:v>247643</c:v>
                </c:pt>
                <c:pt idx="96">
                  <c:v>222164</c:v>
                </c:pt>
                <c:pt idx="97">
                  <c:v>160245</c:v>
                </c:pt>
                <c:pt idx="98">
                  <c:v>165223</c:v>
                </c:pt>
                <c:pt idx="99">
                  <c:v>173663</c:v>
                </c:pt>
                <c:pt idx="100">
                  <c:v>190382</c:v>
                </c:pt>
                <c:pt idx="101">
                  <c:v>234062</c:v>
                </c:pt>
                <c:pt idx="102">
                  <c:v>258532</c:v>
                </c:pt>
                <c:pt idx="103">
                  <c:v>232729</c:v>
                </c:pt>
                <c:pt idx="104">
                  <c:v>167540</c:v>
                </c:pt>
                <c:pt idx="105">
                  <c:v>176263</c:v>
                </c:pt>
                <c:pt idx="106">
                  <c:v>180345</c:v>
                </c:pt>
                <c:pt idx="107">
                  <c:v>185253</c:v>
                </c:pt>
                <c:pt idx="108">
                  <c:v>232837</c:v>
                </c:pt>
                <c:pt idx="109">
                  <c:v>259854</c:v>
                </c:pt>
                <c:pt idx="110">
                  <c:v>233076</c:v>
                </c:pt>
                <c:pt idx="111">
                  <c:v>169503</c:v>
                </c:pt>
                <c:pt idx="112">
                  <c:v>177195</c:v>
                </c:pt>
                <c:pt idx="113">
                  <c:v>182397</c:v>
                </c:pt>
                <c:pt idx="114">
                  <c:v>190514</c:v>
                </c:pt>
                <c:pt idx="115">
                  <c:v>228802</c:v>
                </c:pt>
                <c:pt idx="116">
                  <c:v>260318</c:v>
                </c:pt>
                <c:pt idx="117">
                  <c:v>231490</c:v>
                </c:pt>
                <c:pt idx="118">
                  <c:v>187410</c:v>
                </c:pt>
                <c:pt idx="119">
                  <c:v>201547</c:v>
                </c:pt>
                <c:pt idx="120">
                  <c:v>210077</c:v>
                </c:pt>
                <c:pt idx="121">
                  <c:v>133269</c:v>
                </c:pt>
                <c:pt idx="122">
                  <c:v>128930</c:v>
                </c:pt>
                <c:pt idx="123">
                  <c:v>187228</c:v>
                </c:pt>
                <c:pt idx="124">
                  <c:v>201731</c:v>
                </c:pt>
                <c:pt idx="125">
                  <c:v>192895</c:v>
                </c:pt>
                <c:pt idx="126">
                  <c:v>190774</c:v>
                </c:pt>
                <c:pt idx="127">
                  <c:v>188192</c:v>
                </c:pt>
                <c:pt idx="128">
                  <c:v>187222</c:v>
                </c:pt>
                <c:pt idx="129">
                  <c:v>202423</c:v>
                </c:pt>
                <c:pt idx="130">
                  <c:v>212421</c:v>
                </c:pt>
                <c:pt idx="131">
                  <c:v>208078</c:v>
                </c:pt>
                <c:pt idx="132">
                  <c:v>155645</c:v>
                </c:pt>
                <c:pt idx="133">
                  <c:v>159047</c:v>
                </c:pt>
                <c:pt idx="134">
                  <c:v>181567</c:v>
                </c:pt>
                <c:pt idx="135">
                  <c:v>175913</c:v>
                </c:pt>
                <c:pt idx="136">
                  <c:v>217796</c:v>
                </c:pt>
                <c:pt idx="137">
                  <c:v>237197</c:v>
                </c:pt>
                <c:pt idx="138">
                  <c:v>217233</c:v>
                </c:pt>
                <c:pt idx="139">
                  <c:v>158806</c:v>
                </c:pt>
                <c:pt idx="140">
                  <c:v>162949</c:v>
                </c:pt>
                <c:pt idx="141">
                  <c:v>162668</c:v>
                </c:pt>
                <c:pt idx="142">
                  <c:v>178032</c:v>
                </c:pt>
                <c:pt idx="143">
                  <c:v>220010</c:v>
                </c:pt>
                <c:pt idx="144">
                  <c:v>252021</c:v>
                </c:pt>
                <c:pt idx="145">
                  <c:v>228583</c:v>
                </c:pt>
                <c:pt idx="146">
                  <c:v>166308</c:v>
                </c:pt>
                <c:pt idx="147">
                  <c:v>163595</c:v>
                </c:pt>
                <c:pt idx="148">
                  <c:v>164291</c:v>
                </c:pt>
                <c:pt idx="149">
                  <c:v>177038</c:v>
                </c:pt>
                <c:pt idx="150">
                  <c:v>221351</c:v>
                </c:pt>
                <c:pt idx="151">
                  <c:v>249758</c:v>
                </c:pt>
                <c:pt idx="152">
                  <c:v>227342</c:v>
                </c:pt>
                <c:pt idx="153">
                  <c:v>151759</c:v>
                </c:pt>
                <c:pt idx="154">
                  <c:v>157592</c:v>
                </c:pt>
                <c:pt idx="155">
                  <c:v>169145</c:v>
                </c:pt>
                <c:pt idx="156">
                  <c:v>173215</c:v>
                </c:pt>
                <c:pt idx="157">
                  <c:v>224239</c:v>
                </c:pt>
                <c:pt idx="158">
                  <c:v>254146</c:v>
                </c:pt>
                <c:pt idx="159">
                  <c:v>234577</c:v>
                </c:pt>
                <c:pt idx="160">
                  <c:v>159971</c:v>
                </c:pt>
                <c:pt idx="161">
                  <c:v>168004</c:v>
                </c:pt>
                <c:pt idx="162">
                  <c:v>180962</c:v>
                </c:pt>
                <c:pt idx="163">
                  <c:v>181973</c:v>
                </c:pt>
                <c:pt idx="164">
                  <c:v>220754</c:v>
                </c:pt>
                <c:pt idx="165">
                  <c:v>222442</c:v>
                </c:pt>
                <c:pt idx="166">
                  <c:v>260476</c:v>
                </c:pt>
                <c:pt idx="167">
                  <c:v>160445</c:v>
                </c:pt>
                <c:pt idx="168">
                  <c:v>161560</c:v>
                </c:pt>
                <c:pt idx="169">
                  <c:v>166319</c:v>
                </c:pt>
                <c:pt idx="170">
                  <c:v>173655</c:v>
                </c:pt>
                <c:pt idx="171">
                  <c:v>188524</c:v>
                </c:pt>
                <c:pt idx="172">
                  <c:v>231723</c:v>
                </c:pt>
                <c:pt idx="173">
                  <c:v>232714</c:v>
                </c:pt>
                <c:pt idx="174">
                  <c:v>216324</c:v>
                </c:pt>
                <c:pt idx="175">
                  <c:v>249754</c:v>
                </c:pt>
                <c:pt idx="176">
                  <c:v>158166</c:v>
                </c:pt>
                <c:pt idx="177">
                  <c:v>164633</c:v>
                </c:pt>
                <c:pt idx="178">
                  <c:v>205515</c:v>
                </c:pt>
                <c:pt idx="179">
                  <c:v>229698</c:v>
                </c:pt>
                <c:pt idx="180">
                  <c:v>214011</c:v>
                </c:pt>
                <c:pt idx="181">
                  <c:v>143859</c:v>
                </c:pt>
                <c:pt idx="182">
                  <c:v>148677</c:v>
                </c:pt>
                <c:pt idx="183">
                  <c:v>156715</c:v>
                </c:pt>
                <c:pt idx="184">
                  <c:v>163734</c:v>
                </c:pt>
                <c:pt idx="185">
                  <c:v>210428</c:v>
                </c:pt>
                <c:pt idx="186">
                  <c:v>232843</c:v>
                </c:pt>
                <c:pt idx="187">
                  <c:v>231844</c:v>
                </c:pt>
                <c:pt idx="188">
                  <c:v>280364</c:v>
                </c:pt>
                <c:pt idx="189">
                  <c:v>156809</c:v>
                </c:pt>
                <c:pt idx="190">
                  <c:v>167826</c:v>
                </c:pt>
                <c:pt idx="191">
                  <c:v>172059</c:v>
                </c:pt>
                <c:pt idx="192">
                  <c:v>215238</c:v>
                </c:pt>
                <c:pt idx="193">
                  <c:v>244332</c:v>
                </c:pt>
                <c:pt idx="194">
                  <c:v>223419</c:v>
                </c:pt>
                <c:pt idx="195">
                  <c:v>159513</c:v>
                </c:pt>
                <c:pt idx="196">
                  <c:v>160915</c:v>
                </c:pt>
                <c:pt idx="197">
                  <c:v>163038</c:v>
                </c:pt>
                <c:pt idx="198">
                  <c:v>174309</c:v>
                </c:pt>
                <c:pt idx="199">
                  <c:v>223956</c:v>
                </c:pt>
                <c:pt idx="200">
                  <c:v>261969</c:v>
                </c:pt>
                <c:pt idx="201">
                  <c:v>247801</c:v>
                </c:pt>
                <c:pt idx="202">
                  <c:v>160591</c:v>
                </c:pt>
                <c:pt idx="203">
                  <c:v>162969</c:v>
                </c:pt>
                <c:pt idx="204">
                  <c:v>171878</c:v>
                </c:pt>
                <c:pt idx="205">
                  <c:v>191282</c:v>
                </c:pt>
                <c:pt idx="206">
                  <c:v>231632</c:v>
                </c:pt>
                <c:pt idx="207">
                  <c:v>265474</c:v>
                </c:pt>
                <c:pt idx="208">
                  <c:v>247557</c:v>
                </c:pt>
                <c:pt idx="209">
                  <c:v>160139</c:v>
                </c:pt>
                <c:pt idx="210">
                  <c:v>174476</c:v>
                </c:pt>
                <c:pt idx="211">
                  <c:v>180050</c:v>
                </c:pt>
                <c:pt idx="212">
                  <c:v>194739</c:v>
                </c:pt>
                <c:pt idx="213">
                  <c:v>234789</c:v>
                </c:pt>
                <c:pt idx="214">
                  <c:v>270791</c:v>
                </c:pt>
                <c:pt idx="215">
                  <c:v>255787</c:v>
                </c:pt>
                <c:pt idx="216">
                  <c:v>172127</c:v>
                </c:pt>
                <c:pt idx="217">
                  <c:v>176445</c:v>
                </c:pt>
                <c:pt idx="218">
                  <c:v>189347</c:v>
                </c:pt>
                <c:pt idx="219">
                  <c:v>211430</c:v>
                </c:pt>
                <c:pt idx="220">
                  <c:v>247408</c:v>
                </c:pt>
                <c:pt idx="221">
                  <c:v>277643</c:v>
                </c:pt>
                <c:pt idx="222">
                  <c:v>251884</c:v>
                </c:pt>
                <c:pt idx="223">
                  <c:v>175143</c:v>
                </c:pt>
                <c:pt idx="224">
                  <c:v>172635</c:v>
                </c:pt>
                <c:pt idx="225">
                  <c:v>176931</c:v>
                </c:pt>
                <c:pt idx="226">
                  <c:v>190839</c:v>
                </c:pt>
                <c:pt idx="227">
                  <c:v>229812</c:v>
                </c:pt>
                <c:pt idx="228">
                  <c:v>266607</c:v>
                </c:pt>
                <c:pt idx="229">
                  <c:v>258728</c:v>
                </c:pt>
                <c:pt idx="230">
                  <c:v>172869</c:v>
                </c:pt>
                <c:pt idx="231">
                  <c:v>188896</c:v>
                </c:pt>
                <c:pt idx="232">
                  <c:v>198047</c:v>
                </c:pt>
                <c:pt idx="233">
                  <c:v>192657</c:v>
                </c:pt>
                <c:pt idx="234">
                  <c:v>249765</c:v>
                </c:pt>
                <c:pt idx="235">
                  <c:v>295437</c:v>
                </c:pt>
                <c:pt idx="236">
                  <c:v>274980</c:v>
                </c:pt>
                <c:pt idx="237">
                  <c:v>183624</c:v>
                </c:pt>
                <c:pt idx="238">
                  <c:v>193448</c:v>
                </c:pt>
                <c:pt idx="239">
                  <c:v>195967</c:v>
                </c:pt>
                <c:pt idx="240">
                  <c:v>205212</c:v>
                </c:pt>
                <c:pt idx="241">
                  <c:v>250016</c:v>
                </c:pt>
                <c:pt idx="242">
                  <c:v>250587</c:v>
                </c:pt>
                <c:pt idx="243">
                  <c:v>216429</c:v>
                </c:pt>
                <c:pt idx="244">
                  <c:v>232916</c:v>
                </c:pt>
                <c:pt idx="245">
                  <c:v>218168</c:v>
                </c:pt>
                <c:pt idx="246">
                  <c:v>211344</c:v>
                </c:pt>
                <c:pt idx="247">
                  <c:v>222619</c:v>
                </c:pt>
                <c:pt idx="248">
                  <c:v>228251</c:v>
                </c:pt>
                <c:pt idx="249">
                  <c:v>267933</c:v>
                </c:pt>
                <c:pt idx="250">
                  <c:v>250664</c:v>
                </c:pt>
                <c:pt idx="251">
                  <c:v>225938</c:v>
                </c:pt>
                <c:pt idx="252">
                  <c:v>170809</c:v>
                </c:pt>
                <c:pt idx="253">
                  <c:v>185464</c:v>
                </c:pt>
                <c:pt idx="254">
                  <c:v>192717</c:v>
                </c:pt>
                <c:pt idx="255">
                  <c:v>237992</c:v>
                </c:pt>
                <c:pt idx="256">
                  <c:v>265011</c:v>
                </c:pt>
                <c:pt idx="257">
                  <c:v>242892</c:v>
                </c:pt>
                <c:pt idx="258">
                  <c:v>175478</c:v>
                </c:pt>
                <c:pt idx="259">
                  <c:v>178654</c:v>
                </c:pt>
                <c:pt idx="260">
                  <c:v>186075</c:v>
                </c:pt>
                <c:pt idx="261">
                  <c:v>208316</c:v>
                </c:pt>
                <c:pt idx="262">
                  <c:v>254121</c:v>
                </c:pt>
                <c:pt idx="263">
                  <c:v>266031</c:v>
                </c:pt>
                <c:pt idx="264">
                  <c:v>264236</c:v>
                </c:pt>
                <c:pt idx="265">
                  <c:v>190240</c:v>
                </c:pt>
                <c:pt idx="266">
                  <c:v>199161</c:v>
                </c:pt>
                <c:pt idx="267">
                  <c:v>207928</c:v>
                </c:pt>
                <c:pt idx="268">
                  <c:v>216449</c:v>
                </c:pt>
                <c:pt idx="269">
                  <c:v>249417</c:v>
                </c:pt>
                <c:pt idx="270">
                  <c:v>261110</c:v>
                </c:pt>
                <c:pt idx="271">
                  <c:v>265437</c:v>
                </c:pt>
                <c:pt idx="272">
                  <c:v>200660</c:v>
                </c:pt>
                <c:pt idx="273">
                  <c:v>201056</c:v>
                </c:pt>
                <c:pt idx="274">
                  <c:v>203372</c:v>
                </c:pt>
                <c:pt idx="275">
                  <c:v>211569</c:v>
                </c:pt>
                <c:pt idx="276">
                  <c:v>248541</c:v>
                </c:pt>
                <c:pt idx="277">
                  <c:v>259345</c:v>
                </c:pt>
                <c:pt idx="278">
                  <c:v>263743</c:v>
                </c:pt>
                <c:pt idx="279">
                  <c:v>202633</c:v>
                </c:pt>
                <c:pt idx="280">
                  <c:v>205289</c:v>
                </c:pt>
                <c:pt idx="281">
                  <c:v>212672</c:v>
                </c:pt>
                <c:pt idx="282">
                  <c:v>236569</c:v>
                </c:pt>
                <c:pt idx="283">
                  <c:v>270500</c:v>
                </c:pt>
                <c:pt idx="284">
                  <c:v>273747</c:v>
                </c:pt>
                <c:pt idx="285">
                  <c:v>269362</c:v>
                </c:pt>
                <c:pt idx="286">
                  <c:v>258786</c:v>
                </c:pt>
                <c:pt idx="287">
                  <c:v>227634</c:v>
                </c:pt>
                <c:pt idx="288">
                  <c:v>226018</c:v>
                </c:pt>
                <c:pt idx="289">
                  <c:v>231507</c:v>
                </c:pt>
                <c:pt idx="290">
                  <c:v>265346</c:v>
                </c:pt>
                <c:pt idx="291">
                  <c:v>270402</c:v>
                </c:pt>
                <c:pt idx="292">
                  <c:v>276605</c:v>
                </c:pt>
                <c:pt idx="293">
                  <c:v>228066</c:v>
                </c:pt>
                <c:pt idx="294">
                  <c:v>229828</c:v>
                </c:pt>
                <c:pt idx="295">
                  <c:v>235629</c:v>
                </c:pt>
                <c:pt idx="296">
                  <c:v>239610</c:v>
                </c:pt>
                <c:pt idx="297">
                  <c:v>272112</c:v>
                </c:pt>
                <c:pt idx="298">
                  <c:v>275324</c:v>
                </c:pt>
                <c:pt idx="299">
                  <c:v>281218</c:v>
                </c:pt>
                <c:pt idx="300">
                  <c:v>226857</c:v>
                </c:pt>
                <c:pt idx="301">
                  <c:v>229106</c:v>
                </c:pt>
                <c:pt idx="302">
                  <c:v>231904</c:v>
                </c:pt>
                <c:pt idx="303">
                  <c:v>249657</c:v>
                </c:pt>
                <c:pt idx="304">
                  <c:v>277456</c:v>
                </c:pt>
                <c:pt idx="305">
                  <c:v>284787</c:v>
                </c:pt>
                <c:pt idx="306">
                  <c:v>282833</c:v>
                </c:pt>
                <c:pt idx="307">
                  <c:v>225861</c:v>
                </c:pt>
                <c:pt idx="308">
                  <c:v>221130</c:v>
                </c:pt>
                <c:pt idx="309">
                  <c:v>226147</c:v>
                </c:pt>
                <c:pt idx="310">
                  <c:v>233901</c:v>
                </c:pt>
                <c:pt idx="311">
                  <c:v>265703</c:v>
                </c:pt>
                <c:pt idx="312">
                  <c:v>272929</c:v>
                </c:pt>
                <c:pt idx="313">
                  <c:v>274782</c:v>
                </c:pt>
                <c:pt idx="314">
                  <c:v>223297</c:v>
                </c:pt>
                <c:pt idx="315">
                  <c:v>224514</c:v>
                </c:pt>
                <c:pt idx="316">
                  <c:v>233965</c:v>
                </c:pt>
                <c:pt idx="317">
                  <c:v>244385</c:v>
                </c:pt>
                <c:pt idx="318">
                  <c:v>261994</c:v>
                </c:pt>
                <c:pt idx="319">
                  <c:v>268821</c:v>
                </c:pt>
                <c:pt idx="320">
                  <c:v>273685</c:v>
                </c:pt>
                <c:pt idx="321">
                  <c:v>214048</c:v>
                </c:pt>
                <c:pt idx="322">
                  <c:v>219800</c:v>
                </c:pt>
                <c:pt idx="323">
                  <c:v>224139</c:v>
                </c:pt>
                <c:pt idx="324">
                  <c:v>231028</c:v>
                </c:pt>
                <c:pt idx="325">
                  <c:v>265945</c:v>
                </c:pt>
                <c:pt idx="326">
                  <c:v>265083</c:v>
                </c:pt>
                <c:pt idx="327">
                  <c:v>265562</c:v>
                </c:pt>
                <c:pt idx="328">
                  <c:v>212017</c:v>
                </c:pt>
                <c:pt idx="329">
                  <c:v>214009</c:v>
                </c:pt>
                <c:pt idx="330">
                  <c:v>231940</c:v>
                </c:pt>
                <c:pt idx="331">
                  <c:v>224435</c:v>
                </c:pt>
                <c:pt idx="332">
                  <c:v>259816</c:v>
                </c:pt>
                <c:pt idx="333">
                  <c:v>259329</c:v>
                </c:pt>
                <c:pt idx="334">
                  <c:v>250120</c:v>
                </c:pt>
                <c:pt idx="335">
                  <c:v>211296</c:v>
                </c:pt>
                <c:pt idx="336">
                  <c:v>204829</c:v>
                </c:pt>
                <c:pt idx="337">
                  <c:v>213768</c:v>
                </c:pt>
                <c:pt idx="338">
                  <c:v>218103</c:v>
                </c:pt>
                <c:pt idx="339">
                  <c:v>251547</c:v>
                </c:pt>
                <c:pt idx="340">
                  <c:v>260973</c:v>
                </c:pt>
                <c:pt idx="341">
                  <c:v>246660</c:v>
                </c:pt>
                <c:pt idx="342">
                  <c:v>197559</c:v>
                </c:pt>
                <c:pt idx="343">
                  <c:v>380113</c:v>
                </c:pt>
                <c:pt idx="344">
                  <c:v>226921</c:v>
                </c:pt>
                <c:pt idx="345">
                  <c:v>225731</c:v>
                </c:pt>
                <c:pt idx="346">
                  <c:v>256964</c:v>
                </c:pt>
                <c:pt idx="347">
                  <c:v>265190</c:v>
                </c:pt>
                <c:pt idx="348">
                  <c:v>261418</c:v>
                </c:pt>
                <c:pt idx="349">
                  <c:v>203979</c:v>
                </c:pt>
                <c:pt idx="350">
                  <c:v>201241</c:v>
                </c:pt>
                <c:pt idx="351">
                  <c:v>216838</c:v>
                </c:pt>
                <c:pt idx="352">
                  <c:v>218732</c:v>
                </c:pt>
                <c:pt idx="353">
                  <c:v>237756</c:v>
                </c:pt>
                <c:pt idx="354">
                  <c:v>263327</c:v>
                </c:pt>
                <c:pt idx="355">
                  <c:v>253480</c:v>
                </c:pt>
                <c:pt idx="356">
                  <c:v>204777</c:v>
                </c:pt>
                <c:pt idx="357">
                  <c:v>208169</c:v>
                </c:pt>
                <c:pt idx="358">
                  <c:v>219262</c:v>
                </c:pt>
                <c:pt idx="359">
                  <c:v>227870</c:v>
                </c:pt>
                <c:pt idx="360">
                  <c:v>255808</c:v>
                </c:pt>
                <c:pt idx="361">
                  <c:v>271885</c:v>
                </c:pt>
                <c:pt idx="362">
                  <c:v>265673</c:v>
                </c:pt>
                <c:pt idx="363">
                  <c:v>215806</c:v>
                </c:pt>
                <c:pt idx="364">
                  <c:v>207508</c:v>
                </c:pt>
                <c:pt idx="365">
                  <c:v>254911</c:v>
                </c:pt>
                <c:pt idx="366">
                  <c:v>216997</c:v>
                </c:pt>
                <c:pt idx="367">
                  <c:v>269304</c:v>
                </c:pt>
                <c:pt idx="368">
                  <c:v>289754</c:v>
                </c:pt>
                <c:pt idx="369">
                  <c:v>273747</c:v>
                </c:pt>
                <c:pt idx="370">
                  <c:v>199650</c:v>
                </c:pt>
                <c:pt idx="371">
                  <c:v>207852</c:v>
                </c:pt>
                <c:pt idx="372">
                  <c:v>211803</c:v>
                </c:pt>
                <c:pt idx="373">
                  <c:v>219704</c:v>
                </c:pt>
                <c:pt idx="374">
                  <c:v>275451</c:v>
                </c:pt>
                <c:pt idx="375">
                  <c:v>302453</c:v>
                </c:pt>
                <c:pt idx="376">
                  <c:v>289005</c:v>
                </c:pt>
                <c:pt idx="377">
                  <c:v>207271</c:v>
                </c:pt>
                <c:pt idx="378">
                  <c:v>214764</c:v>
                </c:pt>
                <c:pt idx="379">
                  <c:v>229278</c:v>
                </c:pt>
                <c:pt idx="380">
                  <c:v>229100</c:v>
                </c:pt>
                <c:pt idx="381">
                  <c:v>270771</c:v>
                </c:pt>
                <c:pt idx="382">
                  <c:v>291559</c:v>
                </c:pt>
                <c:pt idx="383">
                  <c:v>280605</c:v>
                </c:pt>
                <c:pt idx="384">
                  <c:v>216629</c:v>
                </c:pt>
                <c:pt idx="385">
                  <c:v>216019</c:v>
                </c:pt>
                <c:pt idx="386">
                  <c:v>220752</c:v>
                </c:pt>
                <c:pt idx="387">
                  <c:v>227753</c:v>
                </c:pt>
                <c:pt idx="388">
                  <c:v>279011</c:v>
                </c:pt>
                <c:pt idx="389">
                  <c:v>300461</c:v>
                </c:pt>
                <c:pt idx="390">
                  <c:v>290772</c:v>
                </c:pt>
                <c:pt idx="391">
                  <c:v>204946</c:v>
                </c:pt>
                <c:pt idx="392">
                  <c:v>206515</c:v>
                </c:pt>
                <c:pt idx="393">
                  <c:v>216164</c:v>
                </c:pt>
                <c:pt idx="394">
                  <c:v>224227</c:v>
                </c:pt>
                <c:pt idx="395">
                  <c:v>263884</c:v>
                </c:pt>
                <c:pt idx="396">
                  <c:v>292811</c:v>
                </c:pt>
                <c:pt idx="397">
                  <c:v>276092</c:v>
                </c:pt>
                <c:pt idx="398">
                  <c:v>200422</c:v>
                </c:pt>
                <c:pt idx="399">
                  <c:v>213797</c:v>
                </c:pt>
                <c:pt idx="400">
                  <c:v>215655</c:v>
                </c:pt>
                <c:pt idx="401">
                  <c:v>221395</c:v>
                </c:pt>
                <c:pt idx="402">
                  <c:v>277815</c:v>
                </c:pt>
                <c:pt idx="403">
                  <c:v>311101</c:v>
                </c:pt>
                <c:pt idx="404">
                  <c:v>293896</c:v>
                </c:pt>
                <c:pt idx="405">
                  <c:v>205681</c:v>
                </c:pt>
                <c:pt idx="406">
                  <c:v>217839</c:v>
                </c:pt>
                <c:pt idx="407">
                  <c:v>226614</c:v>
                </c:pt>
                <c:pt idx="408">
                  <c:v>236848</c:v>
                </c:pt>
                <c:pt idx="409">
                  <c:v>285171</c:v>
                </c:pt>
                <c:pt idx="410">
                  <c:v>316578</c:v>
                </c:pt>
                <c:pt idx="411">
                  <c:v>294938</c:v>
                </c:pt>
                <c:pt idx="412">
                  <c:v>214013</c:v>
                </c:pt>
                <c:pt idx="413">
                  <c:v>220218</c:v>
                </c:pt>
                <c:pt idx="414">
                  <c:v>237645</c:v>
                </c:pt>
                <c:pt idx="415">
                  <c:v>236310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D4C9-4A0C-8390-B28595A516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6755423"/>
        <c:axId val="2116755007"/>
      </c:lineChart>
      <c:dateAx>
        <c:axId val="-955199408"/>
        <c:scaling>
          <c:orientation val="minMax"/>
        </c:scaling>
        <c:delete val="0"/>
        <c:axPos val="b"/>
        <c:numFmt formatCode="dd/mm/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Offset val="100"/>
        <c:baseTimeUnit val="days"/>
        <c:majorUnit val="10"/>
        <c:minorUnit val="10"/>
      </c:dateAx>
      <c:valAx>
        <c:axId val="-955192880"/>
        <c:scaling>
          <c:orientation val="minMax"/>
          <c:max val="400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Downloads (‘000)</a:t>
                </a:r>
                <a:endParaRPr lang="en-IN" b="1"/>
              </a:p>
            </c:rich>
          </c:tx>
          <c:layout>
            <c:manualLayout>
              <c:xMode val="edge"/>
              <c:yMode val="edge"/>
              <c:x val="0"/>
              <c:y val="0.292932959651230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  <c:dispUnits>
          <c:builtInUnit val="thousands"/>
        </c:dispUnits>
      </c:valAx>
      <c:valAx>
        <c:axId val="2116755007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orders (‘000)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755423"/>
        <c:crosses val="max"/>
        <c:crossBetween val="between"/>
        <c:dispUnits>
          <c:builtInUnit val="thousands"/>
        </c:dispUnits>
      </c:valAx>
      <c:dateAx>
        <c:axId val="2116755423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116755007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788479254662702"/>
          <c:y val="0.89975764134855041"/>
          <c:w val="0.58220020510681203"/>
          <c:h val="8.5397809261445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253173517072476E-2"/>
          <c:y val="0.1110100897260959"/>
          <c:w val="0.87327349976258983"/>
          <c:h val="0.5645777559055118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Facebook Impressions</c:v>
                </c:pt>
              </c:strCache>
            </c:strRef>
          </c:tx>
          <c:spPr>
            <a:ln w="28575" cap="rnd" cmpd="sng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Sheet1!$B$2:$B$417</c:f>
              <c:numCache>
                <c:formatCode>General</c:formatCode>
                <c:ptCount val="416"/>
                <c:pt idx="0">
                  <c:v>1922119</c:v>
                </c:pt>
                <c:pt idx="1">
                  <c:v>2243246</c:v>
                </c:pt>
                <c:pt idx="2">
                  <c:v>3118556</c:v>
                </c:pt>
                <c:pt idx="3">
                  <c:v>2838063</c:v>
                </c:pt>
                <c:pt idx="4">
                  <c:v>4297084</c:v>
                </c:pt>
                <c:pt idx="5">
                  <c:v>4096412</c:v>
                </c:pt>
                <c:pt idx="6">
                  <c:v>2446302</c:v>
                </c:pt>
                <c:pt idx="7">
                  <c:v>1758907</c:v>
                </c:pt>
                <c:pt idx="8">
                  <c:v>2300402</c:v>
                </c:pt>
                <c:pt idx="9">
                  <c:v>2688834</c:v>
                </c:pt>
                <c:pt idx="10">
                  <c:v>3202467</c:v>
                </c:pt>
                <c:pt idx="11">
                  <c:v>3172179</c:v>
                </c:pt>
                <c:pt idx="12">
                  <c:v>3235834</c:v>
                </c:pt>
                <c:pt idx="13">
                  <c:v>2815367</c:v>
                </c:pt>
                <c:pt idx="14">
                  <c:v>987602</c:v>
                </c:pt>
                <c:pt idx="15">
                  <c:v>954716</c:v>
                </c:pt>
                <c:pt idx="16">
                  <c:v>949775</c:v>
                </c:pt>
                <c:pt idx="17">
                  <c:v>1140938</c:v>
                </c:pt>
                <c:pt idx="18">
                  <c:v>1637962</c:v>
                </c:pt>
                <c:pt idx="19">
                  <c:v>1700964</c:v>
                </c:pt>
                <c:pt idx="20">
                  <c:v>1301790</c:v>
                </c:pt>
                <c:pt idx="21">
                  <c:v>1194751</c:v>
                </c:pt>
                <c:pt idx="22">
                  <c:v>1166072</c:v>
                </c:pt>
                <c:pt idx="23">
                  <c:v>812999</c:v>
                </c:pt>
                <c:pt idx="24">
                  <c:v>663384</c:v>
                </c:pt>
                <c:pt idx="25">
                  <c:v>940694</c:v>
                </c:pt>
                <c:pt idx="26">
                  <c:v>1012345</c:v>
                </c:pt>
                <c:pt idx="27">
                  <c:v>779965</c:v>
                </c:pt>
                <c:pt idx="28">
                  <c:v>817998</c:v>
                </c:pt>
                <c:pt idx="29">
                  <c:v>794226</c:v>
                </c:pt>
                <c:pt idx="30">
                  <c:v>370378</c:v>
                </c:pt>
                <c:pt idx="31">
                  <c:v>934218</c:v>
                </c:pt>
                <c:pt idx="32">
                  <c:v>2136625</c:v>
                </c:pt>
                <c:pt idx="33">
                  <c:v>1999490</c:v>
                </c:pt>
                <c:pt idx="34">
                  <c:v>1267592</c:v>
                </c:pt>
                <c:pt idx="35">
                  <c:v>1018691</c:v>
                </c:pt>
                <c:pt idx="36">
                  <c:v>950175</c:v>
                </c:pt>
                <c:pt idx="37">
                  <c:v>947206</c:v>
                </c:pt>
                <c:pt idx="38">
                  <c:v>924898</c:v>
                </c:pt>
                <c:pt idx="39">
                  <c:v>1044696</c:v>
                </c:pt>
                <c:pt idx="40">
                  <c:v>1114597</c:v>
                </c:pt>
                <c:pt idx="41">
                  <c:v>1055333</c:v>
                </c:pt>
                <c:pt idx="42">
                  <c:v>1674434</c:v>
                </c:pt>
                <c:pt idx="43">
                  <c:v>1343008</c:v>
                </c:pt>
                <c:pt idx="44">
                  <c:v>1348734</c:v>
                </c:pt>
                <c:pt idx="45">
                  <c:v>1214997</c:v>
                </c:pt>
                <c:pt idx="46">
                  <c:v>1279564</c:v>
                </c:pt>
                <c:pt idx="47">
                  <c:v>1441992</c:v>
                </c:pt>
                <c:pt idx="48">
                  <c:v>1105563</c:v>
                </c:pt>
                <c:pt idx="49">
                  <c:v>1023905</c:v>
                </c:pt>
                <c:pt idx="50">
                  <c:v>1047929</c:v>
                </c:pt>
                <c:pt idx="51">
                  <c:v>956240</c:v>
                </c:pt>
                <c:pt idx="52">
                  <c:v>1109544</c:v>
                </c:pt>
                <c:pt idx="53">
                  <c:v>1679264</c:v>
                </c:pt>
                <c:pt idx="54">
                  <c:v>1424468</c:v>
                </c:pt>
                <c:pt idx="55">
                  <c:v>1199171</c:v>
                </c:pt>
                <c:pt idx="56">
                  <c:v>1000092</c:v>
                </c:pt>
                <c:pt idx="57">
                  <c:v>889352</c:v>
                </c:pt>
                <c:pt idx="58">
                  <c:v>1079631</c:v>
                </c:pt>
                <c:pt idx="59">
                  <c:v>1072788</c:v>
                </c:pt>
                <c:pt idx="60">
                  <c:v>1401853</c:v>
                </c:pt>
                <c:pt idx="61">
                  <c:v>1559206</c:v>
                </c:pt>
                <c:pt idx="62">
                  <c:v>1613339</c:v>
                </c:pt>
                <c:pt idx="63">
                  <c:v>1363884</c:v>
                </c:pt>
                <c:pt idx="64">
                  <c:v>1751772</c:v>
                </c:pt>
                <c:pt idx="65">
                  <c:v>1736769</c:v>
                </c:pt>
                <c:pt idx="66">
                  <c:v>1998577</c:v>
                </c:pt>
                <c:pt idx="67">
                  <c:v>2049704</c:v>
                </c:pt>
                <c:pt idx="68">
                  <c:v>2083970</c:v>
                </c:pt>
                <c:pt idx="69">
                  <c:v>1349766</c:v>
                </c:pt>
                <c:pt idx="70">
                  <c:v>1384978</c:v>
                </c:pt>
                <c:pt idx="71">
                  <c:v>1042680</c:v>
                </c:pt>
                <c:pt idx="72">
                  <c:v>836006</c:v>
                </c:pt>
                <c:pt idx="73">
                  <c:v>1237737</c:v>
                </c:pt>
                <c:pt idx="74">
                  <c:v>1150524</c:v>
                </c:pt>
                <c:pt idx="75">
                  <c:v>1367566</c:v>
                </c:pt>
                <c:pt idx="76">
                  <c:v>547883</c:v>
                </c:pt>
                <c:pt idx="77">
                  <c:v>743427</c:v>
                </c:pt>
                <c:pt idx="78">
                  <c:v>705357</c:v>
                </c:pt>
                <c:pt idx="79">
                  <c:v>691526</c:v>
                </c:pt>
                <c:pt idx="80">
                  <c:v>1863424</c:v>
                </c:pt>
                <c:pt idx="81">
                  <c:v>2760621</c:v>
                </c:pt>
                <c:pt idx="82">
                  <c:v>2887394</c:v>
                </c:pt>
                <c:pt idx="83">
                  <c:v>3250573</c:v>
                </c:pt>
                <c:pt idx="84">
                  <c:v>2819281</c:v>
                </c:pt>
                <c:pt idx="85">
                  <c:v>2792441</c:v>
                </c:pt>
                <c:pt idx="86">
                  <c:v>2829837</c:v>
                </c:pt>
                <c:pt idx="87">
                  <c:v>3597488</c:v>
                </c:pt>
                <c:pt idx="88">
                  <c:v>3197930</c:v>
                </c:pt>
                <c:pt idx="89">
                  <c:v>3359961</c:v>
                </c:pt>
                <c:pt idx="90">
                  <c:v>3661890</c:v>
                </c:pt>
                <c:pt idx="91">
                  <c:v>3156264</c:v>
                </c:pt>
                <c:pt idx="92">
                  <c:v>2956504</c:v>
                </c:pt>
                <c:pt idx="93">
                  <c:v>2567488</c:v>
                </c:pt>
                <c:pt idx="94">
                  <c:v>2171118</c:v>
                </c:pt>
                <c:pt idx="95">
                  <c:v>2808789</c:v>
                </c:pt>
                <c:pt idx="96">
                  <c:v>3120998</c:v>
                </c:pt>
                <c:pt idx="97">
                  <c:v>3355964</c:v>
                </c:pt>
                <c:pt idx="98">
                  <c:v>3360064</c:v>
                </c:pt>
                <c:pt idx="99">
                  <c:v>3256674</c:v>
                </c:pt>
                <c:pt idx="100">
                  <c:v>2878223</c:v>
                </c:pt>
                <c:pt idx="101">
                  <c:v>3230807</c:v>
                </c:pt>
                <c:pt idx="102">
                  <c:v>3462699</c:v>
                </c:pt>
                <c:pt idx="103">
                  <c:v>3100756</c:v>
                </c:pt>
                <c:pt idx="104">
                  <c:v>2183900</c:v>
                </c:pt>
                <c:pt idx="105">
                  <c:v>2968556</c:v>
                </c:pt>
                <c:pt idx="106">
                  <c:v>2412292</c:v>
                </c:pt>
                <c:pt idx="107">
                  <c:v>823263</c:v>
                </c:pt>
                <c:pt idx="108">
                  <c:v>1924163</c:v>
                </c:pt>
                <c:pt idx="109">
                  <c:v>2381459</c:v>
                </c:pt>
                <c:pt idx="110">
                  <c:v>2111091</c:v>
                </c:pt>
                <c:pt idx="111">
                  <c:v>1620150</c:v>
                </c:pt>
                <c:pt idx="112">
                  <c:v>1615729</c:v>
                </c:pt>
                <c:pt idx="113">
                  <c:v>1832244</c:v>
                </c:pt>
                <c:pt idx="114">
                  <c:v>1739575</c:v>
                </c:pt>
                <c:pt idx="115">
                  <c:v>1726575</c:v>
                </c:pt>
                <c:pt idx="116">
                  <c:v>1917140</c:v>
                </c:pt>
                <c:pt idx="117">
                  <c:v>1910902</c:v>
                </c:pt>
                <c:pt idx="118">
                  <c:v>1898952</c:v>
                </c:pt>
                <c:pt idx="119">
                  <c:v>1616222</c:v>
                </c:pt>
                <c:pt idx="120">
                  <c:v>1535738</c:v>
                </c:pt>
                <c:pt idx="121">
                  <c:v>1129353</c:v>
                </c:pt>
                <c:pt idx="122">
                  <c:v>1878470</c:v>
                </c:pt>
                <c:pt idx="123">
                  <c:v>3999893</c:v>
                </c:pt>
                <c:pt idx="124">
                  <c:v>5037230</c:v>
                </c:pt>
                <c:pt idx="125">
                  <c:v>4809795</c:v>
                </c:pt>
                <c:pt idx="126">
                  <c:v>4699535</c:v>
                </c:pt>
                <c:pt idx="127">
                  <c:v>3961137</c:v>
                </c:pt>
                <c:pt idx="128">
                  <c:v>3177014</c:v>
                </c:pt>
                <c:pt idx="129">
                  <c:v>3026919</c:v>
                </c:pt>
                <c:pt idx="130">
                  <c:v>3059237</c:v>
                </c:pt>
                <c:pt idx="131">
                  <c:v>3180548</c:v>
                </c:pt>
                <c:pt idx="132">
                  <c:v>1831024</c:v>
                </c:pt>
                <c:pt idx="133">
                  <c:v>1463322</c:v>
                </c:pt>
                <c:pt idx="134">
                  <c:v>1352456</c:v>
                </c:pt>
                <c:pt idx="135">
                  <c:v>1493478</c:v>
                </c:pt>
                <c:pt idx="136">
                  <c:v>1294979</c:v>
                </c:pt>
                <c:pt idx="137">
                  <c:v>1405107</c:v>
                </c:pt>
                <c:pt idx="138">
                  <c:v>1904149</c:v>
                </c:pt>
                <c:pt idx="139">
                  <c:v>1645850</c:v>
                </c:pt>
                <c:pt idx="140">
                  <c:v>1353954</c:v>
                </c:pt>
                <c:pt idx="141">
                  <c:v>1721144</c:v>
                </c:pt>
                <c:pt idx="142">
                  <c:v>1863358</c:v>
                </c:pt>
                <c:pt idx="143">
                  <c:v>1683317</c:v>
                </c:pt>
                <c:pt idx="144">
                  <c:v>2101165</c:v>
                </c:pt>
                <c:pt idx="145">
                  <c:v>2304725</c:v>
                </c:pt>
                <c:pt idx="146">
                  <c:v>2024438</c:v>
                </c:pt>
                <c:pt idx="147">
                  <c:v>1697604</c:v>
                </c:pt>
                <c:pt idx="148">
                  <c:v>2765022</c:v>
                </c:pt>
                <c:pt idx="149">
                  <c:v>3091544</c:v>
                </c:pt>
                <c:pt idx="150">
                  <c:v>3143084</c:v>
                </c:pt>
                <c:pt idx="151">
                  <c:v>3162065</c:v>
                </c:pt>
                <c:pt idx="152">
                  <c:v>2619866</c:v>
                </c:pt>
                <c:pt idx="153">
                  <c:v>2227562</c:v>
                </c:pt>
                <c:pt idx="154">
                  <c:v>2813882</c:v>
                </c:pt>
                <c:pt idx="155">
                  <c:v>2203730</c:v>
                </c:pt>
                <c:pt idx="156">
                  <c:v>2322392</c:v>
                </c:pt>
                <c:pt idx="157">
                  <c:v>2813775</c:v>
                </c:pt>
                <c:pt idx="158">
                  <c:v>3643154</c:v>
                </c:pt>
                <c:pt idx="159">
                  <c:v>3354852</c:v>
                </c:pt>
                <c:pt idx="160">
                  <c:v>1087744</c:v>
                </c:pt>
                <c:pt idx="161">
                  <c:v>1022592</c:v>
                </c:pt>
                <c:pt idx="162">
                  <c:v>1218442</c:v>
                </c:pt>
                <c:pt idx="163">
                  <c:v>5855748</c:v>
                </c:pt>
                <c:pt idx="164">
                  <c:v>6251356</c:v>
                </c:pt>
                <c:pt idx="165">
                  <c:v>7758845</c:v>
                </c:pt>
                <c:pt idx="166">
                  <c:v>6724875</c:v>
                </c:pt>
                <c:pt idx="167">
                  <c:v>1406710</c:v>
                </c:pt>
                <c:pt idx="168">
                  <c:v>1728237</c:v>
                </c:pt>
                <c:pt idx="169">
                  <c:v>1810130</c:v>
                </c:pt>
                <c:pt idx="170">
                  <c:v>1548932</c:v>
                </c:pt>
                <c:pt idx="171">
                  <c:v>1624496</c:v>
                </c:pt>
                <c:pt idx="172">
                  <c:v>2445058</c:v>
                </c:pt>
                <c:pt idx="173">
                  <c:v>3017752</c:v>
                </c:pt>
                <c:pt idx="174">
                  <c:v>2513324</c:v>
                </c:pt>
                <c:pt idx="175">
                  <c:v>2036058</c:v>
                </c:pt>
                <c:pt idx="176">
                  <c:v>1316079</c:v>
                </c:pt>
                <c:pt idx="177">
                  <c:v>997147</c:v>
                </c:pt>
                <c:pt idx="178">
                  <c:v>1080907</c:v>
                </c:pt>
                <c:pt idx="179">
                  <c:v>1341780</c:v>
                </c:pt>
                <c:pt idx="180">
                  <c:v>1165827</c:v>
                </c:pt>
                <c:pt idx="181">
                  <c:v>1211426</c:v>
                </c:pt>
                <c:pt idx="182">
                  <c:v>1248257</c:v>
                </c:pt>
                <c:pt idx="183">
                  <c:v>1401554</c:v>
                </c:pt>
                <c:pt idx="184">
                  <c:v>2939096</c:v>
                </c:pt>
                <c:pt idx="185">
                  <c:v>3351243</c:v>
                </c:pt>
                <c:pt idx="186">
                  <c:v>4232340</c:v>
                </c:pt>
                <c:pt idx="187">
                  <c:v>3655436</c:v>
                </c:pt>
                <c:pt idx="188">
                  <c:v>4713812</c:v>
                </c:pt>
                <c:pt idx="189">
                  <c:v>3112691</c:v>
                </c:pt>
                <c:pt idx="190">
                  <c:v>2357466</c:v>
                </c:pt>
                <c:pt idx="191">
                  <c:v>2173615</c:v>
                </c:pt>
                <c:pt idx="192">
                  <c:v>2155658</c:v>
                </c:pt>
                <c:pt idx="193">
                  <c:v>2385160</c:v>
                </c:pt>
                <c:pt idx="194">
                  <c:v>2428393</c:v>
                </c:pt>
                <c:pt idx="195">
                  <c:v>2532316</c:v>
                </c:pt>
                <c:pt idx="196">
                  <c:v>3393121</c:v>
                </c:pt>
                <c:pt idx="197">
                  <c:v>3385408</c:v>
                </c:pt>
                <c:pt idx="198">
                  <c:v>3361372</c:v>
                </c:pt>
                <c:pt idx="199">
                  <c:v>3440933</c:v>
                </c:pt>
                <c:pt idx="200">
                  <c:v>4602269</c:v>
                </c:pt>
                <c:pt idx="201">
                  <c:v>4363062</c:v>
                </c:pt>
                <c:pt idx="202">
                  <c:v>4776957</c:v>
                </c:pt>
                <c:pt idx="203">
                  <c:v>5816578</c:v>
                </c:pt>
                <c:pt idx="204">
                  <c:v>4110648</c:v>
                </c:pt>
                <c:pt idx="205">
                  <c:v>3784130</c:v>
                </c:pt>
                <c:pt idx="206">
                  <c:v>5179147</c:v>
                </c:pt>
                <c:pt idx="207">
                  <c:v>6236561</c:v>
                </c:pt>
                <c:pt idx="208">
                  <c:v>5837513</c:v>
                </c:pt>
                <c:pt idx="209">
                  <c:v>4537328</c:v>
                </c:pt>
                <c:pt idx="210">
                  <c:v>4221954</c:v>
                </c:pt>
                <c:pt idx="211">
                  <c:v>4596553</c:v>
                </c:pt>
                <c:pt idx="212">
                  <c:v>3047140</c:v>
                </c:pt>
                <c:pt idx="213">
                  <c:v>2921624</c:v>
                </c:pt>
                <c:pt idx="214">
                  <c:v>3869863</c:v>
                </c:pt>
                <c:pt idx="215">
                  <c:v>4067095</c:v>
                </c:pt>
                <c:pt idx="216">
                  <c:v>3036726</c:v>
                </c:pt>
                <c:pt idx="217">
                  <c:v>2514095</c:v>
                </c:pt>
                <c:pt idx="218">
                  <c:v>2883876</c:v>
                </c:pt>
                <c:pt idx="219">
                  <c:v>2469598</c:v>
                </c:pt>
                <c:pt idx="220">
                  <c:v>2655218</c:v>
                </c:pt>
                <c:pt idx="221">
                  <c:v>2927726</c:v>
                </c:pt>
                <c:pt idx="222">
                  <c:v>3280440</c:v>
                </c:pt>
                <c:pt idx="223">
                  <c:v>2065638</c:v>
                </c:pt>
                <c:pt idx="224">
                  <c:v>1421748</c:v>
                </c:pt>
                <c:pt idx="225">
                  <c:v>1771562</c:v>
                </c:pt>
                <c:pt idx="226">
                  <c:v>1350738</c:v>
                </c:pt>
                <c:pt idx="227">
                  <c:v>1618840</c:v>
                </c:pt>
                <c:pt idx="228">
                  <c:v>1802864</c:v>
                </c:pt>
                <c:pt idx="229">
                  <c:v>1145936</c:v>
                </c:pt>
                <c:pt idx="230">
                  <c:v>1029173</c:v>
                </c:pt>
                <c:pt idx="231">
                  <c:v>1137986</c:v>
                </c:pt>
                <c:pt idx="232">
                  <c:v>952657</c:v>
                </c:pt>
                <c:pt idx="233">
                  <c:v>1319389</c:v>
                </c:pt>
                <c:pt idx="234">
                  <c:v>1490207</c:v>
                </c:pt>
                <c:pt idx="235">
                  <c:v>1531726</c:v>
                </c:pt>
                <c:pt idx="236">
                  <c:v>1413910</c:v>
                </c:pt>
                <c:pt idx="237">
                  <c:v>904140</c:v>
                </c:pt>
                <c:pt idx="238">
                  <c:v>956054</c:v>
                </c:pt>
                <c:pt idx="239">
                  <c:v>710054</c:v>
                </c:pt>
                <c:pt idx="240">
                  <c:v>679975</c:v>
                </c:pt>
                <c:pt idx="241">
                  <c:v>624738</c:v>
                </c:pt>
                <c:pt idx="242">
                  <c:v>1132218</c:v>
                </c:pt>
                <c:pt idx="243">
                  <c:v>1632019</c:v>
                </c:pt>
                <c:pt idx="244">
                  <c:v>1720036</c:v>
                </c:pt>
                <c:pt idx="245">
                  <c:v>1322664</c:v>
                </c:pt>
                <c:pt idx="246">
                  <c:v>1490985</c:v>
                </c:pt>
                <c:pt idx="247">
                  <c:v>1819551</c:v>
                </c:pt>
                <c:pt idx="248">
                  <c:v>1893015</c:v>
                </c:pt>
                <c:pt idx="249">
                  <c:v>1869475</c:v>
                </c:pt>
                <c:pt idx="250">
                  <c:v>1939787</c:v>
                </c:pt>
                <c:pt idx="251">
                  <c:v>1673755</c:v>
                </c:pt>
                <c:pt idx="252">
                  <c:v>1721613</c:v>
                </c:pt>
                <c:pt idx="253">
                  <c:v>1822246</c:v>
                </c:pt>
                <c:pt idx="254">
                  <c:v>1452449</c:v>
                </c:pt>
                <c:pt idx="255">
                  <c:v>1299138</c:v>
                </c:pt>
                <c:pt idx="256">
                  <c:v>1405422</c:v>
                </c:pt>
                <c:pt idx="257">
                  <c:v>1435062</c:v>
                </c:pt>
                <c:pt idx="258">
                  <c:v>1318410</c:v>
                </c:pt>
                <c:pt idx="259">
                  <c:v>1218338</c:v>
                </c:pt>
                <c:pt idx="260">
                  <c:v>894282</c:v>
                </c:pt>
                <c:pt idx="261">
                  <c:v>513614</c:v>
                </c:pt>
                <c:pt idx="262">
                  <c:v>670928</c:v>
                </c:pt>
                <c:pt idx="263">
                  <c:v>992641</c:v>
                </c:pt>
                <c:pt idx="264">
                  <c:v>1118910</c:v>
                </c:pt>
                <c:pt idx="265">
                  <c:v>1102626</c:v>
                </c:pt>
                <c:pt idx="266">
                  <c:v>907714</c:v>
                </c:pt>
                <c:pt idx="267">
                  <c:v>1108544</c:v>
                </c:pt>
                <c:pt idx="268">
                  <c:v>1013043</c:v>
                </c:pt>
                <c:pt idx="269">
                  <c:v>990250</c:v>
                </c:pt>
                <c:pt idx="270">
                  <c:v>1315144</c:v>
                </c:pt>
                <c:pt idx="271">
                  <c:v>1192090</c:v>
                </c:pt>
                <c:pt idx="272">
                  <c:v>56641</c:v>
                </c:pt>
                <c:pt idx="273">
                  <c:v>3459199</c:v>
                </c:pt>
                <c:pt idx="274">
                  <c:v>3467431</c:v>
                </c:pt>
                <c:pt idx="275">
                  <c:v>3039526</c:v>
                </c:pt>
                <c:pt idx="276">
                  <c:v>2855079</c:v>
                </c:pt>
                <c:pt idx="277">
                  <c:v>2782110</c:v>
                </c:pt>
                <c:pt idx="278">
                  <c:v>2723566</c:v>
                </c:pt>
                <c:pt idx="279">
                  <c:v>2833041</c:v>
                </c:pt>
                <c:pt idx="280">
                  <c:v>2638266</c:v>
                </c:pt>
                <c:pt idx="281">
                  <c:v>2576146</c:v>
                </c:pt>
                <c:pt idx="282">
                  <c:v>2302630</c:v>
                </c:pt>
                <c:pt idx="283">
                  <c:v>2537774</c:v>
                </c:pt>
                <c:pt idx="284">
                  <c:v>3001502</c:v>
                </c:pt>
                <c:pt idx="285">
                  <c:v>3360434</c:v>
                </c:pt>
                <c:pt idx="286">
                  <c:v>3473014</c:v>
                </c:pt>
                <c:pt idx="287">
                  <c:v>1232528</c:v>
                </c:pt>
                <c:pt idx="288">
                  <c:v>1199583</c:v>
                </c:pt>
                <c:pt idx="289">
                  <c:v>3126779</c:v>
                </c:pt>
                <c:pt idx="290">
                  <c:v>3023239</c:v>
                </c:pt>
                <c:pt idx="291">
                  <c:v>2880058</c:v>
                </c:pt>
                <c:pt idx="292">
                  <c:v>2861145</c:v>
                </c:pt>
                <c:pt idx="293">
                  <c:v>3021109</c:v>
                </c:pt>
                <c:pt idx="294">
                  <c:v>2707254</c:v>
                </c:pt>
                <c:pt idx="295">
                  <c:v>2913703</c:v>
                </c:pt>
                <c:pt idx="296">
                  <c:v>3019636</c:v>
                </c:pt>
                <c:pt idx="297">
                  <c:v>2987464</c:v>
                </c:pt>
                <c:pt idx="298">
                  <c:v>3292154</c:v>
                </c:pt>
                <c:pt idx="299">
                  <c:v>3533168</c:v>
                </c:pt>
                <c:pt idx="300">
                  <c:v>3575542</c:v>
                </c:pt>
                <c:pt idx="301">
                  <c:v>3237149</c:v>
                </c:pt>
                <c:pt idx="302">
                  <c:v>2945893</c:v>
                </c:pt>
                <c:pt idx="303">
                  <c:v>481762</c:v>
                </c:pt>
                <c:pt idx="304">
                  <c:v>905951</c:v>
                </c:pt>
                <c:pt idx="305">
                  <c:v>2160743</c:v>
                </c:pt>
                <c:pt idx="306">
                  <c:v>2135429</c:v>
                </c:pt>
                <c:pt idx="307">
                  <c:v>1864668</c:v>
                </c:pt>
                <c:pt idx="308">
                  <c:v>1451610</c:v>
                </c:pt>
                <c:pt idx="309">
                  <c:v>1543003</c:v>
                </c:pt>
                <c:pt idx="310">
                  <c:v>2536289</c:v>
                </c:pt>
                <c:pt idx="311">
                  <c:v>3705834</c:v>
                </c:pt>
                <c:pt idx="312">
                  <c:v>3866625</c:v>
                </c:pt>
                <c:pt idx="313">
                  <c:v>3961009</c:v>
                </c:pt>
                <c:pt idx="314">
                  <c:v>4463991</c:v>
                </c:pt>
                <c:pt idx="315">
                  <c:v>3338052</c:v>
                </c:pt>
                <c:pt idx="316">
                  <c:v>3021847</c:v>
                </c:pt>
                <c:pt idx="317">
                  <c:v>2964368</c:v>
                </c:pt>
                <c:pt idx="318">
                  <c:v>3566927</c:v>
                </c:pt>
                <c:pt idx="319">
                  <c:v>3531428</c:v>
                </c:pt>
                <c:pt idx="320">
                  <c:v>3781399</c:v>
                </c:pt>
                <c:pt idx="321">
                  <c:v>3776675</c:v>
                </c:pt>
                <c:pt idx="322">
                  <c:v>3980733</c:v>
                </c:pt>
                <c:pt idx="323">
                  <c:v>3525999</c:v>
                </c:pt>
                <c:pt idx="324">
                  <c:v>3441997</c:v>
                </c:pt>
                <c:pt idx="325">
                  <c:v>3690326</c:v>
                </c:pt>
                <c:pt idx="326">
                  <c:v>3685719</c:v>
                </c:pt>
                <c:pt idx="327">
                  <c:v>3844775</c:v>
                </c:pt>
                <c:pt idx="328">
                  <c:v>3777645</c:v>
                </c:pt>
                <c:pt idx="329">
                  <c:v>3402600</c:v>
                </c:pt>
                <c:pt idx="330">
                  <c:v>3535228</c:v>
                </c:pt>
                <c:pt idx="331">
                  <c:v>3571227</c:v>
                </c:pt>
                <c:pt idx="332">
                  <c:v>3473172</c:v>
                </c:pt>
                <c:pt idx="333">
                  <c:v>3875549</c:v>
                </c:pt>
                <c:pt idx="334">
                  <c:v>1343805</c:v>
                </c:pt>
                <c:pt idx="335">
                  <c:v>1181379</c:v>
                </c:pt>
                <c:pt idx="336">
                  <c:v>988174</c:v>
                </c:pt>
                <c:pt idx="337">
                  <c:v>1251688</c:v>
                </c:pt>
                <c:pt idx="338">
                  <c:v>1720991</c:v>
                </c:pt>
                <c:pt idx="339">
                  <c:v>1622747</c:v>
                </c:pt>
                <c:pt idx="340">
                  <c:v>1742774</c:v>
                </c:pt>
                <c:pt idx="341">
                  <c:v>1669793</c:v>
                </c:pt>
                <c:pt idx="342">
                  <c:v>1391267</c:v>
                </c:pt>
                <c:pt idx="343">
                  <c:v>1110082</c:v>
                </c:pt>
                <c:pt idx="344">
                  <c:v>1013116</c:v>
                </c:pt>
                <c:pt idx="345">
                  <c:v>1149339</c:v>
                </c:pt>
                <c:pt idx="346">
                  <c:v>1216506</c:v>
                </c:pt>
                <c:pt idx="347">
                  <c:v>1229821</c:v>
                </c:pt>
                <c:pt idx="348">
                  <c:v>1275816</c:v>
                </c:pt>
                <c:pt idx="349">
                  <c:v>1135363</c:v>
                </c:pt>
                <c:pt idx="350">
                  <c:v>919837</c:v>
                </c:pt>
                <c:pt idx="351">
                  <c:v>716141</c:v>
                </c:pt>
                <c:pt idx="352">
                  <c:v>1010308</c:v>
                </c:pt>
                <c:pt idx="353">
                  <c:v>1080282</c:v>
                </c:pt>
                <c:pt idx="354">
                  <c:v>1076530</c:v>
                </c:pt>
                <c:pt idx="355">
                  <c:v>1209414</c:v>
                </c:pt>
                <c:pt idx="356">
                  <c:v>1335963</c:v>
                </c:pt>
                <c:pt idx="357">
                  <c:v>1476831</c:v>
                </c:pt>
                <c:pt idx="358">
                  <c:v>1382467</c:v>
                </c:pt>
                <c:pt idx="359">
                  <c:v>1029015</c:v>
                </c:pt>
                <c:pt idx="360">
                  <c:v>1699236</c:v>
                </c:pt>
                <c:pt idx="361">
                  <c:v>2131021</c:v>
                </c:pt>
                <c:pt idx="362">
                  <c:v>2200944</c:v>
                </c:pt>
                <c:pt idx="363">
                  <c:v>1886026</c:v>
                </c:pt>
                <c:pt idx="364">
                  <c:v>1570282</c:v>
                </c:pt>
                <c:pt idx="365">
                  <c:v>1395877</c:v>
                </c:pt>
                <c:pt idx="366">
                  <c:v>1690920</c:v>
                </c:pt>
                <c:pt idx="367">
                  <c:v>1772249</c:v>
                </c:pt>
                <c:pt idx="368">
                  <c:v>1767535</c:v>
                </c:pt>
                <c:pt idx="369">
                  <c:v>1865388</c:v>
                </c:pt>
                <c:pt idx="370">
                  <c:v>1733942</c:v>
                </c:pt>
                <c:pt idx="371">
                  <c:v>1914897</c:v>
                </c:pt>
                <c:pt idx="372">
                  <c:v>1645376</c:v>
                </c:pt>
                <c:pt idx="373">
                  <c:v>1558060</c:v>
                </c:pt>
                <c:pt idx="374">
                  <c:v>1638161</c:v>
                </c:pt>
                <c:pt idx="375">
                  <c:v>1672163</c:v>
                </c:pt>
                <c:pt idx="376">
                  <c:v>1847679</c:v>
                </c:pt>
                <c:pt idx="377">
                  <c:v>1396363</c:v>
                </c:pt>
                <c:pt idx="378">
                  <c:v>1398515</c:v>
                </c:pt>
                <c:pt idx="379">
                  <c:v>1305612</c:v>
                </c:pt>
                <c:pt idx="380">
                  <c:v>1156963</c:v>
                </c:pt>
                <c:pt idx="381">
                  <c:v>996210</c:v>
                </c:pt>
                <c:pt idx="382">
                  <c:v>1121702</c:v>
                </c:pt>
                <c:pt idx="383">
                  <c:v>1027714</c:v>
                </c:pt>
                <c:pt idx="384">
                  <c:v>985034</c:v>
                </c:pt>
                <c:pt idx="385">
                  <c:v>992752</c:v>
                </c:pt>
                <c:pt idx="386">
                  <c:v>909572</c:v>
                </c:pt>
                <c:pt idx="387">
                  <c:v>909309</c:v>
                </c:pt>
                <c:pt idx="388">
                  <c:v>2393557</c:v>
                </c:pt>
                <c:pt idx="389">
                  <c:v>3238851</c:v>
                </c:pt>
                <c:pt idx="390">
                  <c:v>3320340</c:v>
                </c:pt>
                <c:pt idx="391">
                  <c:v>3325943</c:v>
                </c:pt>
                <c:pt idx="392">
                  <c:v>2707024</c:v>
                </c:pt>
                <c:pt idx="393">
                  <c:v>2126897</c:v>
                </c:pt>
                <c:pt idx="394">
                  <c:v>1648667</c:v>
                </c:pt>
                <c:pt idx="395">
                  <c:v>2050282</c:v>
                </c:pt>
                <c:pt idx="396">
                  <c:v>2609122</c:v>
                </c:pt>
                <c:pt idx="397">
                  <c:v>2901394</c:v>
                </c:pt>
                <c:pt idx="398">
                  <c:v>2075639</c:v>
                </c:pt>
                <c:pt idx="399">
                  <c:v>2589628</c:v>
                </c:pt>
                <c:pt idx="400">
                  <c:v>2269262</c:v>
                </c:pt>
                <c:pt idx="401">
                  <c:v>1991698</c:v>
                </c:pt>
                <c:pt idx="402">
                  <c:v>900158</c:v>
                </c:pt>
                <c:pt idx="403">
                  <c:v>1236012</c:v>
                </c:pt>
                <c:pt idx="404">
                  <c:v>1280112</c:v>
                </c:pt>
                <c:pt idx="405">
                  <c:v>1399585</c:v>
                </c:pt>
                <c:pt idx="406">
                  <c:v>1244053</c:v>
                </c:pt>
                <c:pt idx="407">
                  <c:v>1338672</c:v>
                </c:pt>
                <c:pt idx="408">
                  <c:v>1240365</c:v>
                </c:pt>
                <c:pt idx="409">
                  <c:v>1061666</c:v>
                </c:pt>
                <c:pt idx="410">
                  <c:v>1087875</c:v>
                </c:pt>
                <c:pt idx="411">
                  <c:v>1136302</c:v>
                </c:pt>
                <c:pt idx="412">
                  <c:v>1180281</c:v>
                </c:pt>
                <c:pt idx="413">
                  <c:v>964602</c:v>
                </c:pt>
                <c:pt idx="414">
                  <c:v>838224</c:v>
                </c:pt>
                <c:pt idx="415">
                  <c:v>800911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D4C9-4A0C-8390-B28595A516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Orders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Sheet1!$C$2:$C$417</c:f>
              <c:numCache>
                <c:formatCode>General</c:formatCode>
                <c:ptCount val="416"/>
                <c:pt idx="0">
                  <c:v>164226</c:v>
                </c:pt>
                <c:pt idx="1">
                  <c:v>132578</c:v>
                </c:pt>
                <c:pt idx="2">
                  <c:v>136555</c:v>
                </c:pt>
                <c:pt idx="3">
                  <c:v>179472</c:v>
                </c:pt>
                <c:pt idx="4">
                  <c:v>205625</c:v>
                </c:pt>
                <c:pt idx="5">
                  <c:v>192001</c:v>
                </c:pt>
                <c:pt idx="6">
                  <c:v>133006</c:v>
                </c:pt>
                <c:pt idx="7">
                  <c:v>148126</c:v>
                </c:pt>
                <c:pt idx="8">
                  <c:v>148658</c:v>
                </c:pt>
                <c:pt idx="9">
                  <c:v>163496</c:v>
                </c:pt>
                <c:pt idx="10">
                  <c:v>191584</c:v>
                </c:pt>
                <c:pt idx="11">
                  <c:v>213070</c:v>
                </c:pt>
                <c:pt idx="12">
                  <c:v>205936</c:v>
                </c:pt>
                <c:pt idx="13">
                  <c:v>143388</c:v>
                </c:pt>
                <c:pt idx="14">
                  <c:v>146343</c:v>
                </c:pt>
                <c:pt idx="15">
                  <c:v>150448</c:v>
                </c:pt>
                <c:pt idx="16">
                  <c:v>166491</c:v>
                </c:pt>
                <c:pt idx="17">
                  <c:v>196845</c:v>
                </c:pt>
                <c:pt idx="18">
                  <c:v>218363</c:v>
                </c:pt>
                <c:pt idx="19">
                  <c:v>201035</c:v>
                </c:pt>
                <c:pt idx="20">
                  <c:v>142105</c:v>
                </c:pt>
                <c:pt idx="21">
                  <c:v>140479</c:v>
                </c:pt>
                <c:pt idx="22">
                  <c:v>145571</c:v>
                </c:pt>
                <c:pt idx="23">
                  <c:v>148658</c:v>
                </c:pt>
                <c:pt idx="24">
                  <c:v>194407</c:v>
                </c:pt>
                <c:pt idx="25">
                  <c:v>214615</c:v>
                </c:pt>
                <c:pt idx="26">
                  <c:v>201435</c:v>
                </c:pt>
                <c:pt idx="27">
                  <c:v>147173</c:v>
                </c:pt>
                <c:pt idx="28">
                  <c:v>143718</c:v>
                </c:pt>
                <c:pt idx="29">
                  <c:v>151948</c:v>
                </c:pt>
                <c:pt idx="30">
                  <c:v>157407</c:v>
                </c:pt>
                <c:pt idx="31">
                  <c:v>196384</c:v>
                </c:pt>
                <c:pt idx="32">
                  <c:v>220101</c:v>
                </c:pt>
                <c:pt idx="33">
                  <c:v>208294</c:v>
                </c:pt>
                <c:pt idx="34">
                  <c:v>151085</c:v>
                </c:pt>
                <c:pt idx="35">
                  <c:v>151947</c:v>
                </c:pt>
                <c:pt idx="36">
                  <c:v>158147</c:v>
                </c:pt>
                <c:pt idx="37">
                  <c:v>164689</c:v>
                </c:pt>
                <c:pt idx="38">
                  <c:v>214645</c:v>
                </c:pt>
                <c:pt idx="39">
                  <c:v>231986</c:v>
                </c:pt>
                <c:pt idx="40">
                  <c:v>211517</c:v>
                </c:pt>
                <c:pt idx="41">
                  <c:v>160405</c:v>
                </c:pt>
                <c:pt idx="42">
                  <c:v>159127</c:v>
                </c:pt>
                <c:pt idx="43">
                  <c:v>163844</c:v>
                </c:pt>
                <c:pt idx="44">
                  <c:v>176732</c:v>
                </c:pt>
                <c:pt idx="45">
                  <c:v>216861</c:v>
                </c:pt>
                <c:pt idx="46">
                  <c:v>237664</c:v>
                </c:pt>
                <c:pt idx="47">
                  <c:v>226234</c:v>
                </c:pt>
                <c:pt idx="48">
                  <c:v>159652</c:v>
                </c:pt>
                <c:pt idx="49">
                  <c:v>165759</c:v>
                </c:pt>
                <c:pt idx="50">
                  <c:v>169046</c:v>
                </c:pt>
                <c:pt idx="51">
                  <c:v>183820</c:v>
                </c:pt>
                <c:pt idx="52">
                  <c:v>228341</c:v>
                </c:pt>
                <c:pt idx="53">
                  <c:v>243919</c:v>
                </c:pt>
                <c:pt idx="54">
                  <c:v>219318</c:v>
                </c:pt>
                <c:pt idx="55">
                  <c:v>158111</c:v>
                </c:pt>
                <c:pt idx="56">
                  <c:v>158987</c:v>
                </c:pt>
                <c:pt idx="57">
                  <c:v>164670</c:v>
                </c:pt>
                <c:pt idx="58">
                  <c:v>173130</c:v>
                </c:pt>
                <c:pt idx="59">
                  <c:v>220015</c:v>
                </c:pt>
                <c:pt idx="60">
                  <c:v>245102</c:v>
                </c:pt>
                <c:pt idx="61">
                  <c:v>228136</c:v>
                </c:pt>
                <c:pt idx="62">
                  <c:v>156641</c:v>
                </c:pt>
                <c:pt idx="63">
                  <c:v>179349</c:v>
                </c:pt>
                <c:pt idx="64">
                  <c:v>209356</c:v>
                </c:pt>
                <c:pt idx="65">
                  <c:v>166510</c:v>
                </c:pt>
                <c:pt idx="66">
                  <c:v>207104</c:v>
                </c:pt>
                <c:pt idx="67">
                  <c:v>227420</c:v>
                </c:pt>
                <c:pt idx="68">
                  <c:v>214961</c:v>
                </c:pt>
                <c:pt idx="69">
                  <c:v>154509</c:v>
                </c:pt>
                <c:pt idx="70">
                  <c:v>173969</c:v>
                </c:pt>
                <c:pt idx="71">
                  <c:v>176734</c:v>
                </c:pt>
                <c:pt idx="72">
                  <c:v>185191</c:v>
                </c:pt>
                <c:pt idx="73">
                  <c:v>230035</c:v>
                </c:pt>
                <c:pt idx="74">
                  <c:v>243621</c:v>
                </c:pt>
                <c:pt idx="75">
                  <c:v>218858</c:v>
                </c:pt>
                <c:pt idx="76">
                  <c:v>169711</c:v>
                </c:pt>
                <c:pt idx="77">
                  <c:v>170387</c:v>
                </c:pt>
                <c:pt idx="78">
                  <c:v>174773</c:v>
                </c:pt>
                <c:pt idx="79">
                  <c:v>183941</c:v>
                </c:pt>
                <c:pt idx="80">
                  <c:v>222800</c:v>
                </c:pt>
                <c:pt idx="81">
                  <c:v>232997</c:v>
                </c:pt>
                <c:pt idx="82">
                  <c:v>212134</c:v>
                </c:pt>
                <c:pt idx="83">
                  <c:v>160818</c:v>
                </c:pt>
                <c:pt idx="84">
                  <c:v>167259</c:v>
                </c:pt>
                <c:pt idx="85">
                  <c:v>178871</c:v>
                </c:pt>
                <c:pt idx="86">
                  <c:v>183805</c:v>
                </c:pt>
                <c:pt idx="87">
                  <c:v>226971</c:v>
                </c:pt>
                <c:pt idx="88">
                  <c:v>243338</c:v>
                </c:pt>
                <c:pt idx="89">
                  <c:v>227922</c:v>
                </c:pt>
                <c:pt idx="90">
                  <c:v>161386</c:v>
                </c:pt>
                <c:pt idx="91">
                  <c:v>156956</c:v>
                </c:pt>
                <c:pt idx="92">
                  <c:v>164996</c:v>
                </c:pt>
                <c:pt idx="93">
                  <c:v>172448</c:v>
                </c:pt>
                <c:pt idx="94">
                  <c:v>221694</c:v>
                </c:pt>
                <c:pt idx="95">
                  <c:v>247643</c:v>
                </c:pt>
                <c:pt idx="96">
                  <c:v>222164</c:v>
                </c:pt>
                <c:pt idx="97">
                  <c:v>160245</c:v>
                </c:pt>
                <c:pt idx="98">
                  <c:v>165223</c:v>
                </c:pt>
                <c:pt idx="99">
                  <c:v>173663</c:v>
                </c:pt>
                <c:pt idx="100">
                  <c:v>190382</c:v>
                </c:pt>
                <c:pt idx="101">
                  <c:v>234062</c:v>
                </c:pt>
                <c:pt idx="102">
                  <c:v>258532</c:v>
                </c:pt>
                <c:pt idx="103">
                  <c:v>232729</c:v>
                </c:pt>
                <c:pt idx="104">
                  <c:v>167540</c:v>
                </c:pt>
                <c:pt idx="105">
                  <c:v>176263</c:v>
                </c:pt>
                <c:pt idx="106">
                  <c:v>180345</c:v>
                </c:pt>
                <c:pt idx="107">
                  <c:v>185253</c:v>
                </c:pt>
                <c:pt idx="108">
                  <c:v>232837</c:v>
                </c:pt>
                <c:pt idx="109">
                  <c:v>259854</c:v>
                </c:pt>
                <c:pt idx="110">
                  <c:v>233076</c:v>
                </c:pt>
                <c:pt idx="111">
                  <c:v>169503</c:v>
                </c:pt>
                <c:pt idx="112">
                  <c:v>177195</c:v>
                </c:pt>
                <c:pt idx="113">
                  <c:v>182397</c:v>
                </c:pt>
                <c:pt idx="114">
                  <c:v>190514</c:v>
                </c:pt>
                <c:pt idx="115">
                  <c:v>228802</c:v>
                </c:pt>
                <c:pt idx="116">
                  <c:v>260318</c:v>
                </c:pt>
                <c:pt idx="117">
                  <c:v>231490</c:v>
                </c:pt>
                <c:pt idx="118">
                  <c:v>187410</c:v>
                </c:pt>
                <c:pt idx="119">
                  <c:v>201547</c:v>
                </c:pt>
                <c:pt idx="120">
                  <c:v>210077</c:v>
                </c:pt>
                <c:pt idx="121">
                  <c:v>133269</c:v>
                </c:pt>
                <c:pt idx="122">
                  <c:v>128930</c:v>
                </c:pt>
                <c:pt idx="123">
                  <c:v>187228</c:v>
                </c:pt>
                <c:pt idx="124">
                  <c:v>201731</c:v>
                </c:pt>
                <c:pt idx="125">
                  <c:v>192895</c:v>
                </c:pt>
                <c:pt idx="126">
                  <c:v>190774</c:v>
                </c:pt>
                <c:pt idx="127">
                  <c:v>188192</c:v>
                </c:pt>
                <c:pt idx="128">
                  <c:v>187222</c:v>
                </c:pt>
                <c:pt idx="129">
                  <c:v>202423</c:v>
                </c:pt>
                <c:pt idx="130">
                  <c:v>212421</c:v>
                </c:pt>
                <c:pt idx="131">
                  <c:v>208078</c:v>
                </c:pt>
                <c:pt idx="132">
                  <c:v>155645</c:v>
                </c:pt>
                <c:pt idx="133">
                  <c:v>159047</c:v>
                </c:pt>
                <c:pt idx="134">
                  <c:v>181567</c:v>
                </c:pt>
                <c:pt idx="135">
                  <c:v>175913</c:v>
                </c:pt>
                <c:pt idx="136">
                  <c:v>217796</c:v>
                </c:pt>
                <c:pt idx="137">
                  <c:v>237197</c:v>
                </c:pt>
                <c:pt idx="138">
                  <c:v>217233</c:v>
                </c:pt>
                <c:pt idx="139">
                  <c:v>158806</c:v>
                </c:pt>
                <c:pt idx="140">
                  <c:v>162949</c:v>
                </c:pt>
                <c:pt idx="141">
                  <c:v>162668</c:v>
                </c:pt>
                <c:pt idx="142">
                  <c:v>178032</c:v>
                </c:pt>
                <c:pt idx="143">
                  <c:v>220010</c:v>
                </c:pt>
                <c:pt idx="144">
                  <c:v>252021</c:v>
                </c:pt>
                <c:pt idx="145">
                  <c:v>228583</c:v>
                </c:pt>
                <c:pt idx="146">
                  <c:v>166308</c:v>
                </c:pt>
                <c:pt idx="147">
                  <c:v>163595</c:v>
                </c:pt>
                <c:pt idx="148">
                  <c:v>164291</c:v>
                </c:pt>
                <c:pt idx="149">
                  <c:v>177038</c:v>
                </c:pt>
                <c:pt idx="150">
                  <c:v>221351</c:v>
                </c:pt>
                <c:pt idx="151">
                  <c:v>249758</c:v>
                </c:pt>
                <c:pt idx="152">
                  <c:v>227342</c:v>
                </c:pt>
                <c:pt idx="153">
                  <c:v>151759</c:v>
                </c:pt>
                <c:pt idx="154">
                  <c:v>157592</c:v>
                </c:pt>
                <c:pt idx="155">
                  <c:v>169145</c:v>
                </c:pt>
                <c:pt idx="156">
                  <c:v>173215</c:v>
                </c:pt>
                <c:pt idx="157">
                  <c:v>224239</c:v>
                </c:pt>
                <c:pt idx="158">
                  <c:v>254146</c:v>
                </c:pt>
                <c:pt idx="159">
                  <c:v>234577</c:v>
                </c:pt>
                <c:pt idx="160">
                  <c:v>159971</c:v>
                </c:pt>
                <c:pt idx="161">
                  <c:v>168004</c:v>
                </c:pt>
                <c:pt idx="162">
                  <c:v>180962</c:v>
                </c:pt>
                <c:pt idx="163">
                  <c:v>181973</c:v>
                </c:pt>
                <c:pt idx="164">
                  <c:v>220754</c:v>
                </c:pt>
                <c:pt idx="165">
                  <c:v>222442</c:v>
                </c:pt>
                <c:pt idx="166">
                  <c:v>260476</c:v>
                </c:pt>
                <c:pt idx="167">
                  <c:v>160445</c:v>
                </c:pt>
                <c:pt idx="168">
                  <c:v>161560</c:v>
                </c:pt>
                <c:pt idx="169">
                  <c:v>166319</c:v>
                </c:pt>
                <c:pt idx="170">
                  <c:v>173655</c:v>
                </c:pt>
                <c:pt idx="171">
                  <c:v>188524</c:v>
                </c:pt>
                <c:pt idx="172">
                  <c:v>231723</c:v>
                </c:pt>
                <c:pt idx="173">
                  <c:v>232714</c:v>
                </c:pt>
                <c:pt idx="174">
                  <c:v>216324</c:v>
                </c:pt>
                <c:pt idx="175">
                  <c:v>249754</c:v>
                </c:pt>
                <c:pt idx="176">
                  <c:v>158166</c:v>
                </c:pt>
                <c:pt idx="177">
                  <c:v>164633</c:v>
                </c:pt>
                <c:pt idx="178">
                  <c:v>205515</c:v>
                </c:pt>
                <c:pt idx="179">
                  <c:v>229698</c:v>
                </c:pt>
                <c:pt idx="180">
                  <c:v>214011</c:v>
                </c:pt>
                <c:pt idx="181">
                  <c:v>143859</c:v>
                </c:pt>
                <c:pt idx="182">
                  <c:v>148677</c:v>
                </c:pt>
                <c:pt idx="183">
                  <c:v>156715</c:v>
                </c:pt>
                <c:pt idx="184">
                  <c:v>163734</c:v>
                </c:pt>
                <c:pt idx="185">
                  <c:v>210428</c:v>
                </c:pt>
                <c:pt idx="186">
                  <c:v>232843</c:v>
                </c:pt>
                <c:pt idx="187">
                  <c:v>231844</c:v>
                </c:pt>
                <c:pt idx="188">
                  <c:v>280364</c:v>
                </c:pt>
                <c:pt idx="189">
                  <c:v>156809</c:v>
                </c:pt>
                <c:pt idx="190">
                  <c:v>167826</c:v>
                </c:pt>
                <c:pt idx="191">
                  <c:v>172059</c:v>
                </c:pt>
                <c:pt idx="192">
                  <c:v>215238</c:v>
                </c:pt>
                <c:pt idx="193">
                  <c:v>244332</c:v>
                </c:pt>
                <c:pt idx="194">
                  <c:v>223419</c:v>
                </c:pt>
                <c:pt idx="195">
                  <c:v>159513</c:v>
                </c:pt>
                <c:pt idx="196">
                  <c:v>160915</c:v>
                </c:pt>
                <c:pt idx="197">
                  <c:v>163038</c:v>
                </c:pt>
                <c:pt idx="198">
                  <c:v>174309</c:v>
                </c:pt>
                <c:pt idx="199">
                  <c:v>223956</c:v>
                </c:pt>
                <c:pt idx="200">
                  <c:v>261969</c:v>
                </c:pt>
                <c:pt idx="201">
                  <c:v>247801</c:v>
                </c:pt>
                <c:pt idx="202">
                  <c:v>160591</c:v>
                </c:pt>
                <c:pt idx="203">
                  <c:v>162969</c:v>
                </c:pt>
                <c:pt idx="204">
                  <c:v>171878</c:v>
                </c:pt>
                <c:pt idx="205">
                  <c:v>191282</c:v>
                </c:pt>
                <c:pt idx="206">
                  <c:v>231632</c:v>
                </c:pt>
                <c:pt idx="207">
                  <c:v>265474</c:v>
                </c:pt>
                <c:pt idx="208">
                  <c:v>247557</c:v>
                </c:pt>
                <c:pt idx="209">
                  <c:v>160139</c:v>
                </c:pt>
                <c:pt idx="210">
                  <c:v>174476</c:v>
                </c:pt>
                <c:pt idx="211">
                  <c:v>180050</c:v>
                </c:pt>
                <c:pt idx="212">
                  <c:v>194739</c:v>
                </c:pt>
                <c:pt idx="213">
                  <c:v>234789</c:v>
                </c:pt>
                <c:pt idx="214">
                  <c:v>270791</c:v>
                </c:pt>
                <c:pt idx="215">
                  <c:v>255787</c:v>
                </c:pt>
                <c:pt idx="216">
                  <c:v>172127</c:v>
                </c:pt>
                <c:pt idx="217">
                  <c:v>176445</c:v>
                </c:pt>
                <c:pt idx="218">
                  <c:v>189347</c:v>
                </c:pt>
                <c:pt idx="219">
                  <c:v>211430</c:v>
                </c:pt>
                <c:pt idx="220">
                  <c:v>247408</c:v>
                </c:pt>
                <c:pt idx="221">
                  <c:v>277643</c:v>
                </c:pt>
                <c:pt idx="222">
                  <c:v>251884</c:v>
                </c:pt>
                <c:pt idx="223">
                  <c:v>175143</c:v>
                </c:pt>
                <c:pt idx="224">
                  <c:v>172635</c:v>
                </c:pt>
                <c:pt idx="225">
                  <c:v>176931</c:v>
                </c:pt>
                <c:pt idx="226">
                  <c:v>190839</c:v>
                </c:pt>
                <c:pt idx="227">
                  <c:v>229812</c:v>
                </c:pt>
                <c:pt idx="228">
                  <c:v>266607</c:v>
                </c:pt>
                <c:pt idx="229">
                  <c:v>258728</c:v>
                </c:pt>
                <c:pt idx="230">
                  <c:v>172869</c:v>
                </c:pt>
                <c:pt idx="231">
                  <c:v>188896</c:v>
                </c:pt>
                <c:pt idx="232">
                  <c:v>198047</c:v>
                </c:pt>
                <c:pt idx="233">
                  <c:v>192657</c:v>
                </c:pt>
                <c:pt idx="234">
                  <c:v>249765</c:v>
                </c:pt>
                <c:pt idx="235">
                  <c:v>295437</c:v>
                </c:pt>
                <c:pt idx="236">
                  <c:v>274980</c:v>
                </c:pt>
                <c:pt idx="237">
                  <c:v>183624</c:v>
                </c:pt>
                <c:pt idx="238">
                  <c:v>193448</c:v>
                </c:pt>
                <c:pt idx="239">
                  <c:v>195967</c:v>
                </c:pt>
                <c:pt idx="240">
                  <c:v>205212</c:v>
                </c:pt>
                <c:pt idx="241">
                  <c:v>250016</c:v>
                </c:pt>
                <c:pt idx="242">
                  <c:v>250587</c:v>
                </c:pt>
                <c:pt idx="243">
                  <c:v>216429</c:v>
                </c:pt>
                <c:pt idx="244">
                  <c:v>232916</c:v>
                </c:pt>
                <c:pt idx="245">
                  <c:v>218168</c:v>
                </c:pt>
                <c:pt idx="246">
                  <c:v>211344</c:v>
                </c:pt>
                <c:pt idx="247">
                  <c:v>222619</c:v>
                </c:pt>
                <c:pt idx="248">
                  <c:v>228251</c:v>
                </c:pt>
                <c:pt idx="249">
                  <c:v>267933</c:v>
                </c:pt>
                <c:pt idx="250">
                  <c:v>250664</c:v>
                </c:pt>
                <c:pt idx="251">
                  <c:v>225938</c:v>
                </c:pt>
                <c:pt idx="252">
                  <c:v>170809</c:v>
                </c:pt>
                <c:pt idx="253">
                  <c:v>185464</c:v>
                </c:pt>
                <c:pt idx="254">
                  <c:v>192717</c:v>
                </c:pt>
                <c:pt idx="255">
                  <c:v>237992</c:v>
                </c:pt>
                <c:pt idx="256">
                  <c:v>265011</c:v>
                </c:pt>
                <c:pt idx="257">
                  <c:v>242892</c:v>
                </c:pt>
                <c:pt idx="258">
                  <c:v>175478</c:v>
                </c:pt>
                <c:pt idx="259">
                  <c:v>178654</c:v>
                </c:pt>
                <c:pt idx="260">
                  <c:v>186075</c:v>
                </c:pt>
                <c:pt idx="261">
                  <c:v>208316</c:v>
                </c:pt>
                <c:pt idx="262">
                  <c:v>254121</c:v>
                </c:pt>
                <c:pt idx="263">
                  <c:v>266031</c:v>
                </c:pt>
                <c:pt idx="264">
                  <c:v>264236</c:v>
                </c:pt>
                <c:pt idx="265">
                  <c:v>190240</c:v>
                </c:pt>
                <c:pt idx="266">
                  <c:v>199161</c:v>
                </c:pt>
                <c:pt idx="267">
                  <c:v>207928</c:v>
                </c:pt>
                <c:pt idx="268">
                  <c:v>216449</c:v>
                </c:pt>
                <c:pt idx="269">
                  <c:v>249417</c:v>
                </c:pt>
                <c:pt idx="270">
                  <c:v>261110</c:v>
                </c:pt>
                <c:pt idx="271">
                  <c:v>265437</c:v>
                </c:pt>
                <c:pt idx="272">
                  <c:v>200660</c:v>
                </c:pt>
                <c:pt idx="273">
                  <c:v>201056</c:v>
                </c:pt>
                <c:pt idx="274">
                  <c:v>203372</c:v>
                </c:pt>
                <c:pt idx="275">
                  <c:v>211569</c:v>
                </c:pt>
                <c:pt idx="276">
                  <c:v>248541</c:v>
                </c:pt>
                <c:pt idx="277">
                  <c:v>259345</c:v>
                </c:pt>
                <c:pt idx="278">
                  <c:v>263743</c:v>
                </c:pt>
                <c:pt idx="279">
                  <c:v>202633</c:v>
                </c:pt>
                <c:pt idx="280">
                  <c:v>205289</c:v>
                </c:pt>
                <c:pt idx="281">
                  <c:v>212672</c:v>
                </c:pt>
                <c:pt idx="282">
                  <c:v>236569</c:v>
                </c:pt>
                <c:pt idx="283">
                  <c:v>270500</c:v>
                </c:pt>
                <c:pt idx="284">
                  <c:v>273747</c:v>
                </c:pt>
                <c:pt idx="285">
                  <c:v>269362</c:v>
                </c:pt>
                <c:pt idx="286">
                  <c:v>258786</c:v>
                </c:pt>
                <c:pt idx="287">
                  <c:v>227634</c:v>
                </c:pt>
                <c:pt idx="288">
                  <c:v>226018</c:v>
                </c:pt>
                <c:pt idx="289">
                  <c:v>231507</c:v>
                </c:pt>
                <c:pt idx="290">
                  <c:v>265346</c:v>
                </c:pt>
                <c:pt idx="291">
                  <c:v>270402</c:v>
                </c:pt>
                <c:pt idx="292">
                  <c:v>276605</c:v>
                </c:pt>
                <c:pt idx="293">
                  <c:v>228066</c:v>
                </c:pt>
                <c:pt idx="294">
                  <c:v>229828</c:v>
                </c:pt>
                <c:pt idx="295">
                  <c:v>235629</c:v>
                </c:pt>
                <c:pt idx="296">
                  <c:v>239610</c:v>
                </c:pt>
                <c:pt idx="297">
                  <c:v>272112</c:v>
                </c:pt>
                <c:pt idx="298">
                  <c:v>275324</c:v>
                </c:pt>
                <c:pt idx="299">
                  <c:v>281218</c:v>
                </c:pt>
                <c:pt idx="300">
                  <c:v>226857</c:v>
                </c:pt>
                <c:pt idx="301">
                  <c:v>229106</c:v>
                </c:pt>
                <c:pt idx="302">
                  <c:v>231904</c:v>
                </c:pt>
                <c:pt idx="303">
                  <c:v>249657</c:v>
                </c:pt>
                <c:pt idx="304">
                  <c:v>277456</c:v>
                </c:pt>
                <c:pt idx="305">
                  <c:v>284787</c:v>
                </c:pt>
                <c:pt idx="306">
                  <c:v>282833</c:v>
                </c:pt>
                <c:pt idx="307">
                  <c:v>225861</c:v>
                </c:pt>
                <c:pt idx="308">
                  <c:v>221130</c:v>
                </c:pt>
                <c:pt idx="309">
                  <c:v>226147</c:v>
                </c:pt>
                <c:pt idx="310">
                  <c:v>233901</c:v>
                </c:pt>
                <c:pt idx="311">
                  <c:v>265703</c:v>
                </c:pt>
                <c:pt idx="312">
                  <c:v>272929</c:v>
                </c:pt>
                <c:pt idx="313">
                  <c:v>274782</c:v>
                </c:pt>
                <c:pt idx="314">
                  <c:v>223297</c:v>
                </c:pt>
                <c:pt idx="315">
                  <c:v>224514</c:v>
                </c:pt>
                <c:pt idx="316">
                  <c:v>233965</c:v>
                </c:pt>
                <c:pt idx="317">
                  <c:v>244385</c:v>
                </c:pt>
                <c:pt idx="318">
                  <c:v>261994</c:v>
                </c:pt>
                <c:pt idx="319">
                  <c:v>268821</c:v>
                </c:pt>
                <c:pt idx="320">
                  <c:v>273685</c:v>
                </c:pt>
                <c:pt idx="321">
                  <c:v>214048</c:v>
                </c:pt>
                <c:pt idx="322">
                  <c:v>219800</c:v>
                </c:pt>
                <c:pt idx="323">
                  <c:v>224139</c:v>
                </c:pt>
                <c:pt idx="324">
                  <c:v>231028</c:v>
                </c:pt>
                <c:pt idx="325">
                  <c:v>265945</c:v>
                </c:pt>
                <c:pt idx="326">
                  <c:v>265083</c:v>
                </c:pt>
                <c:pt idx="327">
                  <c:v>265562</c:v>
                </c:pt>
                <c:pt idx="328">
                  <c:v>212017</c:v>
                </c:pt>
                <c:pt idx="329">
                  <c:v>214009</c:v>
                </c:pt>
                <c:pt idx="330">
                  <c:v>231940</c:v>
                </c:pt>
                <c:pt idx="331">
                  <c:v>224435</c:v>
                </c:pt>
                <c:pt idx="332">
                  <c:v>259816</c:v>
                </c:pt>
                <c:pt idx="333">
                  <c:v>259329</c:v>
                </c:pt>
                <c:pt idx="334">
                  <c:v>250120</c:v>
                </c:pt>
                <c:pt idx="335">
                  <c:v>211296</c:v>
                </c:pt>
                <c:pt idx="336">
                  <c:v>204829</c:v>
                </c:pt>
                <c:pt idx="337">
                  <c:v>213768</c:v>
                </c:pt>
                <c:pt idx="338">
                  <c:v>218103</c:v>
                </c:pt>
                <c:pt idx="339">
                  <c:v>251547</c:v>
                </c:pt>
                <c:pt idx="340">
                  <c:v>260973</c:v>
                </c:pt>
                <c:pt idx="341">
                  <c:v>246660</c:v>
                </c:pt>
                <c:pt idx="342">
                  <c:v>197559</c:v>
                </c:pt>
                <c:pt idx="343">
                  <c:v>380113</c:v>
                </c:pt>
                <c:pt idx="344">
                  <c:v>226921</c:v>
                </c:pt>
                <c:pt idx="345">
                  <c:v>225731</c:v>
                </c:pt>
                <c:pt idx="346">
                  <c:v>256964</c:v>
                </c:pt>
                <c:pt idx="347">
                  <c:v>265190</c:v>
                </c:pt>
                <c:pt idx="348">
                  <c:v>261418</c:v>
                </c:pt>
                <c:pt idx="349">
                  <c:v>203979</c:v>
                </c:pt>
                <c:pt idx="350">
                  <c:v>201241</c:v>
                </c:pt>
                <c:pt idx="351">
                  <c:v>216838</c:v>
                </c:pt>
                <c:pt idx="352">
                  <c:v>218732</c:v>
                </c:pt>
                <c:pt idx="353">
                  <c:v>237756</c:v>
                </c:pt>
                <c:pt idx="354">
                  <c:v>263327</c:v>
                </c:pt>
                <c:pt idx="355">
                  <c:v>253480</c:v>
                </c:pt>
                <c:pt idx="356">
                  <c:v>204777</c:v>
                </c:pt>
                <c:pt idx="357">
                  <c:v>208169</c:v>
                </c:pt>
                <c:pt idx="358">
                  <c:v>219262</c:v>
                </c:pt>
                <c:pt idx="359">
                  <c:v>227870</c:v>
                </c:pt>
                <c:pt idx="360">
                  <c:v>255808</c:v>
                </c:pt>
                <c:pt idx="361">
                  <c:v>271885</c:v>
                </c:pt>
                <c:pt idx="362">
                  <c:v>265673</c:v>
                </c:pt>
                <c:pt idx="363">
                  <c:v>215806</c:v>
                </c:pt>
                <c:pt idx="364">
                  <c:v>207508</c:v>
                </c:pt>
                <c:pt idx="365">
                  <c:v>254911</c:v>
                </c:pt>
                <c:pt idx="366">
                  <c:v>216997</c:v>
                </c:pt>
                <c:pt idx="367">
                  <c:v>269304</c:v>
                </c:pt>
                <c:pt idx="368">
                  <c:v>289754</c:v>
                </c:pt>
                <c:pt idx="369">
                  <c:v>273747</c:v>
                </c:pt>
                <c:pt idx="370">
                  <c:v>199650</c:v>
                </c:pt>
                <c:pt idx="371">
                  <c:v>207852</c:v>
                </c:pt>
                <c:pt idx="372">
                  <c:v>211803</c:v>
                </c:pt>
                <c:pt idx="373">
                  <c:v>219704</c:v>
                </c:pt>
                <c:pt idx="374">
                  <c:v>275451</c:v>
                </c:pt>
                <c:pt idx="375">
                  <c:v>302453</c:v>
                </c:pt>
                <c:pt idx="376">
                  <c:v>289005</c:v>
                </c:pt>
                <c:pt idx="377">
                  <c:v>207271</c:v>
                </c:pt>
                <c:pt idx="378">
                  <c:v>214764</c:v>
                </c:pt>
                <c:pt idx="379">
                  <c:v>229278</c:v>
                </c:pt>
                <c:pt idx="380">
                  <c:v>229100</c:v>
                </c:pt>
                <c:pt idx="381">
                  <c:v>270771</c:v>
                </c:pt>
                <c:pt idx="382">
                  <c:v>291559</c:v>
                </c:pt>
                <c:pt idx="383">
                  <c:v>280605</c:v>
                </c:pt>
                <c:pt idx="384">
                  <c:v>216629</c:v>
                </c:pt>
                <c:pt idx="385">
                  <c:v>216019</c:v>
                </c:pt>
                <c:pt idx="386">
                  <c:v>220752</c:v>
                </c:pt>
                <c:pt idx="387">
                  <c:v>227753</c:v>
                </c:pt>
                <c:pt idx="388">
                  <c:v>279011</c:v>
                </c:pt>
                <c:pt idx="389">
                  <c:v>300461</c:v>
                </c:pt>
                <c:pt idx="390">
                  <c:v>290772</c:v>
                </c:pt>
                <c:pt idx="391">
                  <c:v>204946</c:v>
                </c:pt>
                <c:pt idx="392">
                  <c:v>206515</c:v>
                </c:pt>
                <c:pt idx="393">
                  <c:v>216164</c:v>
                </c:pt>
                <c:pt idx="394">
                  <c:v>224227</c:v>
                </c:pt>
                <c:pt idx="395">
                  <c:v>263884</c:v>
                </c:pt>
                <c:pt idx="396">
                  <c:v>292811</c:v>
                </c:pt>
                <c:pt idx="397">
                  <c:v>276092</c:v>
                </c:pt>
                <c:pt idx="398">
                  <c:v>200422</c:v>
                </c:pt>
                <c:pt idx="399">
                  <c:v>213797</c:v>
                </c:pt>
                <c:pt idx="400">
                  <c:v>215655</c:v>
                </c:pt>
                <c:pt idx="401">
                  <c:v>221395</c:v>
                </c:pt>
                <c:pt idx="402">
                  <c:v>277815</c:v>
                </c:pt>
                <c:pt idx="403">
                  <c:v>311101</c:v>
                </c:pt>
                <c:pt idx="404">
                  <c:v>293896</c:v>
                </c:pt>
                <c:pt idx="405">
                  <c:v>205681</c:v>
                </c:pt>
                <c:pt idx="406">
                  <c:v>217839</c:v>
                </c:pt>
                <c:pt idx="407">
                  <c:v>226614</c:v>
                </c:pt>
                <c:pt idx="408">
                  <c:v>236848</c:v>
                </c:pt>
                <c:pt idx="409">
                  <c:v>285171</c:v>
                </c:pt>
                <c:pt idx="410">
                  <c:v>316578</c:v>
                </c:pt>
                <c:pt idx="411">
                  <c:v>294938</c:v>
                </c:pt>
                <c:pt idx="412">
                  <c:v>214013</c:v>
                </c:pt>
                <c:pt idx="413">
                  <c:v>220218</c:v>
                </c:pt>
                <c:pt idx="414">
                  <c:v>237645</c:v>
                </c:pt>
                <c:pt idx="415">
                  <c:v>236310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C9-4A0C-8390-B28595A516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42167024"/>
        <c:axId val="1642164944"/>
      </c:lineChart>
      <c:dateAx>
        <c:axId val="-955199408"/>
        <c:scaling>
          <c:orientation val="minMax"/>
        </c:scaling>
        <c:delete val="0"/>
        <c:axPos val="b"/>
        <c:numFmt formatCode="dd/mm/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Offset val="100"/>
        <c:baseTimeUnit val="days"/>
        <c:majorUnit val="10"/>
        <c:minorUnit val="10"/>
      </c:dateAx>
      <c:valAx>
        <c:axId val="-9551928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Impressions(‘000)</a:t>
                </a:r>
                <a:endParaRPr lang="en-IN" b="1"/>
              </a:p>
            </c:rich>
          </c:tx>
          <c:layout>
            <c:manualLayout>
              <c:xMode val="edge"/>
              <c:yMode val="edge"/>
              <c:x val="1.1083693594600373E-2"/>
              <c:y val="0.290108067639086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  <c:dispUnits>
          <c:builtInUnit val="thousands"/>
        </c:dispUnits>
      </c:valAx>
      <c:valAx>
        <c:axId val="164216494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Orders (‘000)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2167024"/>
        <c:crosses val="max"/>
        <c:crossBetween val="between"/>
        <c:dispUnits>
          <c:builtInUnit val="thousands"/>
        </c:dispUnits>
      </c:valAx>
      <c:dateAx>
        <c:axId val="164216702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642164944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7386713250247694"/>
          <c:y val="0.88900230551836978"/>
          <c:w val="0.25069632024473765"/>
          <c:h val="9.68299122415588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17425388051643E-2"/>
          <c:y val="0.11101005382801725"/>
          <c:w val="0.87327349976258983"/>
          <c:h val="0.58384069576048758"/>
        </c:manualLayout>
      </c:layou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Yandex Eda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Sheet1!$C$2:$C$417</c:f>
              <c:numCache>
                <c:formatCode>General</c:formatCode>
                <c:ptCount val="416"/>
                <c:pt idx="0">
                  <c:v>9424</c:v>
                </c:pt>
                <c:pt idx="1">
                  <c:v>8069</c:v>
                </c:pt>
                <c:pt idx="2">
                  <c:v>7890</c:v>
                </c:pt>
                <c:pt idx="3">
                  <c:v>9046</c:v>
                </c:pt>
                <c:pt idx="4">
                  <c:v>10253</c:v>
                </c:pt>
                <c:pt idx="5">
                  <c:v>10100</c:v>
                </c:pt>
                <c:pt idx="6">
                  <c:v>7997</c:v>
                </c:pt>
                <c:pt idx="7">
                  <c:v>8170</c:v>
                </c:pt>
                <c:pt idx="8">
                  <c:v>7730</c:v>
                </c:pt>
                <c:pt idx="9">
                  <c:v>7746</c:v>
                </c:pt>
                <c:pt idx="10">
                  <c:v>8472</c:v>
                </c:pt>
                <c:pt idx="11">
                  <c:v>9667</c:v>
                </c:pt>
                <c:pt idx="12">
                  <c:v>9876</c:v>
                </c:pt>
                <c:pt idx="13">
                  <c:v>8450</c:v>
                </c:pt>
                <c:pt idx="14">
                  <c:v>8746</c:v>
                </c:pt>
                <c:pt idx="15">
                  <c:v>7379</c:v>
                </c:pt>
                <c:pt idx="16">
                  <c:v>8633</c:v>
                </c:pt>
                <c:pt idx="17">
                  <c:v>8475</c:v>
                </c:pt>
                <c:pt idx="18">
                  <c:v>10587</c:v>
                </c:pt>
                <c:pt idx="19">
                  <c:v>10194</c:v>
                </c:pt>
                <c:pt idx="20">
                  <c:v>8752</c:v>
                </c:pt>
                <c:pt idx="21">
                  <c:v>7938</c:v>
                </c:pt>
                <c:pt idx="22">
                  <c:v>7522</c:v>
                </c:pt>
                <c:pt idx="23">
                  <c:v>8592</c:v>
                </c:pt>
                <c:pt idx="24">
                  <c:v>7251</c:v>
                </c:pt>
                <c:pt idx="25">
                  <c:v>8452</c:v>
                </c:pt>
                <c:pt idx="26">
                  <c:v>10064</c:v>
                </c:pt>
                <c:pt idx="27">
                  <c:v>8172</c:v>
                </c:pt>
                <c:pt idx="28">
                  <c:v>7757</c:v>
                </c:pt>
                <c:pt idx="29">
                  <c:v>7607</c:v>
                </c:pt>
                <c:pt idx="30">
                  <c:v>7457</c:v>
                </c:pt>
                <c:pt idx="31">
                  <c:v>7701</c:v>
                </c:pt>
                <c:pt idx="32">
                  <c:v>8029</c:v>
                </c:pt>
                <c:pt idx="33">
                  <c:v>9760</c:v>
                </c:pt>
                <c:pt idx="34">
                  <c:v>7998</c:v>
                </c:pt>
                <c:pt idx="35">
                  <c:v>7366</c:v>
                </c:pt>
                <c:pt idx="36">
                  <c:v>7777</c:v>
                </c:pt>
                <c:pt idx="37">
                  <c:v>7732</c:v>
                </c:pt>
                <c:pt idx="38">
                  <c:v>9016</c:v>
                </c:pt>
                <c:pt idx="39">
                  <c:v>11011</c:v>
                </c:pt>
                <c:pt idx="40">
                  <c:v>10306</c:v>
                </c:pt>
                <c:pt idx="41">
                  <c:v>8918</c:v>
                </c:pt>
                <c:pt idx="42">
                  <c:v>8255</c:v>
                </c:pt>
                <c:pt idx="43">
                  <c:v>8810</c:v>
                </c:pt>
                <c:pt idx="44">
                  <c:v>8831</c:v>
                </c:pt>
                <c:pt idx="45">
                  <c:v>9755</c:v>
                </c:pt>
                <c:pt idx="46">
                  <c:v>10077</c:v>
                </c:pt>
                <c:pt idx="47">
                  <c:v>11414</c:v>
                </c:pt>
                <c:pt idx="48">
                  <c:v>9281</c:v>
                </c:pt>
                <c:pt idx="49">
                  <c:v>8291</c:v>
                </c:pt>
                <c:pt idx="50">
                  <c:v>8308</c:v>
                </c:pt>
                <c:pt idx="51">
                  <c:v>8804</c:v>
                </c:pt>
                <c:pt idx="52">
                  <c:v>9571</c:v>
                </c:pt>
                <c:pt idx="53">
                  <c:v>11686</c:v>
                </c:pt>
                <c:pt idx="54">
                  <c:v>12370</c:v>
                </c:pt>
                <c:pt idx="55">
                  <c:v>10352</c:v>
                </c:pt>
                <c:pt idx="56">
                  <c:v>9534</c:v>
                </c:pt>
                <c:pt idx="57">
                  <c:v>8393</c:v>
                </c:pt>
                <c:pt idx="58">
                  <c:v>8691</c:v>
                </c:pt>
                <c:pt idx="59">
                  <c:v>9797</c:v>
                </c:pt>
                <c:pt idx="60">
                  <c:v>10489</c:v>
                </c:pt>
                <c:pt idx="61">
                  <c:v>11431</c:v>
                </c:pt>
                <c:pt idx="62">
                  <c:v>9679</c:v>
                </c:pt>
                <c:pt idx="63">
                  <c:v>9587</c:v>
                </c:pt>
                <c:pt idx="64">
                  <c:v>10069</c:v>
                </c:pt>
                <c:pt idx="65">
                  <c:v>7828</c:v>
                </c:pt>
                <c:pt idx="66">
                  <c:v>6682</c:v>
                </c:pt>
                <c:pt idx="67">
                  <c:v>10354</c:v>
                </c:pt>
                <c:pt idx="68">
                  <c:v>8688</c:v>
                </c:pt>
                <c:pt idx="69">
                  <c:v>8519</c:v>
                </c:pt>
                <c:pt idx="70">
                  <c:v>8371</c:v>
                </c:pt>
                <c:pt idx="71">
                  <c:v>7773</c:v>
                </c:pt>
                <c:pt idx="72">
                  <c:v>7607</c:v>
                </c:pt>
                <c:pt idx="73">
                  <c:v>8564</c:v>
                </c:pt>
                <c:pt idx="74">
                  <c:v>10281</c:v>
                </c:pt>
                <c:pt idx="75">
                  <c:v>11590</c:v>
                </c:pt>
                <c:pt idx="76">
                  <c:v>9526</c:v>
                </c:pt>
                <c:pt idx="77">
                  <c:v>8757</c:v>
                </c:pt>
                <c:pt idx="78">
                  <c:v>9312</c:v>
                </c:pt>
                <c:pt idx="79">
                  <c:v>9087</c:v>
                </c:pt>
                <c:pt idx="80">
                  <c:v>9233</c:v>
                </c:pt>
                <c:pt idx="81">
                  <c:v>9822</c:v>
                </c:pt>
                <c:pt idx="82">
                  <c:v>11350</c:v>
                </c:pt>
                <c:pt idx="83">
                  <c:v>8256</c:v>
                </c:pt>
                <c:pt idx="84">
                  <c:v>9196</c:v>
                </c:pt>
                <c:pt idx="85">
                  <c:v>7811</c:v>
                </c:pt>
                <c:pt idx="86">
                  <c:v>8009</c:v>
                </c:pt>
                <c:pt idx="87">
                  <c:v>9259</c:v>
                </c:pt>
                <c:pt idx="88">
                  <c:v>10586</c:v>
                </c:pt>
                <c:pt idx="89">
                  <c:v>10542</c:v>
                </c:pt>
                <c:pt idx="90">
                  <c:v>7809</c:v>
                </c:pt>
                <c:pt idx="91">
                  <c:v>7882</c:v>
                </c:pt>
                <c:pt idx="92">
                  <c:v>7752</c:v>
                </c:pt>
                <c:pt idx="93">
                  <c:v>8314</c:v>
                </c:pt>
                <c:pt idx="94">
                  <c:v>10468</c:v>
                </c:pt>
                <c:pt idx="95">
                  <c:v>11996</c:v>
                </c:pt>
                <c:pt idx="96">
                  <c:v>10779</c:v>
                </c:pt>
                <c:pt idx="97">
                  <c:v>8656</c:v>
                </c:pt>
                <c:pt idx="98">
                  <c:v>8041</c:v>
                </c:pt>
                <c:pt idx="99">
                  <c:v>8218</c:v>
                </c:pt>
                <c:pt idx="100">
                  <c:v>8403</c:v>
                </c:pt>
                <c:pt idx="101">
                  <c:v>9425</c:v>
                </c:pt>
                <c:pt idx="102">
                  <c:v>11621</c:v>
                </c:pt>
                <c:pt idx="103">
                  <c:v>10853</c:v>
                </c:pt>
                <c:pt idx="104">
                  <c:v>8735</c:v>
                </c:pt>
                <c:pt idx="105">
                  <c:v>8496</c:v>
                </c:pt>
                <c:pt idx="106">
                  <c:v>8597</c:v>
                </c:pt>
                <c:pt idx="107">
                  <c:v>8459</c:v>
                </c:pt>
                <c:pt idx="108">
                  <c:v>9741</c:v>
                </c:pt>
                <c:pt idx="109">
                  <c:v>11802</c:v>
                </c:pt>
                <c:pt idx="110">
                  <c:v>11153</c:v>
                </c:pt>
                <c:pt idx="111">
                  <c:v>9611</c:v>
                </c:pt>
                <c:pt idx="112">
                  <c:v>8987</c:v>
                </c:pt>
                <c:pt idx="113">
                  <c:v>8962</c:v>
                </c:pt>
                <c:pt idx="114">
                  <c:v>8987</c:v>
                </c:pt>
                <c:pt idx="115">
                  <c:v>10326</c:v>
                </c:pt>
                <c:pt idx="116">
                  <c:v>12136</c:v>
                </c:pt>
                <c:pt idx="117">
                  <c:v>12543</c:v>
                </c:pt>
                <c:pt idx="118">
                  <c:v>12264</c:v>
                </c:pt>
                <c:pt idx="119">
                  <c:v>12774</c:v>
                </c:pt>
                <c:pt idx="120">
                  <c:v>12614</c:v>
                </c:pt>
                <c:pt idx="121">
                  <c:v>13310</c:v>
                </c:pt>
                <c:pt idx="122">
                  <c:v>17222</c:v>
                </c:pt>
                <c:pt idx="123">
                  <c:v>15783</c:v>
                </c:pt>
                <c:pt idx="124">
                  <c:v>17861</c:v>
                </c:pt>
                <c:pt idx="125">
                  <c:v>16977</c:v>
                </c:pt>
                <c:pt idx="126">
                  <c:v>15459</c:v>
                </c:pt>
                <c:pt idx="127">
                  <c:v>15786</c:v>
                </c:pt>
                <c:pt idx="128">
                  <c:v>14335</c:v>
                </c:pt>
                <c:pt idx="129">
                  <c:v>14453</c:v>
                </c:pt>
                <c:pt idx="130">
                  <c:v>16241</c:v>
                </c:pt>
                <c:pt idx="131">
                  <c:v>13132</c:v>
                </c:pt>
                <c:pt idx="132">
                  <c:v>10454</c:v>
                </c:pt>
                <c:pt idx="133">
                  <c:v>10771</c:v>
                </c:pt>
                <c:pt idx="134">
                  <c:v>10295</c:v>
                </c:pt>
                <c:pt idx="135">
                  <c:v>10628</c:v>
                </c:pt>
                <c:pt idx="136">
                  <c:v>11225</c:v>
                </c:pt>
                <c:pt idx="137">
                  <c:v>12181</c:v>
                </c:pt>
                <c:pt idx="138">
                  <c:v>13582</c:v>
                </c:pt>
                <c:pt idx="139">
                  <c:v>10792</c:v>
                </c:pt>
                <c:pt idx="140">
                  <c:v>10944</c:v>
                </c:pt>
                <c:pt idx="141">
                  <c:v>9929</c:v>
                </c:pt>
                <c:pt idx="142">
                  <c:v>9816</c:v>
                </c:pt>
                <c:pt idx="143">
                  <c:v>11395</c:v>
                </c:pt>
                <c:pt idx="144">
                  <c:v>12291</c:v>
                </c:pt>
                <c:pt idx="145">
                  <c:v>12928</c:v>
                </c:pt>
                <c:pt idx="146">
                  <c:v>10358</c:v>
                </c:pt>
                <c:pt idx="147">
                  <c:v>10701</c:v>
                </c:pt>
                <c:pt idx="148">
                  <c:v>9932</c:v>
                </c:pt>
                <c:pt idx="149">
                  <c:v>9522</c:v>
                </c:pt>
                <c:pt idx="150">
                  <c:v>10628</c:v>
                </c:pt>
                <c:pt idx="151">
                  <c:v>11233</c:v>
                </c:pt>
                <c:pt idx="152">
                  <c:v>10616</c:v>
                </c:pt>
                <c:pt idx="153">
                  <c:v>8954</c:v>
                </c:pt>
                <c:pt idx="154">
                  <c:v>8573</c:v>
                </c:pt>
                <c:pt idx="155">
                  <c:v>8090</c:v>
                </c:pt>
                <c:pt idx="156">
                  <c:v>8472</c:v>
                </c:pt>
                <c:pt idx="157">
                  <c:v>10065</c:v>
                </c:pt>
                <c:pt idx="158">
                  <c:v>12491</c:v>
                </c:pt>
                <c:pt idx="159">
                  <c:v>12640</c:v>
                </c:pt>
                <c:pt idx="160">
                  <c:v>11069</c:v>
                </c:pt>
                <c:pt idx="161">
                  <c:v>10845</c:v>
                </c:pt>
                <c:pt idx="162">
                  <c:v>10578</c:v>
                </c:pt>
                <c:pt idx="163">
                  <c:v>10059</c:v>
                </c:pt>
                <c:pt idx="164">
                  <c:v>11672</c:v>
                </c:pt>
                <c:pt idx="165">
                  <c:v>15989</c:v>
                </c:pt>
                <c:pt idx="166">
                  <c:v>15856</c:v>
                </c:pt>
                <c:pt idx="167">
                  <c:v>15796</c:v>
                </c:pt>
                <c:pt idx="168">
                  <c:v>14733</c:v>
                </c:pt>
                <c:pt idx="169">
                  <c:v>12004</c:v>
                </c:pt>
                <c:pt idx="170">
                  <c:v>12504</c:v>
                </c:pt>
                <c:pt idx="171">
                  <c:v>12574</c:v>
                </c:pt>
                <c:pt idx="172">
                  <c:v>13440</c:v>
                </c:pt>
                <c:pt idx="173">
                  <c:v>14796</c:v>
                </c:pt>
                <c:pt idx="174">
                  <c:v>14001</c:v>
                </c:pt>
                <c:pt idx="175">
                  <c:v>15117</c:v>
                </c:pt>
                <c:pt idx="176">
                  <c:v>12386</c:v>
                </c:pt>
                <c:pt idx="177">
                  <c:v>11340</c:v>
                </c:pt>
                <c:pt idx="178">
                  <c:v>12024</c:v>
                </c:pt>
                <c:pt idx="179">
                  <c:v>12777</c:v>
                </c:pt>
                <c:pt idx="180">
                  <c:v>13252</c:v>
                </c:pt>
                <c:pt idx="181">
                  <c:v>10618</c:v>
                </c:pt>
                <c:pt idx="182">
                  <c:v>10301</c:v>
                </c:pt>
                <c:pt idx="183">
                  <c:v>10058</c:v>
                </c:pt>
                <c:pt idx="184">
                  <c:v>10301</c:v>
                </c:pt>
                <c:pt idx="185">
                  <c:v>10795</c:v>
                </c:pt>
                <c:pt idx="186">
                  <c:v>14214</c:v>
                </c:pt>
                <c:pt idx="187">
                  <c:v>13555</c:v>
                </c:pt>
                <c:pt idx="188">
                  <c:v>13427</c:v>
                </c:pt>
                <c:pt idx="189">
                  <c:v>11254</c:v>
                </c:pt>
                <c:pt idx="190">
                  <c:v>10438</c:v>
                </c:pt>
                <c:pt idx="191">
                  <c:v>11499</c:v>
                </c:pt>
                <c:pt idx="192">
                  <c:v>10761</c:v>
                </c:pt>
                <c:pt idx="193">
                  <c:v>12258</c:v>
                </c:pt>
                <c:pt idx="194">
                  <c:v>12734</c:v>
                </c:pt>
                <c:pt idx="195">
                  <c:v>9128</c:v>
                </c:pt>
                <c:pt idx="196">
                  <c:v>9705</c:v>
                </c:pt>
                <c:pt idx="197">
                  <c:v>9986</c:v>
                </c:pt>
                <c:pt idx="198">
                  <c:v>10484</c:v>
                </c:pt>
                <c:pt idx="199">
                  <c:v>11579</c:v>
                </c:pt>
                <c:pt idx="200">
                  <c:v>14015</c:v>
                </c:pt>
                <c:pt idx="201">
                  <c:v>16925</c:v>
                </c:pt>
                <c:pt idx="202">
                  <c:v>13513</c:v>
                </c:pt>
                <c:pt idx="203">
                  <c:v>14371</c:v>
                </c:pt>
                <c:pt idx="204">
                  <c:v>14894</c:v>
                </c:pt>
                <c:pt idx="205">
                  <c:v>12307</c:v>
                </c:pt>
                <c:pt idx="206">
                  <c:v>11557</c:v>
                </c:pt>
                <c:pt idx="207">
                  <c:v>15567</c:v>
                </c:pt>
                <c:pt idx="208">
                  <c:v>14477</c:v>
                </c:pt>
                <c:pt idx="209">
                  <c:v>11826</c:v>
                </c:pt>
                <c:pt idx="210">
                  <c:v>11303</c:v>
                </c:pt>
                <c:pt idx="211">
                  <c:v>10953</c:v>
                </c:pt>
                <c:pt idx="212">
                  <c:v>9052</c:v>
                </c:pt>
                <c:pt idx="213">
                  <c:v>8929</c:v>
                </c:pt>
                <c:pt idx="214">
                  <c:v>10181</c:v>
                </c:pt>
                <c:pt idx="215">
                  <c:v>10560</c:v>
                </c:pt>
                <c:pt idx="216">
                  <c:v>9584</c:v>
                </c:pt>
                <c:pt idx="217">
                  <c:v>8389</c:v>
                </c:pt>
                <c:pt idx="218">
                  <c:v>8156</c:v>
                </c:pt>
                <c:pt idx="219">
                  <c:v>7816</c:v>
                </c:pt>
                <c:pt idx="220">
                  <c:v>9151</c:v>
                </c:pt>
                <c:pt idx="221">
                  <c:v>10582</c:v>
                </c:pt>
                <c:pt idx="222">
                  <c:v>9233</c:v>
                </c:pt>
                <c:pt idx="223">
                  <c:v>7281</c:v>
                </c:pt>
                <c:pt idx="224">
                  <c:v>8640</c:v>
                </c:pt>
                <c:pt idx="225">
                  <c:v>8538</c:v>
                </c:pt>
                <c:pt idx="226">
                  <c:v>7983</c:v>
                </c:pt>
                <c:pt idx="227">
                  <c:v>8733</c:v>
                </c:pt>
                <c:pt idx="228">
                  <c:v>10654</c:v>
                </c:pt>
                <c:pt idx="229">
                  <c:v>12335</c:v>
                </c:pt>
                <c:pt idx="230">
                  <c:v>9928</c:v>
                </c:pt>
                <c:pt idx="231">
                  <c:v>9702</c:v>
                </c:pt>
                <c:pt idx="232">
                  <c:v>9225</c:v>
                </c:pt>
                <c:pt idx="233">
                  <c:v>9247</c:v>
                </c:pt>
                <c:pt idx="234">
                  <c:v>10455</c:v>
                </c:pt>
                <c:pt idx="235">
                  <c:v>11814</c:v>
                </c:pt>
                <c:pt idx="236">
                  <c:v>13917</c:v>
                </c:pt>
                <c:pt idx="237">
                  <c:v>11160</c:v>
                </c:pt>
                <c:pt idx="238">
                  <c:v>10716</c:v>
                </c:pt>
                <c:pt idx="239">
                  <c:v>9942</c:v>
                </c:pt>
                <c:pt idx="240">
                  <c:v>9169</c:v>
                </c:pt>
                <c:pt idx="241">
                  <c:v>10736</c:v>
                </c:pt>
                <c:pt idx="242">
                  <c:v>12190</c:v>
                </c:pt>
                <c:pt idx="243">
                  <c:v>11570</c:v>
                </c:pt>
                <c:pt idx="244">
                  <c:v>12479</c:v>
                </c:pt>
                <c:pt idx="245">
                  <c:v>11645</c:v>
                </c:pt>
                <c:pt idx="246">
                  <c:v>10996</c:v>
                </c:pt>
                <c:pt idx="247">
                  <c:v>11535</c:v>
                </c:pt>
                <c:pt idx="248">
                  <c:v>11722</c:v>
                </c:pt>
                <c:pt idx="249">
                  <c:v>11968</c:v>
                </c:pt>
                <c:pt idx="250">
                  <c:v>13043</c:v>
                </c:pt>
                <c:pt idx="251">
                  <c:v>13062</c:v>
                </c:pt>
                <c:pt idx="252">
                  <c:v>13149</c:v>
                </c:pt>
                <c:pt idx="253">
                  <c:v>10007</c:v>
                </c:pt>
                <c:pt idx="254">
                  <c:v>9716</c:v>
                </c:pt>
                <c:pt idx="255">
                  <c:v>9393</c:v>
                </c:pt>
                <c:pt idx="256">
                  <c:v>9255</c:v>
                </c:pt>
                <c:pt idx="257">
                  <c:v>10009</c:v>
                </c:pt>
                <c:pt idx="258">
                  <c:v>8886</c:v>
                </c:pt>
                <c:pt idx="259">
                  <c:v>9841</c:v>
                </c:pt>
                <c:pt idx="260">
                  <c:v>10125</c:v>
                </c:pt>
                <c:pt idx="261">
                  <c:v>9731</c:v>
                </c:pt>
                <c:pt idx="262">
                  <c:v>9907</c:v>
                </c:pt>
                <c:pt idx="263">
                  <c:v>10979</c:v>
                </c:pt>
                <c:pt idx="264">
                  <c:v>12010</c:v>
                </c:pt>
                <c:pt idx="265">
                  <c:v>11108</c:v>
                </c:pt>
                <c:pt idx="266">
                  <c:v>11573</c:v>
                </c:pt>
                <c:pt idx="267">
                  <c:v>10353</c:v>
                </c:pt>
                <c:pt idx="268">
                  <c:v>9517</c:v>
                </c:pt>
                <c:pt idx="269">
                  <c:v>11057</c:v>
                </c:pt>
                <c:pt idx="270">
                  <c:v>12389</c:v>
                </c:pt>
                <c:pt idx="271">
                  <c:v>14469</c:v>
                </c:pt>
                <c:pt idx="272">
                  <c:v>13092</c:v>
                </c:pt>
                <c:pt idx="273">
                  <c:v>11477</c:v>
                </c:pt>
                <c:pt idx="274">
                  <c:v>11615</c:v>
                </c:pt>
                <c:pt idx="275">
                  <c:v>11862</c:v>
                </c:pt>
                <c:pt idx="276">
                  <c:v>11583</c:v>
                </c:pt>
                <c:pt idx="277">
                  <c:v>11710</c:v>
                </c:pt>
                <c:pt idx="278">
                  <c:v>12901</c:v>
                </c:pt>
                <c:pt idx="279">
                  <c:v>11378</c:v>
                </c:pt>
                <c:pt idx="280">
                  <c:v>11567</c:v>
                </c:pt>
                <c:pt idx="281">
                  <c:v>10028</c:v>
                </c:pt>
                <c:pt idx="282">
                  <c:v>10640</c:v>
                </c:pt>
                <c:pt idx="283">
                  <c:v>12024</c:v>
                </c:pt>
                <c:pt idx="284">
                  <c:v>12374</c:v>
                </c:pt>
                <c:pt idx="285">
                  <c:v>14334</c:v>
                </c:pt>
                <c:pt idx="286">
                  <c:v>13428</c:v>
                </c:pt>
                <c:pt idx="287">
                  <c:v>12179</c:v>
                </c:pt>
                <c:pt idx="288">
                  <c:v>11895</c:v>
                </c:pt>
                <c:pt idx="289">
                  <c:v>12059</c:v>
                </c:pt>
                <c:pt idx="290">
                  <c:v>14401</c:v>
                </c:pt>
                <c:pt idx="291">
                  <c:v>14549</c:v>
                </c:pt>
                <c:pt idx="292">
                  <c:v>12974</c:v>
                </c:pt>
                <c:pt idx="293">
                  <c:v>11908</c:v>
                </c:pt>
                <c:pt idx="294">
                  <c:v>12903</c:v>
                </c:pt>
                <c:pt idx="295">
                  <c:v>12125</c:v>
                </c:pt>
                <c:pt idx="296">
                  <c:v>12349</c:v>
                </c:pt>
                <c:pt idx="297">
                  <c:v>14549</c:v>
                </c:pt>
                <c:pt idx="298">
                  <c:v>14291</c:v>
                </c:pt>
                <c:pt idx="299">
                  <c:v>15250</c:v>
                </c:pt>
                <c:pt idx="300">
                  <c:v>13927</c:v>
                </c:pt>
                <c:pt idx="301">
                  <c:v>12602</c:v>
                </c:pt>
                <c:pt idx="302">
                  <c:v>12970</c:v>
                </c:pt>
                <c:pt idx="303">
                  <c:v>13315</c:v>
                </c:pt>
                <c:pt idx="304">
                  <c:v>13125</c:v>
                </c:pt>
                <c:pt idx="305">
                  <c:v>13700</c:v>
                </c:pt>
                <c:pt idx="306">
                  <c:v>13225</c:v>
                </c:pt>
                <c:pt idx="307">
                  <c:v>12314</c:v>
                </c:pt>
                <c:pt idx="308">
                  <c:v>11590</c:v>
                </c:pt>
                <c:pt idx="309">
                  <c:v>12462</c:v>
                </c:pt>
                <c:pt idx="310">
                  <c:v>12871</c:v>
                </c:pt>
                <c:pt idx="311">
                  <c:v>13603</c:v>
                </c:pt>
                <c:pt idx="312">
                  <c:v>14005</c:v>
                </c:pt>
                <c:pt idx="313">
                  <c:v>14136</c:v>
                </c:pt>
                <c:pt idx="314">
                  <c:v>12422</c:v>
                </c:pt>
                <c:pt idx="315">
                  <c:v>13039</c:v>
                </c:pt>
                <c:pt idx="316">
                  <c:v>11843</c:v>
                </c:pt>
                <c:pt idx="317">
                  <c:v>12901</c:v>
                </c:pt>
                <c:pt idx="318">
                  <c:v>13396</c:v>
                </c:pt>
                <c:pt idx="319">
                  <c:v>14756</c:v>
                </c:pt>
                <c:pt idx="320">
                  <c:v>14779</c:v>
                </c:pt>
                <c:pt idx="321">
                  <c:v>13546</c:v>
                </c:pt>
                <c:pt idx="322">
                  <c:v>12869</c:v>
                </c:pt>
                <c:pt idx="323">
                  <c:v>12489</c:v>
                </c:pt>
                <c:pt idx="324">
                  <c:v>14716</c:v>
                </c:pt>
                <c:pt idx="325">
                  <c:v>16435</c:v>
                </c:pt>
                <c:pt idx="326">
                  <c:v>14946</c:v>
                </c:pt>
                <c:pt idx="327">
                  <c:v>14014</c:v>
                </c:pt>
                <c:pt idx="328">
                  <c:v>13285</c:v>
                </c:pt>
                <c:pt idx="329">
                  <c:v>13769</c:v>
                </c:pt>
                <c:pt idx="330">
                  <c:v>14560</c:v>
                </c:pt>
                <c:pt idx="331">
                  <c:v>13393</c:v>
                </c:pt>
                <c:pt idx="332">
                  <c:v>13571</c:v>
                </c:pt>
                <c:pt idx="333">
                  <c:v>14175</c:v>
                </c:pt>
                <c:pt idx="334">
                  <c:v>15112</c:v>
                </c:pt>
                <c:pt idx="335">
                  <c:v>14716</c:v>
                </c:pt>
                <c:pt idx="336">
                  <c:v>14171</c:v>
                </c:pt>
                <c:pt idx="337">
                  <c:v>14299</c:v>
                </c:pt>
                <c:pt idx="338">
                  <c:v>15615</c:v>
                </c:pt>
                <c:pt idx="339">
                  <c:v>16325</c:v>
                </c:pt>
                <c:pt idx="340">
                  <c:v>15064</c:v>
                </c:pt>
                <c:pt idx="341">
                  <c:v>16047</c:v>
                </c:pt>
                <c:pt idx="342">
                  <c:v>15317</c:v>
                </c:pt>
                <c:pt idx="343">
                  <c:v>15035</c:v>
                </c:pt>
                <c:pt idx="344">
                  <c:v>14562</c:v>
                </c:pt>
                <c:pt idx="345">
                  <c:v>14931</c:v>
                </c:pt>
                <c:pt idx="346">
                  <c:v>15194</c:v>
                </c:pt>
                <c:pt idx="347">
                  <c:v>15091</c:v>
                </c:pt>
                <c:pt idx="348">
                  <c:v>16206</c:v>
                </c:pt>
                <c:pt idx="349">
                  <c:v>15238</c:v>
                </c:pt>
                <c:pt idx="350">
                  <c:v>14514</c:v>
                </c:pt>
                <c:pt idx="351">
                  <c:v>14624</c:v>
                </c:pt>
                <c:pt idx="352">
                  <c:v>14950</c:v>
                </c:pt>
                <c:pt idx="353">
                  <c:v>16192</c:v>
                </c:pt>
                <c:pt idx="354">
                  <c:v>14971</c:v>
                </c:pt>
                <c:pt idx="355">
                  <c:v>17199</c:v>
                </c:pt>
                <c:pt idx="356">
                  <c:v>15979</c:v>
                </c:pt>
                <c:pt idx="357">
                  <c:v>15098</c:v>
                </c:pt>
                <c:pt idx="358">
                  <c:v>14323</c:v>
                </c:pt>
                <c:pt idx="359">
                  <c:v>15242</c:v>
                </c:pt>
                <c:pt idx="360">
                  <c:v>16461</c:v>
                </c:pt>
                <c:pt idx="361">
                  <c:v>15597</c:v>
                </c:pt>
                <c:pt idx="362">
                  <c:v>15743</c:v>
                </c:pt>
                <c:pt idx="363">
                  <c:v>16240</c:v>
                </c:pt>
                <c:pt idx="364">
                  <c:v>14830</c:v>
                </c:pt>
                <c:pt idx="365">
                  <c:v>15778</c:v>
                </c:pt>
                <c:pt idx="366">
                  <c:v>14136</c:v>
                </c:pt>
                <c:pt idx="367">
                  <c:v>16541</c:v>
                </c:pt>
                <c:pt idx="368">
                  <c:v>19145</c:v>
                </c:pt>
                <c:pt idx="369">
                  <c:v>18334</c:v>
                </c:pt>
                <c:pt idx="370">
                  <c:v>13295</c:v>
                </c:pt>
                <c:pt idx="371">
                  <c:v>13481</c:v>
                </c:pt>
                <c:pt idx="372">
                  <c:v>13585</c:v>
                </c:pt>
                <c:pt idx="373">
                  <c:v>13755</c:v>
                </c:pt>
                <c:pt idx="374">
                  <c:v>14691</c:v>
                </c:pt>
                <c:pt idx="375">
                  <c:v>19970</c:v>
                </c:pt>
                <c:pt idx="376">
                  <c:v>19222</c:v>
                </c:pt>
                <c:pt idx="377">
                  <c:v>15484</c:v>
                </c:pt>
                <c:pt idx="378">
                  <c:v>18775</c:v>
                </c:pt>
                <c:pt idx="379">
                  <c:v>14501</c:v>
                </c:pt>
                <c:pt idx="380">
                  <c:v>15687</c:v>
                </c:pt>
                <c:pt idx="381">
                  <c:v>17919</c:v>
                </c:pt>
                <c:pt idx="382">
                  <c:v>18952</c:v>
                </c:pt>
                <c:pt idx="383">
                  <c:v>19491</c:v>
                </c:pt>
                <c:pt idx="384">
                  <c:v>15023</c:v>
                </c:pt>
                <c:pt idx="385">
                  <c:v>14091</c:v>
                </c:pt>
                <c:pt idx="386">
                  <c:v>13455</c:v>
                </c:pt>
                <c:pt idx="387">
                  <c:v>13598</c:v>
                </c:pt>
                <c:pt idx="388">
                  <c:v>15389</c:v>
                </c:pt>
                <c:pt idx="389">
                  <c:v>18601</c:v>
                </c:pt>
                <c:pt idx="390">
                  <c:v>19856</c:v>
                </c:pt>
                <c:pt idx="391">
                  <c:v>15095</c:v>
                </c:pt>
                <c:pt idx="392">
                  <c:v>13253</c:v>
                </c:pt>
                <c:pt idx="393">
                  <c:v>15125</c:v>
                </c:pt>
                <c:pt idx="394">
                  <c:v>14266</c:v>
                </c:pt>
                <c:pt idx="395">
                  <c:v>16209</c:v>
                </c:pt>
                <c:pt idx="396">
                  <c:v>17311</c:v>
                </c:pt>
                <c:pt idx="397">
                  <c:v>17811</c:v>
                </c:pt>
                <c:pt idx="398">
                  <c:v>15102</c:v>
                </c:pt>
                <c:pt idx="399">
                  <c:v>13199</c:v>
                </c:pt>
                <c:pt idx="400">
                  <c:v>12297</c:v>
                </c:pt>
                <c:pt idx="401">
                  <c:v>13420</c:v>
                </c:pt>
                <c:pt idx="402">
                  <c:v>14493</c:v>
                </c:pt>
                <c:pt idx="403">
                  <c:v>16834</c:v>
                </c:pt>
                <c:pt idx="404">
                  <c:v>15603</c:v>
                </c:pt>
                <c:pt idx="405">
                  <c:v>13913</c:v>
                </c:pt>
                <c:pt idx="406">
                  <c:v>12643</c:v>
                </c:pt>
                <c:pt idx="407">
                  <c:v>12666</c:v>
                </c:pt>
                <c:pt idx="408">
                  <c:v>13014</c:v>
                </c:pt>
                <c:pt idx="409">
                  <c:v>12569</c:v>
                </c:pt>
                <c:pt idx="410">
                  <c:v>16581</c:v>
                </c:pt>
                <c:pt idx="411">
                  <c:v>17389</c:v>
                </c:pt>
                <c:pt idx="412">
                  <c:v>13174</c:v>
                </c:pt>
                <c:pt idx="413">
                  <c:v>13782</c:v>
                </c:pt>
                <c:pt idx="414">
                  <c:v>12803</c:v>
                </c:pt>
                <c:pt idx="415">
                  <c:v>12869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C9-4A0C-8390-B28595A5165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Dodo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Sheet1!$D$2:$D$417</c:f>
              <c:numCache>
                <c:formatCode>General</c:formatCode>
                <c:ptCount val="416"/>
                <c:pt idx="0">
                  <c:v>10957</c:v>
                </c:pt>
                <c:pt idx="1">
                  <c:v>9726</c:v>
                </c:pt>
                <c:pt idx="2">
                  <c:v>9234</c:v>
                </c:pt>
                <c:pt idx="3">
                  <c:v>10559</c:v>
                </c:pt>
                <c:pt idx="4">
                  <c:v>11068</c:v>
                </c:pt>
                <c:pt idx="5">
                  <c:v>10914</c:v>
                </c:pt>
                <c:pt idx="6">
                  <c:v>9489</c:v>
                </c:pt>
                <c:pt idx="7">
                  <c:v>9326</c:v>
                </c:pt>
                <c:pt idx="8">
                  <c:v>8321</c:v>
                </c:pt>
                <c:pt idx="9">
                  <c:v>8643</c:v>
                </c:pt>
                <c:pt idx="10">
                  <c:v>8999</c:v>
                </c:pt>
                <c:pt idx="11">
                  <c:v>10758</c:v>
                </c:pt>
                <c:pt idx="12">
                  <c:v>11100</c:v>
                </c:pt>
                <c:pt idx="13">
                  <c:v>10325</c:v>
                </c:pt>
                <c:pt idx="14">
                  <c:v>9276</c:v>
                </c:pt>
                <c:pt idx="15">
                  <c:v>8125</c:v>
                </c:pt>
                <c:pt idx="16">
                  <c:v>8903</c:v>
                </c:pt>
                <c:pt idx="17">
                  <c:v>9080</c:v>
                </c:pt>
                <c:pt idx="18">
                  <c:v>10731</c:v>
                </c:pt>
                <c:pt idx="19">
                  <c:v>11054</c:v>
                </c:pt>
                <c:pt idx="20">
                  <c:v>9673</c:v>
                </c:pt>
                <c:pt idx="21">
                  <c:v>8245</c:v>
                </c:pt>
                <c:pt idx="22">
                  <c:v>8006</c:v>
                </c:pt>
                <c:pt idx="23">
                  <c:v>8919</c:v>
                </c:pt>
                <c:pt idx="24">
                  <c:v>7677</c:v>
                </c:pt>
                <c:pt idx="25">
                  <c:v>8887</c:v>
                </c:pt>
                <c:pt idx="26">
                  <c:v>10529</c:v>
                </c:pt>
                <c:pt idx="27">
                  <c:v>8320</c:v>
                </c:pt>
                <c:pt idx="28">
                  <c:v>8081</c:v>
                </c:pt>
                <c:pt idx="29">
                  <c:v>8309</c:v>
                </c:pt>
                <c:pt idx="30">
                  <c:v>8029</c:v>
                </c:pt>
                <c:pt idx="31">
                  <c:v>8368</c:v>
                </c:pt>
                <c:pt idx="32">
                  <c:v>9591</c:v>
                </c:pt>
                <c:pt idx="33">
                  <c:v>10610</c:v>
                </c:pt>
                <c:pt idx="34">
                  <c:v>9106</c:v>
                </c:pt>
                <c:pt idx="35">
                  <c:v>8319</c:v>
                </c:pt>
                <c:pt idx="36">
                  <c:v>7921</c:v>
                </c:pt>
                <c:pt idx="37">
                  <c:v>7200</c:v>
                </c:pt>
                <c:pt idx="38">
                  <c:v>8342</c:v>
                </c:pt>
                <c:pt idx="39">
                  <c:v>10435</c:v>
                </c:pt>
                <c:pt idx="40">
                  <c:v>10051</c:v>
                </c:pt>
                <c:pt idx="41">
                  <c:v>8300</c:v>
                </c:pt>
                <c:pt idx="42">
                  <c:v>8017</c:v>
                </c:pt>
                <c:pt idx="43">
                  <c:v>8396</c:v>
                </c:pt>
                <c:pt idx="44">
                  <c:v>8033</c:v>
                </c:pt>
                <c:pt idx="45">
                  <c:v>9361</c:v>
                </c:pt>
                <c:pt idx="46">
                  <c:v>10207</c:v>
                </c:pt>
                <c:pt idx="47">
                  <c:v>11260</c:v>
                </c:pt>
                <c:pt idx="48">
                  <c:v>9913</c:v>
                </c:pt>
                <c:pt idx="49">
                  <c:v>9558</c:v>
                </c:pt>
                <c:pt idx="50">
                  <c:v>8218</c:v>
                </c:pt>
                <c:pt idx="51">
                  <c:v>8421</c:v>
                </c:pt>
                <c:pt idx="52">
                  <c:v>9296</c:v>
                </c:pt>
                <c:pt idx="53">
                  <c:v>12685</c:v>
                </c:pt>
                <c:pt idx="54">
                  <c:v>13448</c:v>
                </c:pt>
                <c:pt idx="55">
                  <c:v>11471</c:v>
                </c:pt>
                <c:pt idx="56">
                  <c:v>10479</c:v>
                </c:pt>
                <c:pt idx="57">
                  <c:v>9214</c:v>
                </c:pt>
                <c:pt idx="58">
                  <c:v>8656</c:v>
                </c:pt>
                <c:pt idx="59">
                  <c:v>9564</c:v>
                </c:pt>
                <c:pt idx="60">
                  <c:v>12199</c:v>
                </c:pt>
                <c:pt idx="61">
                  <c:v>12564</c:v>
                </c:pt>
                <c:pt idx="62">
                  <c:v>10324</c:v>
                </c:pt>
                <c:pt idx="63">
                  <c:v>10239</c:v>
                </c:pt>
                <c:pt idx="64">
                  <c:v>10363</c:v>
                </c:pt>
                <c:pt idx="65">
                  <c:v>8575</c:v>
                </c:pt>
                <c:pt idx="66">
                  <c:v>9832</c:v>
                </c:pt>
                <c:pt idx="67">
                  <c:v>12513</c:v>
                </c:pt>
                <c:pt idx="68">
                  <c:v>10375</c:v>
                </c:pt>
                <c:pt idx="69">
                  <c:v>9450</c:v>
                </c:pt>
                <c:pt idx="70">
                  <c:v>9078</c:v>
                </c:pt>
                <c:pt idx="71">
                  <c:v>8555</c:v>
                </c:pt>
                <c:pt idx="72">
                  <c:v>8154</c:v>
                </c:pt>
                <c:pt idx="73">
                  <c:v>9290</c:v>
                </c:pt>
                <c:pt idx="74">
                  <c:v>11056</c:v>
                </c:pt>
                <c:pt idx="75">
                  <c:v>12043</c:v>
                </c:pt>
                <c:pt idx="76">
                  <c:v>10403</c:v>
                </c:pt>
                <c:pt idx="77">
                  <c:v>9733</c:v>
                </c:pt>
                <c:pt idx="78">
                  <c:v>9674</c:v>
                </c:pt>
                <c:pt idx="79">
                  <c:v>8383</c:v>
                </c:pt>
                <c:pt idx="80">
                  <c:v>9224</c:v>
                </c:pt>
                <c:pt idx="81">
                  <c:v>10729</c:v>
                </c:pt>
                <c:pt idx="82">
                  <c:v>11810</c:v>
                </c:pt>
                <c:pt idx="83">
                  <c:v>9537</c:v>
                </c:pt>
                <c:pt idx="84">
                  <c:v>8662</c:v>
                </c:pt>
                <c:pt idx="85">
                  <c:v>7573</c:v>
                </c:pt>
                <c:pt idx="86">
                  <c:v>8282</c:v>
                </c:pt>
                <c:pt idx="87">
                  <c:v>8808</c:v>
                </c:pt>
                <c:pt idx="88">
                  <c:v>9828</c:v>
                </c:pt>
                <c:pt idx="89">
                  <c:v>10475</c:v>
                </c:pt>
                <c:pt idx="90">
                  <c:v>8721</c:v>
                </c:pt>
                <c:pt idx="91">
                  <c:v>7964</c:v>
                </c:pt>
                <c:pt idx="92">
                  <c:v>6889</c:v>
                </c:pt>
                <c:pt idx="93">
                  <c:v>6975</c:v>
                </c:pt>
                <c:pt idx="94">
                  <c:v>8807</c:v>
                </c:pt>
                <c:pt idx="95">
                  <c:v>11577</c:v>
                </c:pt>
                <c:pt idx="96">
                  <c:v>10417</c:v>
                </c:pt>
                <c:pt idx="97">
                  <c:v>10184</c:v>
                </c:pt>
                <c:pt idx="98">
                  <c:v>8333</c:v>
                </c:pt>
                <c:pt idx="99">
                  <c:v>8036</c:v>
                </c:pt>
                <c:pt idx="100">
                  <c:v>8313</c:v>
                </c:pt>
                <c:pt idx="101">
                  <c:v>9510</c:v>
                </c:pt>
                <c:pt idx="102">
                  <c:v>11330</c:v>
                </c:pt>
                <c:pt idx="103">
                  <c:v>12193</c:v>
                </c:pt>
                <c:pt idx="104">
                  <c:v>9809</c:v>
                </c:pt>
                <c:pt idx="105">
                  <c:v>9121</c:v>
                </c:pt>
                <c:pt idx="106">
                  <c:v>8566</c:v>
                </c:pt>
                <c:pt idx="107">
                  <c:v>8120</c:v>
                </c:pt>
                <c:pt idx="108">
                  <c:v>9065</c:v>
                </c:pt>
                <c:pt idx="109">
                  <c:v>11744</c:v>
                </c:pt>
                <c:pt idx="110">
                  <c:v>11731</c:v>
                </c:pt>
                <c:pt idx="111">
                  <c:v>9818</c:v>
                </c:pt>
                <c:pt idx="112">
                  <c:v>9131</c:v>
                </c:pt>
                <c:pt idx="113">
                  <c:v>8510</c:v>
                </c:pt>
                <c:pt idx="114">
                  <c:v>8254</c:v>
                </c:pt>
                <c:pt idx="115">
                  <c:v>10291</c:v>
                </c:pt>
                <c:pt idx="116">
                  <c:v>12490</c:v>
                </c:pt>
                <c:pt idx="117">
                  <c:v>12626</c:v>
                </c:pt>
                <c:pt idx="118">
                  <c:v>12092</c:v>
                </c:pt>
                <c:pt idx="119">
                  <c:v>10431</c:v>
                </c:pt>
                <c:pt idx="120">
                  <c:v>10696</c:v>
                </c:pt>
                <c:pt idx="121">
                  <c:v>11371</c:v>
                </c:pt>
                <c:pt idx="122">
                  <c:v>14010</c:v>
                </c:pt>
                <c:pt idx="123">
                  <c:v>12420</c:v>
                </c:pt>
                <c:pt idx="124">
                  <c:v>14325</c:v>
                </c:pt>
                <c:pt idx="125">
                  <c:v>14348</c:v>
                </c:pt>
                <c:pt idx="126">
                  <c:v>13942</c:v>
                </c:pt>
                <c:pt idx="127">
                  <c:v>14295</c:v>
                </c:pt>
                <c:pt idx="128">
                  <c:v>14677</c:v>
                </c:pt>
                <c:pt idx="129">
                  <c:v>15014</c:v>
                </c:pt>
                <c:pt idx="130">
                  <c:v>19288</c:v>
                </c:pt>
                <c:pt idx="131">
                  <c:v>14041</c:v>
                </c:pt>
                <c:pt idx="132">
                  <c:v>11957</c:v>
                </c:pt>
                <c:pt idx="133">
                  <c:v>11706</c:v>
                </c:pt>
                <c:pt idx="134">
                  <c:v>10602</c:v>
                </c:pt>
                <c:pt idx="135">
                  <c:v>11098</c:v>
                </c:pt>
                <c:pt idx="136">
                  <c:v>11876</c:v>
                </c:pt>
                <c:pt idx="137">
                  <c:v>13489</c:v>
                </c:pt>
                <c:pt idx="138">
                  <c:v>13392</c:v>
                </c:pt>
                <c:pt idx="139">
                  <c:v>11405</c:v>
                </c:pt>
                <c:pt idx="140">
                  <c:v>10707</c:v>
                </c:pt>
                <c:pt idx="141">
                  <c:v>9478</c:v>
                </c:pt>
                <c:pt idx="142">
                  <c:v>9005</c:v>
                </c:pt>
                <c:pt idx="143">
                  <c:v>10412</c:v>
                </c:pt>
                <c:pt idx="144">
                  <c:v>12424</c:v>
                </c:pt>
                <c:pt idx="145">
                  <c:v>12498</c:v>
                </c:pt>
                <c:pt idx="146">
                  <c:v>10169</c:v>
                </c:pt>
                <c:pt idx="147">
                  <c:v>10681</c:v>
                </c:pt>
                <c:pt idx="148">
                  <c:v>10442</c:v>
                </c:pt>
                <c:pt idx="149">
                  <c:v>10794</c:v>
                </c:pt>
                <c:pt idx="150">
                  <c:v>11453</c:v>
                </c:pt>
                <c:pt idx="151">
                  <c:v>11776</c:v>
                </c:pt>
                <c:pt idx="152">
                  <c:v>12810</c:v>
                </c:pt>
                <c:pt idx="153">
                  <c:v>10717</c:v>
                </c:pt>
                <c:pt idx="154">
                  <c:v>9518</c:v>
                </c:pt>
                <c:pt idx="155">
                  <c:v>8587</c:v>
                </c:pt>
                <c:pt idx="156">
                  <c:v>8909</c:v>
                </c:pt>
                <c:pt idx="157">
                  <c:v>10925</c:v>
                </c:pt>
                <c:pt idx="158">
                  <c:v>14493</c:v>
                </c:pt>
                <c:pt idx="159">
                  <c:v>13525</c:v>
                </c:pt>
                <c:pt idx="160">
                  <c:v>12114</c:v>
                </c:pt>
                <c:pt idx="161">
                  <c:v>12171</c:v>
                </c:pt>
                <c:pt idx="162">
                  <c:v>11381</c:v>
                </c:pt>
                <c:pt idx="163">
                  <c:v>10429</c:v>
                </c:pt>
                <c:pt idx="164">
                  <c:v>11667</c:v>
                </c:pt>
                <c:pt idx="165">
                  <c:v>15107</c:v>
                </c:pt>
                <c:pt idx="166">
                  <c:v>15653</c:v>
                </c:pt>
                <c:pt idx="167">
                  <c:v>15201</c:v>
                </c:pt>
                <c:pt idx="168">
                  <c:v>14882</c:v>
                </c:pt>
                <c:pt idx="169">
                  <c:v>11812</c:v>
                </c:pt>
                <c:pt idx="170">
                  <c:v>11543</c:v>
                </c:pt>
                <c:pt idx="171">
                  <c:v>12823</c:v>
                </c:pt>
                <c:pt idx="172">
                  <c:v>15019</c:v>
                </c:pt>
                <c:pt idx="173">
                  <c:v>15647</c:v>
                </c:pt>
                <c:pt idx="174">
                  <c:v>14765</c:v>
                </c:pt>
                <c:pt idx="175">
                  <c:v>16928</c:v>
                </c:pt>
                <c:pt idx="176">
                  <c:v>13713</c:v>
                </c:pt>
                <c:pt idx="177">
                  <c:v>11467</c:v>
                </c:pt>
                <c:pt idx="178">
                  <c:v>12979</c:v>
                </c:pt>
                <c:pt idx="179">
                  <c:v>14045</c:v>
                </c:pt>
                <c:pt idx="180">
                  <c:v>13708</c:v>
                </c:pt>
                <c:pt idx="181">
                  <c:v>8979</c:v>
                </c:pt>
                <c:pt idx="182">
                  <c:v>9397</c:v>
                </c:pt>
                <c:pt idx="183">
                  <c:v>9390</c:v>
                </c:pt>
                <c:pt idx="184">
                  <c:v>9876</c:v>
                </c:pt>
                <c:pt idx="185">
                  <c:v>11505</c:v>
                </c:pt>
                <c:pt idx="186">
                  <c:v>14510</c:v>
                </c:pt>
                <c:pt idx="187">
                  <c:v>13810</c:v>
                </c:pt>
                <c:pt idx="188">
                  <c:v>13080</c:v>
                </c:pt>
                <c:pt idx="189">
                  <c:v>10811</c:v>
                </c:pt>
                <c:pt idx="190">
                  <c:v>9563</c:v>
                </c:pt>
                <c:pt idx="191">
                  <c:v>9482</c:v>
                </c:pt>
                <c:pt idx="192">
                  <c:v>10419</c:v>
                </c:pt>
                <c:pt idx="193">
                  <c:v>11223</c:v>
                </c:pt>
                <c:pt idx="194">
                  <c:v>12278</c:v>
                </c:pt>
                <c:pt idx="195">
                  <c:v>8394</c:v>
                </c:pt>
                <c:pt idx="196">
                  <c:v>8993</c:v>
                </c:pt>
                <c:pt idx="197">
                  <c:v>9243</c:v>
                </c:pt>
                <c:pt idx="198">
                  <c:v>9167</c:v>
                </c:pt>
                <c:pt idx="199">
                  <c:v>9419</c:v>
                </c:pt>
                <c:pt idx="200">
                  <c:v>10907</c:v>
                </c:pt>
                <c:pt idx="201">
                  <c:v>12050</c:v>
                </c:pt>
                <c:pt idx="202">
                  <c:v>10165</c:v>
                </c:pt>
                <c:pt idx="203">
                  <c:v>10006</c:v>
                </c:pt>
                <c:pt idx="204">
                  <c:v>8166</c:v>
                </c:pt>
                <c:pt idx="205">
                  <c:v>7325</c:v>
                </c:pt>
                <c:pt idx="206">
                  <c:v>7242</c:v>
                </c:pt>
                <c:pt idx="207">
                  <c:v>9968</c:v>
                </c:pt>
                <c:pt idx="208">
                  <c:v>9845</c:v>
                </c:pt>
                <c:pt idx="209">
                  <c:v>8156</c:v>
                </c:pt>
                <c:pt idx="210">
                  <c:v>6956</c:v>
                </c:pt>
                <c:pt idx="211">
                  <c:v>6972</c:v>
                </c:pt>
                <c:pt idx="212">
                  <c:v>6762</c:v>
                </c:pt>
                <c:pt idx="213">
                  <c:v>6638</c:v>
                </c:pt>
                <c:pt idx="214">
                  <c:v>7404</c:v>
                </c:pt>
                <c:pt idx="215">
                  <c:v>8789</c:v>
                </c:pt>
                <c:pt idx="216">
                  <c:v>7638</c:v>
                </c:pt>
                <c:pt idx="217">
                  <c:v>7130</c:v>
                </c:pt>
                <c:pt idx="218">
                  <c:v>6603</c:v>
                </c:pt>
                <c:pt idx="219">
                  <c:v>6151</c:v>
                </c:pt>
                <c:pt idx="220">
                  <c:v>7027</c:v>
                </c:pt>
                <c:pt idx="221">
                  <c:v>8690</c:v>
                </c:pt>
                <c:pt idx="222">
                  <c:v>7044</c:v>
                </c:pt>
                <c:pt idx="223">
                  <c:v>5661</c:v>
                </c:pt>
                <c:pt idx="224">
                  <c:v>7163</c:v>
                </c:pt>
                <c:pt idx="225">
                  <c:v>7232</c:v>
                </c:pt>
                <c:pt idx="226">
                  <c:v>6621</c:v>
                </c:pt>
                <c:pt idx="227">
                  <c:v>7090</c:v>
                </c:pt>
                <c:pt idx="228">
                  <c:v>8774</c:v>
                </c:pt>
                <c:pt idx="229">
                  <c:v>9778</c:v>
                </c:pt>
                <c:pt idx="230">
                  <c:v>7837</c:v>
                </c:pt>
                <c:pt idx="231">
                  <c:v>7139</c:v>
                </c:pt>
                <c:pt idx="232">
                  <c:v>7209</c:v>
                </c:pt>
                <c:pt idx="233">
                  <c:v>7381</c:v>
                </c:pt>
                <c:pt idx="234">
                  <c:v>8736</c:v>
                </c:pt>
                <c:pt idx="235">
                  <c:v>10111</c:v>
                </c:pt>
                <c:pt idx="236">
                  <c:v>10785</c:v>
                </c:pt>
                <c:pt idx="237">
                  <c:v>9239</c:v>
                </c:pt>
                <c:pt idx="238">
                  <c:v>9048</c:v>
                </c:pt>
                <c:pt idx="239">
                  <c:v>8209</c:v>
                </c:pt>
                <c:pt idx="240">
                  <c:v>7934</c:v>
                </c:pt>
                <c:pt idx="241">
                  <c:v>9805</c:v>
                </c:pt>
                <c:pt idx="242">
                  <c:v>11654</c:v>
                </c:pt>
                <c:pt idx="243">
                  <c:v>11788</c:v>
                </c:pt>
                <c:pt idx="244">
                  <c:v>13003</c:v>
                </c:pt>
                <c:pt idx="245">
                  <c:v>12725</c:v>
                </c:pt>
                <c:pt idx="246">
                  <c:v>12135</c:v>
                </c:pt>
                <c:pt idx="247">
                  <c:v>13130</c:v>
                </c:pt>
                <c:pt idx="248">
                  <c:v>13749</c:v>
                </c:pt>
                <c:pt idx="249">
                  <c:v>13704</c:v>
                </c:pt>
                <c:pt idx="250">
                  <c:v>14222</c:v>
                </c:pt>
                <c:pt idx="251">
                  <c:v>13960</c:v>
                </c:pt>
                <c:pt idx="252">
                  <c:v>14664</c:v>
                </c:pt>
                <c:pt idx="253">
                  <c:v>11037</c:v>
                </c:pt>
                <c:pt idx="254">
                  <c:v>10901</c:v>
                </c:pt>
                <c:pt idx="255">
                  <c:v>11033</c:v>
                </c:pt>
                <c:pt idx="256">
                  <c:v>12998</c:v>
                </c:pt>
                <c:pt idx="257">
                  <c:v>12278</c:v>
                </c:pt>
                <c:pt idx="258">
                  <c:v>12128</c:v>
                </c:pt>
                <c:pt idx="259">
                  <c:v>10913</c:v>
                </c:pt>
                <c:pt idx="260">
                  <c:v>11625</c:v>
                </c:pt>
                <c:pt idx="261">
                  <c:v>11419</c:v>
                </c:pt>
                <c:pt idx="262">
                  <c:v>11586</c:v>
                </c:pt>
                <c:pt idx="263">
                  <c:v>12475</c:v>
                </c:pt>
                <c:pt idx="264">
                  <c:v>15081</c:v>
                </c:pt>
                <c:pt idx="265">
                  <c:v>12450</c:v>
                </c:pt>
                <c:pt idx="266">
                  <c:v>12113</c:v>
                </c:pt>
                <c:pt idx="267">
                  <c:v>12083</c:v>
                </c:pt>
                <c:pt idx="268">
                  <c:v>12097</c:v>
                </c:pt>
                <c:pt idx="269">
                  <c:v>13182</c:v>
                </c:pt>
                <c:pt idx="270">
                  <c:v>12516</c:v>
                </c:pt>
                <c:pt idx="271">
                  <c:v>15915</c:v>
                </c:pt>
                <c:pt idx="272">
                  <c:v>15157</c:v>
                </c:pt>
                <c:pt idx="273">
                  <c:v>12497</c:v>
                </c:pt>
                <c:pt idx="274">
                  <c:v>12459</c:v>
                </c:pt>
                <c:pt idx="275">
                  <c:v>12236</c:v>
                </c:pt>
                <c:pt idx="276">
                  <c:v>12037</c:v>
                </c:pt>
                <c:pt idx="277">
                  <c:v>12157</c:v>
                </c:pt>
                <c:pt idx="278">
                  <c:v>13127</c:v>
                </c:pt>
                <c:pt idx="279">
                  <c:v>11424</c:v>
                </c:pt>
                <c:pt idx="280">
                  <c:v>11946</c:v>
                </c:pt>
                <c:pt idx="281">
                  <c:v>10489</c:v>
                </c:pt>
                <c:pt idx="282">
                  <c:v>10762</c:v>
                </c:pt>
                <c:pt idx="283">
                  <c:v>11997</c:v>
                </c:pt>
                <c:pt idx="284">
                  <c:v>12672</c:v>
                </c:pt>
                <c:pt idx="285">
                  <c:v>14873</c:v>
                </c:pt>
                <c:pt idx="286">
                  <c:v>13684</c:v>
                </c:pt>
                <c:pt idx="287">
                  <c:v>12256</c:v>
                </c:pt>
                <c:pt idx="288">
                  <c:v>11879</c:v>
                </c:pt>
                <c:pt idx="289">
                  <c:v>12086</c:v>
                </c:pt>
                <c:pt idx="290">
                  <c:v>14260</c:v>
                </c:pt>
                <c:pt idx="291">
                  <c:v>14267</c:v>
                </c:pt>
                <c:pt idx="292">
                  <c:v>13085</c:v>
                </c:pt>
                <c:pt idx="293">
                  <c:v>11823</c:v>
                </c:pt>
                <c:pt idx="294">
                  <c:v>12082</c:v>
                </c:pt>
                <c:pt idx="295">
                  <c:v>11924</c:v>
                </c:pt>
                <c:pt idx="296">
                  <c:v>11765</c:v>
                </c:pt>
                <c:pt idx="297">
                  <c:v>14213</c:v>
                </c:pt>
                <c:pt idx="298">
                  <c:v>14508</c:v>
                </c:pt>
                <c:pt idx="299">
                  <c:v>14389</c:v>
                </c:pt>
                <c:pt idx="300">
                  <c:v>13205</c:v>
                </c:pt>
                <c:pt idx="301">
                  <c:v>11795</c:v>
                </c:pt>
                <c:pt idx="302">
                  <c:v>11968</c:v>
                </c:pt>
                <c:pt idx="303">
                  <c:v>12609</c:v>
                </c:pt>
                <c:pt idx="304">
                  <c:v>12456</c:v>
                </c:pt>
                <c:pt idx="305">
                  <c:v>12848</c:v>
                </c:pt>
                <c:pt idx="306">
                  <c:v>12547</c:v>
                </c:pt>
                <c:pt idx="307">
                  <c:v>11416</c:v>
                </c:pt>
                <c:pt idx="308">
                  <c:v>10930</c:v>
                </c:pt>
                <c:pt idx="309">
                  <c:v>11565</c:v>
                </c:pt>
                <c:pt idx="310">
                  <c:v>11584</c:v>
                </c:pt>
                <c:pt idx="311">
                  <c:v>11943</c:v>
                </c:pt>
                <c:pt idx="312">
                  <c:v>12317</c:v>
                </c:pt>
                <c:pt idx="313">
                  <c:v>12896</c:v>
                </c:pt>
                <c:pt idx="314">
                  <c:v>11414</c:v>
                </c:pt>
                <c:pt idx="315">
                  <c:v>11629</c:v>
                </c:pt>
                <c:pt idx="316">
                  <c:v>10979</c:v>
                </c:pt>
                <c:pt idx="317">
                  <c:v>11587</c:v>
                </c:pt>
                <c:pt idx="318">
                  <c:v>11951</c:v>
                </c:pt>
                <c:pt idx="319">
                  <c:v>13337</c:v>
                </c:pt>
                <c:pt idx="320">
                  <c:v>13142</c:v>
                </c:pt>
                <c:pt idx="321">
                  <c:v>12107</c:v>
                </c:pt>
                <c:pt idx="322">
                  <c:v>11634</c:v>
                </c:pt>
                <c:pt idx="323">
                  <c:v>11662</c:v>
                </c:pt>
                <c:pt idx="324">
                  <c:v>12981</c:v>
                </c:pt>
                <c:pt idx="325">
                  <c:v>13682</c:v>
                </c:pt>
                <c:pt idx="326">
                  <c:v>13202</c:v>
                </c:pt>
                <c:pt idx="327">
                  <c:v>12438</c:v>
                </c:pt>
                <c:pt idx="328">
                  <c:v>11883</c:v>
                </c:pt>
                <c:pt idx="329">
                  <c:v>12362</c:v>
                </c:pt>
                <c:pt idx="330">
                  <c:v>11401</c:v>
                </c:pt>
                <c:pt idx="331">
                  <c:v>10909</c:v>
                </c:pt>
                <c:pt idx="332">
                  <c:v>11649</c:v>
                </c:pt>
                <c:pt idx="333">
                  <c:v>11489</c:v>
                </c:pt>
                <c:pt idx="334">
                  <c:v>12812</c:v>
                </c:pt>
                <c:pt idx="335">
                  <c:v>11889</c:v>
                </c:pt>
                <c:pt idx="336">
                  <c:v>11647</c:v>
                </c:pt>
                <c:pt idx="337">
                  <c:v>11656</c:v>
                </c:pt>
                <c:pt idx="338">
                  <c:v>12033</c:v>
                </c:pt>
                <c:pt idx="339">
                  <c:v>12937</c:v>
                </c:pt>
                <c:pt idx="340">
                  <c:v>12415</c:v>
                </c:pt>
                <c:pt idx="341">
                  <c:v>13241</c:v>
                </c:pt>
                <c:pt idx="342">
                  <c:v>11994</c:v>
                </c:pt>
                <c:pt idx="343">
                  <c:v>11587</c:v>
                </c:pt>
                <c:pt idx="344">
                  <c:v>11617</c:v>
                </c:pt>
                <c:pt idx="345">
                  <c:v>11817</c:v>
                </c:pt>
                <c:pt idx="346">
                  <c:v>13363</c:v>
                </c:pt>
                <c:pt idx="347">
                  <c:v>13288</c:v>
                </c:pt>
                <c:pt idx="348">
                  <c:v>14280</c:v>
                </c:pt>
                <c:pt idx="349">
                  <c:v>13840</c:v>
                </c:pt>
                <c:pt idx="350">
                  <c:v>12454</c:v>
                </c:pt>
                <c:pt idx="351">
                  <c:v>13204</c:v>
                </c:pt>
                <c:pt idx="352">
                  <c:v>13141</c:v>
                </c:pt>
                <c:pt idx="353">
                  <c:v>13795</c:v>
                </c:pt>
                <c:pt idx="354">
                  <c:v>13749</c:v>
                </c:pt>
                <c:pt idx="355">
                  <c:v>14915</c:v>
                </c:pt>
                <c:pt idx="356">
                  <c:v>14402</c:v>
                </c:pt>
                <c:pt idx="357">
                  <c:v>13893</c:v>
                </c:pt>
                <c:pt idx="358">
                  <c:v>12266</c:v>
                </c:pt>
                <c:pt idx="359">
                  <c:v>12870</c:v>
                </c:pt>
                <c:pt idx="360">
                  <c:v>13502</c:v>
                </c:pt>
                <c:pt idx="361">
                  <c:v>13585</c:v>
                </c:pt>
                <c:pt idx="362">
                  <c:v>14283</c:v>
                </c:pt>
                <c:pt idx="363">
                  <c:v>14551</c:v>
                </c:pt>
                <c:pt idx="364">
                  <c:v>13618</c:v>
                </c:pt>
                <c:pt idx="365">
                  <c:v>15293</c:v>
                </c:pt>
                <c:pt idx="366">
                  <c:v>14333</c:v>
                </c:pt>
                <c:pt idx="367">
                  <c:v>15445</c:v>
                </c:pt>
                <c:pt idx="368">
                  <c:v>17522</c:v>
                </c:pt>
                <c:pt idx="369">
                  <c:v>15227</c:v>
                </c:pt>
                <c:pt idx="370">
                  <c:v>11078</c:v>
                </c:pt>
                <c:pt idx="371">
                  <c:v>11380</c:v>
                </c:pt>
                <c:pt idx="372">
                  <c:v>11227</c:v>
                </c:pt>
                <c:pt idx="373">
                  <c:v>11023</c:v>
                </c:pt>
                <c:pt idx="374">
                  <c:v>12211</c:v>
                </c:pt>
                <c:pt idx="375">
                  <c:v>16036</c:v>
                </c:pt>
                <c:pt idx="376">
                  <c:v>15342</c:v>
                </c:pt>
                <c:pt idx="377">
                  <c:v>12226</c:v>
                </c:pt>
                <c:pt idx="378">
                  <c:v>14505</c:v>
                </c:pt>
                <c:pt idx="379">
                  <c:v>12752</c:v>
                </c:pt>
                <c:pt idx="380">
                  <c:v>13246</c:v>
                </c:pt>
                <c:pt idx="381">
                  <c:v>15159</c:v>
                </c:pt>
                <c:pt idx="382">
                  <c:v>16824</c:v>
                </c:pt>
                <c:pt idx="383">
                  <c:v>15695</c:v>
                </c:pt>
                <c:pt idx="384">
                  <c:v>12872</c:v>
                </c:pt>
                <c:pt idx="385">
                  <c:v>11725</c:v>
                </c:pt>
                <c:pt idx="386">
                  <c:v>11388</c:v>
                </c:pt>
                <c:pt idx="387">
                  <c:v>11354</c:v>
                </c:pt>
                <c:pt idx="388">
                  <c:v>12629</c:v>
                </c:pt>
                <c:pt idx="389">
                  <c:v>14689</c:v>
                </c:pt>
                <c:pt idx="390">
                  <c:v>14333</c:v>
                </c:pt>
                <c:pt idx="391">
                  <c:v>12539</c:v>
                </c:pt>
                <c:pt idx="392">
                  <c:v>11040</c:v>
                </c:pt>
                <c:pt idx="393">
                  <c:v>12021</c:v>
                </c:pt>
                <c:pt idx="394">
                  <c:v>11163</c:v>
                </c:pt>
                <c:pt idx="395">
                  <c:v>13435</c:v>
                </c:pt>
                <c:pt idx="396">
                  <c:v>13050</c:v>
                </c:pt>
                <c:pt idx="397">
                  <c:v>14507</c:v>
                </c:pt>
                <c:pt idx="398">
                  <c:v>12950</c:v>
                </c:pt>
                <c:pt idx="399">
                  <c:v>11286</c:v>
                </c:pt>
                <c:pt idx="400">
                  <c:v>10791</c:v>
                </c:pt>
                <c:pt idx="401">
                  <c:v>10573</c:v>
                </c:pt>
                <c:pt idx="402">
                  <c:v>12339</c:v>
                </c:pt>
                <c:pt idx="403">
                  <c:v>15327</c:v>
                </c:pt>
                <c:pt idx="404">
                  <c:v>14298</c:v>
                </c:pt>
                <c:pt idx="405">
                  <c:v>13668</c:v>
                </c:pt>
                <c:pt idx="406">
                  <c:v>12079</c:v>
                </c:pt>
                <c:pt idx="407">
                  <c:v>11458</c:v>
                </c:pt>
                <c:pt idx="408">
                  <c:v>11716</c:v>
                </c:pt>
                <c:pt idx="409">
                  <c:v>10780</c:v>
                </c:pt>
                <c:pt idx="410">
                  <c:v>15818</c:v>
                </c:pt>
                <c:pt idx="411">
                  <c:v>17067</c:v>
                </c:pt>
                <c:pt idx="412">
                  <c:v>12252</c:v>
                </c:pt>
                <c:pt idx="413">
                  <c:v>11946</c:v>
                </c:pt>
                <c:pt idx="414">
                  <c:v>11589</c:v>
                </c:pt>
                <c:pt idx="415">
                  <c:v>11512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EAE-4952-9B7B-F6BAB021C30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Papa Johns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Sheet1!$E$2:$E$417</c:f>
              <c:numCache>
                <c:formatCode>General</c:formatCode>
                <c:ptCount val="416"/>
                <c:pt idx="0">
                  <c:v>1117</c:v>
                </c:pt>
                <c:pt idx="1">
                  <c:v>943</c:v>
                </c:pt>
                <c:pt idx="2">
                  <c:v>1030</c:v>
                </c:pt>
                <c:pt idx="3">
                  <c:v>1421</c:v>
                </c:pt>
                <c:pt idx="4">
                  <c:v>1122</c:v>
                </c:pt>
                <c:pt idx="5">
                  <c:v>948</c:v>
                </c:pt>
                <c:pt idx="6">
                  <c:v>761</c:v>
                </c:pt>
                <c:pt idx="7">
                  <c:v>912</c:v>
                </c:pt>
                <c:pt idx="8">
                  <c:v>955</c:v>
                </c:pt>
                <c:pt idx="9">
                  <c:v>946</c:v>
                </c:pt>
                <c:pt idx="10">
                  <c:v>805</c:v>
                </c:pt>
                <c:pt idx="11">
                  <c:v>1239</c:v>
                </c:pt>
                <c:pt idx="12">
                  <c:v>1034</c:v>
                </c:pt>
                <c:pt idx="13">
                  <c:v>871</c:v>
                </c:pt>
                <c:pt idx="14">
                  <c:v>1106</c:v>
                </c:pt>
                <c:pt idx="15">
                  <c:v>1051</c:v>
                </c:pt>
                <c:pt idx="16">
                  <c:v>659</c:v>
                </c:pt>
                <c:pt idx="17">
                  <c:v>841</c:v>
                </c:pt>
                <c:pt idx="18">
                  <c:v>968</c:v>
                </c:pt>
                <c:pt idx="19">
                  <c:v>1372</c:v>
                </c:pt>
                <c:pt idx="20">
                  <c:v>1178</c:v>
                </c:pt>
                <c:pt idx="21">
                  <c:v>942</c:v>
                </c:pt>
                <c:pt idx="22">
                  <c:v>779</c:v>
                </c:pt>
                <c:pt idx="23">
                  <c:v>981</c:v>
                </c:pt>
                <c:pt idx="24">
                  <c:v>927</c:v>
                </c:pt>
                <c:pt idx="25">
                  <c:v>1122</c:v>
                </c:pt>
                <c:pt idx="26">
                  <c:v>985</c:v>
                </c:pt>
                <c:pt idx="27">
                  <c:v>809</c:v>
                </c:pt>
                <c:pt idx="28">
                  <c:v>865</c:v>
                </c:pt>
                <c:pt idx="29">
                  <c:v>680</c:v>
                </c:pt>
                <c:pt idx="30">
                  <c:v>707</c:v>
                </c:pt>
                <c:pt idx="31">
                  <c:v>735</c:v>
                </c:pt>
                <c:pt idx="32">
                  <c:v>905</c:v>
                </c:pt>
                <c:pt idx="33">
                  <c:v>1159</c:v>
                </c:pt>
                <c:pt idx="34">
                  <c:v>769</c:v>
                </c:pt>
                <c:pt idx="35">
                  <c:v>704</c:v>
                </c:pt>
                <c:pt idx="36">
                  <c:v>553</c:v>
                </c:pt>
                <c:pt idx="37">
                  <c:v>790</c:v>
                </c:pt>
                <c:pt idx="38">
                  <c:v>950</c:v>
                </c:pt>
                <c:pt idx="39">
                  <c:v>1085</c:v>
                </c:pt>
                <c:pt idx="40">
                  <c:v>916</c:v>
                </c:pt>
                <c:pt idx="41">
                  <c:v>1012</c:v>
                </c:pt>
                <c:pt idx="42">
                  <c:v>970</c:v>
                </c:pt>
                <c:pt idx="43">
                  <c:v>727</c:v>
                </c:pt>
                <c:pt idx="44">
                  <c:v>597</c:v>
                </c:pt>
                <c:pt idx="45">
                  <c:v>817</c:v>
                </c:pt>
                <c:pt idx="46">
                  <c:v>1013</c:v>
                </c:pt>
                <c:pt idx="47">
                  <c:v>682</c:v>
                </c:pt>
                <c:pt idx="48">
                  <c:v>628</c:v>
                </c:pt>
                <c:pt idx="49">
                  <c:v>645</c:v>
                </c:pt>
                <c:pt idx="50">
                  <c:v>689</c:v>
                </c:pt>
                <c:pt idx="51">
                  <c:v>695</c:v>
                </c:pt>
                <c:pt idx="52">
                  <c:v>850</c:v>
                </c:pt>
                <c:pt idx="53">
                  <c:v>880</c:v>
                </c:pt>
                <c:pt idx="54">
                  <c:v>843</c:v>
                </c:pt>
                <c:pt idx="55">
                  <c:v>708</c:v>
                </c:pt>
                <c:pt idx="56">
                  <c:v>582</c:v>
                </c:pt>
                <c:pt idx="57">
                  <c:v>855</c:v>
                </c:pt>
                <c:pt idx="58">
                  <c:v>619</c:v>
                </c:pt>
                <c:pt idx="59">
                  <c:v>802</c:v>
                </c:pt>
                <c:pt idx="60">
                  <c:v>854</c:v>
                </c:pt>
                <c:pt idx="61">
                  <c:v>760</c:v>
                </c:pt>
                <c:pt idx="62">
                  <c:v>712</c:v>
                </c:pt>
                <c:pt idx="63">
                  <c:v>829</c:v>
                </c:pt>
                <c:pt idx="64">
                  <c:v>825</c:v>
                </c:pt>
                <c:pt idx="65">
                  <c:v>659</c:v>
                </c:pt>
                <c:pt idx="66">
                  <c:v>598</c:v>
                </c:pt>
                <c:pt idx="67">
                  <c:v>982</c:v>
                </c:pt>
                <c:pt idx="68">
                  <c:v>687</c:v>
                </c:pt>
                <c:pt idx="69">
                  <c:v>582</c:v>
                </c:pt>
                <c:pt idx="70">
                  <c:v>660</c:v>
                </c:pt>
                <c:pt idx="71">
                  <c:v>775</c:v>
                </c:pt>
                <c:pt idx="72">
                  <c:v>654</c:v>
                </c:pt>
                <c:pt idx="73">
                  <c:v>857</c:v>
                </c:pt>
                <c:pt idx="74">
                  <c:v>681</c:v>
                </c:pt>
                <c:pt idx="75">
                  <c:v>816</c:v>
                </c:pt>
                <c:pt idx="76">
                  <c:v>725</c:v>
                </c:pt>
                <c:pt idx="77">
                  <c:v>631</c:v>
                </c:pt>
                <c:pt idx="78">
                  <c:v>685</c:v>
                </c:pt>
                <c:pt idx="79">
                  <c:v>640</c:v>
                </c:pt>
                <c:pt idx="80">
                  <c:v>770</c:v>
                </c:pt>
                <c:pt idx="81">
                  <c:v>827</c:v>
                </c:pt>
                <c:pt idx="82">
                  <c:v>843</c:v>
                </c:pt>
                <c:pt idx="83">
                  <c:v>559</c:v>
                </c:pt>
                <c:pt idx="84">
                  <c:v>650</c:v>
                </c:pt>
                <c:pt idx="85">
                  <c:v>727</c:v>
                </c:pt>
                <c:pt idx="86">
                  <c:v>695</c:v>
                </c:pt>
                <c:pt idx="87">
                  <c:v>687</c:v>
                </c:pt>
                <c:pt idx="88">
                  <c:v>727</c:v>
                </c:pt>
                <c:pt idx="89">
                  <c:v>864</c:v>
                </c:pt>
                <c:pt idx="90">
                  <c:v>566</c:v>
                </c:pt>
                <c:pt idx="91">
                  <c:v>582</c:v>
                </c:pt>
                <c:pt idx="92">
                  <c:v>562</c:v>
                </c:pt>
                <c:pt idx="93">
                  <c:v>540</c:v>
                </c:pt>
                <c:pt idx="94">
                  <c:v>763</c:v>
                </c:pt>
                <c:pt idx="95">
                  <c:v>650</c:v>
                </c:pt>
                <c:pt idx="96">
                  <c:v>754</c:v>
                </c:pt>
                <c:pt idx="97">
                  <c:v>705</c:v>
                </c:pt>
                <c:pt idx="98">
                  <c:v>657</c:v>
                </c:pt>
                <c:pt idx="99">
                  <c:v>586</c:v>
                </c:pt>
                <c:pt idx="100">
                  <c:v>778</c:v>
                </c:pt>
                <c:pt idx="101">
                  <c:v>802</c:v>
                </c:pt>
                <c:pt idx="102">
                  <c:v>863</c:v>
                </c:pt>
                <c:pt idx="103">
                  <c:v>1082</c:v>
                </c:pt>
                <c:pt idx="104">
                  <c:v>1062</c:v>
                </c:pt>
                <c:pt idx="105">
                  <c:v>824</c:v>
                </c:pt>
                <c:pt idx="106">
                  <c:v>1028</c:v>
                </c:pt>
                <c:pt idx="107">
                  <c:v>786</c:v>
                </c:pt>
                <c:pt idx="108">
                  <c:v>777</c:v>
                </c:pt>
                <c:pt idx="109">
                  <c:v>950</c:v>
                </c:pt>
                <c:pt idx="110">
                  <c:v>837</c:v>
                </c:pt>
                <c:pt idx="111">
                  <c:v>891</c:v>
                </c:pt>
                <c:pt idx="112">
                  <c:v>922</c:v>
                </c:pt>
                <c:pt idx="113">
                  <c:v>860</c:v>
                </c:pt>
                <c:pt idx="114">
                  <c:v>675</c:v>
                </c:pt>
                <c:pt idx="115">
                  <c:v>684</c:v>
                </c:pt>
                <c:pt idx="116">
                  <c:v>915</c:v>
                </c:pt>
                <c:pt idx="117">
                  <c:v>928</c:v>
                </c:pt>
                <c:pt idx="118">
                  <c:v>1156</c:v>
                </c:pt>
                <c:pt idx="119">
                  <c:v>868</c:v>
                </c:pt>
                <c:pt idx="120">
                  <c:v>1088</c:v>
                </c:pt>
                <c:pt idx="121">
                  <c:v>748</c:v>
                </c:pt>
                <c:pt idx="122">
                  <c:v>644</c:v>
                </c:pt>
                <c:pt idx="123">
                  <c:v>906</c:v>
                </c:pt>
                <c:pt idx="124">
                  <c:v>860</c:v>
                </c:pt>
                <c:pt idx="125">
                  <c:v>1240</c:v>
                </c:pt>
                <c:pt idx="126">
                  <c:v>1254</c:v>
                </c:pt>
                <c:pt idx="127">
                  <c:v>2183</c:v>
                </c:pt>
                <c:pt idx="128">
                  <c:v>1674</c:v>
                </c:pt>
                <c:pt idx="129">
                  <c:v>1969</c:v>
                </c:pt>
                <c:pt idx="130">
                  <c:v>3144</c:v>
                </c:pt>
                <c:pt idx="131">
                  <c:v>1621</c:v>
                </c:pt>
                <c:pt idx="132">
                  <c:v>1457</c:v>
                </c:pt>
                <c:pt idx="133">
                  <c:v>1042</c:v>
                </c:pt>
                <c:pt idx="134">
                  <c:v>1033</c:v>
                </c:pt>
                <c:pt idx="135">
                  <c:v>873</c:v>
                </c:pt>
                <c:pt idx="136">
                  <c:v>1104</c:v>
                </c:pt>
                <c:pt idx="137">
                  <c:v>1420</c:v>
                </c:pt>
                <c:pt idx="138">
                  <c:v>1197</c:v>
                </c:pt>
                <c:pt idx="139">
                  <c:v>1087</c:v>
                </c:pt>
                <c:pt idx="140">
                  <c:v>980</c:v>
                </c:pt>
                <c:pt idx="141">
                  <c:v>1153</c:v>
                </c:pt>
                <c:pt idx="142">
                  <c:v>1435</c:v>
                </c:pt>
                <c:pt idx="143">
                  <c:v>1619</c:v>
                </c:pt>
                <c:pt idx="144">
                  <c:v>1226</c:v>
                </c:pt>
                <c:pt idx="145">
                  <c:v>1228</c:v>
                </c:pt>
                <c:pt idx="146">
                  <c:v>1007</c:v>
                </c:pt>
                <c:pt idx="147">
                  <c:v>1152</c:v>
                </c:pt>
                <c:pt idx="148">
                  <c:v>1067</c:v>
                </c:pt>
                <c:pt idx="149">
                  <c:v>1056</c:v>
                </c:pt>
                <c:pt idx="150">
                  <c:v>1116</c:v>
                </c:pt>
                <c:pt idx="151">
                  <c:v>1213</c:v>
                </c:pt>
                <c:pt idx="152">
                  <c:v>1002</c:v>
                </c:pt>
                <c:pt idx="153">
                  <c:v>838</c:v>
                </c:pt>
                <c:pt idx="154">
                  <c:v>784</c:v>
                </c:pt>
                <c:pt idx="155">
                  <c:v>719</c:v>
                </c:pt>
                <c:pt idx="156">
                  <c:v>900</c:v>
                </c:pt>
                <c:pt idx="157">
                  <c:v>1156</c:v>
                </c:pt>
                <c:pt idx="158">
                  <c:v>1156</c:v>
                </c:pt>
                <c:pt idx="159">
                  <c:v>1047</c:v>
                </c:pt>
                <c:pt idx="160">
                  <c:v>856</c:v>
                </c:pt>
                <c:pt idx="161">
                  <c:v>807</c:v>
                </c:pt>
                <c:pt idx="162">
                  <c:v>853</c:v>
                </c:pt>
                <c:pt idx="163">
                  <c:v>944</c:v>
                </c:pt>
                <c:pt idx="164">
                  <c:v>1159</c:v>
                </c:pt>
                <c:pt idx="165">
                  <c:v>1099</c:v>
                </c:pt>
                <c:pt idx="166">
                  <c:v>1392</c:v>
                </c:pt>
                <c:pt idx="167">
                  <c:v>483</c:v>
                </c:pt>
                <c:pt idx="168">
                  <c:v>355</c:v>
                </c:pt>
                <c:pt idx="169">
                  <c:v>880</c:v>
                </c:pt>
                <c:pt idx="170">
                  <c:v>1052</c:v>
                </c:pt>
                <c:pt idx="171">
                  <c:v>1350</c:v>
                </c:pt>
                <c:pt idx="172">
                  <c:v>1460</c:v>
                </c:pt>
                <c:pt idx="173">
                  <c:v>1651</c:v>
                </c:pt>
                <c:pt idx="174">
                  <c:v>1716</c:v>
                </c:pt>
                <c:pt idx="175">
                  <c:v>1563</c:v>
                </c:pt>
                <c:pt idx="176">
                  <c:v>1194</c:v>
                </c:pt>
                <c:pt idx="177">
                  <c:v>1032</c:v>
                </c:pt>
                <c:pt idx="178">
                  <c:v>989</c:v>
                </c:pt>
                <c:pt idx="179">
                  <c:v>1518</c:v>
                </c:pt>
                <c:pt idx="180">
                  <c:v>1251</c:v>
                </c:pt>
                <c:pt idx="181">
                  <c:v>826</c:v>
                </c:pt>
                <c:pt idx="182">
                  <c:v>982</c:v>
                </c:pt>
                <c:pt idx="183">
                  <c:v>1084</c:v>
                </c:pt>
                <c:pt idx="184">
                  <c:v>1172</c:v>
                </c:pt>
                <c:pt idx="185">
                  <c:v>1425</c:v>
                </c:pt>
                <c:pt idx="186">
                  <c:v>1065</c:v>
                </c:pt>
                <c:pt idx="187">
                  <c:v>1579</c:v>
                </c:pt>
                <c:pt idx="188">
                  <c:v>1552</c:v>
                </c:pt>
                <c:pt idx="189">
                  <c:v>980</c:v>
                </c:pt>
                <c:pt idx="190">
                  <c:v>1098</c:v>
                </c:pt>
                <c:pt idx="191">
                  <c:v>1094</c:v>
                </c:pt>
                <c:pt idx="192">
                  <c:v>935</c:v>
                </c:pt>
                <c:pt idx="193">
                  <c:v>952</c:v>
                </c:pt>
                <c:pt idx="194">
                  <c:v>743</c:v>
                </c:pt>
                <c:pt idx="195">
                  <c:v>830</c:v>
                </c:pt>
                <c:pt idx="196">
                  <c:v>511</c:v>
                </c:pt>
                <c:pt idx="197">
                  <c:v>479</c:v>
                </c:pt>
                <c:pt idx="198">
                  <c:v>513</c:v>
                </c:pt>
                <c:pt idx="199">
                  <c:v>864</c:v>
                </c:pt>
                <c:pt idx="200">
                  <c:v>1280</c:v>
                </c:pt>
                <c:pt idx="201">
                  <c:v>1071</c:v>
                </c:pt>
                <c:pt idx="202">
                  <c:v>1001</c:v>
                </c:pt>
                <c:pt idx="203">
                  <c:v>986</c:v>
                </c:pt>
                <c:pt idx="204">
                  <c:v>864</c:v>
                </c:pt>
                <c:pt idx="205">
                  <c:v>816</c:v>
                </c:pt>
                <c:pt idx="206">
                  <c:v>1003</c:v>
                </c:pt>
                <c:pt idx="207">
                  <c:v>1119</c:v>
                </c:pt>
                <c:pt idx="208">
                  <c:v>1103</c:v>
                </c:pt>
                <c:pt idx="209">
                  <c:v>880</c:v>
                </c:pt>
                <c:pt idx="210">
                  <c:v>816</c:v>
                </c:pt>
                <c:pt idx="211">
                  <c:v>967</c:v>
                </c:pt>
                <c:pt idx="212">
                  <c:v>1223</c:v>
                </c:pt>
                <c:pt idx="213">
                  <c:v>1033</c:v>
                </c:pt>
                <c:pt idx="214">
                  <c:v>1137</c:v>
                </c:pt>
                <c:pt idx="215">
                  <c:v>1072</c:v>
                </c:pt>
                <c:pt idx="216">
                  <c:v>1008</c:v>
                </c:pt>
                <c:pt idx="217">
                  <c:v>985</c:v>
                </c:pt>
                <c:pt idx="218">
                  <c:v>997</c:v>
                </c:pt>
                <c:pt idx="219">
                  <c:v>1002</c:v>
                </c:pt>
                <c:pt idx="220">
                  <c:v>1070</c:v>
                </c:pt>
                <c:pt idx="221">
                  <c:v>1109</c:v>
                </c:pt>
                <c:pt idx="222">
                  <c:v>951</c:v>
                </c:pt>
                <c:pt idx="223">
                  <c:v>689</c:v>
                </c:pt>
                <c:pt idx="224">
                  <c:v>904</c:v>
                </c:pt>
                <c:pt idx="225">
                  <c:v>897</c:v>
                </c:pt>
                <c:pt idx="226">
                  <c:v>884</c:v>
                </c:pt>
                <c:pt idx="227">
                  <c:v>1038</c:v>
                </c:pt>
                <c:pt idx="228">
                  <c:v>1193</c:v>
                </c:pt>
                <c:pt idx="229">
                  <c:v>1123</c:v>
                </c:pt>
                <c:pt idx="230">
                  <c:v>899</c:v>
                </c:pt>
                <c:pt idx="231">
                  <c:v>847</c:v>
                </c:pt>
                <c:pt idx="232">
                  <c:v>505</c:v>
                </c:pt>
                <c:pt idx="233">
                  <c:v>770</c:v>
                </c:pt>
                <c:pt idx="234">
                  <c:v>944</c:v>
                </c:pt>
                <c:pt idx="235">
                  <c:v>1284</c:v>
                </c:pt>
                <c:pt idx="236">
                  <c:v>1383</c:v>
                </c:pt>
                <c:pt idx="237">
                  <c:v>706</c:v>
                </c:pt>
                <c:pt idx="238">
                  <c:v>494</c:v>
                </c:pt>
                <c:pt idx="239">
                  <c:v>1221</c:v>
                </c:pt>
                <c:pt idx="240">
                  <c:v>943</c:v>
                </c:pt>
                <c:pt idx="241">
                  <c:v>1110</c:v>
                </c:pt>
                <c:pt idx="242">
                  <c:v>1240</c:v>
                </c:pt>
                <c:pt idx="243">
                  <c:v>1085</c:v>
                </c:pt>
                <c:pt idx="244">
                  <c:v>935</c:v>
                </c:pt>
                <c:pt idx="245">
                  <c:v>897</c:v>
                </c:pt>
                <c:pt idx="246">
                  <c:v>704</c:v>
                </c:pt>
                <c:pt idx="247">
                  <c:v>709</c:v>
                </c:pt>
                <c:pt idx="248">
                  <c:v>888</c:v>
                </c:pt>
                <c:pt idx="249">
                  <c:v>909</c:v>
                </c:pt>
                <c:pt idx="250">
                  <c:v>889</c:v>
                </c:pt>
                <c:pt idx="251">
                  <c:v>1066</c:v>
                </c:pt>
                <c:pt idx="252">
                  <c:v>952</c:v>
                </c:pt>
                <c:pt idx="253">
                  <c:v>922</c:v>
                </c:pt>
                <c:pt idx="254">
                  <c:v>824</c:v>
                </c:pt>
                <c:pt idx="255">
                  <c:v>945</c:v>
                </c:pt>
                <c:pt idx="256">
                  <c:v>941</c:v>
                </c:pt>
                <c:pt idx="257">
                  <c:v>895</c:v>
                </c:pt>
                <c:pt idx="258">
                  <c:v>807</c:v>
                </c:pt>
                <c:pt idx="259">
                  <c:v>1161</c:v>
                </c:pt>
                <c:pt idx="260">
                  <c:v>996</c:v>
                </c:pt>
                <c:pt idx="261">
                  <c:v>794</c:v>
                </c:pt>
                <c:pt idx="262">
                  <c:v>819</c:v>
                </c:pt>
                <c:pt idx="263">
                  <c:v>1039</c:v>
                </c:pt>
                <c:pt idx="264">
                  <c:v>1175</c:v>
                </c:pt>
                <c:pt idx="265">
                  <c:v>1185</c:v>
                </c:pt>
                <c:pt idx="266">
                  <c:v>1142</c:v>
                </c:pt>
                <c:pt idx="267">
                  <c:v>835</c:v>
                </c:pt>
                <c:pt idx="268">
                  <c:v>916</c:v>
                </c:pt>
                <c:pt idx="269">
                  <c:v>928</c:v>
                </c:pt>
                <c:pt idx="270">
                  <c:v>980</c:v>
                </c:pt>
                <c:pt idx="271">
                  <c:v>963</c:v>
                </c:pt>
                <c:pt idx="272">
                  <c:v>990</c:v>
                </c:pt>
                <c:pt idx="273">
                  <c:v>815</c:v>
                </c:pt>
                <c:pt idx="274">
                  <c:v>1051</c:v>
                </c:pt>
                <c:pt idx="275">
                  <c:v>1065</c:v>
                </c:pt>
                <c:pt idx="276">
                  <c:v>1042</c:v>
                </c:pt>
                <c:pt idx="277">
                  <c:v>773</c:v>
                </c:pt>
                <c:pt idx="278">
                  <c:v>820</c:v>
                </c:pt>
                <c:pt idx="279">
                  <c:v>578</c:v>
                </c:pt>
                <c:pt idx="280">
                  <c:v>665</c:v>
                </c:pt>
                <c:pt idx="281">
                  <c:v>887</c:v>
                </c:pt>
                <c:pt idx="282">
                  <c:v>1117</c:v>
                </c:pt>
                <c:pt idx="283">
                  <c:v>1207</c:v>
                </c:pt>
                <c:pt idx="284">
                  <c:v>1051</c:v>
                </c:pt>
                <c:pt idx="285">
                  <c:v>1163</c:v>
                </c:pt>
                <c:pt idx="286">
                  <c:v>665</c:v>
                </c:pt>
                <c:pt idx="287">
                  <c:v>751</c:v>
                </c:pt>
                <c:pt idx="288">
                  <c:v>836</c:v>
                </c:pt>
                <c:pt idx="289">
                  <c:v>1161</c:v>
                </c:pt>
                <c:pt idx="290">
                  <c:v>980</c:v>
                </c:pt>
                <c:pt idx="291">
                  <c:v>855</c:v>
                </c:pt>
                <c:pt idx="292">
                  <c:v>935</c:v>
                </c:pt>
                <c:pt idx="293">
                  <c:v>1043</c:v>
                </c:pt>
                <c:pt idx="294">
                  <c:v>958</c:v>
                </c:pt>
                <c:pt idx="295">
                  <c:v>1064</c:v>
                </c:pt>
                <c:pt idx="296">
                  <c:v>897</c:v>
                </c:pt>
                <c:pt idx="297">
                  <c:v>916</c:v>
                </c:pt>
                <c:pt idx="298">
                  <c:v>939</c:v>
                </c:pt>
                <c:pt idx="299">
                  <c:v>759</c:v>
                </c:pt>
                <c:pt idx="300">
                  <c:v>643</c:v>
                </c:pt>
                <c:pt idx="301">
                  <c:v>766</c:v>
                </c:pt>
                <c:pt idx="302">
                  <c:v>869</c:v>
                </c:pt>
                <c:pt idx="303">
                  <c:v>948</c:v>
                </c:pt>
                <c:pt idx="304">
                  <c:v>1099</c:v>
                </c:pt>
                <c:pt idx="305">
                  <c:v>1085</c:v>
                </c:pt>
                <c:pt idx="306">
                  <c:v>877</c:v>
                </c:pt>
                <c:pt idx="307">
                  <c:v>740</c:v>
                </c:pt>
                <c:pt idx="308">
                  <c:v>784</c:v>
                </c:pt>
                <c:pt idx="309">
                  <c:v>822</c:v>
                </c:pt>
                <c:pt idx="310">
                  <c:v>917</c:v>
                </c:pt>
                <c:pt idx="311">
                  <c:v>827</c:v>
                </c:pt>
                <c:pt idx="312">
                  <c:v>923</c:v>
                </c:pt>
                <c:pt idx="313">
                  <c:v>702</c:v>
                </c:pt>
                <c:pt idx="314">
                  <c:v>868</c:v>
                </c:pt>
                <c:pt idx="315">
                  <c:v>699</c:v>
                </c:pt>
                <c:pt idx="316">
                  <c:v>754</c:v>
                </c:pt>
                <c:pt idx="317">
                  <c:v>1044</c:v>
                </c:pt>
                <c:pt idx="318">
                  <c:v>910</c:v>
                </c:pt>
                <c:pt idx="319">
                  <c:v>964</c:v>
                </c:pt>
                <c:pt idx="320">
                  <c:v>657</c:v>
                </c:pt>
                <c:pt idx="321">
                  <c:v>593</c:v>
                </c:pt>
                <c:pt idx="322">
                  <c:v>728</c:v>
                </c:pt>
                <c:pt idx="323">
                  <c:v>669</c:v>
                </c:pt>
                <c:pt idx="324">
                  <c:v>807</c:v>
                </c:pt>
                <c:pt idx="325">
                  <c:v>920</c:v>
                </c:pt>
                <c:pt idx="326">
                  <c:v>942</c:v>
                </c:pt>
                <c:pt idx="327">
                  <c:v>731</c:v>
                </c:pt>
                <c:pt idx="328">
                  <c:v>769</c:v>
                </c:pt>
                <c:pt idx="329">
                  <c:v>679</c:v>
                </c:pt>
                <c:pt idx="330">
                  <c:v>796</c:v>
                </c:pt>
                <c:pt idx="331">
                  <c:v>825</c:v>
                </c:pt>
                <c:pt idx="332">
                  <c:v>782</c:v>
                </c:pt>
                <c:pt idx="333">
                  <c:v>1003</c:v>
                </c:pt>
                <c:pt idx="334">
                  <c:v>806</c:v>
                </c:pt>
                <c:pt idx="335">
                  <c:v>901</c:v>
                </c:pt>
                <c:pt idx="336">
                  <c:v>820</c:v>
                </c:pt>
                <c:pt idx="337">
                  <c:v>840</c:v>
                </c:pt>
                <c:pt idx="338">
                  <c:v>829</c:v>
                </c:pt>
                <c:pt idx="339">
                  <c:v>1034</c:v>
                </c:pt>
                <c:pt idx="340">
                  <c:v>993</c:v>
                </c:pt>
                <c:pt idx="341">
                  <c:v>986</c:v>
                </c:pt>
                <c:pt idx="342">
                  <c:v>709</c:v>
                </c:pt>
                <c:pt idx="343">
                  <c:v>919</c:v>
                </c:pt>
                <c:pt idx="344">
                  <c:v>1093</c:v>
                </c:pt>
                <c:pt idx="345">
                  <c:v>1030</c:v>
                </c:pt>
                <c:pt idx="346">
                  <c:v>1055</c:v>
                </c:pt>
                <c:pt idx="347">
                  <c:v>995</c:v>
                </c:pt>
                <c:pt idx="348">
                  <c:v>1006</c:v>
                </c:pt>
                <c:pt idx="349">
                  <c:v>810</c:v>
                </c:pt>
                <c:pt idx="350">
                  <c:v>991</c:v>
                </c:pt>
                <c:pt idx="351">
                  <c:v>819</c:v>
                </c:pt>
                <c:pt idx="352">
                  <c:v>815</c:v>
                </c:pt>
                <c:pt idx="353">
                  <c:v>855</c:v>
                </c:pt>
                <c:pt idx="354">
                  <c:v>1054</c:v>
                </c:pt>
                <c:pt idx="355">
                  <c:v>876</c:v>
                </c:pt>
                <c:pt idx="356">
                  <c:v>738</c:v>
                </c:pt>
                <c:pt idx="357">
                  <c:v>866</c:v>
                </c:pt>
                <c:pt idx="358">
                  <c:v>834</c:v>
                </c:pt>
                <c:pt idx="359">
                  <c:v>860</c:v>
                </c:pt>
                <c:pt idx="360">
                  <c:v>757</c:v>
                </c:pt>
                <c:pt idx="361">
                  <c:v>844</c:v>
                </c:pt>
                <c:pt idx="362">
                  <c:v>575</c:v>
                </c:pt>
                <c:pt idx="363">
                  <c:v>577</c:v>
                </c:pt>
                <c:pt idx="364">
                  <c:v>717</c:v>
                </c:pt>
                <c:pt idx="365">
                  <c:v>1077</c:v>
                </c:pt>
                <c:pt idx="366">
                  <c:v>975</c:v>
                </c:pt>
                <c:pt idx="367">
                  <c:v>1101</c:v>
                </c:pt>
                <c:pt idx="368">
                  <c:v>931</c:v>
                </c:pt>
                <c:pt idx="369">
                  <c:v>983</c:v>
                </c:pt>
                <c:pt idx="370">
                  <c:v>824</c:v>
                </c:pt>
                <c:pt idx="371">
                  <c:v>707</c:v>
                </c:pt>
                <c:pt idx="372">
                  <c:v>742</c:v>
                </c:pt>
                <c:pt idx="373">
                  <c:v>699</c:v>
                </c:pt>
                <c:pt idx="374">
                  <c:v>912</c:v>
                </c:pt>
                <c:pt idx="375">
                  <c:v>1099</c:v>
                </c:pt>
                <c:pt idx="376">
                  <c:v>827</c:v>
                </c:pt>
                <c:pt idx="377">
                  <c:v>976</c:v>
                </c:pt>
                <c:pt idx="378">
                  <c:v>1172</c:v>
                </c:pt>
                <c:pt idx="379">
                  <c:v>945</c:v>
                </c:pt>
                <c:pt idx="380">
                  <c:v>1150</c:v>
                </c:pt>
                <c:pt idx="381">
                  <c:v>1271</c:v>
                </c:pt>
                <c:pt idx="382">
                  <c:v>1163</c:v>
                </c:pt>
                <c:pt idx="383">
                  <c:v>1106</c:v>
                </c:pt>
                <c:pt idx="384">
                  <c:v>1033</c:v>
                </c:pt>
                <c:pt idx="385">
                  <c:v>831</c:v>
                </c:pt>
                <c:pt idx="386">
                  <c:v>867</c:v>
                </c:pt>
                <c:pt idx="387">
                  <c:v>995</c:v>
                </c:pt>
                <c:pt idx="388">
                  <c:v>1142</c:v>
                </c:pt>
                <c:pt idx="389">
                  <c:v>1060</c:v>
                </c:pt>
                <c:pt idx="390">
                  <c:v>1185</c:v>
                </c:pt>
                <c:pt idx="391">
                  <c:v>1125</c:v>
                </c:pt>
                <c:pt idx="392">
                  <c:v>952</c:v>
                </c:pt>
                <c:pt idx="393">
                  <c:v>1016</c:v>
                </c:pt>
                <c:pt idx="394">
                  <c:v>990</c:v>
                </c:pt>
                <c:pt idx="395">
                  <c:v>1219</c:v>
                </c:pt>
                <c:pt idx="396">
                  <c:v>1147</c:v>
                </c:pt>
                <c:pt idx="397">
                  <c:v>1032</c:v>
                </c:pt>
                <c:pt idx="398">
                  <c:v>805</c:v>
                </c:pt>
                <c:pt idx="399">
                  <c:v>877</c:v>
                </c:pt>
                <c:pt idx="400">
                  <c:v>807</c:v>
                </c:pt>
                <c:pt idx="401">
                  <c:v>966</c:v>
                </c:pt>
                <c:pt idx="402">
                  <c:v>874</c:v>
                </c:pt>
                <c:pt idx="403">
                  <c:v>1343</c:v>
                </c:pt>
                <c:pt idx="404">
                  <c:v>1116</c:v>
                </c:pt>
                <c:pt idx="405">
                  <c:v>928</c:v>
                </c:pt>
                <c:pt idx="406">
                  <c:v>903</c:v>
                </c:pt>
                <c:pt idx="407">
                  <c:v>526</c:v>
                </c:pt>
                <c:pt idx="408">
                  <c:v>607</c:v>
                </c:pt>
                <c:pt idx="409">
                  <c:v>910</c:v>
                </c:pt>
                <c:pt idx="410">
                  <c:v>1015</c:v>
                </c:pt>
                <c:pt idx="411">
                  <c:v>1222</c:v>
                </c:pt>
                <c:pt idx="412">
                  <c:v>725</c:v>
                </c:pt>
                <c:pt idx="413">
                  <c:v>972</c:v>
                </c:pt>
                <c:pt idx="414">
                  <c:v>899</c:v>
                </c:pt>
                <c:pt idx="415">
                  <c:v>741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84B-4634-B364-CA351AE8756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Tanuki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Sheet1!$F$2:$F$417</c:f>
              <c:numCache>
                <c:formatCode>General</c:formatCode>
                <c:ptCount val="416"/>
                <c:pt idx="0">
                  <c:v>3699</c:v>
                </c:pt>
                <c:pt idx="1">
                  <c:v>3434</c:v>
                </c:pt>
                <c:pt idx="2">
                  <c:v>3620</c:v>
                </c:pt>
                <c:pt idx="3">
                  <c:v>3861</c:v>
                </c:pt>
                <c:pt idx="4">
                  <c:v>4180</c:v>
                </c:pt>
                <c:pt idx="5">
                  <c:v>3901</c:v>
                </c:pt>
                <c:pt idx="6">
                  <c:v>3907</c:v>
                </c:pt>
                <c:pt idx="7">
                  <c:v>3791</c:v>
                </c:pt>
                <c:pt idx="8">
                  <c:v>4049</c:v>
                </c:pt>
                <c:pt idx="9">
                  <c:v>4824</c:v>
                </c:pt>
                <c:pt idx="10">
                  <c:v>4136</c:v>
                </c:pt>
                <c:pt idx="11">
                  <c:v>4321</c:v>
                </c:pt>
                <c:pt idx="12">
                  <c:v>4181</c:v>
                </c:pt>
                <c:pt idx="13">
                  <c:v>3655</c:v>
                </c:pt>
                <c:pt idx="14">
                  <c:v>3667</c:v>
                </c:pt>
                <c:pt idx="15">
                  <c:v>3887</c:v>
                </c:pt>
                <c:pt idx="16">
                  <c:v>4258</c:v>
                </c:pt>
                <c:pt idx="17">
                  <c:v>4207</c:v>
                </c:pt>
                <c:pt idx="18">
                  <c:v>4199</c:v>
                </c:pt>
                <c:pt idx="19">
                  <c:v>4235</c:v>
                </c:pt>
                <c:pt idx="20">
                  <c:v>3765</c:v>
                </c:pt>
                <c:pt idx="21">
                  <c:v>3653</c:v>
                </c:pt>
                <c:pt idx="22">
                  <c:v>3719</c:v>
                </c:pt>
                <c:pt idx="23">
                  <c:v>3496</c:v>
                </c:pt>
                <c:pt idx="24">
                  <c:v>3709</c:v>
                </c:pt>
                <c:pt idx="25">
                  <c:v>3854</c:v>
                </c:pt>
                <c:pt idx="26">
                  <c:v>3683</c:v>
                </c:pt>
                <c:pt idx="27">
                  <c:v>3886</c:v>
                </c:pt>
                <c:pt idx="28">
                  <c:v>4461</c:v>
                </c:pt>
                <c:pt idx="29">
                  <c:v>4210</c:v>
                </c:pt>
                <c:pt idx="30">
                  <c:v>3888</c:v>
                </c:pt>
                <c:pt idx="31">
                  <c:v>4198</c:v>
                </c:pt>
                <c:pt idx="32">
                  <c:v>4606</c:v>
                </c:pt>
                <c:pt idx="33">
                  <c:v>4511</c:v>
                </c:pt>
                <c:pt idx="34">
                  <c:v>4290</c:v>
                </c:pt>
                <c:pt idx="35">
                  <c:v>4160</c:v>
                </c:pt>
                <c:pt idx="36">
                  <c:v>3872</c:v>
                </c:pt>
                <c:pt idx="37">
                  <c:v>4019</c:v>
                </c:pt>
                <c:pt idx="38">
                  <c:v>5102</c:v>
                </c:pt>
                <c:pt idx="39">
                  <c:v>5519</c:v>
                </c:pt>
                <c:pt idx="40">
                  <c:v>5057</c:v>
                </c:pt>
                <c:pt idx="41">
                  <c:v>5242</c:v>
                </c:pt>
                <c:pt idx="42">
                  <c:v>4364</c:v>
                </c:pt>
                <c:pt idx="43">
                  <c:v>4548</c:v>
                </c:pt>
                <c:pt idx="44">
                  <c:v>4212</c:v>
                </c:pt>
                <c:pt idx="45">
                  <c:v>4927</c:v>
                </c:pt>
                <c:pt idx="46">
                  <c:v>5370</c:v>
                </c:pt>
                <c:pt idx="47">
                  <c:v>5159</c:v>
                </c:pt>
                <c:pt idx="48">
                  <c:v>4648</c:v>
                </c:pt>
                <c:pt idx="49">
                  <c:v>4571</c:v>
                </c:pt>
                <c:pt idx="50">
                  <c:v>4678</c:v>
                </c:pt>
                <c:pt idx="51">
                  <c:v>4682</c:v>
                </c:pt>
                <c:pt idx="52">
                  <c:v>4879</c:v>
                </c:pt>
                <c:pt idx="53">
                  <c:v>5186</c:v>
                </c:pt>
                <c:pt idx="54">
                  <c:v>5137</c:v>
                </c:pt>
                <c:pt idx="55">
                  <c:v>4877</c:v>
                </c:pt>
                <c:pt idx="56">
                  <c:v>4862</c:v>
                </c:pt>
                <c:pt idx="57">
                  <c:v>5168</c:v>
                </c:pt>
                <c:pt idx="58">
                  <c:v>5035</c:v>
                </c:pt>
                <c:pt idx="59">
                  <c:v>5927</c:v>
                </c:pt>
                <c:pt idx="60">
                  <c:v>6651</c:v>
                </c:pt>
                <c:pt idx="61">
                  <c:v>6218</c:v>
                </c:pt>
                <c:pt idx="62">
                  <c:v>5416</c:v>
                </c:pt>
                <c:pt idx="63">
                  <c:v>5352</c:v>
                </c:pt>
                <c:pt idx="64">
                  <c:v>5300</c:v>
                </c:pt>
                <c:pt idx="65">
                  <c:v>4636</c:v>
                </c:pt>
                <c:pt idx="66">
                  <c:v>4588</c:v>
                </c:pt>
                <c:pt idx="67">
                  <c:v>5443</c:v>
                </c:pt>
                <c:pt idx="68">
                  <c:v>5669</c:v>
                </c:pt>
                <c:pt idx="69">
                  <c:v>4991</c:v>
                </c:pt>
                <c:pt idx="70">
                  <c:v>4969</c:v>
                </c:pt>
                <c:pt idx="71">
                  <c:v>5008</c:v>
                </c:pt>
                <c:pt idx="72">
                  <c:v>5117</c:v>
                </c:pt>
                <c:pt idx="73">
                  <c:v>5521</c:v>
                </c:pt>
                <c:pt idx="74">
                  <c:v>6046</c:v>
                </c:pt>
                <c:pt idx="75">
                  <c:v>6638</c:v>
                </c:pt>
                <c:pt idx="76">
                  <c:v>6990</c:v>
                </c:pt>
                <c:pt idx="77">
                  <c:v>6706</c:v>
                </c:pt>
                <c:pt idx="78">
                  <c:v>7152</c:v>
                </c:pt>
                <c:pt idx="79">
                  <c:v>6780</c:v>
                </c:pt>
                <c:pt idx="80">
                  <c:v>7650</c:v>
                </c:pt>
                <c:pt idx="81">
                  <c:v>8251</c:v>
                </c:pt>
                <c:pt idx="82">
                  <c:v>8542</c:v>
                </c:pt>
                <c:pt idx="83">
                  <c:v>7325</c:v>
                </c:pt>
                <c:pt idx="84">
                  <c:v>7109</c:v>
                </c:pt>
                <c:pt idx="85">
                  <c:v>7367</c:v>
                </c:pt>
                <c:pt idx="86">
                  <c:v>7864</c:v>
                </c:pt>
                <c:pt idx="87">
                  <c:v>8492</c:v>
                </c:pt>
                <c:pt idx="88">
                  <c:v>8519</c:v>
                </c:pt>
                <c:pt idx="89">
                  <c:v>8611</c:v>
                </c:pt>
                <c:pt idx="90">
                  <c:v>6957</c:v>
                </c:pt>
                <c:pt idx="91">
                  <c:v>7360</c:v>
                </c:pt>
                <c:pt idx="92">
                  <c:v>6709</c:v>
                </c:pt>
                <c:pt idx="93">
                  <c:v>6394</c:v>
                </c:pt>
                <c:pt idx="94">
                  <c:v>7172</c:v>
                </c:pt>
                <c:pt idx="95">
                  <c:v>7491</c:v>
                </c:pt>
                <c:pt idx="96">
                  <c:v>7922</c:v>
                </c:pt>
                <c:pt idx="97">
                  <c:v>7045</c:v>
                </c:pt>
                <c:pt idx="98">
                  <c:v>7339</c:v>
                </c:pt>
                <c:pt idx="99">
                  <c:v>7126</c:v>
                </c:pt>
                <c:pt idx="100">
                  <c:v>7056</c:v>
                </c:pt>
                <c:pt idx="101">
                  <c:v>6989</c:v>
                </c:pt>
                <c:pt idx="102">
                  <c:v>6939</c:v>
                </c:pt>
                <c:pt idx="103">
                  <c:v>6891</c:v>
                </c:pt>
                <c:pt idx="104">
                  <c:v>6100</c:v>
                </c:pt>
                <c:pt idx="105">
                  <c:v>5748</c:v>
                </c:pt>
                <c:pt idx="106">
                  <c:v>5859</c:v>
                </c:pt>
                <c:pt idx="107">
                  <c:v>6642</c:v>
                </c:pt>
                <c:pt idx="108">
                  <c:v>6756</c:v>
                </c:pt>
                <c:pt idx="109">
                  <c:v>6951</c:v>
                </c:pt>
                <c:pt idx="110">
                  <c:v>6692</c:v>
                </c:pt>
                <c:pt idx="111">
                  <c:v>5982</c:v>
                </c:pt>
                <c:pt idx="112">
                  <c:v>5679</c:v>
                </c:pt>
                <c:pt idx="113">
                  <c:v>5474</c:v>
                </c:pt>
                <c:pt idx="114">
                  <c:v>5332</c:v>
                </c:pt>
                <c:pt idx="115">
                  <c:v>5315</c:v>
                </c:pt>
                <c:pt idx="116">
                  <c:v>6219</c:v>
                </c:pt>
                <c:pt idx="117">
                  <c:v>6131</c:v>
                </c:pt>
                <c:pt idx="118">
                  <c:v>5313</c:v>
                </c:pt>
                <c:pt idx="119">
                  <c:v>5455</c:v>
                </c:pt>
                <c:pt idx="120">
                  <c:v>5823</c:v>
                </c:pt>
                <c:pt idx="121">
                  <c:v>4574</c:v>
                </c:pt>
                <c:pt idx="122">
                  <c:v>4641</c:v>
                </c:pt>
                <c:pt idx="123">
                  <c:v>5439</c:v>
                </c:pt>
                <c:pt idx="124">
                  <c:v>5114</c:v>
                </c:pt>
                <c:pt idx="125">
                  <c:v>5495</c:v>
                </c:pt>
                <c:pt idx="126">
                  <c:v>5990</c:v>
                </c:pt>
                <c:pt idx="127">
                  <c:v>6284</c:v>
                </c:pt>
                <c:pt idx="128">
                  <c:v>6395</c:v>
                </c:pt>
                <c:pt idx="129">
                  <c:v>6539</c:v>
                </c:pt>
                <c:pt idx="130">
                  <c:v>7260</c:v>
                </c:pt>
                <c:pt idx="131">
                  <c:v>6764</c:v>
                </c:pt>
                <c:pt idx="132">
                  <c:v>7214</c:v>
                </c:pt>
                <c:pt idx="133">
                  <c:v>7702</c:v>
                </c:pt>
                <c:pt idx="134">
                  <c:v>7786</c:v>
                </c:pt>
                <c:pt idx="135">
                  <c:v>8233</c:v>
                </c:pt>
                <c:pt idx="136">
                  <c:v>7920</c:v>
                </c:pt>
                <c:pt idx="137">
                  <c:v>8812</c:v>
                </c:pt>
                <c:pt idx="138">
                  <c:v>8517</c:v>
                </c:pt>
                <c:pt idx="139">
                  <c:v>7367</c:v>
                </c:pt>
                <c:pt idx="140">
                  <c:v>7481</c:v>
                </c:pt>
                <c:pt idx="141">
                  <c:v>7617</c:v>
                </c:pt>
                <c:pt idx="142">
                  <c:v>7783</c:v>
                </c:pt>
                <c:pt idx="143">
                  <c:v>7306</c:v>
                </c:pt>
                <c:pt idx="144">
                  <c:v>8186</c:v>
                </c:pt>
                <c:pt idx="145">
                  <c:v>9028</c:v>
                </c:pt>
                <c:pt idx="146">
                  <c:v>8572</c:v>
                </c:pt>
                <c:pt idx="147">
                  <c:v>8263</c:v>
                </c:pt>
                <c:pt idx="148">
                  <c:v>7848</c:v>
                </c:pt>
                <c:pt idx="149">
                  <c:v>8515</c:v>
                </c:pt>
                <c:pt idx="150">
                  <c:v>9313</c:v>
                </c:pt>
                <c:pt idx="151">
                  <c:v>8704</c:v>
                </c:pt>
                <c:pt idx="152">
                  <c:v>8809</c:v>
                </c:pt>
                <c:pt idx="153">
                  <c:v>7311</c:v>
                </c:pt>
                <c:pt idx="154">
                  <c:v>7679</c:v>
                </c:pt>
                <c:pt idx="155">
                  <c:v>7714</c:v>
                </c:pt>
                <c:pt idx="156">
                  <c:v>8622</c:v>
                </c:pt>
                <c:pt idx="157">
                  <c:v>10423</c:v>
                </c:pt>
                <c:pt idx="158">
                  <c:v>14441</c:v>
                </c:pt>
                <c:pt idx="159">
                  <c:v>13501</c:v>
                </c:pt>
                <c:pt idx="160">
                  <c:v>12033</c:v>
                </c:pt>
                <c:pt idx="161">
                  <c:v>12479</c:v>
                </c:pt>
                <c:pt idx="162">
                  <c:v>12941</c:v>
                </c:pt>
                <c:pt idx="163">
                  <c:v>12986</c:v>
                </c:pt>
                <c:pt idx="164">
                  <c:v>14134</c:v>
                </c:pt>
                <c:pt idx="165">
                  <c:v>16223</c:v>
                </c:pt>
                <c:pt idx="166">
                  <c:v>17108</c:v>
                </c:pt>
                <c:pt idx="167">
                  <c:v>14062</c:v>
                </c:pt>
                <c:pt idx="168">
                  <c:v>13727</c:v>
                </c:pt>
                <c:pt idx="169">
                  <c:v>12522</c:v>
                </c:pt>
                <c:pt idx="170">
                  <c:v>13745</c:v>
                </c:pt>
                <c:pt idx="171">
                  <c:v>14320</c:v>
                </c:pt>
                <c:pt idx="172">
                  <c:v>13805</c:v>
                </c:pt>
                <c:pt idx="173">
                  <c:v>12983</c:v>
                </c:pt>
                <c:pt idx="174">
                  <c:v>10064</c:v>
                </c:pt>
                <c:pt idx="175">
                  <c:v>9806</c:v>
                </c:pt>
                <c:pt idx="176">
                  <c:v>8486</c:v>
                </c:pt>
                <c:pt idx="177">
                  <c:v>9619</c:v>
                </c:pt>
                <c:pt idx="178">
                  <c:v>10708</c:v>
                </c:pt>
                <c:pt idx="179">
                  <c:v>11589</c:v>
                </c:pt>
                <c:pt idx="180">
                  <c:v>12079</c:v>
                </c:pt>
                <c:pt idx="181">
                  <c:v>9154</c:v>
                </c:pt>
                <c:pt idx="182">
                  <c:v>9297</c:v>
                </c:pt>
                <c:pt idx="183">
                  <c:v>9774</c:v>
                </c:pt>
                <c:pt idx="184">
                  <c:v>11285</c:v>
                </c:pt>
                <c:pt idx="185">
                  <c:v>12547</c:v>
                </c:pt>
                <c:pt idx="186">
                  <c:v>12811</c:v>
                </c:pt>
                <c:pt idx="187">
                  <c:v>13074</c:v>
                </c:pt>
                <c:pt idx="188">
                  <c:v>13552</c:v>
                </c:pt>
                <c:pt idx="189">
                  <c:v>11953</c:v>
                </c:pt>
                <c:pt idx="190">
                  <c:v>12531</c:v>
                </c:pt>
                <c:pt idx="191">
                  <c:v>14123</c:v>
                </c:pt>
                <c:pt idx="192">
                  <c:v>17152</c:v>
                </c:pt>
                <c:pt idx="193">
                  <c:v>15486</c:v>
                </c:pt>
                <c:pt idx="194">
                  <c:v>15746</c:v>
                </c:pt>
                <c:pt idx="195">
                  <c:v>12318</c:v>
                </c:pt>
                <c:pt idx="196">
                  <c:v>12890</c:v>
                </c:pt>
                <c:pt idx="197">
                  <c:v>14300</c:v>
                </c:pt>
                <c:pt idx="198">
                  <c:v>14702</c:v>
                </c:pt>
                <c:pt idx="199">
                  <c:v>15169</c:v>
                </c:pt>
                <c:pt idx="200">
                  <c:v>17051</c:v>
                </c:pt>
                <c:pt idx="201">
                  <c:v>16358</c:v>
                </c:pt>
                <c:pt idx="202">
                  <c:v>14261</c:v>
                </c:pt>
                <c:pt idx="203">
                  <c:v>14080</c:v>
                </c:pt>
                <c:pt idx="204">
                  <c:v>13662</c:v>
                </c:pt>
                <c:pt idx="205">
                  <c:v>13603</c:v>
                </c:pt>
                <c:pt idx="206">
                  <c:v>12258</c:v>
                </c:pt>
                <c:pt idx="207">
                  <c:v>14408</c:v>
                </c:pt>
                <c:pt idx="208">
                  <c:v>13173</c:v>
                </c:pt>
                <c:pt idx="209">
                  <c:v>12185</c:v>
                </c:pt>
                <c:pt idx="210">
                  <c:v>11450</c:v>
                </c:pt>
                <c:pt idx="211">
                  <c:v>11328</c:v>
                </c:pt>
                <c:pt idx="212">
                  <c:v>11845</c:v>
                </c:pt>
                <c:pt idx="213">
                  <c:v>13028</c:v>
                </c:pt>
                <c:pt idx="214">
                  <c:v>13650</c:v>
                </c:pt>
                <c:pt idx="215">
                  <c:v>13098</c:v>
                </c:pt>
                <c:pt idx="216">
                  <c:v>11436</c:v>
                </c:pt>
                <c:pt idx="217">
                  <c:v>11165</c:v>
                </c:pt>
                <c:pt idx="218">
                  <c:v>11231</c:v>
                </c:pt>
                <c:pt idx="219">
                  <c:v>12250</c:v>
                </c:pt>
                <c:pt idx="220">
                  <c:v>12051</c:v>
                </c:pt>
                <c:pt idx="221">
                  <c:v>11785</c:v>
                </c:pt>
                <c:pt idx="222">
                  <c:v>11318</c:v>
                </c:pt>
                <c:pt idx="223">
                  <c:v>10119</c:v>
                </c:pt>
                <c:pt idx="224">
                  <c:v>10326</c:v>
                </c:pt>
                <c:pt idx="225">
                  <c:v>12077</c:v>
                </c:pt>
                <c:pt idx="226">
                  <c:v>11149</c:v>
                </c:pt>
                <c:pt idx="227">
                  <c:v>11317</c:v>
                </c:pt>
                <c:pt idx="228">
                  <c:v>12085</c:v>
                </c:pt>
                <c:pt idx="229">
                  <c:v>12657</c:v>
                </c:pt>
                <c:pt idx="230">
                  <c:v>10085</c:v>
                </c:pt>
                <c:pt idx="231">
                  <c:v>9891</c:v>
                </c:pt>
                <c:pt idx="232">
                  <c:v>10242</c:v>
                </c:pt>
                <c:pt idx="233">
                  <c:v>9984</c:v>
                </c:pt>
                <c:pt idx="234">
                  <c:v>11212</c:v>
                </c:pt>
                <c:pt idx="235">
                  <c:v>11924</c:v>
                </c:pt>
                <c:pt idx="236">
                  <c:v>12201</c:v>
                </c:pt>
                <c:pt idx="237">
                  <c:v>10752</c:v>
                </c:pt>
                <c:pt idx="238">
                  <c:v>10396</c:v>
                </c:pt>
                <c:pt idx="239">
                  <c:v>9962</c:v>
                </c:pt>
                <c:pt idx="240">
                  <c:v>9762</c:v>
                </c:pt>
                <c:pt idx="241">
                  <c:v>10001</c:v>
                </c:pt>
                <c:pt idx="242">
                  <c:v>10510</c:v>
                </c:pt>
                <c:pt idx="243">
                  <c:v>10190</c:v>
                </c:pt>
                <c:pt idx="244">
                  <c:v>10149</c:v>
                </c:pt>
                <c:pt idx="245">
                  <c:v>10200</c:v>
                </c:pt>
                <c:pt idx="246">
                  <c:v>9732</c:v>
                </c:pt>
                <c:pt idx="247">
                  <c:v>10248</c:v>
                </c:pt>
                <c:pt idx="248">
                  <c:v>9510</c:v>
                </c:pt>
                <c:pt idx="249">
                  <c:v>11486</c:v>
                </c:pt>
                <c:pt idx="250">
                  <c:v>10739</c:v>
                </c:pt>
                <c:pt idx="251">
                  <c:v>11715</c:v>
                </c:pt>
                <c:pt idx="252">
                  <c:v>10594</c:v>
                </c:pt>
                <c:pt idx="253">
                  <c:v>9711</c:v>
                </c:pt>
                <c:pt idx="254">
                  <c:v>9510</c:v>
                </c:pt>
                <c:pt idx="255">
                  <c:v>10363</c:v>
                </c:pt>
                <c:pt idx="256">
                  <c:v>11144</c:v>
                </c:pt>
                <c:pt idx="257">
                  <c:v>10128</c:v>
                </c:pt>
                <c:pt idx="258">
                  <c:v>9438</c:v>
                </c:pt>
                <c:pt idx="259">
                  <c:v>10838</c:v>
                </c:pt>
                <c:pt idx="260">
                  <c:v>10475</c:v>
                </c:pt>
                <c:pt idx="261">
                  <c:v>10915</c:v>
                </c:pt>
                <c:pt idx="262">
                  <c:v>11469</c:v>
                </c:pt>
                <c:pt idx="263">
                  <c:v>10955</c:v>
                </c:pt>
                <c:pt idx="264">
                  <c:v>10702</c:v>
                </c:pt>
                <c:pt idx="265">
                  <c:v>11162</c:v>
                </c:pt>
                <c:pt idx="266">
                  <c:v>9921</c:v>
                </c:pt>
                <c:pt idx="267">
                  <c:v>9029</c:v>
                </c:pt>
                <c:pt idx="268">
                  <c:v>8875</c:v>
                </c:pt>
                <c:pt idx="269">
                  <c:v>10600</c:v>
                </c:pt>
                <c:pt idx="270">
                  <c:v>11027</c:v>
                </c:pt>
                <c:pt idx="271">
                  <c:v>10910</c:v>
                </c:pt>
                <c:pt idx="272">
                  <c:v>11044</c:v>
                </c:pt>
                <c:pt idx="273">
                  <c:v>10652</c:v>
                </c:pt>
                <c:pt idx="274">
                  <c:v>10182</c:v>
                </c:pt>
                <c:pt idx="275">
                  <c:v>10468</c:v>
                </c:pt>
                <c:pt idx="276">
                  <c:v>10695</c:v>
                </c:pt>
                <c:pt idx="277">
                  <c:v>10795</c:v>
                </c:pt>
                <c:pt idx="278">
                  <c:v>11045</c:v>
                </c:pt>
                <c:pt idx="279">
                  <c:v>10180</c:v>
                </c:pt>
                <c:pt idx="280">
                  <c:v>9954</c:v>
                </c:pt>
                <c:pt idx="281">
                  <c:v>9344</c:v>
                </c:pt>
                <c:pt idx="282">
                  <c:v>10917</c:v>
                </c:pt>
                <c:pt idx="283">
                  <c:v>12253</c:v>
                </c:pt>
                <c:pt idx="284">
                  <c:v>10871</c:v>
                </c:pt>
                <c:pt idx="285">
                  <c:v>11634</c:v>
                </c:pt>
                <c:pt idx="286">
                  <c:v>11098</c:v>
                </c:pt>
                <c:pt idx="287">
                  <c:v>10902</c:v>
                </c:pt>
                <c:pt idx="288">
                  <c:v>11291</c:v>
                </c:pt>
                <c:pt idx="289">
                  <c:v>11420</c:v>
                </c:pt>
                <c:pt idx="290">
                  <c:v>12024</c:v>
                </c:pt>
                <c:pt idx="291">
                  <c:v>12294</c:v>
                </c:pt>
                <c:pt idx="292">
                  <c:v>10913</c:v>
                </c:pt>
                <c:pt idx="293">
                  <c:v>10448</c:v>
                </c:pt>
                <c:pt idx="294">
                  <c:v>10309</c:v>
                </c:pt>
                <c:pt idx="295">
                  <c:v>10444</c:v>
                </c:pt>
                <c:pt idx="296">
                  <c:v>10325</c:v>
                </c:pt>
                <c:pt idx="297">
                  <c:v>10133</c:v>
                </c:pt>
                <c:pt idx="298">
                  <c:v>10064</c:v>
                </c:pt>
                <c:pt idx="299">
                  <c:v>10404</c:v>
                </c:pt>
                <c:pt idx="300">
                  <c:v>9948</c:v>
                </c:pt>
                <c:pt idx="301">
                  <c:v>9110</c:v>
                </c:pt>
                <c:pt idx="302">
                  <c:v>9250</c:v>
                </c:pt>
                <c:pt idx="303">
                  <c:v>8791</c:v>
                </c:pt>
                <c:pt idx="304">
                  <c:v>8726</c:v>
                </c:pt>
                <c:pt idx="305">
                  <c:v>8306</c:v>
                </c:pt>
                <c:pt idx="306">
                  <c:v>8359</c:v>
                </c:pt>
                <c:pt idx="307">
                  <c:v>7479</c:v>
                </c:pt>
                <c:pt idx="308">
                  <c:v>7647</c:v>
                </c:pt>
                <c:pt idx="309">
                  <c:v>7797</c:v>
                </c:pt>
                <c:pt idx="310">
                  <c:v>7441</c:v>
                </c:pt>
                <c:pt idx="311">
                  <c:v>7414</c:v>
                </c:pt>
                <c:pt idx="312">
                  <c:v>7069</c:v>
                </c:pt>
                <c:pt idx="313">
                  <c:v>7317</c:v>
                </c:pt>
                <c:pt idx="314">
                  <c:v>7064</c:v>
                </c:pt>
                <c:pt idx="315">
                  <c:v>6894</c:v>
                </c:pt>
                <c:pt idx="316">
                  <c:v>7345</c:v>
                </c:pt>
                <c:pt idx="317">
                  <c:v>7767</c:v>
                </c:pt>
                <c:pt idx="318">
                  <c:v>7359</c:v>
                </c:pt>
                <c:pt idx="319">
                  <c:v>6817</c:v>
                </c:pt>
                <c:pt idx="320">
                  <c:v>7201</c:v>
                </c:pt>
                <c:pt idx="321">
                  <c:v>7238</c:v>
                </c:pt>
                <c:pt idx="322">
                  <c:v>7516</c:v>
                </c:pt>
                <c:pt idx="323">
                  <c:v>7645</c:v>
                </c:pt>
                <c:pt idx="324">
                  <c:v>7090</c:v>
                </c:pt>
                <c:pt idx="325">
                  <c:v>7661</c:v>
                </c:pt>
                <c:pt idx="326">
                  <c:v>7222</c:v>
                </c:pt>
                <c:pt idx="327">
                  <c:v>7056</c:v>
                </c:pt>
                <c:pt idx="328">
                  <c:v>7196</c:v>
                </c:pt>
                <c:pt idx="329">
                  <c:v>6593</c:v>
                </c:pt>
                <c:pt idx="330">
                  <c:v>6729</c:v>
                </c:pt>
                <c:pt idx="331">
                  <c:v>7663</c:v>
                </c:pt>
                <c:pt idx="332">
                  <c:v>7080</c:v>
                </c:pt>
                <c:pt idx="333">
                  <c:v>7496</c:v>
                </c:pt>
                <c:pt idx="334">
                  <c:v>7771</c:v>
                </c:pt>
                <c:pt idx="335">
                  <c:v>7142</c:v>
                </c:pt>
                <c:pt idx="336">
                  <c:v>7054</c:v>
                </c:pt>
                <c:pt idx="337">
                  <c:v>7648</c:v>
                </c:pt>
                <c:pt idx="338">
                  <c:v>8428</c:v>
                </c:pt>
                <c:pt idx="339">
                  <c:v>8781</c:v>
                </c:pt>
                <c:pt idx="340">
                  <c:v>8498</c:v>
                </c:pt>
                <c:pt idx="341">
                  <c:v>9440</c:v>
                </c:pt>
                <c:pt idx="342">
                  <c:v>7618</c:v>
                </c:pt>
                <c:pt idx="343">
                  <c:v>7723</c:v>
                </c:pt>
                <c:pt idx="344">
                  <c:v>8766</c:v>
                </c:pt>
                <c:pt idx="345">
                  <c:v>8697</c:v>
                </c:pt>
                <c:pt idx="346">
                  <c:v>9105</c:v>
                </c:pt>
                <c:pt idx="347">
                  <c:v>8289</c:v>
                </c:pt>
                <c:pt idx="348">
                  <c:v>8237</c:v>
                </c:pt>
                <c:pt idx="349">
                  <c:v>7641</c:v>
                </c:pt>
                <c:pt idx="350">
                  <c:v>7646</c:v>
                </c:pt>
                <c:pt idx="351">
                  <c:v>7685</c:v>
                </c:pt>
                <c:pt idx="352">
                  <c:v>7156</c:v>
                </c:pt>
                <c:pt idx="353">
                  <c:v>7344</c:v>
                </c:pt>
                <c:pt idx="354">
                  <c:v>8440</c:v>
                </c:pt>
                <c:pt idx="355">
                  <c:v>8923</c:v>
                </c:pt>
                <c:pt idx="356">
                  <c:v>7910</c:v>
                </c:pt>
                <c:pt idx="357">
                  <c:v>8045</c:v>
                </c:pt>
                <c:pt idx="358">
                  <c:v>8290</c:v>
                </c:pt>
                <c:pt idx="359">
                  <c:v>9099</c:v>
                </c:pt>
                <c:pt idx="360">
                  <c:v>8814</c:v>
                </c:pt>
                <c:pt idx="361">
                  <c:v>8577</c:v>
                </c:pt>
                <c:pt idx="362">
                  <c:v>8588</c:v>
                </c:pt>
                <c:pt idx="363">
                  <c:v>9448</c:v>
                </c:pt>
                <c:pt idx="364">
                  <c:v>10356</c:v>
                </c:pt>
                <c:pt idx="365">
                  <c:v>11263</c:v>
                </c:pt>
                <c:pt idx="366">
                  <c:v>11274</c:v>
                </c:pt>
                <c:pt idx="367">
                  <c:v>12095</c:v>
                </c:pt>
                <c:pt idx="368">
                  <c:v>10843</c:v>
                </c:pt>
                <c:pt idx="369">
                  <c:v>11442</c:v>
                </c:pt>
                <c:pt idx="370">
                  <c:v>9830</c:v>
                </c:pt>
                <c:pt idx="371">
                  <c:v>8519</c:v>
                </c:pt>
                <c:pt idx="372">
                  <c:v>9734</c:v>
                </c:pt>
                <c:pt idx="373">
                  <c:v>10101</c:v>
                </c:pt>
                <c:pt idx="374">
                  <c:v>10808</c:v>
                </c:pt>
                <c:pt idx="375">
                  <c:v>11480</c:v>
                </c:pt>
                <c:pt idx="376">
                  <c:v>10835</c:v>
                </c:pt>
                <c:pt idx="377">
                  <c:v>9405</c:v>
                </c:pt>
                <c:pt idx="378">
                  <c:v>9851</c:v>
                </c:pt>
                <c:pt idx="379">
                  <c:v>8720</c:v>
                </c:pt>
                <c:pt idx="380">
                  <c:v>9991</c:v>
                </c:pt>
                <c:pt idx="381">
                  <c:v>10915</c:v>
                </c:pt>
                <c:pt idx="382">
                  <c:v>11155</c:v>
                </c:pt>
                <c:pt idx="383">
                  <c:v>10449</c:v>
                </c:pt>
                <c:pt idx="384">
                  <c:v>9407</c:v>
                </c:pt>
                <c:pt idx="385">
                  <c:v>9614</c:v>
                </c:pt>
                <c:pt idx="386">
                  <c:v>9571</c:v>
                </c:pt>
                <c:pt idx="387">
                  <c:v>9512</c:v>
                </c:pt>
                <c:pt idx="388">
                  <c:v>9928</c:v>
                </c:pt>
                <c:pt idx="389">
                  <c:v>10528</c:v>
                </c:pt>
                <c:pt idx="390">
                  <c:v>10880</c:v>
                </c:pt>
                <c:pt idx="391">
                  <c:v>9155</c:v>
                </c:pt>
                <c:pt idx="392">
                  <c:v>9022</c:v>
                </c:pt>
                <c:pt idx="393">
                  <c:v>9450</c:v>
                </c:pt>
                <c:pt idx="394">
                  <c:v>9321</c:v>
                </c:pt>
                <c:pt idx="395">
                  <c:v>11890</c:v>
                </c:pt>
                <c:pt idx="396">
                  <c:v>11804</c:v>
                </c:pt>
                <c:pt idx="397">
                  <c:v>12371</c:v>
                </c:pt>
                <c:pt idx="398">
                  <c:v>10429</c:v>
                </c:pt>
                <c:pt idx="399">
                  <c:v>9905</c:v>
                </c:pt>
                <c:pt idx="400">
                  <c:v>9511</c:v>
                </c:pt>
                <c:pt idx="401">
                  <c:v>9683</c:v>
                </c:pt>
                <c:pt idx="402">
                  <c:v>10510</c:v>
                </c:pt>
                <c:pt idx="403">
                  <c:v>12509</c:v>
                </c:pt>
                <c:pt idx="404">
                  <c:v>11261</c:v>
                </c:pt>
                <c:pt idx="405">
                  <c:v>9882</c:v>
                </c:pt>
                <c:pt idx="406">
                  <c:v>10032</c:v>
                </c:pt>
                <c:pt idx="407">
                  <c:v>10415</c:v>
                </c:pt>
                <c:pt idx="408">
                  <c:v>10801</c:v>
                </c:pt>
                <c:pt idx="409">
                  <c:v>11443</c:v>
                </c:pt>
                <c:pt idx="410">
                  <c:v>13159</c:v>
                </c:pt>
                <c:pt idx="411">
                  <c:v>13232</c:v>
                </c:pt>
                <c:pt idx="412">
                  <c:v>10931</c:v>
                </c:pt>
                <c:pt idx="413">
                  <c:v>11683</c:v>
                </c:pt>
                <c:pt idx="414">
                  <c:v>11832</c:v>
                </c:pt>
                <c:pt idx="415">
                  <c:v>11915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84B-4634-B364-CA351AE875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Orders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Sheet1!$B$2:$B$417</c:f>
              <c:numCache>
                <c:formatCode>General</c:formatCode>
                <c:ptCount val="416"/>
                <c:pt idx="0">
                  <c:v>164226</c:v>
                </c:pt>
                <c:pt idx="1">
                  <c:v>132578</c:v>
                </c:pt>
                <c:pt idx="2">
                  <c:v>136555</c:v>
                </c:pt>
                <c:pt idx="3">
                  <c:v>179472</c:v>
                </c:pt>
                <c:pt idx="4">
                  <c:v>205625</c:v>
                </c:pt>
                <c:pt idx="5">
                  <c:v>192001</c:v>
                </c:pt>
                <c:pt idx="6">
                  <c:v>133006</c:v>
                </c:pt>
                <c:pt idx="7">
                  <c:v>148126</c:v>
                </c:pt>
                <c:pt idx="8">
                  <c:v>148658</c:v>
                </c:pt>
                <c:pt idx="9">
                  <c:v>163496</c:v>
                </c:pt>
                <c:pt idx="10">
                  <c:v>191584</c:v>
                </c:pt>
                <c:pt idx="11">
                  <c:v>213070</c:v>
                </c:pt>
                <c:pt idx="12">
                  <c:v>205936</c:v>
                </c:pt>
                <c:pt idx="13">
                  <c:v>143388</c:v>
                </c:pt>
                <c:pt idx="14">
                  <c:v>146343</c:v>
                </c:pt>
                <c:pt idx="15">
                  <c:v>150448</c:v>
                </c:pt>
                <c:pt idx="16">
                  <c:v>166491</c:v>
                </c:pt>
                <c:pt idx="17">
                  <c:v>196845</c:v>
                </c:pt>
                <c:pt idx="18">
                  <c:v>218363</c:v>
                </c:pt>
                <c:pt idx="19">
                  <c:v>201035</c:v>
                </c:pt>
                <c:pt idx="20">
                  <c:v>142105</c:v>
                </c:pt>
                <c:pt idx="21">
                  <c:v>140479</c:v>
                </c:pt>
                <c:pt idx="22">
                  <c:v>145571</c:v>
                </c:pt>
                <c:pt idx="23">
                  <c:v>148658</c:v>
                </c:pt>
                <c:pt idx="24">
                  <c:v>194407</c:v>
                </c:pt>
                <c:pt idx="25">
                  <c:v>214615</c:v>
                </c:pt>
                <c:pt idx="26">
                  <c:v>201435</c:v>
                </c:pt>
                <c:pt idx="27">
                  <c:v>147173</c:v>
                </c:pt>
                <c:pt idx="28">
                  <c:v>143718</c:v>
                </c:pt>
                <c:pt idx="29">
                  <c:v>151948</c:v>
                </c:pt>
                <c:pt idx="30">
                  <c:v>157407</c:v>
                </c:pt>
                <c:pt idx="31">
                  <c:v>196384</c:v>
                </c:pt>
                <c:pt idx="32">
                  <c:v>220101</c:v>
                </c:pt>
                <c:pt idx="33">
                  <c:v>208294</c:v>
                </c:pt>
                <c:pt idx="34">
                  <c:v>151085</c:v>
                </c:pt>
                <c:pt idx="35">
                  <c:v>151947</c:v>
                </c:pt>
                <c:pt idx="36">
                  <c:v>158147</c:v>
                </c:pt>
                <c:pt idx="37">
                  <c:v>164689</c:v>
                </c:pt>
                <c:pt idx="38">
                  <c:v>214645</c:v>
                </c:pt>
                <c:pt idx="39">
                  <c:v>231986</c:v>
                </c:pt>
                <c:pt idx="40">
                  <c:v>211517</c:v>
                </c:pt>
                <c:pt idx="41">
                  <c:v>160405</c:v>
                </c:pt>
                <c:pt idx="42">
                  <c:v>159127</c:v>
                </c:pt>
                <c:pt idx="43">
                  <c:v>163844</c:v>
                </c:pt>
                <c:pt idx="44">
                  <c:v>176732</c:v>
                </c:pt>
                <c:pt idx="45">
                  <c:v>216861</c:v>
                </c:pt>
                <c:pt idx="46">
                  <c:v>237664</c:v>
                </c:pt>
                <c:pt idx="47">
                  <c:v>226234</c:v>
                </c:pt>
                <c:pt idx="48">
                  <c:v>159652</c:v>
                </c:pt>
                <c:pt idx="49">
                  <c:v>165759</c:v>
                </c:pt>
                <c:pt idx="50">
                  <c:v>169046</c:v>
                </c:pt>
                <c:pt idx="51">
                  <c:v>183820</c:v>
                </c:pt>
                <c:pt idx="52">
                  <c:v>228341</c:v>
                </c:pt>
                <c:pt idx="53">
                  <c:v>243919</c:v>
                </c:pt>
                <c:pt idx="54">
                  <c:v>219318</c:v>
                </c:pt>
                <c:pt idx="55">
                  <c:v>158111</c:v>
                </c:pt>
                <c:pt idx="56">
                  <c:v>158987</c:v>
                </c:pt>
                <c:pt idx="57">
                  <c:v>164670</c:v>
                </c:pt>
                <c:pt idx="58">
                  <c:v>173130</c:v>
                </c:pt>
                <c:pt idx="59">
                  <c:v>220015</c:v>
                </c:pt>
                <c:pt idx="60">
                  <c:v>245102</c:v>
                </c:pt>
                <c:pt idx="61">
                  <c:v>228136</c:v>
                </c:pt>
                <c:pt idx="62">
                  <c:v>156641</c:v>
                </c:pt>
                <c:pt idx="63">
                  <c:v>179349</c:v>
                </c:pt>
                <c:pt idx="64">
                  <c:v>209356</c:v>
                </c:pt>
                <c:pt idx="65">
                  <c:v>166510</c:v>
                </c:pt>
                <c:pt idx="66">
                  <c:v>207104</c:v>
                </c:pt>
                <c:pt idx="67">
                  <c:v>227420</c:v>
                </c:pt>
                <c:pt idx="68">
                  <c:v>214961</c:v>
                </c:pt>
                <c:pt idx="69">
                  <c:v>154509</c:v>
                </c:pt>
                <c:pt idx="70">
                  <c:v>173969</c:v>
                </c:pt>
                <c:pt idx="71">
                  <c:v>176734</c:v>
                </c:pt>
                <c:pt idx="72">
                  <c:v>185191</c:v>
                </c:pt>
                <c:pt idx="73">
                  <c:v>230035</c:v>
                </c:pt>
                <c:pt idx="74">
                  <c:v>243621</c:v>
                </c:pt>
                <c:pt idx="75">
                  <c:v>218858</c:v>
                </c:pt>
                <c:pt idx="76">
                  <c:v>169711</c:v>
                </c:pt>
                <c:pt idx="77">
                  <c:v>170387</c:v>
                </c:pt>
                <c:pt idx="78">
                  <c:v>174773</c:v>
                </c:pt>
                <c:pt idx="79">
                  <c:v>183941</c:v>
                </c:pt>
                <c:pt idx="80">
                  <c:v>222800</c:v>
                </c:pt>
                <c:pt idx="81">
                  <c:v>232997</c:v>
                </c:pt>
                <c:pt idx="82">
                  <c:v>212134</c:v>
                </c:pt>
                <c:pt idx="83">
                  <c:v>160818</c:v>
                </c:pt>
                <c:pt idx="84">
                  <c:v>167259</c:v>
                </c:pt>
                <c:pt idx="85">
                  <c:v>178871</c:v>
                </c:pt>
                <c:pt idx="86">
                  <c:v>183805</c:v>
                </c:pt>
                <c:pt idx="87">
                  <c:v>226971</c:v>
                </c:pt>
                <c:pt idx="88">
                  <c:v>243338</c:v>
                </c:pt>
                <c:pt idx="89">
                  <c:v>227922</c:v>
                </c:pt>
                <c:pt idx="90">
                  <c:v>161386</c:v>
                </c:pt>
                <c:pt idx="91">
                  <c:v>156956</c:v>
                </c:pt>
                <c:pt idx="92">
                  <c:v>164996</c:v>
                </c:pt>
                <c:pt idx="93">
                  <c:v>172448</c:v>
                </c:pt>
                <c:pt idx="94">
                  <c:v>221694</c:v>
                </c:pt>
                <c:pt idx="95">
                  <c:v>247643</c:v>
                </c:pt>
                <c:pt idx="96">
                  <c:v>222164</c:v>
                </c:pt>
                <c:pt idx="97">
                  <c:v>160245</c:v>
                </c:pt>
                <c:pt idx="98">
                  <c:v>165223</c:v>
                </c:pt>
                <c:pt idx="99">
                  <c:v>173663</c:v>
                </c:pt>
                <c:pt idx="100">
                  <c:v>190382</c:v>
                </c:pt>
                <c:pt idx="101">
                  <c:v>234062</c:v>
                </c:pt>
                <c:pt idx="102">
                  <c:v>258532</c:v>
                </c:pt>
                <c:pt idx="103">
                  <c:v>232729</c:v>
                </c:pt>
                <c:pt idx="104">
                  <c:v>167540</c:v>
                </c:pt>
                <c:pt idx="105">
                  <c:v>176263</c:v>
                </c:pt>
                <c:pt idx="106">
                  <c:v>180345</c:v>
                </c:pt>
                <c:pt idx="107">
                  <c:v>185253</c:v>
                </c:pt>
                <c:pt idx="108">
                  <c:v>232837</c:v>
                </c:pt>
                <c:pt idx="109">
                  <c:v>259854</c:v>
                </c:pt>
                <c:pt idx="110">
                  <c:v>233076</c:v>
                </c:pt>
                <c:pt idx="111">
                  <c:v>169503</c:v>
                </c:pt>
                <c:pt idx="112">
                  <c:v>177195</c:v>
                </c:pt>
                <c:pt idx="113">
                  <c:v>182397</c:v>
                </c:pt>
                <c:pt idx="114">
                  <c:v>190514</c:v>
                </c:pt>
                <c:pt idx="115">
                  <c:v>228802</c:v>
                </c:pt>
                <c:pt idx="116">
                  <c:v>260318</c:v>
                </c:pt>
                <c:pt idx="117">
                  <c:v>231490</c:v>
                </c:pt>
                <c:pt idx="118">
                  <c:v>187410</c:v>
                </c:pt>
                <c:pt idx="119">
                  <c:v>201547</c:v>
                </c:pt>
                <c:pt idx="120">
                  <c:v>210077</c:v>
                </c:pt>
                <c:pt idx="121">
                  <c:v>133269</c:v>
                </c:pt>
                <c:pt idx="122">
                  <c:v>128930</c:v>
                </c:pt>
                <c:pt idx="123">
                  <c:v>187228</c:v>
                </c:pt>
                <c:pt idx="124">
                  <c:v>201731</c:v>
                </c:pt>
                <c:pt idx="125">
                  <c:v>192895</c:v>
                </c:pt>
                <c:pt idx="126">
                  <c:v>190774</c:v>
                </c:pt>
                <c:pt idx="127">
                  <c:v>188192</c:v>
                </c:pt>
                <c:pt idx="128">
                  <c:v>187222</c:v>
                </c:pt>
                <c:pt idx="129">
                  <c:v>202423</c:v>
                </c:pt>
                <c:pt idx="130">
                  <c:v>212421</c:v>
                </c:pt>
                <c:pt idx="131">
                  <c:v>208078</c:v>
                </c:pt>
                <c:pt idx="132">
                  <c:v>155645</c:v>
                </c:pt>
                <c:pt idx="133">
                  <c:v>159047</c:v>
                </c:pt>
                <c:pt idx="134">
                  <c:v>181567</c:v>
                </c:pt>
                <c:pt idx="135">
                  <c:v>175913</c:v>
                </c:pt>
                <c:pt idx="136">
                  <c:v>217796</c:v>
                </c:pt>
                <c:pt idx="137">
                  <c:v>237197</c:v>
                </c:pt>
                <c:pt idx="138">
                  <c:v>217233</c:v>
                </c:pt>
                <c:pt idx="139">
                  <c:v>158806</c:v>
                </c:pt>
                <c:pt idx="140">
                  <c:v>162949</c:v>
                </c:pt>
                <c:pt idx="141">
                  <c:v>162668</c:v>
                </c:pt>
                <c:pt idx="142">
                  <c:v>178032</c:v>
                </c:pt>
                <c:pt idx="143">
                  <c:v>220010</c:v>
                </c:pt>
                <c:pt idx="144">
                  <c:v>252021</c:v>
                </c:pt>
                <c:pt idx="145">
                  <c:v>228583</c:v>
                </c:pt>
                <c:pt idx="146">
                  <c:v>166308</c:v>
                </c:pt>
                <c:pt idx="147">
                  <c:v>163595</c:v>
                </c:pt>
                <c:pt idx="148">
                  <c:v>164291</c:v>
                </c:pt>
                <c:pt idx="149">
                  <c:v>177038</c:v>
                </c:pt>
                <c:pt idx="150">
                  <c:v>221351</c:v>
                </c:pt>
                <c:pt idx="151">
                  <c:v>249758</c:v>
                </c:pt>
                <c:pt idx="152">
                  <c:v>227342</c:v>
                </c:pt>
                <c:pt idx="153">
                  <c:v>151759</c:v>
                </c:pt>
                <c:pt idx="154">
                  <c:v>157592</c:v>
                </c:pt>
                <c:pt idx="155">
                  <c:v>169145</c:v>
                </c:pt>
                <c:pt idx="156">
                  <c:v>173215</c:v>
                </c:pt>
                <c:pt idx="157">
                  <c:v>224239</c:v>
                </c:pt>
                <c:pt idx="158">
                  <c:v>254146</c:v>
                </c:pt>
                <c:pt idx="159">
                  <c:v>234577</c:v>
                </c:pt>
                <c:pt idx="160">
                  <c:v>159971</c:v>
                </c:pt>
                <c:pt idx="161">
                  <c:v>168004</c:v>
                </c:pt>
                <c:pt idx="162">
                  <c:v>180962</c:v>
                </c:pt>
                <c:pt idx="163">
                  <c:v>181973</c:v>
                </c:pt>
                <c:pt idx="164">
                  <c:v>220754</c:v>
                </c:pt>
                <c:pt idx="165">
                  <c:v>222442</c:v>
                </c:pt>
                <c:pt idx="166">
                  <c:v>260476</c:v>
                </c:pt>
                <c:pt idx="167">
                  <c:v>160445</c:v>
                </c:pt>
                <c:pt idx="168">
                  <c:v>161560</c:v>
                </c:pt>
                <c:pt idx="169">
                  <c:v>166319</c:v>
                </c:pt>
                <c:pt idx="170">
                  <c:v>173655</c:v>
                </c:pt>
                <c:pt idx="171">
                  <c:v>188524</c:v>
                </c:pt>
                <c:pt idx="172">
                  <c:v>231723</c:v>
                </c:pt>
                <c:pt idx="173">
                  <c:v>232714</c:v>
                </c:pt>
                <c:pt idx="174">
                  <c:v>216324</c:v>
                </c:pt>
                <c:pt idx="175">
                  <c:v>249754</c:v>
                </c:pt>
                <c:pt idx="176">
                  <c:v>158166</c:v>
                </c:pt>
                <c:pt idx="177">
                  <c:v>164633</c:v>
                </c:pt>
                <c:pt idx="178">
                  <c:v>205515</c:v>
                </c:pt>
                <c:pt idx="179">
                  <c:v>229698</c:v>
                </c:pt>
                <c:pt idx="180">
                  <c:v>214011</c:v>
                </c:pt>
                <c:pt idx="181">
                  <c:v>143859</c:v>
                </c:pt>
                <c:pt idx="182">
                  <c:v>148677</c:v>
                </c:pt>
                <c:pt idx="183">
                  <c:v>156715</c:v>
                </c:pt>
                <c:pt idx="184">
                  <c:v>163734</c:v>
                </c:pt>
                <c:pt idx="185">
                  <c:v>210428</c:v>
                </c:pt>
                <c:pt idx="186">
                  <c:v>232843</c:v>
                </c:pt>
                <c:pt idx="187">
                  <c:v>231844</c:v>
                </c:pt>
                <c:pt idx="188">
                  <c:v>280364</c:v>
                </c:pt>
                <c:pt idx="189">
                  <c:v>156809</c:v>
                </c:pt>
                <c:pt idx="190">
                  <c:v>167826</c:v>
                </c:pt>
                <c:pt idx="191">
                  <c:v>172059</c:v>
                </c:pt>
                <c:pt idx="192">
                  <c:v>215238</c:v>
                </c:pt>
                <c:pt idx="193">
                  <c:v>244332</c:v>
                </c:pt>
                <c:pt idx="194">
                  <c:v>223419</c:v>
                </c:pt>
                <c:pt idx="195">
                  <c:v>159513</c:v>
                </c:pt>
                <c:pt idx="196">
                  <c:v>160915</c:v>
                </c:pt>
                <c:pt idx="197">
                  <c:v>163038</c:v>
                </c:pt>
                <c:pt idx="198">
                  <c:v>174309</c:v>
                </c:pt>
                <c:pt idx="199">
                  <c:v>223956</c:v>
                </c:pt>
                <c:pt idx="200">
                  <c:v>261969</c:v>
                </c:pt>
                <c:pt idx="201">
                  <c:v>247801</c:v>
                </c:pt>
                <c:pt idx="202">
                  <c:v>160591</c:v>
                </c:pt>
                <c:pt idx="203">
                  <c:v>162969</c:v>
                </c:pt>
                <c:pt idx="204">
                  <c:v>171878</c:v>
                </c:pt>
                <c:pt idx="205">
                  <c:v>191282</c:v>
                </c:pt>
                <c:pt idx="206">
                  <c:v>231632</c:v>
                </c:pt>
                <c:pt idx="207">
                  <c:v>265474</c:v>
                </c:pt>
                <c:pt idx="208">
                  <c:v>247557</c:v>
                </c:pt>
                <c:pt idx="209">
                  <c:v>160139</c:v>
                </c:pt>
                <c:pt idx="210">
                  <c:v>174476</c:v>
                </c:pt>
                <c:pt idx="211">
                  <c:v>180050</c:v>
                </c:pt>
                <c:pt idx="212">
                  <c:v>194739</c:v>
                </c:pt>
                <c:pt idx="213">
                  <c:v>234789</c:v>
                </c:pt>
                <c:pt idx="214">
                  <c:v>270791</c:v>
                </c:pt>
                <c:pt idx="215">
                  <c:v>255787</c:v>
                </c:pt>
                <c:pt idx="216">
                  <c:v>172127</c:v>
                </c:pt>
                <c:pt idx="217">
                  <c:v>176445</c:v>
                </c:pt>
                <c:pt idx="218">
                  <c:v>189347</c:v>
                </c:pt>
                <c:pt idx="219">
                  <c:v>211430</c:v>
                </c:pt>
                <c:pt idx="220">
                  <c:v>247408</c:v>
                </c:pt>
                <c:pt idx="221">
                  <c:v>277643</c:v>
                </c:pt>
                <c:pt idx="222">
                  <c:v>251884</c:v>
                </c:pt>
                <c:pt idx="223">
                  <c:v>175143</c:v>
                </c:pt>
                <c:pt idx="224">
                  <c:v>172635</c:v>
                </c:pt>
                <c:pt idx="225">
                  <c:v>176931</c:v>
                </c:pt>
                <c:pt idx="226">
                  <c:v>190839</c:v>
                </c:pt>
                <c:pt idx="227">
                  <c:v>229812</c:v>
                </c:pt>
                <c:pt idx="228">
                  <c:v>266607</c:v>
                </c:pt>
                <c:pt idx="229">
                  <c:v>258728</c:v>
                </c:pt>
                <c:pt idx="230">
                  <c:v>172869</c:v>
                </c:pt>
                <c:pt idx="231">
                  <c:v>188896</c:v>
                </c:pt>
                <c:pt idx="232">
                  <c:v>198047</c:v>
                </c:pt>
                <c:pt idx="233">
                  <c:v>192657</c:v>
                </c:pt>
                <c:pt idx="234">
                  <c:v>249765</c:v>
                </c:pt>
                <c:pt idx="235">
                  <c:v>295437</c:v>
                </c:pt>
                <c:pt idx="236">
                  <c:v>274980</c:v>
                </c:pt>
                <c:pt idx="237">
                  <c:v>183624</c:v>
                </c:pt>
                <c:pt idx="238">
                  <c:v>193448</c:v>
                </c:pt>
                <c:pt idx="239">
                  <c:v>195967</c:v>
                </c:pt>
                <c:pt idx="240">
                  <c:v>205212</c:v>
                </c:pt>
                <c:pt idx="241">
                  <c:v>250016</c:v>
                </c:pt>
                <c:pt idx="242">
                  <c:v>250587</c:v>
                </c:pt>
                <c:pt idx="243">
                  <c:v>216429</c:v>
                </c:pt>
                <c:pt idx="244">
                  <c:v>232916</c:v>
                </c:pt>
                <c:pt idx="245">
                  <c:v>218168</c:v>
                </c:pt>
                <c:pt idx="246">
                  <c:v>211344</c:v>
                </c:pt>
                <c:pt idx="247">
                  <c:v>222619</c:v>
                </c:pt>
                <c:pt idx="248">
                  <c:v>228251</c:v>
                </c:pt>
                <c:pt idx="249">
                  <c:v>267933</c:v>
                </c:pt>
                <c:pt idx="250">
                  <c:v>250664</c:v>
                </c:pt>
                <c:pt idx="251">
                  <c:v>225938</c:v>
                </c:pt>
                <c:pt idx="252">
                  <c:v>170809</c:v>
                </c:pt>
                <c:pt idx="253">
                  <c:v>185464</c:v>
                </c:pt>
                <c:pt idx="254">
                  <c:v>192717</c:v>
                </c:pt>
                <c:pt idx="255">
                  <c:v>237992</c:v>
                </c:pt>
                <c:pt idx="256">
                  <c:v>265011</c:v>
                </c:pt>
                <c:pt idx="257">
                  <c:v>242892</c:v>
                </c:pt>
                <c:pt idx="258">
                  <c:v>175478</c:v>
                </c:pt>
                <c:pt idx="259">
                  <c:v>178654</c:v>
                </c:pt>
                <c:pt idx="260">
                  <c:v>186075</c:v>
                </c:pt>
                <c:pt idx="261">
                  <c:v>208316</c:v>
                </c:pt>
                <c:pt idx="262">
                  <c:v>254121</c:v>
                </c:pt>
                <c:pt idx="263">
                  <c:v>266031</c:v>
                </c:pt>
                <c:pt idx="264">
                  <c:v>264236</c:v>
                </c:pt>
                <c:pt idx="265">
                  <c:v>190240</c:v>
                </c:pt>
                <c:pt idx="266">
                  <c:v>199161</c:v>
                </c:pt>
                <c:pt idx="267">
                  <c:v>207928</c:v>
                </c:pt>
                <c:pt idx="268">
                  <c:v>216449</c:v>
                </c:pt>
                <c:pt idx="269">
                  <c:v>249417</c:v>
                </c:pt>
                <c:pt idx="270">
                  <c:v>261110</c:v>
                </c:pt>
                <c:pt idx="271">
                  <c:v>265437</c:v>
                </c:pt>
                <c:pt idx="272">
                  <c:v>200660</c:v>
                </c:pt>
                <c:pt idx="273">
                  <c:v>201056</c:v>
                </c:pt>
                <c:pt idx="274">
                  <c:v>203372</c:v>
                </c:pt>
                <c:pt idx="275">
                  <c:v>211569</c:v>
                </c:pt>
                <c:pt idx="276">
                  <c:v>248541</c:v>
                </c:pt>
                <c:pt idx="277">
                  <c:v>259345</c:v>
                </c:pt>
                <c:pt idx="278">
                  <c:v>263743</c:v>
                </c:pt>
                <c:pt idx="279">
                  <c:v>202633</c:v>
                </c:pt>
                <c:pt idx="280">
                  <c:v>205289</c:v>
                </c:pt>
                <c:pt idx="281">
                  <c:v>212672</c:v>
                </c:pt>
                <c:pt idx="282">
                  <c:v>236569</c:v>
                </c:pt>
                <c:pt idx="283">
                  <c:v>270500</c:v>
                </c:pt>
                <c:pt idx="284">
                  <c:v>273747</c:v>
                </c:pt>
                <c:pt idx="285">
                  <c:v>269362</c:v>
                </c:pt>
                <c:pt idx="286">
                  <c:v>258786</c:v>
                </c:pt>
                <c:pt idx="287">
                  <c:v>227634</c:v>
                </c:pt>
                <c:pt idx="288">
                  <c:v>226018</c:v>
                </c:pt>
                <c:pt idx="289">
                  <c:v>231507</c:v>
                </c:pt>
                <c:pt idx="290">
                  <c:v>265346</c:v>
                </c:pt>
                <c:pt idx="291">
                  <c:v>270402</c:v>
                </c:pt>
                <c:pt idx="292">
                  <c:v>276605</c:v>
                </c:pt>
                <c:pt idx="293">
                  <c:v>228066</c:v>
                </c:pt>
                <c:pt idx="294">
                  <c:v>229828</c:v>
                </c:pt>
                <c:pt idx="295">
                  <c:v>235629</c:v>
                </c:pt>
                <c:pt idx="296">
                  <c:v>239610</c:v>
                </c:pt>
                <c:pt idx="297">
                  <c:v>272112</c:v>
                </c:pt>
                <c:pt idx="298">
                  <c:v>275324</c:v>
                </c:pt>
                <c:pt idx="299">
                  <c:v>281218</c:v>
                </c:pt>
                <c:pt idx="300">
                  <c:v>226857</c:v>
                </c:pt>
                <c:pt idx="301">
                  <c:v>229106</c:v>
                </c:pt>
                <c:pt idx="302">
                  <c:v>231904</c:v>
                </c:pt>
                <c:pt idx="303">
                  <c:v>249657</c:v>
                </c:pt>
                <c:pt idx="304">
                  <c:v>277456</c:v>
                </c:pt>
                <c:pt idx="305">
                  <c:v>284787</c:v>
                </c:pt>
                <c:pt idx="306">
                  <c:v>282833</c:v>
                </c:pt>
                <c:pt idx="307">
                  <c:v>225861</c:v>
                </c:pt>
                <c:pt idx="308">
                  <c:v>221130</c:v>
                </c:pt>
                <c:pt idx="309">
                  <c:v>226147</c:v>
                </c:pt>
                <c:pt idx="310">
                  <c:v>233901</c:v>
                </c:pt>
                <c:pt idx="311">
                  <c:v>265703</c:v>
                </c:pt>
                <c:pt idx="312">
                  <c:v>272929</c:v>
                </c:pt>
                <c:pt idx="313">
                  <c:v>274782</c:v>
                </c:pt>
                <c:pt idx="314">
                  <c:v>223297</c:v>
                </c:pt>
                <c:pt idx="315">
                  <c:v>224514</c:v>
                </c:pt>
                <c:pt idx="316">
                  <c:v>233965</c:v>
                </c:pt>
                <c:pt idx="317">
                  <c:v>244385</c:v>
                </c:pt>
                <c:pt idx="318">
                  <c:v>261994</c:v>
                </c:pt>
                <c:pt idx="319">
                  <c:v>268821</c:v>
                </c:pt>
                <c:pt idx="320">
                  <c:v>273685</c:v>
                </c:pt>
                <c:pt idx="321">
                  <c:v>214048</c:v>
                </c:pt>
                <c:pt idx="322">
                  <c:v>219800</c:v>
                </c:pt>
                <c:pt idx="323">
                  <c:v>224139</c:v>
                </c:pt>
                <c:pt idx="324">
                  <c:v>231028</c:v>
                </c:pt>
                <c:pt idx="325">
                  <c:v>265945</c:v>
                </c:pt>
                <c:pt idx="326">
                  <c:v>265083</c:v>
                </c:pt>
                <c:pt idx="327">
                  <c:v>265562</c:v>
                </c:pt>
                <c:pt idx="328">
                  <c:v>212017</c:v>
                </c:pt>
                <c:pt idx="329">
                  <c:v>214009</c:v>
                </c:pt>
                <c:pt idx="330">
                  <c:v>231940</c:v>
                </c:pt>
                <c:pt idx="331">
                  <c:v>224435</c:v>
                </c:pt>
                <c:pt idx="332">
                  <c:v>259816</c:v>
                </c:pt>
                <c:pt idx="333">
                  <c:v>259329</c:v>
                </c:pt>
                <c:pt idx="334">
                  <c:v>250120</c:v>
                </c:pt>
                <c:pt idx="335">
                  <c:v>211296</c:v>
                </c:pt>
                <c:pt idx="336">
                  <c:v>204829</c:v>
                </c:pt>
                <c:pt idx="337">
                  <c:v>213768</c:v>
                </c:pt>
                <c:pt idx="338">
                  <c:v>218103</c:v>
                </c:pt>
                <c:pt idx="339">
                  <c:v>251547</c:v>
                </c:pt>
                <c:pt idx="340">
                  <c:v>260973</c:v>
                </c:pt>
                <c:pt idx="341">
                  <c:v>246660</c:v>
                </c:pt>
                <c:pt idx="342">
                  <c:v>197559</c:v>
                </c:pt>
                <c:pt idx="343">
                  <c:v>380113</c:v>
                </c:pt>
                <c:pt idx="344">
                  <c:v>226921</c:v>
                </c:pt>
                <c:pt idx="345">
                  <c:v>225731</c:v>
                </c:pt>
                <c:pt idx="346">
                  <c:v>256964</c:v>
                </c:pt>
                <c:pt idx="347">
                  <c:v>265190</c:v>
                </c:pt>
                <c:pt idx="348">
                  <c:v>261418</c:v>
                </c:pt>
                <c:pt idx="349">
                  <c:v>203979</c:v>
                </c:pt>
                <c:pt idx="350">
                  <c:v>201241</c:v>
                </c:pt>
                <c:pt idx="351">
                  <c:v>216838</c:v>
                </c:pt>
                <c:pt idx="352">
                  <c:v>218732</c:v>
                </c:pt>
                <c:pt idx="353">
                  <c:v>237756</c:v>
                </c:pt>
                <c:pt idx="354">
                  <c:v>263327</c:v>
                </c:pt>
                <c:pt idx="355">
                  <c:v>253480</c:v>
                </c:pt>
                <c:pt idx="356">
                  <c:v>204777</c:v>
                </c:pt>
                <c:pt idx="357">
                  <c:v>208169</c:v>
                </c:pt>
                <c:pt idx="358">
                  <c:v>219262</c:v>
                </c:pt>
                <c:pt idx="359">
                  <c:v>227870</c:v>
                </c:pt>
                <c:pt idx="360">
                  <c:v>255808</c:v>
                </c:pt>
                <c:pt idx="361">
                  <c:v>271885</c:v>
                </c:pt>
                <c:pt idx="362">
                  <c:v>265673</c:v>
                </c:pt>
                <c:pt idx="363">
                  <c:v>215806</c:v>
                </c:pt>
                <c:pt idx="364">
                  <c:v>207508</c:v>
                </c:pt>
                <c:pt idx="365">
                  <c:v>254911</c:v>
                </c:pt>
                <c:pt idx="366">
                  <c:v>216997</c:v>
                </c:pt>
                <c:pt idx="367">
                  <c:v>269304</c:v>
                </c:pt>
                <c:pt idx="368">
                  <c:v>289754</c:v>
                </c:pt>
                <c:pt idx="369">
                  <c:v>273747</c:v>
                </c:pt>
                <c:pt idx="370">
                  <c:v>199650</c:v>
                </c:pt>
                <c:pt idx="371">
                  <c:v>207852</c:v>
                </c:pt>
                <c:pt idx="372">
                  <c:v>211803</c:v>
                </c:pt>
                <c:pt idx="373">
                  <c:v>219704</c:v>
                </c:pt>
                <c:pt idx="374">
                  <c:v>275451</c:v>
                </c:pt>
                <c:pt idx="375">
                  <c:v>302453</c:v>
                </c:pt>
                <c:pt idx="376">
                  <c:v>289005</c:v>
                </c:pt>
                <c:pt idx="377">
                  <c:v>207271</c:v>
                </c:pt>
                <c:pt idx="378">
                  <c:v>214764</c:v>
                </c:pt>
                <c:pt idx="379">
                  <c:v>229278</c:v>
                </c:pt>
                <c:pt idx="380">
                  <c:v>229100</c:v>
                </c:pt>
                <c:pt idx="381">
                  <c:v>270771</c:v>
                </c:pt>
                <c:pt idx="382">
                  <c:v>291559</c:v>
                </c:pt>
                <c:pt idx="383">
                  <c:v>280605</c:v>
                </c:pt>
                <c:pt idx="384">
                  <c:v>216629</c:v>
                </c:pt>
                <c:pt idx="385">
                  <c:v>216019</c:v>
                </c:pt>
                <c:pt idx="386">
                  <c:v>220752</c:v>
                </c:pt>
                <c:pt idx="387">
                  <c:v>227753</c:v>
                </c:pt>
                <c:pt idx="388">
                  <c:v>279011</c:v>
                </c:pt>
                <c:pt idx="389">
                  <c:v>300461</c:v>
                </c:pt>
                <c:pt idx="390">
                  <c:v>290772</c:v>
                </c:pt>
                <c:pt idx="391">
                  <c:v>204946</c:v>
                </c:pt>
                <c:pt idx="392">
                  <c:v>206515</c:v>
                </c:pt>
                <c:pt idx="393">
                  <c:v>216164</c:v>
                </c:pt>
                <c:pt idx="394">
                  <c:v>224227</c:v>
                </c:pt>
                <c:pt idx="395">
                  <c:v>263884</c:v>
                </c:pt>
                <c:pt idx="396">
                  <c:v>292811</c:v>
                </c:pt>
                <c:pt idx="397">
                  <c:v>276092</c:v>
                </c:pt>
                <c:pt idx="398">
                  <c:v>200422</c:v>
                </c:pt>
                <c:pt idx="399">
                  <c:v>213797</c:v>
                </c:pt>
                <c:pt idx="400">
                  <c:v>215655</c:v>
                </c:pt>
                <c:pt idx="401">
                  <c:v>221395</c:v>
                </c:pt>
                <c:pt idx="402">
                  <c:v>277815</c:v>
                </c:pt>
                <c:pt idx="403">
                  <c:v>311101</c:v>
                </c:pt>
                <c:pt idx="404">
                  <c:v>293896</c:v>
                </c:pt>
                <c:pt idx="405">
                  <c:v>205681</c:v>
                </c:pt>
                <c:pt idx="406">
                  <c:v>217839</c:v>
                </c:pt>
                <c:pt idx="407">
                  <c:v>226614</c:v>
                </c:pt>
                <c:pt idx="408">
                  <c:v>236848</c:v>
                </c:pt>
                <c:pt idx="409">
                  <c:v>285171</c:v>
                </c:pt>
                <c:pt idx="410">
                  <c:v>316578</c:v>
                </c:pt>
                <c:pt idx="411">
                  <c:v>294938</c:v>
                </c:pt>
                <c:pt idx="412">
                  <c:v>214013</c:v>
                </c:pt>
                <c:pt idx="413">
                  <c:v>220218</c:v>
                </c:pt>
                <c:pt idx="414">
                  <c:v>237645</c:v>
                </c:pt>
                <c:pt idx="415">
                  <c:v>236310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D4C9-4A0C-8390-B28595A516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6755423"/>
        <c:axId val="2116755007"/>
      </c:lineChart>
      <c:dateAx>
        <c:axId val="-955199408"/>
        <c:scaling>
          <c:orientation val="minMax"/>
        </c:scaling>
        <c:delete val="0"/>
        <c:axPos val="b"/>
        <c:numFmt formatCode="dd/mm/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Offset val="100"/>
        <c:baseTimeUnit val="days"/>
        <c:majorUnit val="10"/>
        <c:minorUnit val="10"/>
      </c:dateAx>
      <c:valAx>
        <c:axId val="-955192880"/>
        <c:scaling>
          <c:orientation val="minMax"/>
          <c:max val="400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Downloads (‘000)</a:t>
                </a:r>
                <a:endParaRPr lang="en-IN" b="1"/>
              </a:p>
            </c:rich>
          </c:tx>
          <c:layout>
            <c:manualLayout>
              <c:xMode val="edge"/>
              <c:yMode val="edge"/>
              <c:x val="0"/>
              <c:y val="0.292932959651230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  <c:dispUnits>
          <c:builtInUnit val="thousands"/>
        </c:dispUnits>
      </c:valAx>
      <c:valAx>
        <c:axId val="2116755007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orders (‘000)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755423"/>
        <c:crosses val="max"/>
        <c:crossBetween val="between"/>
        <c:dispUnits>
          <c:builtInUnit val="thousands"/>
        </c:dispUnits>
      </c:valAx>
      <c:dateAx>
        <c:axId val="2116755423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116755007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788479254662702"/>
          <c:y val="0.89975764134855041"/>
          <c:w val="0.58220020510681203"/>
          <c:h val="8.5397809261445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17425388051643E-2"/>
          <c:y val="0.11101005382801725"/>
          <c:w val="0.87327349976258983"/>
          <c:h val="0.5838406957604875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Orders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Sheet1!$B$2:$B$417</c:f>
              <c:numCache>
                <c:formatCode>General</c:formatCode>
                <c:ptCount val="416"/>
                <c:pt idx="0">
                  <c:v>164226</c:v>
                </c:pt>
                <c:pt idx="1">
                  <c:v>132578</c:v>
                </c:pt>
                <c:pt idx="2">
                  <c:v>136555</c:v>
                </c:pt>
                <c:pt idx="3">
                  <c:v>179472</c:v>
                </c:pt>
                <c:pt idx="4">
                  <c:v>205625</c:v>
                </c:pt>
                <c:pt idx="5">
                  <c:v>192001</c:v>
                </c:pt>
                <c:pt idx="6">
                  <c:v>133006</c:v>
                </c:pt>
                <c:pt idx="7">
                  <c:v>148126</c:v>
                </c:pt>
                <c:pt idx="8">
                  <c:v>148658</c:v>
                </c:pt>
                <c:pt idx="9">
                  <c:v>163496</c:v>
                </c:pt>
                <c:pt idx="10">
                  <c:v>191584</c:v>
                </c:pt>
                <c:pt idx="11">
                  <c:v>213070</c:v>
                </c:pt>
                <c:pt idx="12">
                  <c:v>205936</c:v>
                </c:pt>
                <c:pt idx="13">
                  <c:v>143388</c:v>
                </c:pt>
                <c:pt idx="14">
                  <c:v>146343</c:v>
                </c:pt>
                <c:pt idx="15">
                  <c:v>150448</c:v>
                </c:pt>
                <c:pt idx="16">
                  <c:v>166491</c:v>
                </c:pt>
                <c:pt idx="17">
                  <c:v>196845</c:v>
                </c:pt>
                <c:pt idx="18">
                  <c:v>218363</c:v>
                </c:pt>
                <c:pt idx="19">
                  <c:v>201035</c:v>
                </c:pt>
                <c:pt idx="20">
                  <c:v>142105</c:v>
                </c:pt>
                <c:pt idx="21">
                  <c:v>140479</c:v>
                </c:pt>
                <c:pt idx="22">
                  <c:v>145571</c:v>
                </c:pt>
                <c:pt idx="23">
                  <c:v>148658</c:v>
                </c:pt>
                <c:pt idx="24">
                  <c:v>194407</c:v>
                </c:pt>
                <c:pt idx="25">
                  <c:v>214615</c:v>
                </c:pt>
                <c:pt idx="26">
                  <c:v>201435</c:v>
                </c:pt>
                <c:pt idx="27">
                  <c:v>147173</c:v>
                </c:pt>
                <c:pt idx="28">
                  <c:v>143718</c:v>
                </c:pt>
                <c:pt idx="29">
                  <c:v>151948</c:v>
                </c:pt>
                <c:pt idx="30">
                  <c:v>157407</c:v>
                </c:pt>
                <c:pt idx="31">
                  <c:v>196384</c:v>
                </c:pt>
                <c:pt idx="32">
                  <c:v>220101</c:v>
                </c:pt>
                <c:pt idx="33">
                  <c:v>208294</c:v>
                </c:pt>
                <c:pt idx="34">
                  <c:v>151085</c:v>
                </c:pt>
                <c:pt idx="35">
                  <c:v>151947</c:v>
                </c:pt>
                <c:pt idx="36">
                  <c:v>158147</c:v>
                </c:pt>
                <c:pt idx="37">
                  <c:v>164689</c:v>
                </c:pt>
                <c:pt idx="38">
                  <c:v>214645</c:v>
                </c:pt>
                <c:pt idx="39">
                  <c:v>231986</c:v>
                </c:pt>
                <c:pt idx="40">
                  <c:v>211517</c:v>
                </c:pt>
                <c:pt idx="41">
                  <c:v>160405</c:v>
                </c:pt>
                <c:pt idx="42">
                  <c:v>159127</c:v>
                </c:pt>
                <c:pt idx="43">
                  <c:v>163844</c:v>
                </c:pt>
                <c:pt idx="44">
                  <c:v>176732</c:v>
                </c:pt>
                <c:pt idx="45">
                  <c:v>216861</c:v>
                </c:pt>
                <c:pt idx="46">
                  <c:v>237664</c:v>
                </c:pt>
                <c:pt idx="47">
                  <c:v>226234</c:v>
                </c:pt>
                <c:pt idx="48">
                  <c:v>159652</c:v>
                </c:pt>
                <c:pt idx="49">
                  <c:v>165759</c:v>
                </c:pt>
                <c:pt idx="50">
                  <c:v>169046</c:v>
                </c:pt>
                <c:pt idx="51">
                  <c:v>183820</c:v>
                </c:pt>
                <c:pt idx="52">
                  <c:v>228341</c:v>
                </c:pt>
                <c:pt idx="53">
                  <c:v>243919</c:v>
                </c:pt>
                <c:pt idx="54">
                  <c:v>219318</c:v>
                </c:pt>
                <c:pt idx="55">
                  <c:v>158111</c:v>
                </c:pt>
                <c:pt idx="56">
                  <c:v>158987</c:v>
                </c:pt>
                <c:pt idx="57">
                  <c:v>164670</c:v>
                </c:pt>
                <c:pt idx="58">
                  <c:v>173130</c:v>
                </c:pt>
                <c:pt idx="59">
                  <c:v>220015</c:v>
                </c:pt>
                <c:pt idx="60">
                  <c:v>245102</c:v>
                </c:pt>
                <c:pt idx="61">
                  <c:v>228136</c:v>
                </c:pt>
                <c:pt idx="62">
                  <c:v>156641</c:v>
                </c:pt>
                <c:pt idx="63">
                  <c:v>179349</c:v>
                </c:pt>
                <c:pt idx="64">
                  <c:v>209356</c:v>
                </c:pt>
                <c:pt idx="65">
                  <c:v>166510</c:v>
                </c:pt>
                <c:pt idx="66">
                  <c:v>207104</c:v>
                </c:pt>
                <c:pt idx="67">
                  <c:v>227420</c:v>
                </c:pt>
                <c:pt idx="68">
                  <c:v>214961</c:v>
                </c:pt>
                <c:pt idx="69">
                  <c:v>154509</c:v>
                </c:pt>
                <c:pt idx="70">
                  <c:v>173969</c:v>
                </c:pt>
                <c:pt idx="71">
                  <c:v>176734</c:v>
                </c:pt>
                <c:pt idx="72">
                  <c:v>185191</c:v>
                </c:pt>
                <c:pt idx="73">
                  <c:v>230035</c:v>
                </c:pt>
                <c:pt idx="74">
                  <c:v>243621</c:v>
                </c:pt>
                <c:pt idx="75">
                  <c:v>218858</c:v>
                </c:pt>
                <c:pt idx="76">
                  <c:v>169711</c:v>
                </c:pt>
                <c:pt idx="77">
                  <c:v>170387</c:v>
                </c:pt>
                <c:pt idx="78">
                  <c:v>174773</c:v>
                </c:pt>
                <c:pt idx="79">
                  <c:v>183941</c:v>
                </c:pt>
                <c:pt idx="80">
                  <c:v>222800</c:v>
                </c:pt>
                <c:pt idx="81">
                  <c:v>232997</c:v>
                </c:pt>
                <c:pt idx="82">
                  <c:v>212134</c:v>
                </c:pt>
                <c:pt idx="83">
                  <c:v>160818</c:v>
                </c:pt>
                <c:pt idx="84">
                  <c:v>167259</c:v>
                </c:pt>
                <c:pt idx="85">
                  <c:v>178871</c:v>
                </c:pt>
                <c:pt idx="86">
                  <c:v>183805</c:v>
                </c:pt>
                <c:pt idx="87">
                  <c:v>226971</c:v>
                </c:pt>
                <c:pt idx="88">
                  <c:v>243338</c:v>
                </c:pt>
                <c:pt idx="89">
                  <c:v>227922</c:v>
                </c:pt>
                <c:pt idx="90">
                  <c:v>161386</c:v>
                </c:pt>
                <c:pt idx="91">
                  <c:v>156956</c:v>
                </c:pt>
                <c:pt idx="92">
                  <c:v>164996</c:v>
                </c:pt>
                <c:pt idx="93">
                  <c:v>172448</c:v>
                </c:pt>
                <c:pt idx="94">
                  <c:v>221694</c:v>
                </c:pt>
                <c:pt idx="95">
                  <c:v>247643</c:v>
                </c:pt>
                <c:pt idx="96">
                  <c:v>222164</c:v>
                </c:pt>
                <c:pt idx="97">
                  <c:v>160245</c:v>
                </c:pt>
                <c:pt idx="98">
                  <c:v>165223</c:v>
                </c:pt>
                <c:pt idx="99">
                  <c:v>173663</c:v>
                </c:pt>
                <c:pt idx="100">
                  <c:v>190382</c:v>
                </c:pt>
                <c:pt idx="101">
                  <c:v>234062</c:v>
                </c:pt>
                <c:pt idx="102">
                  <c:v>258532</c:v>
                </c:pt>
                <c:pt idx="103">
                  <c:v>232729</c:v>
                </c:pt>
                <c:pt idx="104">
                  <c:v>167540</c:v>
                </c:pt>
                <c:pt idx="105">
                  <c:v>176263</c:v>
                </c:pt>
                <c:pt idx="106">
                  <c:v>180345</c:v>
                </c:pt>
                <c:pt idx="107">
                  <c:v>185253</c:v>
                </c:pt>
                <c:pt idx="108">
                  <c:v>232837</c:v>
                </c:pt>
                <c:pt idx="109">
                  <c:v>259854</c:v>
                </c:pt>
                <c:pt idx="110">
                  <c:v>233076</c:v>
                </c:pt>
                <c:pt idx="111">
                  <c:v>169503</c:v>
                </c:pt>
                <c:pt idx="112">
                  <c:v>177195</c:v>
                </c:pt>
                <c:pt idx="113">
                  <c:v>182397</c:v>
                </c:pt>
                <c:pt idx="114">
                  <c:v>190514</c:v>
                </c:pt>
                <c:pt idx="115">
                  <c:v>228802</c:v>
                </c:pt>
                <c:pt idx="116">
                  <c:v>260318</c:v>
                </c:pt>
                <c:pt idx="117">
                  <c:v>231490</c:v>
                </c:pt>
                <c:pt idx="118">
                  <c:v>187410</c:v>
                </c:pt>
                <c:pt idx="119">
                  <c:v>201547</c:v>
                </c:pt>
                <c:pt idx="120">
                  <c:v>210077</c:v>
                </c:pt>
                <c:pt idx="121">
                  <c:v>133269</c:v>
                </c:pt>
                <c:pt idx="122">
                  <c:v>128930</c:v>
                </c:pt>
                <c:pt idx="123">
                  <c:v>187228</c:v>
                </c:pt>
                <c:pt idx="124">
                  <c:v>201731</c:v>
                </c:pt>
                <c:pt idx="125">
                  <c:v>192895</c:v>
                </c:pt>
                <c:pt idx="126">
                  <c:v>190774</c:v>
                </c:pt>
                <c:pt idx="127">
                  <c:v>188192</c:v>
                </c:pt>
                <c:pt idx="128">
                  <c:v>187222</c:v>
                </c:pt>
                <c:pt idx="129">
                  <c:v>202423</c:v>
                </c:pt>
                <c:pt idx="130">
                  <c:v>212421</c:v>
                </c:pt>
                <c:pt idx="131">
                  <c:v>208078</c:v>
                </c:pt>
                <c:pt idx="132">
                  <c:v>155645</c:v>
                </c:pt>
                <c:pt idx="133">
                  <c:v>159047</c:v>
                </c:pt>
                <c:pt idx="134">
                  <c:v>181567</c:v>
                </c:pt>
                <c:pt idx="135">
                  <c:v>175913</c:v>
                </c:pt>
                <c:pt idx="136">
                  <c:v>217796</c:v>
                </c:pt>
                <c:pt idx="137">
                  <c:v>237197</c:v>
                </c:pt>
                <c:pt idx="138">
                  <c:v>217233</c:v>
                </c:pt>
                <c:pt idx="139">
                  <c:v>158806</c:v>
                </c:pt>
                <c:pt idx="140">
                  <c:v>162949</c:v>
                </c:pt>
                <c:pt idx="141">
                  <c:v>162668</c:v>
                </c:pt>
                <c:pt idx="142">
                  <c:v>178032</c:v>
                </c:pt>
                <c:pt idx="143">
                  <c:v>220010</c:v>
                </c:pt>
                <c:pt idx="144">
                  <c:v>252021</c:v>
                </c:pt>
                <c:pt idx="145">
                  <c:v>228583</c:v>
                </c:pt>
                <c:pt idx="146">
                  <c:v>166308</c:v>
                </c:pt>
                <c:pt idx="147">
                  <c:v>163595</c:v>
                </c:pt>
                <c:pt idx="148">
                  <c:v>164291</c:v>
                </c:pt>
                <c:pt idx="149">
                  <c:v>177038</c:v>
                </c:pt>
                <c:pt idx="150">
                  <c:v>221351</c:v>
                </c:pt>
                <c:pt idx="151">
                  <c:v>249758</c:v>
                </c:pt>
                <c:pt idx="152">
                  <c:v>227342</c:v>
                </c:pt>
                <c:pt idx="153">
                  <c:v>151759</c:v>
                </c:pt>
                <c:pt idx="154">
                  <c:v>157592</c:v>
                </c:pt>
                <c:pt idx="155">
                  <c:v>169145</c:v>
                </c:pt>
                <c:pt idx="156">
                  <c:v>173215</c:v>
                </c:pt>
                <c:pt idx="157">
                  <c:v>224239</c:v>
                </c:pt>
                <c:pt idx="158">
                  <c:v>254146</c:v>
                </c:pt>
                <c:pt idx="159">
                  <c:v>234577</c:v>
                </c:pt>
                <c:pt idx="160">
                  <c:v>159971</c:v>
                </c:pt>
                <c:pt idx="161">
                  <c:v>168004</c:v>
                </c:pt>
                <c:pt idx="162">
                  <c:v>180962</c:v>
                </c:pt>
                <c:pt idx="163">
                  <c:v>181973</c:v>
                </c:pt>
                <c:pt idx="164">
                  <c:v>220754</c:v>
                </c:pt>
                <c:pt idx="165">
                  <c:v>222442</c:v>
                </c:pt>
                <c:pt idx="166">
                  <c:v>260476</c:v>
                </c:pt>
                <c:pt idx="167">
                  <c:v>160445</c:v>
                </c:pt>
                <c:pt idx="168">
                  <c:v>161560</c:v>
                </c:pt>
                <c:pt idx="169">
                  <c:v>166319</c:v>
                </c:pt>
                <c:pt idx="170">
                  <c:v>173655</c:v>
                </c:pt>
                <c:pt idx="171">
                  <c:v>188524</c:v>
                </c:pt>
                <c:pt idx="172">
                  <c:v>231723</c:v>
                </c:pt>
                <c:pt idx="173">
                  <c:v>232714</c:v>
                </c:pt>
                <c:pt idx="174">
                  <c:v>216324</c:v>
                </c:pt>
                <c:pt idx="175">
                  <c:v>249754</c:v>
                </c:pt>
                <c:pt idx="176">
                  <c:v>158166</c:v>
                </c:pt>
                <c:pt idx="177">
                  <c:v>164633</c:v>
                </c:pt>
                <c:pt idx="178">
                  <c:v>205515</c:v>
                </c:pt>
                <c:pt idx="179">
                  <c:v>229698</c:v>
                </c:pt>
                <c:pt idx="180">
                  <c:v>214011</c:v>
                </c:pt>
                <c:pt idx="181">
                  <c:v>143859</c:v>
                </c:pt>
                <c:pt idx="182">
                  <c:v>148677</c:v>
                </c:pt>
                <c:pt idx="183">
                  <c:v>156715</c:v>
                </c:pt>
                <c:pt idx="184">
                  <c:v>163734</c:v>
                </c:pt>
                <c:pt idx="185">
                  <c:v>210428</c:v>
                </c:pt>
                <c:pt idx="186">
                  <c:v>232843</c:v>
                </c:pt>
                <c:pt idx="187">
                  <c:v>231844</c:v>
                </c:pt>
                <c:pt idx="188">
                  <c:v>280364</c:v>
                </c:pt>
                <c:pt idx="189">
                  <c:v>156809</c:v>
                </c:pt>
                <c:pt idx="190">
                  <c:v>167826</c:v>
                </c:pt>
                <c:pt idx="191">
                  <c:v>172059</c:v>
                </c:pt>
                <c:pt idx="192">
                  <c:v>215238</c:v>
                </c:pt>
                <c:pt idx="193">
                  <c:v>244332</c:v>
                </c:pt>
                <c:pt idx="194">
                  <c:v>223419</c:v>
                </c:pt>
                <c:pt idx="195">
                  <c:v>159513</c:v>
                </c:pt>
                <c:pt idx="196">
                  <c:v>160915</c:v>
                </c:pt>
                <c:pt idx="197">
                  <c:v>163038</c:v>
                </c:pt>
                <c:pt idx="198">
                  <c:v>174309</c:v>
                </c:pt>
                <c:pt idx="199">
                  <c:v>223956</c:v>
                </c:pt>
                <c:pt idx="200">
                  <c:v>261969</c:v>
                </c:pt>
                <c:pt idx="201">
                  <c:v>247801</c:v>
                </c:pt>
                <c:pt idx="202">
                  <c:v>160591</c:v>
                </c:pt>
                <c:pt idx="203">
                  <c:v>162969</c:v>
                </c:pt>
                <c:pt idx="204">
                  <c:v>171878</c:v>
                </c:pt>
                <c:pt idx="205">
                  <c:v>191282</c:v>
                </c:pt>
                <c:pt idx="206">
                  <c:v>231632</c:v>
                </c:pt>
                <c:pt idx="207">
                  <c:v>265474</c:v>
                </c:pt>
                <c:pt idx="208">
                  <c:v>247557</c:v>
                </c:pt>
                <c:pt idx="209">
                  <c:v>160139</c:v>
                </c:pt>
                <c:pt idx="210">
                  <c:v>174476</c:v>
                </c:pt>
                <c:pt idx="211">
                  <c:v>180050</c:v>
                </c:pt>
                <c:pt idx="212">
                  <c:v>194739</c:v>
                </c:pt>
                <c:pt idx="213">
                  <c:v>234789</c:v>
                </c:pt>
                <c:pt idx="214">
                  <c:v>270791</c:v>
                </c:pt>
                <c:pt idx="215">
                  <c:v>255787</c:v>
                </c:pt>
                <c:pt idx="216">
                  <c:v>172127</c:v>
                </c:pt>
                <c:pt idx="217">
                  <c:v>176445</c:v>
                </c:pt>
                <c:pt idx="218">
                  <c:v>189347</c:v>
                </c:pt>
                <c:pt idx="219">
                  <c:v>211430</c:v>
                </c:pt>
                <c:pt idx="220">
                  <c:v>247408</c:v>
                </c:pt>
                <c:pt idx="221">
                  <c:v>277643</c:v>
                </c:pt>
                <c:pt idx="222">
                  <c:v>251884</c:v>
                </c:pt>
                <c:pt idx="223">
                  <c:v>175143</c:v>
                </c:pt>
                <c:pt idx="224">
                  <c:v>172635</c:v>
                </c:pt>
                <c:pt idx="225">
                  <c:v>176931</c:v>
                </c:pt>
                <c:pt idx="226">
                  <c:v>190839</c:v>
                </c:pt>
                <c:pt idx="227">
                  <c:v>229812</c:v>
                </c:pt>
                <c:pt idx="228">
                  <c:v>266607</c:v>
                </c:pt>
                <c:pt idx="229">
                  <c:v>258728</c:v>
                </c:pt>
                <c:pt idx="230">
                  <c:v>172869</c:v>
                </c:pt>
                <c:pt idx="231">
                  <c:v>188896</c:v>
                </c:pt>
                <c:pt idx="232">
                  <c:v>198047</c:v>
                </c:pt>
                <c:pt idx="233">
                  <c:v>192657</c:v>
                </c:pt>
                <c:pt idx="234">
                  <c:v>249765</c:v>
                </c:pt>
                <c:pt idx="235">
                  <c:v>295437</c:v>
                </c:pt>
                <c:pt idx="236">
                  <c:v>274980</c:v>
                </c:pt>
                <c:pt idx="237">
                  <c:v>183624</c:v>
                </c:pt>
                <c:pt idx="238">
                  <c:v>193448</c:v>
                </c:pt>
                <c:pt idx="239">
                  <c:v>195967</c:v>
                </c:pt>
                <c:pt idx="240">
                  <c:v>205212</c:v>
                </c:pt>
                <c:pt idx="241">
                  <c:v>250016</c:v>
                </c:pt>
                <c:pt idx="242">
                  <c:v>250587</c:v>
                </c:pt>
                <c:pt idx="243">
                  <c:v>216429</c:v>
                </c:pt>
                <c:pt idx="244">
                  <c:v>232916</c:v>
                </c:pt>
                <c:pt idx="245">
                  <c:v>218168</c:v>
                </c:pt>
                <c:pt idx="246">
                  <c:v>211344</c:v>
                </c:pt>
                <c:pt idx="247">
                  <c:v>222619</c:v>
                </c:pt>
                <c:pt idx="248">
                  <c:v>228251</c:v>
                </c:pt>
                <c:pt idx="249">
                  <c:v>267933</c:v>
                </c:pt>
                <c:pt idx="250">
                  <c:v>250664</c:v>
                </c:pt>
                <c:pt idx="251">
                  <c:v>225938</c:v>
                </c:pt>
                <c:pt idx="252">
                  <c:v>170809</c:v>
                </c:pt>
                <c:pt idx="253">
                  <c:v>185464</c:v>
                </c:pt>
                <c:pt idx="254">
                  <c:v>192717</c:v>
                </c:pt>
                <c:pt idx="255">
                  <c:v>237992</c:v>
                </c:pt>
                <c:pt idx="256">
                  <c:v>265011</c:v>
                </c:pt>
                <c:pt idx="257">
                  <c:v>242892</c:v>
                </c:pt>
                <c:pt idx="258">
                  <c:v>175478</c:v>
                </c:pt>
                <c:pt idx="259">
                  <c:v>178654</c:v>
                </c:pt>
                <c:pt idx="260">
                  <c:v>186075</c:v>
                </c:pt>
                <c:pt idx="261">
                  <c:v>208316</c:v>
                </c:pt>
                <c:pt idx="262">
                  <c:v>254121</c:v>
                </c:pt>
                <c:pt idx="263">
                  <c:v>266031</c:v>
                </c:pt>
                <c:pt idx="264">
                  <c:v>264236</c:v>
                </c:pt>
                <c:pt idx="265">
                  <c:v>190240</c:v>
                </c:pt>
                <c:pt idx="266">
                  <c:v>199161</c:v>
                </c:pt>
                <c:pt idx="267">
                  <c:v>207928</c:v>
                </c:pt>
                <c:pt idx="268">
                  <c:v>216449</c:v>
                </c:pt>
                <c:pt idx="269">
                  <c:v>249417</c:v>
                </c:pt>
                <c:pt idx="270">
                  <c:v>261110</c:v>
                </c:pt>
                <c:pt idx="271">
                  <c:v>265437</c:v>
                </c:pt>
                <c:pt idx="272">
                  <c:v>200660</c:v>
                </c:pt>
                <c:pt idx="273">
                  <c:v>201056</c:v>
                </c:pt>
                <c:pt idx="274">
                  <c:v>203372</c:v>
                </c:pt>
                <c:pt idx="275">
                  <c:v>211569</c:v>
                </c:pt>
                <c:pt idx="276">
                  <c:v>248541</c:v>
                </c:pt>
                <c:pt idx="277">
                  <c:v>259345</c:v>
                </c:pt>
                <c:pt idx="278">
                  <c:v>263743</c:v>
                </c:pt>
                <c:pt idx="279">
                  <c:v>202633</c:v>
                </c:pt>
                <c:pt idx="280">
                  <c:v>205289</c:v>
                </c:pt>
                <c:pt idx="281">
                  <c:v>212672</c:v>
                </c:pt>
                <c:pt idx="282">
                  <c:v>236569</c:v>
                </c:pt>
                <c:pt idx="283">
                  <c:v>270500</c:v>
                </c:pt>
                <c:pt idx="284">
                  <c:v>273747</c:v>
                </c:pt>
                <c:pt idx="285">
                  <c:v>269362</c:v>
                </c:pt>
                <c:pt idx="286">
                  <c:v>258786</c:v>
                </c:pt>
                <c:pt idx="287">
                  <c:v>227634</c:v>
                </c:pt>
                <c:pt idx="288">
                  <c:v>226018</c:v>
                </c:pt>
                <c:pt idx="289">
                  <c:v>231507</c:v>
                </c:pt>
                <c:pt idx="290">
                  <c:v>265346</c:v>
                </c:pt>
                <c:pt idx="291">
                  <c:v>270402</c:v>
                </c:pt>
                <c:pt idx="292">
                  <c:v>276605</c:v>
                </c:pt>
                <c:pt idx="293">
                  <c:v>228066</c:v>
                </c:pt>
                <c:pt idx="294">
                  <c:v>229828</c:v>
                </c:pt>
                <c:pt idx="295">
                  <c:v>235629</c:v>
                </c:pt>
                <c:pt idx="296">
                  <c:v>239610</c:v>
                </c:pt>
                <c:pt idx="297">
                  <c:v>272112</c:v>
                </c:pt>
                <c:pt idx="298">
                  <c:v>275324</c:v>
                </c:pt>
                <c:pt idx="299">
                  <c:v>281218</c:v>
                </c:pt>
                <c:pt idx="300">
                  <c:v>226857</c:v>
                </c:pt>
                <c:pt idx="301">
                  <c:v>229106</c:v>
                </c:pt>
                <c:pt idx="302">
                  <c:v>231904</c:v>
                </c:pt>
                <c:pt idx="303">
                  <c:v>249657</c:v>
                </c:pt>
                <c:pt idx="304">
                  <c:v>277456</c:v>
                </c:pt>
                <c:pt idx="305">
                  <c:v>284787</c:v>
                </c:pt>
                <c:pt idx="306">
                  <c:v>282833</c:v>
                </c:pt>
                <c:pt idx="307">
                  <c:v>225861</c:v>
                </c:pt>
                <c:pt idx="308">
                  <c:v>221130</c:v>
                </c:pt>
                <c:pt idx="309">
                  <c:v>226147</c:v>
                </c:pt>
                <c:pt idx="310">
                  <c:v>233901</c:v>
                </c:pt>
                <c:pt idx="311">
                  <c:v>265703</c:v>
                </c:pt>
                <c:pt idx="312">
                  <c:v>272929</c:v>
                </c:pt>
                <c:pt idx="313">
                  <c:v>274782</c:v>
                </c:pt>
                <c:pt idx="314">
                  <c:v>223297</c:v>
                </c:pt>
                <c:pt idx="315">
                  <c:v>224514</c:v>
                </c:pt>
                <c:pt idx="316">
                  <c:v>233965</c:v>
                </c:pt>
                <c:pt idx="317">
                  <c:v>244385</c:v>
                </c:pt>
                <c:pt idx="318">
                  <c:v>261994</c:v>
                </c:pt>
                <c:pt idx="319">
                  <c:v>268821</c:v>
                </c:pt>
                <c:pt idx="320">
                  <c:v>273685</c:v>
                </c:pt>
                <c:pt idx="321">
                  <c:v>214048</c:v>
                </c:pt>
                <c:pt idx="322">
                  <c:v>219800</c:v>
                </c:pt>
                <c:pt idx="323">
                  <c:v>224139</c:v>
                </c:pt>
                <c:pt idx="324">
                  <c:v>231028</c:v>
                </c:pt>
                <c:pt idx="325">
                  <c:v>265945</c:v>
                </c:pt>
                <c:pt idx="326">
                  <c:v>265083</c:v>
                </c:pt>
                <c:pt idx="327">
                  <c:v>265562</c:v>
                </c:pt>
                <c:pt idx="328">
                  <c:v>212017</c:v>
                </c:pt>
                <c:pt idx="329">
                  <c:v>214009</c:v>
                </c:pt>
                <c:pt idx="330">
                  <c:v>231940</c:v>
                </c:pt>
                <c:pt idx="331">
                  <c:v>224435</c:v>
                </c:pt>
                <c:pt idx="332">
                  <c:v>259816</c:v>
                </c:pt>
                <c:pt idx="333">
                  <c:v>259329</c:v>
                </c:pt>
                <c:pt idx="334">
                  <c:v>250120</c:v>
                </c:pt>
                <c:pt idx="335">
                  <c:v>211296</c:v>
                </c:pt>
                <c:pt idx="336">
                  <c:v>204829</c:v>
                </c:pt>
                <c:pt idx="337">
                  <c:v>213768</c:v>
                </c:pt>
                <c:pt idx="338">
                  <c:v>218103</c:v>
                </c:pt>
                <c:pt idx="339">
                  <c:v>251547</c:v>
                </c:pt>
                <c:pt idx="340">
                  <c:v>260973</c:v>
                </c:pt>
                <c:pt idx="341">
                  <c:v>246660</c:v>
                </c:pt>
                <c:pt idx="342">
                  <c:v>197559</c:v>
                </c:pt>
                <c:pt idx="343">
                  <c:v>380113</c:v>
                </c:pt>
                <c:pt idx="344">
                  <c:v>226921</c:v>
                </c:pt>
                <c:pt idx="345">
                  <c:v>225731</c:v>
                </c:pt>
                <c:pt idx="346">
                  <c:v>256964</c:v>
                </c:pt>
                <c:pt idx="347">
                  <c:v>265190</c:v>
                </c:pt>
                <c:pt idx="348">
                  <c:v>261418</c:v>
                </c:pt>
                <c:pt idx="349">
                  <c:v>203979</c:v>
                </c:pt>
                <c:pt idx="350">
                  <c:v>201241</c:v>
                </c:pt>
                <c:pt idx="351">
                  <c:v>216838</c:v>
                </c:pt>
                <c:pt idx="352">
                  <c:v>218732</c:v>
                </c:pt>
                <c:pt idx="353">
                  <c:v>237756</c:v>
                </c:pt>
                <c:pt idx="354">
                  <c:v>263327</c:v>
                </c:pt>
                <c:pt idx="355">
                  <c:v>253480</c:v>
                </c:pt>
                <c:pt idx="356">
                  <c:v>204777</c:v>
                </c:pt>
                <c:pt idx="357">
                  <c:v>208169</c:v>
                </c:pt>
                <c:pt idx="358">
                  <c:v>219262</c:v>
                </c:pt>
                <c:pt idx="359">
                  <c:v>227870</c:v>
                </c:pt>
                <c:pt idx="360">
                  <c:v>255808</c:v>
                </c:pt>
                <c:pt idx="361">
                  <c:v>271885</c:v>
                </c:pt>
                <c:pt idx="362">
                  <c:v>265673</c:v>
                </c:pt>
                <c:pt idx="363">
                  <c:v>215806</c:v>
                </c:pt>
                <c:pt idx="364">
                  <c:v>207508</c:v>
                </c:pt>
                <c:pt idx="365">
                  <c:v>254911</c:v>
                </c:pt>
                <c:pt idx="366">
                  <c:v>216997</c:v>
                </c:pt>
                <c:pt idx="367">
                  <c:v>269304</c:v>
                </c:pt>
                <c:pt idx="368">
                  <c:v>289754</c:v>
                </c:pt>
                <c:pt idx="369">
                  <c:v>273747</c:v>
                </c:pt>
                <c:pt idx="370">
                  <c:v>199650</c:v>
                </c:pt>
                <c:pt idx="371">
                  <c:v>207852</c:v>
                </c:pt>
                <c:pt idx="372">
                  <c:v>211803</c:v>
                </c:pt>
                <c:pt idx="373">
                  <c:v>219704</c:v>
                </c:pt>
                <c:pt idx="374">
                  <c:v>275451</c:v>
                </c:pt>
                <c:pt idx="375">
                  <c:v>302453</c:v>
                </c:pt>
                <c:pt idx="376">
                  <c:v>289005</c:v>
                </c:pt>
                <c:pt idx="377">
                  <c:v>207271</c:v>
                </c:pt>
                <c:pt idx="378">
                  <c:v>214764</c:v>
                </c:pt>
                <c:pt idx="379">
                  <c:v>229278</c:v>
                </c:pt>
                <c:pt idx="380">
                  <c:v>229100</c:v>
                </c:pt>
                <c:pt idx="381">
                  <c:v>270771</c:v>
                </c:pt>
                <c:pt idx="382">
                  <c:v>291559</c:v>
                </c:pt>
                <c:pt idx="383">
                  <c:v>280605</c:v>
                </c:pt>
                <c:pt idx="384">
                  <c:v>216629</c:v>
                </c:pt>
                <c:pt idx="385">
                  <c:v>216019</c:v>
                </c:pt>
                <c:pt idx="386">
                  <c:v>220752</c:v>
                </c:pt>
                <c:pt idx="387">
                  <c:v>227753</c:v>
                </c:pt>
                <c:pt idx="388">
                  <c:v>279011</c:v>
                </c:pt>
                <c:pt idx="389">
                  <c:v>300461</c:v>
                </c:pt>
                <c:pt idx="390">
                  <c:v>290772</c:v>
                </c:pt>
                <c:pt idx="391">
                  <c:v>204946</c:v>
                </c:pt>
                <c:pt idx="392">
                  <c:v>206515</c:v>
                </c:pt>
                <c:pt idx="393">
                  <c:v>216164</c:v>
                </c:pt>
                <c:pt idx="394">
                  <c:v>224227</c:v>
                </c:pt>
                <c:pt idx="395">
                  <c:v>263884</c:v>
                </c:pt>
                <c:pt idx="396">
                  <c:v>292811</c:v>
                </c:pt>
                <c:pt idx="397">
                  <c:v>276092</c:v>
                </c:pt>
                <c:pt idx="398">
                  <c:v>200422</c:v>
                </c:pt>
                <c:pt idx="399">
                  <c:v>213797</c:v>
                </c:pt>
                <c:pt idx="400">
                  <c:v>215655</c:v>
                </c:pt>
                <c:pt idx="401">
                  <c:v>221395</c:v>
                </c:pt>
                <c:pt idx="402">
                  <c:v>277815</c:v>
                </c:pt>
                <c:pt idx="403">
                  <c:v>311101</c:v>
                </c:pt>
                <c:pt idx="404">
                  <c:v>293896</c:v>
                </c:pt>
                <c:pt idx="405">
                  <c:v>205681</c:v>
                </c:pt>
                <c:pt idx="406">
                  <c:v>217839</c:v>
                </c:pt>
                <c:pt idx="407">
                  <c:v>226614</c:v>
                </c:pt>
                <c:pt idx="408">
                  <c:v>236848</c:v>
                </c:pt>
                <c:pt idx="409">
                  <c:v>285171</c:v>
                </c:pt>
                <c:pt idx="410">
                  <c:v>316578</c:v>
                </c:pt>
                <c:pt idx="411">
                  <c:v>294938</c:v>
                </c:pt>
                <c:pt idx="412">
                  <c:v>214013</c:v>
                </c:pt>
                <c:pt idx="413">
                  <c:v>220218</c:v>
                </c:pt>
                <c:pt idx="414">
                  <c:v>237645</c:v>
                </c:pt>
                <c:pt idx="415">
                  <c:v>236310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D4C9-4A0C-8390-B28595A516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Sbermarket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Sheet1!$C$2:$C$417</c:f>
              <c:numCache>
                <c:formatCode>General</c:formatCode>
                <c:ptCount val="416"/>
                <c:pt idx="0">
                  <c:v>43</c:v>
                </c:pt>
                <c:pt idx="1">
                  <c:v>43</c:v>
                </c:pt>
                <c:pt idx="2">
                  <c:v>43</c:v>
                </c:pt>
                <c:pt idx="3">
                  <c:v>43</c:v>
                </c:pt>
                <c:pt idx="4">
                  <c:v>43</c:v>
                </c:pt>
                <c:pt idx="5">
                  <c:v>36</c:v>
                </c:pt>
                <c:pt idx="6">
                  <c:v>36</c:v>
                </c:pt>
                <c:pt idx="7">
                  <c:v>36</c:v>
                </c:pt>
                <c:pt idx="8">
                  <c:v>36</c:v>
                </c:pt>
                <c:pt idx="9">
                  <c:v>36</c:v>
                </c:pt>
                <c:pt idx="10">
                  <c:v>36</c:v>
                </c:pt>
                <c:pt idx="11">
                  <c:v>36</c:v>
                </c:pt>
                <c:pt idx="12">
                  <c:v>39</c:v>
                </c:pt>
                <c:pt idx="13">
                  <c:v>39</c:v>
                </c:pt>
                <c:pt idx="14">
                  <c:v>39</c:v>
                </c:pt>
                <c:pt idx="15">
                  <c:v>39</c:v>
                </c:pt>
                <c:pt idx="16">
                  <c:v>39</c:v>
                </c:pt>
                <c:pt idx="17">
                  <c:v>39</c:v>
                </c:pt>
                <c:pt idx="18">
                  <c:v>39</c:v>
                </c:pt>
                <c:pt idx="19">
                  <c:v>46</c:v>
                </c:pt>
                <c:pt idx="20">
                  <c:v>46</c:v>
                </c:pt>
                <c:pt idx="21">
                  <c:v>46</c:v>
                </c:pt>
                <c:pt idx="22">
                  <c:v>46</c:v>
                </c:pt>
                <c:pt idx="23">
                  <c:v>46</c:v>
                </c:pt>
                <c:pt idx="24">
                  <c:v>46</c:v>
                </c:pt>
                <c:pt idx="25">
                  <c:v>46</c:v>
                </c:pt>
                <c:pt idx="26">
                  <c:v>46</c:v>
                </c:pt>
                <c:pt idx="27">
                  <c:v>46</c:v>
                </c:pt>
                <c:pt idx="28">
                  <c:v>46</c:v>
                </c:pt>
                <c:pt idx="29">
                  <c:v>46</c:v>
                </c:pt>
                <c:pt idx="30">
                  <c:v>46</c:v>
                </c:pt>
                <c:pt idx="31">
                  <c:v>46</c:v>
                </c:pt>
                <c:pt idx="32">
                  <c:v>46</c:v>
                </c:pt>
                <c:pt idx="33">
                  <c:v>45</c:v>
                </c:pt>
                <c:pt idx="34">
                  <c:v>45</c:v>
                </c:pt>
                <c:pt idx="35">
                  <c:v>45</c:v>
                </c:pt>
                <c:pt idx="36">
                  <c:v>45</c:v>
                </c:pt>
                <c:pt idx="37">
                  <c:v>45</c:v>
                </c:pt>
                <c:pt idx="38">
                  <c:v>45</c:v>
                </c:pt>
                <c:pt idx="39">
                  <c:v>45</c:v>
                </c:pt>
                <c:pt idx="40">
                  <c:v>64</c:v>
                </c:pt>
                <c:pt idx="41">
                  <c:v>64</c:v>
                </c:pt>
                <c:pt idx="42">
                  <c:v>64</c:v>
                </c:pt>
                <c:pt idx="43">
                  <c:v>64</c:v>
                </c:pt>
                <c:pt idx="44">
                  <c:v>64</c:v>
                </c:pt>
                <c:pt idx="45">
                  <c:v>64</c:v>
                </c:pt>
                <c:pt idx="46">
                  <c:v>64</c:v>
                </c:pt>
                <c:pt idx="47">
                  <c:v>63</c:v>
                </c:pt>
                <c:pt idx="48">
                  <c:v>63</c:v>
                </c:pt>
                <c:pt idx="49">
                  <c:v>63</c:v>
                </c:pt>
                <c:pt idx="50">
                  <c:v>63</c:v>
                </c:pt>
                <c:pt idx="51">
                  <c:v>63</c:v>
                </c:pt>
                <c:pt idx="52">
                  <c:v>63</c:v>
                </c:pt>
                <c:pt idx="53">
                  <c:v>63</c:v>
                </c:pt>
                <c:pt idx="54">
                  <c:v>68</c:v>
                </c:pt>
                <c:pt idx="55">
                  <c:v>68</c:v>
                </c:pt>
                <c:pt idx="56">
                  <c:v>68</c:v>
                </c:pt>
                <c:pt idx="57">
                  <c:v>68</c:v>
                </c:pt>
                <c:pt idx="58">
                  <c:v>68</c:v>
                </c:pt>
                <c:pt idx="59">
                  <c:v>68</c:v>
                </c:pt>
                <c:pt idx="60">
                  <c:v>68</c:v>
                </c:pt>
                <c:pt idx="61">
                  <c:v>61</c:v>
                </c:pt>
                <c:pt idx="62">
                  <c:v>61</c:v>
                </c:pt>
                <c:pt idx="63">
                  <c:v>61</c:v>
                </c:pt>
                <c:pt idx="64">
                  <c:v>61</c:v>
                </c:pt>
                <c:pt idx="65">
                  <c:v>61</c:v>
                </c:pt>
                <c:pt idx="66">
                  <c:v>61</c:v>
                </c:pt>
                <c:pt idx="67">
                  <c:v>61</c:v>
                </c:pt>
                <c:pt idx="68">
                  <c:v>68</c:v>
                </c:pt>
                <c:pt idx="69">
                  <c:v>68</c:v>
                </c:pt>
                <c:pt idx="70">
                  <c:v>68</c:v>
                </c:pt>
                <c:pt idx="71">
                  <c:v>68</c:v>
                </c:pt>
                <c:pt idx="72">
                  <c:v>68</c:v>
                </c:pt>
                <c:pt idx="73">
                  <c:v>68</c:v>
                </c:pt>
                <c:pt idx="74">
                  <c:v>68</c:v>
                </c:pt>
                <c:pt idx="75">
                  <c:v>66</c:v>
                </c:pt>
                <c:pt idx="76">
                  <c:v>66</c:v>
                </c:pt>
                <c:pt idx="77">
                  <c:v>66</c:v>
                </c:pt>
                <c:pt idx="78">
                  <c:v>66</c:v>
                </c:pt>
                <c:pt idx="79">
                  <c:v>66</c:v>
                </c:pt>
                <c:pt idx="80">
                  <c:v>66</c:v>
                </c:pt>
                <c:pt idx="81">
                  <c:v>66</c:v>
                </c:pt>
                <c:pt idx="82">
                  <c:v>57</c:v>
                </c:pt>
                <c:pt idx="83">
                  <c:v>57</c:v>
                </c:pt>
                <c:pt idx="84">
                  <c:v>57</c:v>
                </c:pt>
                <c:pt idx="85">
                  <c:v>57</c:v>
                </c:pt>
                <c:pt idx="86">
                  <c:v>57</c:v>
                </c:pt>
                <c:pt idx="87">
                  <c:v>57</c:v>
                </c:pt>
                <c:pt idx="88">
                  <c:v>57</c:v>
                </c:pt>
                <c:pt idx="89">
                  <c:v>62</c:v>
                </c:pt>
                <c:pt idx="90">
                  <c:v>62</c:v>
                </c:pt>
                <c:pt idx="91">
                  <c:v>62</c:v>
                </c:pt>
                <c:pt idx="92">
                  <c:v>62</c:v>
                </c:pt>
                <c:pt idx="93">
                  <c:v>62</c:v>
                </c:pt>
                <c:pt idx="94">
                  <c:v>62</c:v>
                </c:pt>
                <c:pt idx="95">
                  <c:v>62</c:v>
                </c:pt>
                <c:pt idx="96">
                  <c:v>66</c:v>
                </c:pt>
                <c:pt idx="97">
                  <c:v>66</c:v>
                </c:pt>
                <c:pt idx="98">
                  <c:v>66</c:v>
                </c:pt>
                <c:pt idx="99">
                  <c:v>66</c:v>
                </c:pt>
                <c:pt idx="100">
                  <c:v>66</c:v>
                </c:pt>
                <c:pt idx="101">
                  <c:v>66</c:v>
                </c:pt>
                <c:pt idx="102">
                  <c:v>66</c:v>
                </c:pt>
                <c:pt idx="103">
                  <c:v>73</c:v>
                </c:pt>
                <c:pt idx="104">
                  <c:v>73</c:v>
                </c:pt>
                <c:pt idx="105">
                  <c:v>73</c:v>
                </c:pt>
                <c:pt idx="106">
                  <c:v>73</c:v>
                </c:pt>
                <c:pt idx="107">
                  <c:v>73</c:v>
                </c:pt>
                <c:pt idx="108">
                  <c:v>73</c:v>
                </c:pt>
                <c:pt idx="109">
                  <c:v>73</c:v>
                </c:pt>
                <c:pt idx="110">
                  <c:v>66</c:v>
                </c:pt>
                <c:pt idx="111">
                  <c:v>66</c:v>
                </c:pt>
                <c:pt idx="112">
                  <c:v>66</c:v>
                </c:pt>
                <c:pt idx="113">
                  <c:v>66</c:v>
                </c:pt>
                <c:pt idx="114">
                  <c:v>66</c:v>
                </c:pt>
                <c:pt idx="115">
                  <c:v>66</c:v>
                </c:pt>
                <c:pt idx="116">
                  <c:v>66</c:v>
                </c:pt>
                <c:pt idx="117">
                  <c:v>93</c:v>
                </c:pt>
                <c:pt idx="118">
                  <c:v>93</c:v>
                </c:pt>
                <c:pt idx="119">
                  <c:v>93</c:v>
                </c:pt>
                <c:pt idx="120">
                  <c:v>93</c:v>
                </c:pt>
                <c:pt idx="121">
                  <c:v>93</c:v>
                </c:pt>
                <c:pt idx="122">
                  <c:v>93</c:v>
                </c:pt>
                <c:pt idx="123">
                  <c:v>93</c:v>
                </c:pt>
                <c:pt idx="124">
                  <c:v>53</c:v>
                </c:pt>
                <c:pt idx="125">
                  <c:v>53</c:v>
                </c:pt>
                <c:pt idx="126">
                  <c:v>53</c:v>
                </c:pt>
                <c:pt idx="127">
                  <c:v>53</c:v>
                </c:pt>
                <c:pt idx="128">
                  <c:v>53</c:v>
                </c:pt>
                <c:pt idx="129">
                  <c:v>53</c:v>
                </c:pt>
                <c:pt idx="130">
                  <c:v>53</c:v>
                </c:pt>
                <c:pt idx="131">
                  <c:v>60</c:v>
                </c:pt>
                <c:pt idx="132">
                  <c:v>60</c:v>
                </c:pt>
                <c:pt idx="133">
                  <c:v>60</c:v>
                </c:pt>
                <c:pt idx="134">
                  <c:v>60</c:v>
                </c:pt>
                <c:pt idx="135">
                  <c:v>60</c:v>
                </c:pt>
                <c:pt idx="136">
                  <c:v>60</c:v>
                </c:pt>
                <c:pt idx="137">
                  <c:v>60</c:v>
                </c:pt>
                <c:pt idx="138">
                  <c:v>60</c:v>
                </c:pt>
                <c:pt idx="139">
                  <c:v>60</c:v>
                </c:pt>
                <c:pt idx="140">
                  <c:v>60</c:v>
                </c:pt>
                <c:pt idx="141">
                  <c:v>60</c:v>
                </c:pt>
                <c:pt idx="142">
                  <c:v>60</c:v>
                </c:pt>
                <c:pt idx="143">
                  <c:v>60</c:v>
                </c:pt>
                <c:pt idx="144">
                  <c:v>60</c:v>
                </c:pt>
                <c:pt idx="145">
                  <c:v>61</c:v>
                </c:pt>
                <c:pt idx="146">
                  <c:v>61</c:v>
                </c:pt>
                <c:pt idx="147">
                  <c:v>61</c:v>
                </c:pt>
                <c:pt idx="148">
                  <c:v>61</c:v>
                </c:pt>
                <c:pt idx="149">
                  <c:v>61</c:v>
                </c:pt>
                <c:pt idx="150">
                  <c:v>61</c:v>
                </c:pt>
                <c:pt idx="151">
                  <c:v>61</c:v>
                </c:pt>
                <c:pt idx="152">
                  <c:v>62</c:v>
                </c:pt>
                <c:pt idx="153">
                  <c:v>62</c:v>
                </c:pt>
                <c:pt idx="154">
                  <c:v>62</c:v>
                </c:pt>
                <c:pt idx="155">
                  <c:v>62</c:v>
                </c:pt>
                <c:pt idx="156">
                  <c:v>62</c:v>
                </c:pt>
                <c:pt idx="157">
                  <c:v>62</c:v>
                </c:pt>
                <c:pt idx="158">
                  <c:v>62</c:v>
                </c:pt>
                <c:pt idx="159">
                  <c:v>66</c:v>
                </c:pt>
                <c:pt idx="160">
                  <c:v>66</c:v>
                </c:pt>
                <c:pt idx="161">
                  <c:v>66</c:v>
                </c:pt>
                <c:pt idx="162">
                  <c:v>66</c:v>
                </c:pt>
                <c:pt idx="163">
                  <c:v>66</c:v>
                </c:pt>
                <c:pt idx="164">
                  <c:v>66</c:v>
                </c:pt>
                <c:pt idx="165">
                  <c:v>66</c:v>
                </c:pt>
                <c:pt idx="166">
                  <c:v>67</c:v>
                </c:pt>
                <c:pt idx="167">
                  <c:v>67</c:v>
                </c:pt>
                <c:pt idx="168">
                  <c:v>67</c:v>
                </c:pt>
                <c:pt idx="169">
                  <c:v>67</c:v>
                </c:pt>
                <c:pt idx="170">
                  <c:v>67</c:v>
                </c:pt>
                <c:pt idx="171">
                  <c:v>67</c:v>
                </c:pt>
                <c:pt idx="172">
                  <c:v>67</c:v>
                </c:pt>
                <c:pt idx="173">
                  <c:v>56</c:v>
                </c:pt>
                <c:pt idx="174">
                  <c:v>56</c:v>
                </c:pt>
                <c:pt idx="175">
                  <c:v>56</c:v>
                </c:pt>
                <c:pt idx="176">
                  <c:v>56</c:v>
                </c:pt>
                <c:pt idx="177">
                  <c:v>56</c:v>
                </c:pt>
                <c:pt idx="178">
                  <c:v>56</c:v>
                </c:pt>
                <c:pt idx="179">
                  <c:v>56</c:v>
                </c:pt>
                <c:pt idx="180">
                  <c:v>62</c:v>
                </c:pt>
                <c:pt idx="181">
                  <c:v>62</c:v>
                </c:pt>
                <c:pt idx="182">
                  <c:v>62</c:v>
                </c:pt>
                <c:pt idx="183">
                  <c:v>62</c:v>
                </c:pt>
                <c:pt idx="184">
                  <c:v>62</c:v>
                </c:pt>
                <c:pt idx="185">
                  <c:v>62</c:v>
                </c:pt>
                <c:pt idx="186">
                  <c:v>62</c:v>
                </c:pt>
                <c:pt idx="187">
                  <c:v>63</c:v>
                </c:pt>
                <c:pt idx="188">
                  <c:v>63</c:v>
                </c:pt>
                <c:pt idx="189">
                  <c:v>63</c:v>
                </c:pt>
                <c:pt idx="190">
                  <c:v>63</c:v>
                </c:pt>
                <c:pt idx="191">
                  <c:v>63</c:v>
                </c:pt>
                <c:pt idx="192">
                  <c:v>63</c:v>
                </c:pt>
                <c:pt idx="193">
                  <c:v>63</c:v>
                </c:pt>
                <c:pt idx="194">
                  <c:v>61</c:v>
                </c:pt>
                <c:pt idx="195">
                  <c:v>61</c:v>
                </c:pt>
                <c:pt idx="196">
                  <c:v>61</c:v>
                </c:pt>
                <c:pt idx="197">
                  <c:v>61</c:v>
                </c:pt>
                <c:pt idx="198">
                  <c:v>61</c:v>
                </c:pt>
                <c:pt idx="199">
                  <c:v>61</c:v>
                </c:pt>
                <c:pt idx="200">
                  <c:v>61</c:v>
                </c:pt>
                <c:pt idx="201">
                  <c:v>53</c:v>
                </c:pt>
                <c:pt idx="202">
                  <c:v>53</c:v>
                </c:pt>
                <c:pt idx="203">
                  <c:v>53</c:v>
                </c:pt>
                <c:pt idx="204">
                  <c:v>53</c:v>
                </c:pt>
                <c:pt idx="205">
                  <c:v>53</c:v>
                </c:pt>
                <c:pt idx="206">
                  <c:v>53</c:v>
                </c:pt>
                <c:pt idx="207">
                  <c:v>53</c:v>
                </c:pt>
                <c:pt idx="208">
                  <c:v>51</c:v>
                </c:pt>
                <c:pt idx="209">
                  <c:v>51</c:v>
                </c:pt>
                <c:pt idx="210">
                  <c:v>51</c:v>
                </c:pt>
                <c:pt idx="211">
                  <c:v>51</c:v>
                </c:pt>
                <c:pt idx="212">
                  <c:v>51</c:v>
                </c:pt>
                <c:pt idx="213">
                  <c:v>51</c:v>
                </c:pt>
                <c:pt idx="214">
                  <c:v>51</c:v>
                </c:pt>
                <c:pt idx="215">
                  <c:v>48</c:v>
                </c:pt>
                <c:pt idx="216">
                  <c:v>48</c:v>
                </c:pt>
                <c:pt idx="217">
                  <c:v>48</c:v>
                </c:pt>
                <c:pt idx="218">
                  <c:v>48</c:v>
                </c:pt>
                <c:pt idx="219">
                  <c:v>48</c:v>
                </c:pt>
                <c:pt idx="220">
                  <c:v>48</c:v>
                </c:pt>
                <c:pt idx="221">
                  <c:v>48</c:v>
                </c:pt>
                <c:pt idx="222">
                  <c:v>56</c:v>
                </c:pt>
                <c:pt idx="223">
                  <c:v>56</c:v>
                </c:pt>
                <c:pt idx="224">
                  <c:v>56</c:v>
                </c:pt>
                <c:pt idx="225">
                  <c:v>56</c:v>
                </c:pt>
                <c:pt idx="226">
                  <c:v>56</c:v>
                </c:pt>
                <c:pt idx="227">
                  <c:v>56</c:v>
                </c:pt>
                <c:pt idx="228">
                  <c:v>56</c:v>
                </c:pt>
                <c:pt idx="229">
                  <c:v>62</c:v>
                </c:pt>
                <c:pt idx="230">
                  <c:v>62</c:v>
                </c:pt>
                <c:pt idx="231">
                  <c:v>62</c:v>
                </c:pt>
                <c:pt idx="232">
                  <c:v>62</c:v>
                </c:pt>
                <c:pt idx="233">
                  <c:v>62</c:v>
                </c:pt>
                <c:pt idx="234">
                  <c:v>62</c:v>
                </c:pt>
                <c:pt idx="235">
                  <c:v>62</c:v>
                </c:pt>
                <c:pt idx="236">
                  <c:v>48</c:v>
                </c:pt>
                <c:pt idx="237">
                  <c:v>48</c:v>
                </c:pt>
                <c:pt idx="238">
                  <c:v>48</c:v>
                </c:pt>
                <c:pt idx="239">
                  <c:v>48</c:v>
                </c:pt>
                <c:pt idx="240">
                  <c:v>48</c:v>
                </c:pt>
                <c:pt idx="241">
                  <c:v>48</c:v>
                </c:pt>
                <c:pt idx="242">
                  <c:v>48</c:v>
                </c:pt>
                <c:pt idx="243">
                  <c:v>59</c:v>
                </c:pt>
                <c:pt idx="244">
                  <c:v>59</c:v>
                </c:pt>
                <c:pt idx="245">
                  <c:v>59</c:v>
                </c:pt>
                <c:pt idx="246">
                  <c:v>59</c:v>
                </c:pt>
                <c:pt idx="247">
                  <c:v>59</c:v>
                </c:pt>
                <c:pt idx="248">
                  <c:v>59</c:v>
                </c:pt>
                <c:pt idx="249">
                  <c:v>59</c:v>
                </c:pt>
                <c:pt idx="250">
                  <c:v>54</c:v>
                </c:pt>
                <c:pt idx="251">
                  <c:v>54</c:v>
                </c:pt>
                <c:pt idx="252">
                  <c:v>54</c:v>
                </c:pt>
                <c:pt idx="253">
                  <c:v>54</c:v>
                </c:pt>
                <c:pt idx="254">
                  <c:v>54</c:v>
                </c:pt>
                <c:pt idx="255">
                  <c:v>54</c:v>
                </c:pt>
                <c:pt idx="256">
                  <c:v>54</c:v>
                </c:pt>
                <c:pt idx="257">
                  <c:v>62</c:v>
                </c:pt>
                <c:pt idx="258">
                  <c:v>62</c:v>
                </c:pt>
                <c:pt idx="259">
                  <c:v>62</c:v>
                </c:pt>
                <c:pt idx="260">
                  <c:v>62</c:v>
                </c:pt>
                <c:pt idx="261">
                  <c:v>62</c:v>
                </c:pt>
                <c:pt idx="262">
                  <c:v>62</c:v>
                </c:pt>
                <c:pt idx="263">
                  <c:v>62</c:v>
                </c:pt>
                <c:pt idx="264">
                  <c:v>68</c:v>
                </c:pt>
                <c:pt idx="265">
                  <c:v>68</c:v>
                </c:pt>
                <c:pt idx="266">
                  <c:v>68</c:v>
                </c:pt>
                <c:pt idx="267">
                  <c:v>68</c:v>
                </c:pt>
                <c:pt idx="268">
                  <c:v>68</c:v>
                </c:pt>
                <c:pt idx="269">
                  <c:v>68</c:v>
                </c:pt>
                <c:pt idx="270">
                  <c:v>68</c:v>
                </c:pt>
                <c:pt idx="271">
                  <c:v>67</c:v>
                </c:pt>
                <c:pt idx="272">
                  <c:v>67</c:v>
                </c:pt>
                <c:pt idx="273">
                  <c:v>67</c:v>
                </c:pt>
                <c:pt idx="274">
                  <c:v>67</c:v>
                </c:pt>
                <c:pt idx="275">
                  <c:v>67</c:v>
                </c:pt>
                <c:pt idx="276">
                  <c:v>67</c:v>
                </c:pt>
                <c:pt idx="277">
                  <c:v>67</c:v>
                </c:pt>
                <c:pt idx="278">
                  <c:v>53</c:v>
                </c:pt>
                <c:pt idx="279">
                  <c:v>53</c:v>
                </c:pt>
                <c:pt idx="280">
                  <c:v>53</c:v>
                </c:pt>
                <c:pt idx="281">
                  <c:v>53</c:v>
                </c:pt>
                <c:pt idx="282">
                  <c:v>53</c:v>
                </c:pt>
                <c:pt idx="283">
                  <c:v>53</c:v>
                </c:pt>
                <c:pt idx="284">
                  <c:v>53</c:v>
                </c:pt>
                <c:pt idx="285">
                  <c:v>72</c:v>
                </c:pt>
                <c:pt idx="286">
                  <c:v>72</c:v>
                </c:pt>
                <c:pt idx="287">
                  <c:v>72</c:v>
                </c:pt>
                <c:pt idx="288">
                  <c:v>72</c:v>
                </c:pt>
                <c:pt idx="289">
                  <c:v>72</c:v>
                </c:pt>
                <c:pt idx="290">
                  <c:v>72</c:v>
                </c:pt>
                <c:pt idx="291">
                  <c:v>72</c:v>
                </c:pt>
                <c:pt idx="292">
                  <c:v>57</c:v>
                </c:pt>
                <c:pt idx="293">
                  <c:v>57</c:v>
                </c:pt>
                <c:pt idx="294">
                  <c:v>57</c:v>
                </c:pt>
                <c:pt idx="295">
                  <c:v>57</c:v>
                </c:pt>
                <c:pt idx="296">
                  <c:v>57</c:v>
                </c:pt>
                <c:pt idx="297">
                  <c:v>57</c:v>
                </c:pt>
                <c:pt idx="298">
                  <c:v>57</c:v>
                </c:pt>
                <c:pt idx="299">
                  <c:v>80</c:v>
                </c:pt>
                <c:pt idx="300">
                  <c:v>80</c:v>
                </c:pt>
                <c:pt idx="301">
                  <c:v>80</c:v>
                </c:pt>
                <c:pt idx="302">
                  <c:v>80</c:v>
                </c:pt>
                <c:pt idx="303">
                  <c:v>80</c:v>
                </c:pt>
                <c:pt idx="304">
                  <c:v>80</c:v>
                </c:pt>
                <c:pt idx="305">
                  <c:v>80</c:v>
                </c:pt>
                <c:pt idx="306">
                  <c:v>84</c:v>
                </c:pt>
                <c:pt idx="307">
                  <c:v>84</c:v>
                </c:pt>
                <c:pt idx="308">
                  <c:v>84</c:v>
                </c:pt>
                <c:pt idx="309">
                  <c:v>84</c:v>
                </c:pt>
                <c:pt idx="310">
                  <c:v>84</c:v>
                </c:pt>
                <c:pt idx="311">
                  <c:v>84</c:v>
                </c:pt>
                <c:pt idx="312">
                  <c:v>84</c:v>
                </c:pt>
                <c:pt idx="313">
                  <c:v>83</c:v>
                </c:pt>
                <c:pt idx="314">
                  <c:v>83</c:v>
                </c:pt>
                <c:pt idx="315">
                  <c:v>83</c:v>
                </c:pt>
                <c:pt idx="316">
                  <c:v>83</c:v>
                </c:pt>
                <c:pt idx="317">
                  <c:v>83</c:v>
                </c:pt>
                <c:pt idx="318">
                  <c:v>83</c:v>
                </c:pt>
                <c:pt idx="319">
                  <c:v>83</c:v>
                </c:pt>
                <c:pt idx="320">
                  <c:v>67</c:v>
                </c:pt>
                <c:pt idx="321">
                  <c:v>67</c:v>
                </c:pt>
                <c:pt idx="322">
                  <c:v>67</c:v>
                </c:pt>
                <c:pt idx="323">
                  <c:v>67</c:v>
                </c:pt>
                <c:pt idx="324">
                  <c:v>67</c:v>
                </c:pt>
                <c:pt idx="325">
                  <c:v>67</c:v>
                </c:pt>
                <c:pt idx="326">
                  <c:v>67</c:v>
                </c:pt>
                <c:pt idx="327">
                  <c:v>62</c:v>
                </c:pt>
                <c:pt idx="328">
                  <c:v>62</c:v>
                </c:pt>
                <c:pt idx="329">
                  <c:v>62</c:v>
                </c:pt>
                <c:pt idx="330">
                  <c:v>62</c:v>
                </c:pt>
                <c:pt idx="331">
                  <c:v>62</c:v>
                </c:pt>
                <c:pt idx="332">
                  <c:v>62</c:v>
                </c:pt>
                <c:pt idx="333">
                  <c:v>62</c:v>
                </c:pt>
                <c:pt idx="334">
                  <c:v>82</c:v>
                </c:pt>
                <c:pt idx="335">
                  <c:v>82</c:v>
                </c:pt>
                <c:pt idx="336">
                  <c:v>82</c:v>
                </c:pt>
                <c:pt idx="337">
                  <c:v>82</c:v>
                </c:pt>
                <c:pt idx="338">
                  <c:v>82</c:v>
                </c:pt>
                <c:pt idx="339">
                  <c:v>82</c:v>
                </c:pt>
                <c:pt idx="340">
                  <c:v>82</c:v>
                </c:pt>
                <c:pt idx="341">
                  <c:v>77</c:v>
                </c:pt>
                <c:pt idx="342">
                  <c:v>77</c:v>
                </c:pt>
                <c:pt idx="343">
                  <c:v>77</c:v>
                </c:pt>
                <c:pt idx="344">
                  <c:v>77</c:v>
                </c:pt>
                <c:pt idx="345">
                  <c:v>77</c:v>
                </c:pt>
                <c:pt idx="346">
                  <c:v>77</c:v>
                </c:pt>
                <c:pt idx="347">
                  <c:v>77</c:v>
                </c:pt>
                <c:pt idx="348">
                  <c:v>100</c:v>
                </c:pt>
                <c:pt idx="349">
                  <c:v>100</c:v>
                </c:pt>
                <c:pt idx="350">
                  <c:v>100</c:v>
                </c:pt>
                <c:pt idx="351">
                  <c:v>100</c:v>
                </c:pt>
                <c:pt idx="352">
                  <c:v>100</c:v>
                </c:pt>
                <c:pt idx="353">
                  <c:v>100</c:v>
                </c:pt>
                <c:pt idx="354">
                  <c:v>100</c:v>
                </c:pt>
                <c:pt idx="355">
                  <c:v>87</c:v>
                </c:pt>
                <c:pt idx="356">
                  <c:v>87</c:v>
                </c:pt>
                <c:pt idx="357">
                  <c:v>87</c:v>
                </c:pt>
                <c:pt idx="358">
                  <c:v>87</c:v>
                </c:pt>
                <c:pt idx="359">
                  <c:v>87</c:v>
                </c:pt>
                <c:pt idx="360">
                  <c:v>87</c:v>
                </c:pt>
                <c:pt idx="361">
                  <c:v>87</c:v>
                </c:pt>
                <c:pt idx="362">
                  <c:v>82</c:v>
                </c:pt>
                <c:pt idx="363">
                  <c:v>82</c:v>
                </c:pt>
                <c:pt idx="364">
                  <c:v>82</c:v>
                </c:pt>
                <c:pt idx="365">
                  <c:v>82</c:v>
                </c:pt>
                <c:pt idx="366">
                  <c:v>82</c:v>
                </c:pt>
                <c:pt idx="367">
                  <c:v>82</c:v>
                </c:pt>
                <c:pt idx="368">
                  <c:v>82</c:v>
                </c:pt>
                <c:pt idx="369">
                  <c:v>95</c:v>
                </c:pt>
                <c:pt idx="370">
                  <c:v>95</c:v>
                </c:pt>
                <c:pt idx="371">
                  <c:v>95</c:v>
                </c:pt>
                <c:pt idx="372">
                  <c:v>95</c:v>
                </c:pt>
                <c:pt idx="373">
                  <c:v>95</c:v>
                </c:pt>
                <c:pt idx="374">
                  <c:v>95</c:v>
                </c:pt>
                <c:pt idx="375">
                  <c:v>95</c:v>
                </c:pt>
                <c:pt idx="376">
                  <c:v>95</c:v>
                </c:pt>
                <c:pt idx="377">
                  <c:v>95</c:v>
                </c:pt>
                <c:pt idx="378">
                  <c:v>95</c:v>
                </c:pt>
                <c:pt idx="379">
                  <c:v>95</c:v>
                </c:pt>
                <c:pt idx="380">
                  <c:v>95</c:v>
                </c:pt>
                <c:pt idx="381">
                  <c:v>95</c:v>
                </c:pt>
                <c:pt idx="382">
                  <c:v>95</c:v>
                </c:pt>
                <c:pt idx="383">
                  <c:v>83</c:v>
                </c:pt>
                <c:pt idx="384">
                  <c:v>83</c:v>
                </c:pt>
                <c:pt idx="385">
                  <c:v>83</c:v>
                </c:pt>
                <c:pt idx="386">
                  <c:v>83</c:v>
                </c:pt>
                <c:pt idx="387">
                  <c:v>83</c:v>
                </c:pt>
                <c:pt idx="388">
                  <c:v>83</c:v>
                </c:pt>
                <c:pt idx="389">
                  <c:v>83</c:v>
                </c:pt>
                <c:pt idx="390">
                  <c:v>84</c:v>
                </c:pt>
                <c:pt idx="391">
                  <c:v>84</c:v>
                </c:pt>
                <c:pt idx="392">
                  <c:v>84</c:v>
                </c:pt>
                <c:pt idx="393">
                  <c:v>84</c:v>
                </c:pt>
                <c:pt idx="394">
                  <c:v>84</c:v>
                </c:pt>
                <c:pt idx="395">
                  <c:v>84</c:v>
                </c:pt>
                <c:pt idx="396">
                  <c:v>84</c:v>
                </c:pt>
                <c:pt idx="397">
                  <c:v>95</c:v>
                </c:pt>
                <c:pt idx="398">
                  <c:v>95</c:v>
                </c:pt>
                <c:pt idx="399">
                  <c:v>95</c:v>
                </c:pt>
                <c:pt idx="400">
                  <c:v>95</c:v>
                </c:pt>
                <c:pt idx="401">
                  <c:v>95</c:v>
                </c:pt>
                <c:pt idx="402">
                  <c:v>95</c:v>
                </c:pt>
                <c:pt idx="403">
                  <c:v>95</c:v>
                </c:pt>
                <c:pt idx="404">
                  <c:v>72</c:v>
                </c:pt>
                <c:pt idx="405">
                  <c:v>72</c:v>
                </c:pt>
                <c:pt idx="406">
                  <c:v>72</c:v>
                </c:pt>
                <c:pt idx="407">
                  <c:v>72</c:v>
                </c:pt>
                <c:pt idx="408">
                  <c:v>72</c:v>
                </c:pt>
                <c:pt idx="409">
                  <c:v>72</c:v>
                </c:pt>
                <c:pt idx="410">
                  <c:v>72</c:v>
                </c:pt>
                <c:pt idx="411">
                  <c:v>86</c:v>
                </c:pt>
                <c:pt idx="412">
                  <c:v>86</c:v>
                </c:pt>
                <c:pt idx="413">
                  <c:v>86</c:v>
                </c:pt>
                <c:pt idx="414">
                  <c:v>86</c:v>
                </c:pt>
                <c:pt idx="415">
                  <c:v>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C9-4A0C-8390-B28595A516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2972384"/>
        <c:axId val="142979456"/>
      </c:lineChart>
      <c:dateAx>
        <c:axId val="-955199408"/>
        <c:scaling>
          <c:orientation val="minMax"/>
        </c:scaling>
        <c:delete val="0"/>
        <c:axPos val="b"/>
        <c:numFmt formatCode="dd/mm/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Offset val="100"/>
        <c:baseTimeUnit val="days"/>
        <c:majorUnit val="10"/>
        <c:minorUnit val="10"/>
      </c:dateAx>
      <c:valAx>
        <c:axId val="-9551928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orders (‘000)</a:t>
                </a:r>
                <a:endParaRPr lang="en-IN" b="1"/>
              </a:p>
            </c:rich>
          </c:tx>
          <c:layout>
            <c:manualLayout>
              <c:xMode val="edge"/>
              <c:yMode val="edge"/>
              <c:x val="1.434878587196468E-2"/>
              <c:y val="0.2137973894792076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  <c:dispUnits>
          <c:builtInUnit val="thousands"/>
        </c:dispUnits>
      </c:valAx>
      <c:valAx>
        <c:axId val="14297945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972384"/>
        <c:crosses val="max"/>
        <c:crossBetween val="between"/>
      </c:valAx>
      <c:dateAx>
        <c:axId val="14297238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42979456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788479254662702"/>
          <c:y val="0.89975764134855041"/>
          <c:w val="0.58220020510681203"/>
          <c:h val="8.5397809261445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17425388051643E-2"/>
          <c:y val="0.11101005382801725"/>
          <c:w val="0.87327349976258983"/>
          <c:h val="0.58384069576048758"/>
        </c:manualLayout>
      </c:layou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Sbermarket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Sheet1!$C$2:$C$417</c:f>
              <c:numCache>
                <c:formatCode>General</c:formatCode>
                <c:ptCount val="416"/>
                <c:pt idx="0">
                  <c:v>30.73</c:v>
                </c:pt>
                <c:pt idx="1">
                  <c:v>39.56</c:v>
                </c:pt>
                <c:pt idx="2">
                  <c:v>42.79</c:v>
                </c:pt>
                <c:pt idx="3">
                  <c:v>43.08</c:v>
                </c:pt>
                <c:pt idx="4">
                  <c:v>45.32</c:v>
                </c:pt>
                <c:pt idx="5">
                  <c:v>51.05</c:v>
                </c:pt>
                <c:pt idx="6">
                  <c:v>36.590000000000003</c:v>
                </c:pt>
                <c:pt idx="7">
                  <c:v>41.78</c:v>
                </c:pt>
                <c:pt idx="8">
                  <c:v>42.32</c:v>
                </c:pt>
                <c:pt idx="9">
                  <c:v>41.35</c:v>
                </c:pt>
                <c:pt idx="10">
                  <c:v>33.39</c:v>
                </c:pt>
                <c:pt idx="11">
                  <c:v>43.5</c:v>
                </c:pt>
                <c:pt idx="12">
                  <c:v>49.26</c:v>
                </c:pt>
                <c:pt idx="13">
                  <c:v>39.46</c:v>
                </c:pt>
                <c:pt idx="14">
                  <c:v>38.18</c:v>
                </c:pt>
                <c:pt idx="15">
                  <c:v>42.53</c:v>
                </c:pt>
                <c:pt idx="16">
                  <c:v>40.31</c:v>
                </c:pt>
                <c:pt idx="17">
                  <c:v>54.33</c:v>
                </c:pt>
                <c:pt idx="18">
                  <c:v>36.659999999999997</c:v>
                </c:pt>
                <c:pt idx="19">
                  <c:v>53.49</c:v>
                </c:pt>
                <c:pt idx="20">
                  <c:v>42.44</c:v>
                </c:pt>
                <c:pt idx="21">
                  <c:v>37.72</c:v>
                </c:pt>
                <c:pt idx="22">
                  <c:v>40.92</c:v>
                </c:pt>
                <c:pt idx="23">
                  <c:v>40.92</c:v>
                </c:pt>
                <c:pt idx="24">
                  <c:v>43.94</c:v>
                </c:pt>
                <c:pt idx="25">
                  <c:v>51.49</c:v>
                </c:pt>
                <c:pt idx="26">
                  <c:v>72.88</c:v>
                </c:pt>
                <c:pt idx="27">
                  <c:v>51.01</c:v>
                </c:pt>
                <c:pt idx="28">
                  <c:v>56.87</c:v>
                </c:pt>
                <c:pt idx="29">
                  <c:v>48.35</c:v>
                </c:pt>
                <c:pt idx="30">
                  <c:v>3.62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7.57</c:v>
                </c:pt>
                <c:pt idx="35">
                  <c:v>23.88</c:v>
                </c:pt>
                <c:pt idx="36">
                  <c:v>29.92</c:v>
                </c:pt>
                <c:pt idx="37">
                  <c:v>41.21</c:v>
                </c:pt>
                <c:pt idx="38">
                  <c:v>51.18</c:v>
                </c:pt>
                <c:pt idx="39">
                  <c:v>58.5</c:v>
                </c:pt>
                <c:pt idx="40">
                  <c:v>72.209999999999994</c:v>
                </c:pt>
                <c:pt idx="41">
                  <c:v>60.12</c:v>
                </c:pt>
                <c:pt idx="42">
                  <c:v>73.930000000000007</c:v>
                </c:pt>
                <c:pt idx="43">
                  <c:v>58.47</c:v>
                </c:pt>
                <c:pt idx="44">
                  <c:v>61.39</c:v>
                </c:pt>
                <c:pt idx="45">
                  <c:v>58.97</c:v>
                </c:pt>
                <c:pt idx="46">
                  <c:v>57.52</c:v>
                </c:pt>
                <c:pt idx="47">
                  <c:v>70.86</c:v>
                </c:pt>
                <c:pt idx="48">
                  <c:v>42.08</c:v>
                </c:pt>
                <c:pt idx="49">
                  <c:v>34.630000000000003</c:v>
                </c:pt>
                <c:pt idx="50">
                  <c:v>37.08</c:v>
                </c:pt>
                <c:pt idx="51">
                  <c:v>38.409999999999997</c:v>
                </c:pt>
                <c:pt idx="52">
                  <c:v>37.69</c:v>
                </c:pt>
                <c:pt idx="53">
                  <c:v>48.62</c:v>
                </c:pt>
                <c:pt idx="54">
                  <c:v>53.58</c:v>
                </c:pt>
                <c:pt idx="55">
                  <c:v>1.17</c:v>
                </c:pt>
                <c:pt idx="56">
                  <c:v>0.75</c:v>
                </c:pt>
                <c:pt idx="57">
                  <c:v>0.99</c:v>
                </c:pt>
                <c:pt idx="58">
                  <c:v>0.85</c:v>
                </c:pt>
                <c:pt idx="59">
                  <c:v>0.78</c:v>
                </c:pt>
                <c:pt idx="60">
                  <c:v>0</c:v>
                </c:pt>
                <c:pt idx="61">
                  <c:v>0.95</c:v>
                </c:pt>
                <c:pt idx="62">
                  <c:v>33.65</c:v>
                </c:pt>
                <c:pt idx="63">
                  <c:v>30</c:v>
                </c:pt>
                <c:pt idx="64">
                  <c:v>43.6</c:v>
                </c:pt>
                <c:pt idx="65">
                  <c:v>42.07</c:v>
                </c:pt>
                <c:pt idx="66">
                  <c:v>51.97</c:v>
                </c:pt>
                <c:pt idx="67">
                  <c:v>43.77</c:v>
                </c:pt>
                <c:pt idx="68">
                  <c:v>62.15</c:v>
                </c:pt>
                <c:pt idx="69">
                  <c:v>41.1</c:v>
                </c:pt>
                <c:pt idx="70">
                  <c:v>46.32</c:v>
                </c:pt>
                <c:pt idx="71">
                  <c:v>52.42</c:v>
                </c:pt>
                <c:pt idx="72">
                  <c:v>44.88</c:v>
                </c:pt>
                <c:pt idx="73">
                  <c:v>48.44</c:v>
                </c:pt>
                <c:pt idx="74">
                  <c:v>64.7</c:v>
                </c:pt>
                <c:pt idx="75">
                  <c:v>108.37</c:v>
                </c:pt>
                <c:pt idx="76">
                  <c:v>6.37</c:v>
                </c:pt>
                <c:pt idx="77">
                  <c:v>10.58</c:v>
                </c:pt>
                <c:pt idx="78">
                  <c:v>11.91</c:v>
                </c:pt>
                <c:pt idx="79">
                  <c:v>22.69</c:v>
                </c:pt>
                <c:pt idx="80">
                  <c:v>27.48</c:v>
                </c:pt>
                <c:pt idx="81">
                  <c:v>22.33</c:v>
                </c:pt>
                <c:pt idx="82">
                  <c:v>29.87</c:v>
                </c:pt>
                <c:pt idx="83">
                  <c:v>12.48</c:v>
                </c:pt>
                <c:pt idx="84">
                  <c:v>11.9</c:v>
                </c:pt>
                <c:pt idx="85">
                  <c:v>7</c:v>
                </c:pt>
                <c:pt idx="86">
                  <c:v>20.28</c:v>
                </c:pt>
                <c:pt idx="87">
                  <c:v>17.04</c:v>
                </c:pt>
                <c:pt idx="88">
                  <c:v>22.39</c:v>
                </c:pt>
                <c:pt idx="89">
                  <c:v>24.49</c:v>
                </c:pt>
                <c:pt idx="90">
                  <c:v>9.93</c:v>
                </c:pt>
                <c:pt idx="91">
                  <c:v>8.3699999999999992</c:v>
                </c:pt>
                <c:pt idx="92">
                  <c:v>10.87</c:v>
                </c:pt>
                <c:pt idx="93">
                  <c:v>26.89</c:v>
                </c:pt>
                <c:pt idx="94">
                  <c:v>34.200000000000003</c:v>
                </c:pt>
                <c:pt idx="95">
                  <c:v>36.44</c:v>
                </c:pt>
                <c:pt idx="96">
                  <c:v>37.56</c:v>
                </c:pt>
                <c:pt idx="97">
                  <c:v>27.53</c:v>
                </c:pt>
                <c:pt idx="98">
                  <c:v>32.520000000000003</c:v>
                </c:pt>
                <c:pt idx="99">
                  <c:v>31.57</c:v>
                </c:pt>
                <c:pt idx="100">
                  <c:v>28.28</c:v>
                </c:pt>
                <c:pt idx="101">
                  <c:v>39.31</c:v>
                </c:pt>
                <c:pt idx="102">
                  <c:v>37.729999999999997</c:v>
                </c:pt>
                <c:pt idx="103">
                  <c:v>35.520000000000003</c:v>
                </c:pt>
                <c:pt idx="104">
                  <c:v>31.32</c:v>
                </c:pt>
                <c:pt idx="105">
                  <c:v>35.229999999999997</c:v>
                </c:pt>
                <c:pt idx="106">
                  <c:v>33.64</c:v>
                </c:pt>
                <c:pt idx="107">
                  <c:v>31.55</c:v>
                </c:pt>
                <c:pt idx="108">
                  <c:v>29.34</c:v>
                </c:pt>
                <c:pt idx="109">
                  <c:v>32.159999999999997</c:v>
                </c:pt>
                <c:pt idx="110">
                  <c:v>35.92</c:v>
                </c:pt>
                <c:pt idx="111">
                  <c:v>31.34</c:v>
                </c:pt>
                <c:pt idx="112">
                  <c:v>33.659999999999997</c:v>
                </c:pt>
                <c:pt idx="113">
                  <c:v>30.35</c:v>
                </c:pt>
                <c:pt idx="114">
                  <c:v>25.04</c:v>
                </c:pt>
                <c:pt idx="115">
                  <c:v>25.04</c:v>
                </c:pt>
                <c:pt idx="116">
                  <c:v>31.94</c:v>
                </c:pt>
                <c:pt idx="117">
                  <c:v>53.2</c:v>
                </c:pt>
                <c:pt idx="118">
                  <c:v>51.52</c:v>
                </c:pt>
                <c:pt idx="119">
                  <c:v>53.2</c:v>
                </c:pt>
                <c:pt idx="120">
                  <c:v>51.52</c:v>
                </c:pt>
                <c:pt idx="121">
                  <c:v>70.39</c:v>
                </c:pt>
                <c:pt idx="122">
                  <c:v>34.700000000000003</c:v>
                </c:pt>
                <c:pt idx="123">
                  <c:v>34.67</c:v>
                </c:pt>
                <c:pt idx="124">
                  <c:v>28.62</c:v>
                </c:pt>
                <c:pt idx="125">
                  <c:v>31.45</c:v>
                </c:pt>
                <c:pt idx="126">
                  <c:v>32.15</c:v>
                </c:pt>
                <c:pt idx="127">
                  <c:v>21.14</c:v>
                </c:pt>
                <c:pt idx="128">
                  <c:v>24.15</c:v>
                </c:pt>
                <c:pt idx="129">
                  <c:v>26.25</c:v>
                </c:pt>
                <c:pt idx="130">
                  <c:v>28.81</c:v>
                </c:pt>
                <c:pt idx="131">
                  <c:v>35.28</c:v>
                </c:pt>
                <c:pt idx="132">
                  <c:v>24.52</c:v>
                </c:pt>
                <c:pt idx="133">
                  <c:v>26.24</c:v>
                </c:pt>
                <c:pt idx="134">
                  <c:v>21.22</c:v>
                </c:pt>
                <c:pt idx="135">
                  <c:v>23.52</c:v>
                </c:pt>
                <c:pt idx="136">
                  <c:v>44.81</c:v>
                </c:pt>
                <c:pt idx="137">
                  <c:v>52.06</c:v>
                </c:pt>
                <c:pt idx="138">
                  <c:v>55.1</c:v>
                </c:pt>
                <c:pt idx="139">
                  <c:v>53.77</c:v>
                </c:pt>
                <c:pt idx="140">
                  <c:v>55.15</c:v>
                </c:pt>
                <c:pt idx="141">
                  <c:v>51.27</c:v>
                </c:pt>
                <c:pt idx="142">
                  <c:v>59.34</c:v>
                </c:pt>
                <c:pt idx="143">
                  <c:v>50.07</c:v>
                </c:pt>
                <c:pt idx="144">
                  <c:v>65.11</c:v>
                </c:pt>
                <c:pt idx="145">
                  <c:v>79.98</c:v>
                </c:pt>
                <c:pt idx="146">
                  <c:v>60.76</c:v>
                </c:pt>
                <c:pt idx="147">
                  <c:v>62.97</c:v>
                </c:pt>
                <c:pt idx="148">
                  <c:v>62.07</c:v>
                </c:pt>
                <c:pt idx="149">
                  <c:v>64.8</c:v>
                </c:pt>
                <c:pt idx="150">
                  <c:v>70.27</c:v>
                </c:pt>
                <c:pt idx="151">
                  <c:v>94.66</c:v>
                </c:pt>
                <c:pt idx="152">
                  <c:v>92.59</c:v>
                </c:pt>
                <c:pt idx="153">
                  <c:v>14.76</c:v>
                </c:pt>
                <c:pt idx="154">
                  <c:v>23.71</c:v>
                </c:pt>
                <c:pt idx="155">
                  <c:v>43.09</c:v>
                </c:pt>
                <c:pt idx="156">
                  <c:v>55.47</c:v>
                </c:pt>
                <c:pt idx="157">
                  <c:v>58.88</c:v>
                </c:pt>
                <c:pt idx="158">
                  <c:v>86.82</c:v>
                </c:pt>
                <c:pt idx="159">
                  <c:v>57.21</c:v>
                </c:pt>
                <c:pt idx="160">
                  <c:v>30.39</c:v>
                </c:pt>
                <c:pt idx="161">
                  <c:v>35.44</c:v>
                </c:pt>
                <c:pt idx="162">
                  <c:v>34.229999999999997</c:v>
                </c:pt>
                <c:pt idx="163">
                  <c:v>48.27</c:v>
                </c:pt>
                <c:pt idx="164">
                  <c:v>45.18</c:v>
                </c:pt>
                <c:pt idx="165">
                  <c:v>64.27</c:v>
                </c:pt>
                <c:pt idx="166">
                  <c:v>51.13</c:v>
                </c:pt>
                <c:pt idx="167">
                  <c:v>20.11</c:v>
                </c:pt>
                <c:pt idx="168">
                  <c:v>27.53</c:v>
                </c:pt>
                <c:pt idx="169">
                  <c:v>33.03</c:v>
                </c:pt>
                <c:pt idx="170">
                  <c:v>40.15</c:v>
                </c:pt>
                <c:pt idx="171">
                  <c:v>44.69</c:v>
                </c:pt>
                <c:pt idx="172">
                  <c:v>50.61</c:v>
                </c:pt>
                <c:pt idx="173">
                  <c:v>52.89</c:v>
                </c:pt>
                <c:pt idx="174">
                  <c:v>57.31</c:v>
                </c:pt>
                <c:pt idx="175">
                  <c:v>65.97</c:v>
                </c:pt>
                <c:pt idx="176">
                  <c:v>52.37</c:v>
                </c:pt>
                <c:pt idx="177">
                  <c:v>45.71</c:v>
                </c:pt>
                <c:pt idx="178">
                  <c:v>63.83</c:v>
                </c:pt>
                <c:pt idx="179">
                  <c:v>55.45</c:v>
                </c:pt>
                <c:pt idx="180">
                  <c:v>61.26</c:v>
                </c:pt>
                <c:pt idx="181">
                  <c:v>6.42</c:v>
                </c:pt>
                <c:pt idx="182">
                  <c:v>17.77</c:v>
                </c:pt>
                <c:pt idx="183">
                  <c:v>25.95</c:v>
                </c:pt>
                <c:pt idx="184">
                  <c:v>39.130000000000003</c:v>
                </c:pt>
                <c:pt idx="185">
                  <c:v>36.049999999999997</c:v>
                </c:pt>
                <c:pt idx="186">
                  <c:v>73.209999999999994</c:v>
                </c:pt>
                <c:pt idx="187">
                  <c:v>64.7</c:v>
                </c:pt>
                <c:pt idx="188">
                  <c:v>29.26</c:v>
                </c:pt>
                <c:pt idx="189">
                  <c:v>46.63</c:v>
                </c:pt>
                <c:pt idx="190">
                  <c:v>67.87</c:v>
                </c:pt>
                <c:pt idx="191">
                  <c:v>52.16</c:v>
                </c:pt>
                <c:pt idx="192">
                  <c:v>40.520000000000003</c:v>
                </c:pt>
                <c:pt idx="193">
                  <c:v>66.08</c:v>
                </c:pt>
                <c:pt idx="194">
                  <c:v>64.25</c:v>
                </c:pt>
                <c:pt idx="195">
                  <c:v>45.61</c:v>
                </c:pt>
                <c:pt idx="196">
                  <c:v>44.75</c:v>
                </c:pt>
                <c:pt idx="197">
                  <c:v>40.020000000000003</c:v>
                </c:pt>
                <c:pt idx="198">
                  <c:v>50.72</c:v>
                </c:pt>
                <c:pt idx="199">
                  <c:v>36.369999999999997</c:v>
                </c:pt>
                <c:pt idx="200">
                  <c:v>39.22</c:v>
                </c:pt>
                <c:pt idx="201">
                  <c:v>52.28</c:v>
                </c:pt>
                <c:pt idx="202">
                  <c:v>28.74</c:v>
                </c:pt>
                <c:pt idx="203">
                  <c:v>34.44</c:v>
                </c:pt>
                <c:pt idx="204">
                  <c:v>50.73</c:v>
                </c:pt>
                <c:pt idx="205">
                  <c:v>30.45</c:v>
                </c:pt>
                <c:pt idx="206">
                  <c:v>39.200000000000003</c:v>
                </c:pt>
                <c:pt idx="207">
                  <c:v>47.93</c:v>
                </c:pt>
                <c:pt idx="208">
                  <c:v>48.99</c:v>
                </c:pt>
                <c:pt idx="209">
                  <c:v>43.37</c:v>
                </c:pt>
                <c:pt idx="210">
                  <c:v>45.59</c:v>
                </c:pt>
                <c:pt idx="211">
                  <c:v>55.6</c:v>
                </c:pt>
                <c:pt idx="212">
                  <c:v>49.69</c:v>
                </c:pt>
                <c:pt idx="213">
                  <c:v>43.83</c:v>
                </c:pt>
                <c:pt idx="214">
                  <c:v>65.59</c:v>
                </c:pt>
                <c:pt idx="215">
                  <c:v>90.64</c:v>
                </c:pt>
                <c:pt idx="216">
                  <c:v>72.900000000000006</c:v>
                </c:pt>
                <c:pt idx="217">
                  <c:v>67.28</c:v>
                </c:pt>
                <c:pt idx="218">
                  <c:v>63.12</c:v>
                </c:pt>
                <c:pt idx="219">
                  <c:v>44.57</c:v>
                </c:pt>
                <c:pt idx="220">
                  <c:v>63.2</c:v>
                </c:pt>
                <c:pt idx="221">
                  <c:v>58.34</c:v>
                </c:pt>
                <c:pt idx="222">
                  <c:v>76</c:v>
                </c:pt>
                <c:pt idx="223">
                  <c:v>64.34</c:v>
                </c:pt>
                <c:pt idx="224">
                  <c:v>62.16</c:v>
                </c:pt>
                <c:pt idx="225">
                  <c:v>54.21</c:v>
                </c:pt>
                <c:pt idx="226">
                  <c:v>66.319999999999993</c:v>
                </c:pt>
                <c:pt idx="227">
                  <c:v>65.290000000000006</c:v>
                </c:pt>
                <c:pt idx="228">
                  <c:v>70.599999999999994</c:v>
                </c:pt>
                <c:pt idx="229">
                  <c:v>83.97</c:v>
                </c:pt>
                <c:pt idx="230">
                  <c:v>53.1</c:v>
                </c:pt>
                <c:pt idx="231">
                  <c:v>52.11</c:v>
                </c:pt>
                <c:pt idx="232">
                  <c:v>28.14</c:v>
                </c:pt>
                <c:pt idx="233">
                  <c:v>31.95</c:v>
                </c:pt>
                <c:pt idx="234">
                  <c:v>55</c:v>
                </c:pt>
                <c:pt idx="235">
                  <c:v>53.63</c:v>
                </c:pt>
                <c:pt idx="236">
                  <c:v>65.010000000000005</c:v>
                </c:pt>
                <c:pt idx="237">
                  <c:v>83.3</c:v>
                </c:pt>
                <c:pt idx="238">
                  <c:v>96.64</c:v>
                </c:pt>
                <c:pt idx="239">
                  <c:v>71.319999999999993</c:v>
                </c:pt>
                <c:pt idx="240">
                  <c:v>61.43</c:v>
                </c:pt>
                <c:pt idx="241">
                  <c:v>67.849999999999994</c:v>
                </c:pt>
                <c:pt idx="242">
                  <c:v>29.02</c:v>
                </c:pt>
                <c:pt idx="243">
                  <c:v>43.56</c:v>
                </c:pt>
                <c:pt idx="244">
                  <c:v>66.180000000000007</c:v>
                </c:pt>
                <c:pt idx="245">
                  <c:v>64.099999999999994</c:v>
                </c:pt>
                <c:pt idx="246">
                  <c:v>67.209999999999994</c:v>
                </c:pt>
                <c:pt idx="247">
                  <c:v>48.57</c:v>
                </c:pt>
                <c:pt idx="248">
                  <c:v>63.95</c:v>
                </c:pt>
                <c:pt idx="249">
                  <c:v>57.59</c:v>
                </c:pt>
                <c:pt idx="250">
                  <c:v>44.52</c:v>
                </c:pt>
                <c:pt idx="251">
                  <c:v>67.11</c:v>
                </c:pt>
                <c:pt idx="252">
                  <c:v>36.950000000000003</c:v>
                </c:pt>
                <c:pt idx="253">
                  <c:v>43.92</c:v>
                </c:pt>
                <c:pt idx="254">
                  <c:v>29.19</c:v>
                </c:pt>
                <c:pt idx="255">
                  <c:v>42.01</c:v>
                </c:pt>
                <c:pt idx="256">
                  <c:v>65.180000000000007</c:v>
                </c:pt>
                <c:pt idx="257">
                  <c:v>69.16</c:v>
                </c:pt>
                <c:pt idx="258">
                  <c:v>35.04</c:v>
                </c:pt>
                <c:pt idx="259">
                  <c:v>32.57</c:v>
                </c:pt>
                <c:pt idx="260">
                  <c:v>33.5</c:v>
                </c:pt>
                <c:pt idx="261">
                  <c:v>37.79</c:v>
                </c:pt>
                <c:pt idx="262">
                  <c:v>43.13</c:v>
                </c:pt>
                <c:pt idx="263">
                  <c:v>34.29</c:v>
                </c:pt>
                <c:pt idx="264">
                  <c:v>33.799999999999997</c:v>
                </c:pt>
                <c:pt idx="265">
                  <c:v>25.83</c:v>
                </c:pt>
                <c:pt idx="266">
                  <c:v>23.07</c:v>
                </c:pt>
                <c:pt idx="267">
                  <c:v>21.32</c:v>
                </c:pt>
                <c:pt idx="268">
                  <c:v>27.47</c:v>
                </c:pt>
                <c:pt idx="269">
                  <c:v>28.11</c:v>
                </c:pt>
                <c:pt idx="270">
                  <c:v>36.5</c:v>
                </c:pt>
                <c:pt idx="271">
                  <c:v>33.36</c:v>
                </c:pt>
                <c:pt idx="272">
                  <c:v>30.59</c:v>
                </c:pt>
                <c:pt idx="273">
                  <c:v>0</c:v>
                </c:pt>
                <c:pt idx="274">
                  <c:v>0</c:v>
                </c:pt>
                <c:pt idx="275">
                  <c:v>76.3</c:v>
                </c:pt>
                <c:pt idx="276">
                  <c:v>73.180000000000007</c:v>
                </c:pt>
                <c:pt idx="277">
                  <c:v>70.16</c:v>
                </c:pt>
                <c:pt idx="278">
                  <c:v>96.37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40.590000000000003</c:v>
                </c:pt>
                <c:pt idx="283">
                  <c:v>27.52</c:v>
                </c:pt>
                <c:pt idx="284">
                  <c:v>24.35</c:v>
                </c:pt>
                <c:pt idx="285">
                  <c:v>29.07</c:v>
                </c:pt>
                <c:pt idx="286">
                  <c:v>28.66</c:v>
                </c:pt>
                <c:pt idx="287">
                  <c:v>28.34</c:v>
                </c:pt>
                <c:pt idx="288">
                  <c:v>32.83</c:v>
                </c:pt>
                <c:pt idx="289">
                  <c:v>25.28</c:v>
                </c:pt>
                <c:pt idx="290">
                  <c:v>31.12</c:v>
                </c:pt>
                <c:pt idx="291">
                  <c:v>24.57</c:v>
                </c:pt>
                <c:pt idx="292">
                  <c:v>24.23</c:v>
                </c:pt>
                <c:pt idx="293">
                  <c:v>21.82</c:v>
                </c:pt>
                <c:pt idx="294">
                  <c:v>20.2</c:v>
                </c:pt>
                <c:pt idx="295">
                  <c:v>35.82</c:v>
                </c:pt>
                <c:pt idx="296">
                  <c:v>34.64</c:v>
                </c:pt>
                <c:pt idx="297">
                  <c:v>35.6</c:v>
                </c:pt>
                <c:pt idx="298">
                  <c:v>29.76</c:v>
                </c:pt>
                <c:pt idx="299">
                  <c:v>35.119999999999997</c:v>
                </c:pt>
                <c:pt idx="300">
                  <c:v>0.02</c:v>
                </c:pt>
                <c:pt idx="301">
                  <c:v>0</c:v>
                </c:pt>
                <c:pt idx="302">
                  <c:v>0</c:v>
                </c:pt>
                <c:pt idx="303">
                  <c:v>21.04</c:v>
                </c:pt>
                <c:pt idx="304">
                  <c:v>12.88</c:v>
                </c:pt>
                <c:pt idx="305">
                  <c:v>13.87</c:v>
                </c:pt>
                <c:pt idx="306">
                  <c:v>16.72</c:v>
                </c:pt>
                <c:pt idx="307">
                  <c:v>8.15</c:v>
                </c:pt>
                <c:pt idx="308">
                  <c:v>10.5</c:v>
                </c:pt>
                <c:pt idx="309">
                  <c:v>8.0299999999999994</c:v>
                </c:pt>
                <c:pt idx="310">
                  <c:v>16.25</c:v>
                </c:pt>
                <c:pt idx="311">
                  <c:v>17.66</c:v>
                </c:pt>
                <c:pt idx="312">
                  <c:v>12.98</c:v>
                </c:pt>
                <c:pt idx="313">
                  <c:v>22.26</c:v>
                </c:pt>
                <c:pt idx="314">
                  <c:v>13.17</c:v>
                </c:pt>
                <c:pt idx="315">
                  <c:v>10.49</c:v>
                </c:pt>
                <c:pt idx="316">
                  <c:v>11.53</c:v>
                </c:pt>
                <c:pt idx="317">
                  <c:v>17.23</c:v>
                </c:pt>
                <c:pt idx="318">
                  <c:v>16.829999999999998</c:v>
                </c:pt>
                <c:pt idx="319">
                  <c:v>12.46</c:v>
                </c:pt>
                <c:pt idx="320">
                  <c:v>14.18</c:v>
                </c:pt>
                <c:pt idx="321">
                  <c:v>16.52</c:v>
                </c:pt>
                <c:pt idx="322">
                  <c:v>11.27</c:v>
                </c:pt>
                <c:pt idx="323">
                  <c:v>11.21</c:v>
                </c:pt>
                <c:pt idx="324">
                  <c:v>16.829999999999998</c:v>
                </c:pt>
                <c:pt idx="325">
                  <c:v>8.59</c:v>
                </c:pt>
                <c:pt idx="326">
                  <c:v>11.86</c:v>
                </c:pt>
                <c:pt idx="327">
                  <c:v>11.93</c:v>
                </c:pt>
                <c:pt idx="328">
                  <c:v>6.15</c:v>
                </c:pt>
                <c:pt idx="329">
                  <c:v>12.47</c:v>
                </c:pt>
                <c:pt idx="330">
                  <c:v>5.08</c:v>
                </c:pt>
                <c:pt idx="331">
                  <c:v>18.77</c:v>
                </c:pt>
                <c:pt idx="332">
                  <c:v>6.84</c:v>
                </c:pt>
                <c:pt idx="333">
                  <c:v>13.79</c:v>
                </c:pt>
                <c:pt idx="334">
                  <c:v>29.23</c:v>
                </c:pt>
                <c:pt idx="335">
                  <c:v>15.84</c:v>
                </c:pt>
                <c:pt idx="336">
                  <c:v>6.36</c:v>
                </c:pt>
                <c:pt idx="337">
                  <c:v>11.63</c:v>
                </c:pt>
                <c:pt idx="338">
                  <c:v>35.659999999999997</c:v>
                </c:pt>
                <c:pt idx="339">
                  <c:v>41.29</c:v>
                </c:pt>
                <c:pt idx="340">
                  <c:v>35.33</c:v>
                </c:pt>
                <c:pt idx="341">
                  <c:v>41.53</c:v>
                </c:pt>
                <c:pt idx="342">
                  <c:v>44.88</c:v>
                </c:pt>
                <c:pt idx="343">
                  <c:v>53.4</c:v>
                </c:pt>
                <c:pt idx="344">
                  <c:v>48.95</c:v>
                </c:pt>
                <c:pt idx="345">
                  <c:v>36.630000000000003</c:v>
                </c:pt>
                <c:pt idx="346">
                  <c:v>38.72</c:v>
                </c:pt>
                <c:pt idx="347">
                  <c:v>73.42</c:v>
                </c:pt>
                <c:pt idx="348">
                  <c:v>70.400000000000006</c:v>
                </c:pt>
                <c:pt idx="349">
                  <c:v>49.38</c:v>
                </c:pt>
                <c:pt idx="350">
                  <c:v>39.869999999999997</c:v>
                </c:pt>
                <c:pt idx="351">
                  <c:v>34.69</c:v>
                </c:pt>
                <c:pt idx="352">
                  <c:v>52.79</c:v>
                </c:pt>
                <c:pt idx="353">
                  <c:v>53.73</c:v>
                </c:pt>
                <c:pt idx="354">
                  <c:v>53.92</c:v>
                </c:pt>
                <c:pt idx="355">
                  <c:v>72</c:v>
                </c:pt>
                <c:pt idx="356">
                  <c:v>28.39</c:v>
                </c:pt>
                <c:pt idx="357">
                  <c:v>26.82</c:v>
                </c:pt>
                <c:pt idx="358">
                  <c:v>29.57</c:v>
                </c:pt>
                <c:pt idx="359">
                  <c:v>16.829999999999998</c:v>
                </c:pt>
                <c:pt idx="360">
                  <c:v>24.03</c:v>
                </c:pt>
                <c:pt idx="361">
                  <c:v>15.19</c:v>
                </c:pt>
                <c:pt idx="362">
                  <c:v>14.83</c:v>
                </c:pt>
                <c:pt idx="363">
                  <c:v>14.38</c:v>
                </c:pt>
                <c:pt idx="364">
                  <c:v>14.34</c:v>
                </c:pt>
                <c:pt idx="365">
                  <c:v>18.61</c:v>
                </c:pt>
                <c:pt idx="366">
                  <c:v>18.61</c:v>
                </c:pt>
                <c:pt idx="367">
                  <c:v>40.92</c:v>
                </c:pt>
                <c:pt idx="368">
                  <c:v>44.83</c:v>
                </c:pt>
                <c:pt idx="369">
                  <c:v>40.880000000000003</c:v>
                </c:pt>
                <c:pt idx="370">
                  <c:v>0.98</c:v>
                </c:pt>
                <c:pt idx="371">
                  <c:v>0</c:v>
                </c:pt>
                <c:pt idx="372">
                  <c:v>1.44</c:v>
                </c:pt>
                <c:pt idx="373">
                  <c:v>43.25</c:v>
                </c:pt>
                <c:pt idx="374">
                  <c:v>31.02</c:v>
                </c:pt>
                <c:pt idx="375">
                  <c:v>26.13</c:v>
                </c:pt>
                <c:pt idx="376">
                  <c:v>31.87</c:v>
                </c:pt>
                <c:pt idx="377">
                  <c:v>0.77</c:v>
                </c:pt>
                <c:pt idx="378">
                  <c:v>0</c:v>
                </c:pt>
                <c:pt idx="379">
                  <c:v>0.51</c:v>
                </c:pt>
                <c:pt idx="380">
                  <c:v>41.22</c:v>
                </c:pt>
                <c:pt idx="381">
                  <c:v>33.630000000000003</c:v>
                </c:pt>
                <c:pt idx="382">
                  <c:v>24.83</c:v>
                </c:pt>
                <c:pt idx="383">
                  <c:v>29.06</c:v>
                </c:pt>
                <c:pt idx="384">
                  <c:v>0.6</c:v>
                </c:pt>
                <c:pt idx="385">
                  <c:v>0</c:v>
                </c:pt>
                <c:pt idx="386">
                  <c:v>0.49</c:v>
                </c:pt>
                <c:pt idx="387">
                  <c:v>30.56</c:v>
                </c:pt>
                <c:pt idx="388">
                  <c:v>19.39</c:v>
                </c:pt>
                <c:pt idx="389">
                  <c:v>20.98</c:v>
                </c:pt>
                <c:pt idx="390">
                  <c:v>28.15</c:v>
                </c:pt>
                <c:pt idx="391">
                  <c:v>0.87</c:v>
                </c:pt>
                <c:pt idx="392">
                  <c:v>0.27</c:v>
                </c:pt>
                <c:pt idx="393">
                  <c:v>1.82</c:v>
                </c:pt>
                <c:pt idx="394">
                  <c:v>35.75</c:v>
                </c:pt>
                <c:pt idx="395">
                  <c:v>26.65</c:v>
                </c:pt>
                <c:pt idx="396">
                  <c:v>18.25</c:v>
                </c:pt>
                <c:pt idx="397">
                  <c:v>20.73</c:v>
                </c:pt>
                <c:pt idx="398">
                  <c:v>0.13</c:v>
                </c:pt>
                <c:pt idx="399">
                  <c:v>0</c:v>
                </c:pt>
                <c:pt idx="400">
                  <c:v>0.89</c:v>
                </c:pt>
                <c:pt idx="401">
                  <c:v>26.04</c:v>
                </c:pt>
                <c:pt idx="402">
                  <c:v>14.73</c:v>
                </c:pt>
                <c:pt idx="403">
                  <c:v>14.43</c:v>
                </c:pt>
                <c:pt idx="404">
                  <c:v>12.55</c:v>
                </c:pt>
                <c:pt idx="405">
                  <c:v>0.43</c:v>
                </c:pt>
                <c:pt idx="406">
                  <c:v>0</c:v>
                </c:pt>
                <c:pt idx="407">
                  <c:v>1.05</c:v>
                </c:pt>
                <c:pt idx="408">
                  <c:v>24.81</c:v>
                </c:pt>
                <c:pt idx="409">
                  <c:v>15.61</c:v>
                </c:pt>
                <c:pt idx="410">
                  <c:v>10.220000000000001</c:v>
                </c:pt>
                <c:pt idx="411">
                  <c:v>15.21</c:v>
                </c:pt>
                <c:pt idx="412">
                  <c:v>38.82</c:v>
                </c:pt>
                <c:pt idx="413">
                  <c:v>50.52</c:v>
                </c:pt>
                <c:pt idx="414">
                  <c:v>36.799999999999997</c:v>
                </c:pt>
                <c:pt idx="415">
                  <c:v>42.75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C9-4A0C-8390-B28595A5165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Yandex GO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Sheet1!$D$2:$D$417</c:f>
              <c:numCache>
                <c:formatCode>General</c:formatCode>
                <c:ptCount val="4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27.18</c:v>
                </c:pt>
                <c:pt idx="124">
                  <c:v>21.1</c:v>
                </c:pt>
                <c:pt idx="125">
                  <c:v>40.18</c:v>
                </c:pt>
                <c:pt idx="126">
                  <c:v>40.85</c:v>
                </c:pt>
                <c:pt idx="127">
                  <c:v>33.9</c:v>
                </c:pt>
                <c:pt idx="128">
                  <c:v>39.159999999999997</c:v>
                </c:pt>
                <c:pt idx="129">
                  <c:v>40.06</c:v>
                </c:pt>
                <c:pt idx="130">
                  <c:v>31.49</c:v>
                </c:pt>
                <c:pt idx="131">
                  <c:v>35.89</c:v>
                </c:pt>
                <c:pt idx="132">
                  <c:v>65.989999999999995</c:v>
                </c:pt>
                <c:pt idx="133">
                  <c:v>65.569999999999993</c:v>
                </c:pt>
                <c:pt idx="134">
                  <c:v>68.55</c:v>
                </c:pt>
                <c:pt idx="135">
                  <c:v>76.11</c:v>
                </c:pt>
                <c:pt idx="136">
                  <c:v>109.3</c:v>
                </c:pt>
                <c:pt idx="137">
                  <c:v>99.28</c:v>
                </c:pt>
                <c:pt idx="138">
                  <c:v>125.27</c:v>
                </c:pt>
                <c:pt idx="139">
                  <c:v>79.489999999999995</c:v>
                </c:pt>
                <c:pt idx="140">
                  <c:v>68.84</c:v>
                </c:pt>
                <c:pt idx="141">
                  <c:v>61.27</c:v>
                </c:pt>
                <c:pt idx="142">
                  <c:v>66.2</c:v>
                </c:pt>
                <c:pt idx="143">
                  <c:v>80.709999999999994</c:v>
                </c:pt>
                <c:pt idx="144">
                  <c:v>96.93</c:v>
                </c:pt>
                <c:pt idx="145">
                  <c:v>107.38</c:v>
                </c:pt>
                <c:pt idx="146">
                  <c:v>85.33</c:v>
                </c:pt>
                <c:pt idx="147">
                  <c:v>77.459999999999994</c:v>
                </c:pt>
                <c:pt idx="148">
                  <c:v>72.27</c:v>
                </c:pt>
                <c:pt idx="149">
                  <c:v>67</c:v>
                </c:pt>
                <c:pt idx="150">
                  <c:v>60.73</c:v>
                </c:pt>
                <c:pt idx="151">
                  <c:v>93.13</c:v>
                </c:pt>
                <c:pt idx="152">
                  <c:v>93.06</c:v>
                </c:pt>
                <c:pt idx="153">
                  <c:v>86.23</c:v>
                </c:pt>
                <c:pt idx="154">
                  <c:v>67.03</c:v>
                </c:pt>
                <c:pt idx="155">
                  <c:v>81.540000000000006</c:v>
                </c:pt>
                <c:pt idx="156">
                  <c:v>69.69</c:v>
                </c:pt>
                <c:pt idx="157">
                  <c:v>76.5</c:v>
                </c:pt>
                <c:pt idx="158">
                  <c:v>89.92</c:v>
                </c:pt>
                <c:pt idx="159">
                  <c:v>84.54</c:v>
                </c:pt>
                <c:pt idx="160">
                  <c:v>81.069999999999993</c:v>
                </c:pt>
                <c:pt idx="161">
                  <c:v>90.86</c:v>
                </c:pt>
                <c:pt idx="162">
                  <c:v>70.709999999999994</c:v>
                </c:pt>
                <c:pt idx="163">
                  <c:v>69.25</c:v>
                </c:pt>
                <c:pt idx="164">
                  <c:v>80.08</c:v>
                </c:pt>
                <c:pt idx="165">
                  <c:v>102.16</c:v>
                </c:pt>
                <c:pt idx="166">
                  <c:v>99.11</c:v>
                </c:pt>
                <c:pt idx="167">
                  <c:v>32.03</c:v>
                </c:pt>
                <c:pt idx="168">
                  <c:v>36.44</c:v>
                </c:pt>
                <c:pt idx="169">
                  <c:v>27.78</c:v>
                </c:pt>
                <c:pt idx="170">
                  <c:v>41.41</c:v>
                </c:pt>
                <c:pt idx="171">
                  <c:v>40.17</c:v>
                </c:pt>
                <c:pt idx="172">
                  <c:v>30.37</c:v>
                </c:pt>
                <c:pt idx="173">
                  <c:v>58.7</c:v>
                </c:pt>
                <c:pt idx="174">
                  <c:v>61.72</c:v>
                </c:pt>
                <c:pt idx="175">
                  <c:v>51.81</c:v>
                </c:pt>
                <c:pt idx="176">
                  <c:v>37.39</c:v>
                </c:pt>
                <c:pt idx="177">
                  <c:v>35.119999999999997</c:v>
                </c:pt>
                <c:pt idx="178">
                  <c:v>25.65</c:v>
                </c:pt>
                <c:pt idx="179">
                  <c:v>25.48</c:v>
                </c:pt>
                <c:pt idx="180">
                  <c:v>50.6</c:v>
                </c:pt>
                <c:pt idx="181">
                  <c:v>32.6</c:v>
                </c:pt>
                <c:pt idx="182">
                  <c:v>29.81</c:v>
                </c:pt>
                <c:pt idx="183">
                  <c:v>28.85</c:v>
                </c:pt>
                <c:pt idx="184">
                  <c:v>33.47</c:v>
                </c:pt>
                <c:pt idx="185">
                  <c:v>35.020000000000003</c:v>
                </c:pt>
                <c:pt idx="186">
                  <c:v>43.9</c:v>
                </c:pt>
                <c:pt idx="187">
                  <c:v>43.29</c:v>
                </c:pt>
                <c:pt idx="188">
                  <c:v>53.93</c:v>
                </c:pt>
                <c:pt idx="189">
                  <c:v>24.99</c:v>
                </c:pt>
                <c:pt idx="190">
                  <c:v>27.48</c:v>
                </c:pt>
                <c:pt idx="191">
                  <c:v>30.29</c:v>
                </c:pt>
                <c:pt idx="192">
                  <c:v>37.35</c:v>
                </c:pt>
                <c:pt idx="193">
                  <c:v>54.52</c:v>
                </c:pt>
                <c:pt idx="194">
                  <c:v>36.56</c:v>
                </c:pt>
                <c:pt idx="195">
                  <c:v>32.28</c:v>
                </c:pt>
                <c:pt idx="196">
                  <c:v>35.31</c:v>
                </c:pt>
                <c:pt idx="197">
                  <c:v>38.65</c:v>
                </c:pt>
                <c:pt idx="198">
                  <c:v>41.11</c:v>
                </c:pt>
                <c:pt idx="199">
                  <c:v>30.75</c:v>
                </c:pt>
                <c:pt idx="200">
                  <c:v>42.4</c:v>
                </c:pt>
                <c:pt idx="201">
                  <c:v>52.94</c:v>
                </c:pt>
                <c:pt idx="202">
                  <c:v>18.420000000000002</c:v>
                </c:pt>
                <c:pt idx="203">
                  <c:v>21.58</c:v>
                </c:pt>
                <c:pt idx="204">
                  <c:v>34.6</c:v>
                </c:pt>
                <c:pt idx="205">
                  <c:v>33.75</c:v>
                </c:pt>
                <c:pt idx="206">
                  <c:v>32.69</c:v>
                </c:pt>
                <c:pt idx="207">
                  <c:v>23.12</c:v>
                </c:pt>
                <c:pt idx="208">
                  <c:v>35.18</c:v>
                </c:pt>
                <c:pt idx="209">
                  <c:v>37.22</c:v>
                </c:pt>
                <c:pt idx="210">
                  <c:v>33.409999999999997</c:v>
                </c:pt>
                <c:pt idx="211">
                  <c:v>38.770000000000003</c:v>
                </c:pt>
                <c:pt idx="212">
                  <c:v>33.32</c:v>
                </c:pt>
                <c:pt idx="213">
                  <c:v>33.1</c:v>
                </c:pt>
                <c:pt idx="214">
                  <c:v>24.56</c:v>
                </c:pt>
                <c:pt idx="215">
                  <c:v>49.46</c:v>
                </c:pt>
                <c:pt idx="216">
                  <c:v>68.709999999999994</c:v>
                </c:pt>
                <c:pt idx="217">
                  <c:v>53.68</c:v>
                </c:pt>
                <c:pt idx="218">
                  <c:v>69.2</c:v>
                </c:pt>
                <c:pt idx="219">
                  <c:v>62.39</c:v>
                </c:pt>
                <c:pt idx="220">
                  <c:v>71.67</c:v>
                </c:pt>
                <c:pt idx="221">
                  <c:v>73.56</c:v>
                </c:pt>
                <c:pt idx="222">
                  <c:v>86.13</c:v>
                </c:pt>
                <c:pt idx="223">
                  <c:v>66.739999999999995</c:v>
                </c:pt>
                <c:pt idx="224">
                  <c:v>61.74</c:v>
                </c:pt>
                <c:pt idx="225">
                  <c:v>58.91</c:v>
                </c:pt>
                <c:pt idx="226">
                  <c:v>59.18</c:v>
                </c:pt>
                <c:pt idx="227">
                  <c:v>54.06</c:v>
                </c:pt>
                <c:pt idx="228">
                  <c:v>69.010000000000005</c:v>
                </c:pt>
                <c:pt idx="229">
                  <c:v>80.55</c:v>
                </c:pt>
                <c:pt idx="230">
                  <c:v>38.299999999999997</c:v>
                </c:pt>
                <c:pt idx="231">
                  <c:v>42.5</c:v>
                </c:pt>
                <c:pt idx="232">
                  <c:v>45.33</c:v>
                </c:pt>
                <c:pt idx="233">
                  <c:v>37.06</c:v>
                </c:pt>
                <c:pt idx="234">
                  <c:v>36.03</c:v>
                </c:pt>
                <c:pt idx="235">
                  <c:v>49.63</c:v>
                </c:pt>
                <c:pt idx="236">
                  <c:v>57.65</c:v>
                </c:pt>
                <c:pt idx="237">
                  <c:v>37.18</c:v>
                </c:pt>
                <c:pt idx="238">
                  <c:v>47.92</c:v>
                </c:pt>
                <c:pt idx="239">
                  <c:v>40.98</c:v>
                </c:pt>
                <c:pt idx="240">
                  <c:v>39.159999999999997</c:v>
                </c:pt>
                <c:pt idx="241">
                  <c:v>32.15</c:v>
                </c:pt>
                <c:pt idx="242">
                  <c:v>35.520000000000003</c:v>
                </c:pt>
                <c:pt idx="243">
                  <c:v>55.68</c:v>
                </c:pt>
                <c:pt idx="244">
                  <c:v>22.47</c:v>
                </c:pt>
                <c:pt idx="245">
                  <c:v>12.92</c:v>
                </c:pt>
                <c:pt idx="246">
                  <c:v>21.71</c:v>
                </c:pt>
                <c:pt idx="247">
                  <c:v>15.95</c:v>
                </c:pt>
                <c:pt idx="248">
                  <c:v>20.36</c:v>
                </c:pt>
                <c:pt idx="249">
                  <c:v>24.71</c:v>
                </c:pt>
                <c:pt idx="250">
                  <c:v>8.16</c:v>
                </c:pt>
                <c:pt idx="251">
                  <c:v>17.07</c:v>
                </c:pt>
                <c:pt idx="252">
                  <c:v>15.83</c:v>
                </c:pt>
                <c:pt idx="253">
                  <c:v>16.45</c:v>
                </c:pt>
                <c:pt idx="254">
                  <c:v>14.02</c:v>
                </c:pt>
                <c:pt idx="255">
                  <c:v>14.08</c:v>
                </c:pt>
                <c:pt idx="256">
                  <c:v>11.71</c:v>
                </c:pt>
                <c:pt idx="257">
                  <c:v>17.21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3.09</c:v>
                </c:pt>
                <c:pt idx="309">
                  <c:v>6.23</c:v>
                </c:pt>
                <c:pt idx="310">
                  <c:v>19.899999999999999</c:v>
                </c:pt>
                <c:pt idx="311">
                  <c:v>44.38</c:v>
                </c:pt>
                <c:pt idx="312">
                  <c:v>35.82</c:v>
                </c:pt>
                <c:pt idx="313">
                  <c:v>46.39</c:v>
                </c:pt>
                <c:pt idx="314">
                  <c:v>31.72</c:v>
                </c:pt>
                <c:pt idx="315">
                  <c:v>22.45</c:v>
                </c:pt>
                <c:pt idx="316">
                  <c:v>29.01</c:v>
                </c:pt>
                <c:pt idx="317">
                  <c:v>30.65</c:v>
                </c:pt>
                <c:pt idx="318">
                  <c:v>34.979999999999997</c:v>
                </c:pt>
                <c:pt idx="319">
                  <c:v>27.77</c:v>
                </c:pt>
                <c:pt idx="320">
                  <c:v>35.46</c:v>
                </c:pt>
                <c:pt idx="321">
                  <c:v>29.91</c:v>
                </c:pt>
                <c:pt idx="322">
                  <c:v>34.950000000000003</c:v>
                </c:pt>
                <c:pt idx="323">
                  <c:v>30.9</c:v>
                </c:pt>
                <c:pt idx="324">
                  <c:v>31.29</c:v>
                </c:pt>
                <c:pt idx="325">
                  <c:v>26.85</c:v>
                </c:pt>
                <c:pt idx="326">
                  <c:v>23.06</c:v>
                </c:pt>
                <c:pt idx="327">
                  <c:v>35.130000000000003</c:v>
                </c:pt>
                <c:pt idx="328">
                  <c:v>27.95</c:v>
                </c:pt>
                <c:pt idx="329">
                  <c:v>31.44</c:v>
                </c:pt>
                <c:pt idx="330">
                  <c:v>23.2</c:v>
                </c:pt>
                <c:pt idx="331">
                  <c:v>24.22</c:v>
                </c:pt>
                <c:pt idx="332">
                  <c:v>17.86</c:v>
                </c:pt>
                <c:pt idx="333">
                  <c:v>24.95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4.6900000000000004</c:v>
                </c:pt>
                <c:pt idx="340">
                  <c:v>3.38</c:v>
                </c:pt>
                <c:pt idx="341">
                  <c:v>3.16</c:v>
                </c:pt>
                <c:pt idx="342">
                  <c:v>1.6</c:v>
                </c:pt>
                <c:pt idx="343">
                  <c:v>1.74</c:v>
                </c:pt>
                <c:pt idx="344">
                  <c:v>1.67</c:v>
                </c:pt>
                <c:pt idx="345">
                  <c:v>1.66</c:v>
                </c:pt>
                <c:pt idx="346">
                  <c:v>2.96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36.880000000000003</c:v>
                </c:pt>
                <c:pt idx="399">
                  <c:v>31.05</c:v>
                </c:pt>
                <c:pt idx="400">
                  <c:v>40.880000000000003</c:v>
                </c:pt>
                <c:pt idx="401">
                  <c:v>50.19</c:v>
                </c:pt>
                <c:pt idx="402">
                  <c:v>42.11</c:v>
                </c:pt>
                <c:pt idx="403">
                  <c:v>53.19</c:v>
                </c:pt>
                <c:pt idx="404">
                  <c:v>59.65</c:v>
                </c:pt>
                <c:pt idx="405">
                  <c:v>38.5</c:v>
                </c:pt>
                <c:pt idx="406">
                  <c:v>34.659999999999997</c:v>
                </c:pt>
                <c:pt idx="407">
                  <c:v>46.53</c:v>
                </c:pt>
                <c:pt idx="408">
                  <c:v>40.97</c:v>
                </c:pt>
                <c:pt idx="409">
                  <c:v>29.63</c:v>
                </c:pt>
                <c:pt idx="410">
                  <c:v>47.57</c:v>
                </c:pt>
                <c:pt idx="411">
                  <c:v>57.22</c:v>
                </c:pt>
                <c:pt idx="412">
                  <c:v>38.49</c:v>
                </c:pt>
                <c:pt idx="413">
                  <c:v>41.5</c:v>
                </c:pt>
                <c:pt idx="414">
                  <c:v>42.2</c:v>
                </c:pt>
                <c:pt idx="415">
                  <c:v>41.41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EAE-4952-9B7B-F6BAB021C30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Ozon Express (on Regional TV)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Sheet1!$E$2:$E$417</c:f>
              <c:numCache>
                <c:formatCode>General</c:formatCode>
                <c:ptCount val="4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3.45</c:v>
                </c:pt>
                <c:pt idx="224">
                  <c:v>2.35</c:v>
                </c:pt>
                <c:pt idx="225">
                  <c:v>3.74</c:v>
                </c:pt>
                <c:pt idx="226">
                  <c:v>2.65</c:v>
                </c:pt>
                <c:pt idx="227">
                  <c:v>3.55</c:v>
                </c:pt>
                <c:pt idx="228">
                  <c:v>2.7</c:v>
                </c:pt>
                <c:pt idx="229">
                  <c:v>2.4500000000000002</c:v>
                </c:pt>
                <c:pt idx="230">
                  <c:v>3.72</c:v>
                </c:pt>
                <c:pt idx="231">
                  <c:v>1.82</c:v>
                </c:pt>
                <c:pt idx="232">
                  <c:v>3.28</c:v>
                </c:pt>
                <c:pt idx="233">
                  <c:v>1.91</c:v>
                </c:pt>
                <c:pt idx="234">
                  <c:v>2.91</c:v>
                </c:pt>
                <c:pt idx="235">
                  <c:v>2</c:v>
                </c:pt>
                <c:pt idx="236">
                  <c:v>2.39</c:v>
                </c:pt>
                <c:pt idx="237">
                  <c:v>5.99</c:v>
                </c:pt>
                <c:pt idx="238">
                  <c:v>3.39</c:v>
                </c:pt>
                <c:pt idx="239">
                  <c:v>5.64</c:v>
                </c:pt>
                <c:pt idx="240">
                  <c:v>2.44</c:v>
                </c:pt>
                <c:pt idx="241">
                  <c:v>4.5199999999999996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2.12</c:v>
                </c:pt>
                <c:pt idx="254">
                  <c:v>0</c:v>
                </c:pt>
                <c:pt idx="255">
                  <c:v>1.79</c:v>
                </c:pt>
                <c:pt idx="256">
                  <c:v>0</c:v>
                </c:pt>
                <c:pt idx="257">
                  <c:v>2.5499999999999998</c:v>
                </c:pt>
                <c:pt idx="258">
                  <c:v>0</c:v>
                </c:pt>
                <c:pt idx="259">
                  <c:v>1.87</c:v>
                </c:pt>
                <c:pt idx="260">
                  <c:v>0</c:v>
                </c:pt>
                <c:pt idx="261">
                  <c:v>0</c:v>
                </c:pt>
                <c:pt idx="262">
                  <c:v>2.11</c:v>
                </c:pt>
                <c:pt idx="263">
                  <c:v>2.14</c:v>
                </c:pt>
                <c:pt idx="264">
                  <c:v>0</c:v>
                </c:pt>
                <c:pt idx="265">
                  <c:v>1.38</c:v>
                </c:pt>
                <c:pt idx="266">
                  <c:v>0</c:v>
                </c:pt>
                <c:pt idx="267">
                  <c:v>2.27</c:v>
                </c:pt>
                <c:pt idx="268">
                  <c:v>0</c:v>
                </c:pt>
                <c:pt idx="269">
                  <c:v>2.76</c:v>
                </c:pt>
                <c:pt idx="270">
                  <c:v>0</c:v>
                </c:pt>
                <c:pt idx="271">
                  <c:v>2.5499999999999998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84B-4634-B364-CA351AE8756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Yandex Eda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Sheet1!$F$2:$F$417</c:f>
              <c:numCache>
                <c:formatCode>General</c:formatCode>
                <c:ptCount val="4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1.1399999999999999</c:v>
                </c:pt>
                <c:pt idx="13">
                  <c:v>0.49</c:v>
                </c:pt>
                <c:pt idx="14">
                  <c:v>2.39</c:v>
                </c:pt>
                <c:pt idx="15">
                  <c:v>2.76</c:v>
                </c:pt>
                <c:pt idx="16">
                  <c:v>0.85</c:v>
                </c:pt>
                <c:pt idx="17">
                  <c:v>0.5</c:v>
                </c:pt>
                <c:pt idx="18">
                  <c:v>1.04</c:v>
                </c:pt>
                <c:pt idx="19">
                  <c:v>1.1399999999999999</c:v>
                </c:pt>
                <c:pt idx="20">
                  <c:v>1.04</c:v>
                </c:pt>
                <c:pt idx="21">
                  <c:v>0.65</c:v>
                </c:pt>
                <c:pt idx="22">
                  <c:v>0.98</c:v>
                </c:pt>
                <c:pt idx="23">
                  <c:v>0.57999999999999996</c:v>
                </c:pt>
                <c:pt idx="24">
                  <c:v>0.69</c:v>
                </c:pt>
                <c:pt idx="25">
                  <c:v>0.06</c:v>
                </c:pt>
                <c:pt idx="26">
                  <c:v>0.32</c:v>
                </c:pt>
                <c:pt idx="27">
                  <c:v>0.51</c:v>
                </c:pt>
                <c:pt idx="28">
                  <c:v>1.1599999999999999</c:v>
                </c:pt>
                <c:pt idx="29">
                  <c:v>0.54</c:v>
                </c:pt>
                <c:pt idx="30">
                  <c:v>0.48</c:v>
                </c:pt>
                <c:pt idx="31">
                  <c:v>1.1200000000000001</c:v>
                </c:pt>
                <c:pt idx="32">
                  <c:v>0.64</c:v>
                </c:pt>
                <c:pt idx="33">
                  <c:v>40.53</c:v>
                </c:pt>
                <c:pt idx="34">
                  <c:v>32.130000000000003</c:v>
                </c:pt>
                <c:pt idx="35">
                  <c:v>39.51</c:v>
                </c:pt>
                <c:pt idx="36">
                  <c:v>44.95</c:v>
                </c:pt>
                <c:pt idx="37">
                  <c:v>29.74</c:v>
                </c:pt>
                <c:pt idx="38">
                  <c:v>51.4</c:v>
                </c:pt>
                <c:pt idx="39">
                  <c:v>63.8</c:v>
                </c:pt>
                <c:pt idx="40">
                  <c:v>43.32</c:v>
                </c:pt>
                <c:pt idx="41">
                  <c:v>41.49</c:v>
                </c:pt>
                <c:pt idx="42">
                  <c:v>44.44</c:v>
                </c:pt>
                <c:pt idx="43">
                  <c:v>38.33</c:v>
                </c:pt>
                <c:pt idx="44">
                  <c:v>31.51</c:v>
                </c:pt>
                <c:pt idx="45">
                  <c:v>44.49</c:v>
                </c:pt>
                <c:pt idx="46">
                  <c:v>59.64</c:v>
                </c:pt>
                <c:pt idx="47">
                  <c:v>44.18</c:v>
                </c:pt>
                <c:pt idx="48">
                  <c:v>35.58</c:v>
                </c:pt>
                <c:pt idx="49">
                  <c:v>34.9</c:v>
                </c:pt>
                <c:pt idx="50">
                  <c:v>47.83</c:v>
                </c:pt>
                <c:pt idx="51">
                  <c:v>34.08</c:v>
                </c:pt>
                <c:pt idx="52">
                  <c:v>50.28</c:v>
                </c:pt>
                <c:pt idx="53">
                  <c:v>59.17</c:v>
                </c:pt>
                <c:pt idx="54">
                  <c:v>51.55</c:v>
                </c:pt>
                <c:pt idx="55">
                  <c:v>53.22</c:v>
                </c:pt>
                <c:pt idx="56">
                  <c:v>42.67</c:v>
                </c:pt>
                <c:pt idx="57">
                  <c:v>42.27</c:v>
                </c:pt>
                <c:pt idx="58">
                  <c:v>50.03</c:v>
                </c:pt>
                <c:pt idx="59">
                  <c:v>60.06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59.92</c:v>
                </c:pt>
                <c:pt idx="246">
                  <c:v>54.4</c:v>
                </c:pt>
                <c:pt idx="247">
                  <c:v>43.6</c:v>
                </c:pt>
                <c:pt idx="248">
                  <c:v>43.51</c:v>
                </c:pt>
                <c:pt idx="249">
                  <c:v>48.51</c:v>
                </c:pt>
                <c:pt idx="250">
                  <c:v>39.01</c:v>
                </c:pt>
                <c:pt idx="251">
                  <c:v>53.23</c:v>
                </c:pt>
                <c:pt idx="252">
                  <c:v>41.31</c:v>
                </c:pt>
                <c:pt idx="253">
                  <c:v>44.35</c:v>
                </c:pt>
                <c:pt idx="254">
                  <c:v>40.450000000000003</c:v>
                </c:pt>
                <c:pt idx="255">
                  <c:v>36.64</c:v>
                </c:pt>
                <c:pt idx="256">
                  <c:v>31.94</c:v>
                </c:pt>
                <c:pt idx="257">
                  <c:v>50.56</c:v>
                </c:pt>
                <c:pt idx="258">
                  <c:v>40.71</c:v>
                </c:pt>
                <c:pt idx="259">
                  <c:v>36.1</c:v>
                </c:pt>
                <c:pt idx="260">
                  <c:v>37.5</c:v>
                </c:pt>
                <c:pt idx="261">
                  <c:v>42.04</c:v>
                </c:pt>
                <c:pt idx="262">
                  <c:v>39.28</c:v>
                </c:pt>
                <c:pt idx="263">
                  <c:v>28.65</c:v>
                </c:pt>
                <c:pt idx="264">
                  <c:v>36.04</c:v>
                </c:pt>
                <c:pt idx="265">
                  <c:v>41.25</c:v>
                </c:pt>
                <c:pt idx="266">
                  <c:v>31.77</c:v>
                </c:pt>
                <c:pt idx="267">
                  <c:v>34.200000000000003</c:v>
                </c:pt>
                <c:pt idx="268">
                  <c:v>30.46</c:v>
                </c:pt>
                <c:pt idx="269">
                  <c:v>38.04</c:v>
                </c:pt>
                <c:pt idx="270">
                  <c:v>44.22</c:v>
                </c:pt>
                <c:pt idx="271">
                  <c:v>52.6</c:v>
                </c:pt>
                <c:pt idx="272">
                  <c:v>39.01</c:v>
                </c:pt>
                <c:pt idx="273">
                  <c:v>35.47</c:v>
                </c:pt>
                <c:pt idx="274">
                  <c:v>37.229999999999997</c:v>
                </c:pt>
                <c:pt idx="275">
                  <c:v>46.43</c:v>
                </c:pt>
                <c:pt idx="276">
                  <c:v>44.72</c:v>
                </c:pt>
                <c:pt idx="277">
                  <c:v>49.79</c:v>
                </c:pt>
                <c:pt idx="278">
                  <c:v>69.75</c:v>
                </c:pt>
                <c:pt idx="279">
                  <c:v>32.119999999999997</c:v>
                </c:pt>
                <c:pt idx="280">
                  <c:v>37.46</c:v>
                </c:pt>
                <c:pt idx="281">
                  <c:v>30.28</c:v>
                </c:pt>
                <c:pt idx="282">
                  <c:v>33.159999999999997</c:v>
                </c:pt>
                <c:pt idx="283">
                  <c:v>25.37</c:v>
                </c:pt>
                <c:pt idx="284">
                  <c:v>40.6</c:v>
                </c:pt>
                <c:pt idx="285">
                  <c:v>59.1</c:v>
                </c:pt>
                <c:pt idx="286">
                  <c:v>0.04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36.869999999999997</c:v>
                </c:pt>
                <c:pt idx="294">
                  <c:v>34.36</c:v>
                </c:pt>
                <c:pt idx="295">
                  <c:v>34.81</c:v>
                </c:pt>
                <c:pt idx="296">
                  <c:v>25.07</c:v>
                </c:pt>
                <c:pt idx="297">
                  <c:v>29.21</c:v>
                </c:pt>
                <c:pt idx="298">
                  <c:v>34.65</c:v>
                </c:pt>
                <c:pt idx="299">
                  <c:v>45.38</c:v>
                </c:pt>
                <c:pt idx="300">
                  <c:v>33.93</c:v>
                </c:pt>
                <c:pt idx="301">
                  <c:v>44.86</c:v>
                </c:pt>
                <c:pt idx="302">
                  <c:v>31.49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84B-4634-B364-CA351AE875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Orders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Sheet1!$B$2:$B$417</c:f>
              <c:numCache>
                <c:formatCode>General</c:formatCode>
                <c:ptCount val="416"/>
                <c:pt idx="0">
                  <c:v>164226</c:v>
                </c:pt>
                <c:pt idx="1">
                  <c:v>132578</c:v>
                </c:pt>
                <c:pt idx="2">
                  <c:v>136555</c:v>
                </c:pt>
                <c:pt idx="3">
                  <c:v>179472</c:v>
                </c:pt>
                <c:pt idx="4">
                  <c:v>205625</c:v>
                </c:pt>
                <c:pt idx="5">
                  <c:v>192001</c:v>
                </c:pt>
                <c:pt idx="6">
                  <c:v>133006</c:v>
                </c:pt>
                <c:pt idx="7">
                  <c:v>148126</c:v>
                </c:pt>
                <c:pt idx="8">
                  <c:v>148658</c:v>
                </c:pt>
                <c:pt idx="9">
                  <c:v>163496</c:v>
                </c:pt>
                <c:pt idx="10">
                  <c:v>191584</c:v>
                </c:pt>
                <c:pt idx="11">
                  <c:v>213070</c:v>
                </c:pt>
                <c:pt idx="12">
                  <c:v>205936</c:v>
                </c:pt>
                <c:pt idx="13">
                  <c:v>143388</c:v>
                </c:pt>
                <c:pt idx="14">
                  <c:v>146343</c:v>
                </c:pt>
                <c:pt idx="15">
                  <c:v>150448</c:v>
                </c:pt>
                <c:pt idx="16">
                  <c:v>166491</c:v>
                </c:pt>
                <c:pt idx="17">
                  <c:v>196845</c:v>
                </c:pt>
                <c:pt idx="18">
                  <c:v>218363</c:v>
                </c:pt>
                <c:pt idx="19">
                  <c:v>201035</c:v>
                </c:pt>
                <c:pt idx="20">
                  <c:v>142105</c:v>
                </c:pt>
                <c:pt idx="21">
                  <c:v>140479</c:v>
                </c:pt>
                <c:pt idx="22">
                  <c:v>145571</c:v>
                </c:pt>
                <c:pt idx="23">
                  <c:v>148658</c:v>
                </c:pt>
                <c:pt idx="24">
                  <c:v>194407</c:v>
                </c:pt>
                <c:pt idx="25">
                  <c:v>214615</c:v>
                </c:pt>
                <c:pt idx="26">
                  <c:v>201435</c:v>
                </c:pt>
                <c:pt idx="27">
                  <c:v>147173</c:v>
                </c:pt>
                <c:pt idx="28">
                  <c:v>143718</c:v>
                </c:pt>
                <c:pt idx="29">
                  <c:v>151948</c:v>
                </c:pt>
                <c:pt idx="30">
                  <c:v>157407</c:v>
                </c:pt>
                <c:pt idx="31">
                  <c:v>196384</c:v>
                </c:pt>
                <c:pt idx="32">
                  <c:v>220101</c:v>
                </c:pt>
                <c:pt idx="33">
                  <c:v>208294</c:v>
                </c:pt>
                <c:pt idx="34">
                  <c:v>151085</c:v>
                </c:pt>
                <c:pt idx="35">
                  <c:v>151947</c:v>
                </c:pt>
                <c:pt idx="36">
                  <c:v>158147</c:v>
                </c:pt>
                <c:pt idx="37">
                  <c:v>164689</c:v>
                </c:pt>
                <c:pt idx="38">
                  <c:v>214645</c:v>
                </c:pt>
                <c:pt idx="39">
                  <c:v>231986</c:v>
                </c:pt>
                <c:pt idx="40">
                  <c:v>211517</c:v>
                </c:pt>
                <c:pt idx="41">
                  <c:v>160405</c:v>
                </c:pt>
                <c:pt idx="42">
                  <c:v>159127</c:v>
                </c:pt>
                <c:pt idx="43">
                  <c:v>163844</c:v>
                </c:pt>
                <c:pt idx="44">
                  <c:v>176732</c:v>
                </c:pt>
                <c:pt idx="45">
                  <c:v>216861</c:v>
                </c:pt>
                <c:pt idx="46">
                  <c:v>237664</c:v>
                </c:pt>
                <c:pt idx="47">
                  <c:v>226234</c:v>
                </c:pt>
                <c:pt idx="48">
                  <c:v>159652</c:v>
                </c:pt>
                <c:pt idx="49">
                  <c:v>165759</c:v>
                </c:pt>
                <c:pt idx="50">
                  <c:v>169046</c:v>
                </c:pt>
                <c:pt idx="51">
                  <c:v>183820</c:v>
                </c:pt>
                <c:pt idx="52">
                  <c:v>228341</c:v>
                </c:pt>
                <c:pt idx="53">
                  <c:v>243919</c:v>
                </c:pt>
                <c:pt idx="54">
                  <c:v>219318</c:v>
                </c:pt>
                <c:pt idx="55">
                  <c:v>158111</c:v>
                </c:pt>
                <c:pt idx="56">
                  <c:v>158987</c:v>
                </c:pt>
                <c:pt idx="57">
                  <c:v>164670</c:v>
                </c:pt>
                <c:pt idx="58">
                  <c:v>173130</c:v>
                </c:pt>
                <c:pt idx="59">
                  <c:v>220015</c:v>
                </c:pt>
                <c:pt idx="60">
                  <c:v>245102</c:v>
                </c:pt>
                <c:pt idx="61">
                  <c:v>228136</c:v>
                </c:pt>
                <c:pt idx="62">
                  <c:v>156641</c:v>
                </c:pt>
                <c:pt idx="63">
                  <c:v>179349</c:v>
                </c:pt>
                <c:pt idx="64">
                  <c:v>209356</c:v>
                </c:pt>
                <c:pt idx="65">
                  <c:v>166510</c:v>
                </c:pt>
                <c:pt idx="66">
                  <c:v>207104</c:v>
                </c:pt>
                <c:pt idx="67">
                  <c:v>227420</c:v>
                </c:pt>
                <c:pt idx="68">
                  <c:v>214961</c:v>
                </c:pt>
                <c:pt idx="69">
                  <c:v>154509</c:v>
                </c:pt>
                <c:pt idx="70">
                  <c:v>173969</c:v>
                </c:pt>
                <c:pt idx="71">
                  <c:v>176734</c:v>
                </c:pt>
                <c:pt idx="72">
                  <c:v>185191</c:v>
                </c:pt>
                <c:pt idx="73">
                  <c:v>230035</c:v>
                </c:pt>
                <c:pt idx="74">
                  <c:v>243621</c:v>
                </c:pt>
                <c:pt idx="75">
                  <c:v>218858</c:v>
                </c:pt>
                <c:pt idx="76">
                  <c:v>169711</c:v>
                </c:pt>
                <c:pt idx="77">
                  <c:v>170387</c:v>
                </c:pt>
                <c:pt idx="78">
                  <c:v>174773</c:v>
                </c:pt>
                <c:pt idx="79">
                  <c:v>183941</c:v>
                </c:pt>
                <c:pt idx="80">
                  <c:v>222800</c:v>
                </c:pt>
                <c:pt idx="81">
                  <c:v>232997</c:v>
                </c:pt>
                <c:pt idx="82">
                  <c:v>212134</c:v>
                </c:pt>
                <c:pt idx="83">
                  <c:v>160818</c:v>
                </c:pt>
                <c:pt idx="84">
                  <c:v>167259</c:v>
                </c:pt>
                <c:pt idx="85">
                  <c:v>178871</c:v>
                </c:pt>
                <c:pt idx="86">
                  <c:v>183805</c:v>
                </c:pt>
                <c:pt idx="87">
                  <c:v>226971</c:v>
                </c:pt>
                <c:pt idx="88">
                  <c:v>243338</c:v>
                </c:pt>
                <c:pt idx="89">
                  <c:v>227922</c:v>
                </c:pt>
                <c:pt idx="90">
                  <c:v>161386</c:v>
                </c:pt>
                <c:pt idx="91">
                  <c:v>156956</c:v>
                </c:pt>
                <c:pt idx="92">
                  <c:v>164996</c:v>
                </c:pt>
                <c:pt idx="93">
                  <c:v>172448</c:v>
                </c:pt>
                <c:pt idx="94">
                  <c:v>221694</c:v>
                </c:pt>
                <c:pt idx="95">
                  <c:v>247643</c:v>
                </c:pt>
                <c:pt idx="96">
                  <c:v>222164</c:v>
                </c:pt>
                <c:pt idx="97">
                  <c:v>160245</c:v>
                </c:pt>
                <c:pt idx="98">
                  <c:v>165223</c:v>
                </c:pt>
                <c:pt idx="99">
                  <c:v>173663</c:v>
                </c:pt>
                <c:pt idx="100">
                  <c:v>190382</c:v>
                </c:pt>
                <c:pt idx="101">
                  <c:v>234062</c:v>
                </c:pt>
                <c:pt idx="102">
                  <c:v>258532</c:v>
                </c:pt>
                <c:pt idx="103">
                  <c:v>232729</c:v>
                </c:pt>
                <c:pt idx="104">
                  <c:v>167540</c:v>
                </c:pt>
                <c:pt idx="105">
                  <c:v>176263</c:v>
                </c:pt>
                <c:pt idx="106">
                  <c:v>180345</c:v>
                </c:pt>
                <c:pt idx="107">
                  <c:v>185253</c:v>
                </c:pt>
                <c:pt idx="108">
                  <c:v>232837</c:v>
                </c:pt>
                <c:pt idx="109">
                  <c:v>259854</c:v>
                </c:pt>
                <c:pt idx="110">
                  <c:v>233076</c:v>
                </c:pt>
                <c:pt idx="111">
                  <c:v>169503</c:v>
                </c:pt>
                <c:pt idx="112">
                  <c:v>177195</c:v>
                </c:pt>
                <c:pt idx="113">
                  <c:v>182397</c:v>
                </c:pt>
                <c:pt idx="114">
                  <c:v>190514</c:v>
                </c:pt>
                <c:pt idx="115">
                  <c:v>228802</c:v>
                </c:pt>
                <c:pt idx="116">
                  <c:v>260318</c:v>
                </c:pt>
                <c:pt idx="117">
                  <c:v>231490</c:v>
                </c:pt>
                <c:pt idx="118">
                  <c:v>187410</c:v>
                </c:pt>
                <c:pt idx="119">
                  <c:v>201547</c:v>
                </c:pt>
                <c:pt idx="120">
                  <c:v>210077</c:v>
                </c:pt>
                <c:pt idx="121">
                  <c:v>133269</c:v>
                </c:pt>
                <c:pt idx="122">
                  <c:v>128930</c:v>
                </c:pt>
                <c:pt idx="123">
                  <c:v>187228</c:v>
                </c:pt>
                <c:pt idx="124">
                  <c:v>201731</c:v>
                </c:pt>
                <c:pt idx="125">
                  <c:v>192895</c:v>
                </c:pt>
                <c:pt idx="126">
                  <c:v>190774</c:v>
                </c:pt>
                <c:pt idx="127">
                  <c:v>188192</c:v>
                </c:pt>
                <c:pt idx="128">
                  <c:v>187222</c:v>
                </c:pt>
                <c:pt idx="129">
                  <c:v>202423</c:v>
                </c:pt>
                <c:pt idx="130">
                  <c:v>212421</c:v>
                </c:pt>
                <c:pt idx="131">
                  <c:v>208078</c:v>
                </c:pt>
                <c:pt idx="132">
                  <c:v>155645</c:v>
                </c:pt>
                <c:pt idx="133">
                  <c:v>159047</c:v>
                </c:pt>
                <c:pt idx="134">
                  <c:v>181567</c:v>
                </c:pt>
                <c:pt idx="135">
                  <c:v>175913</c:v>
                </c:pt>
                <c:pt idx="136">
                  <c:v>217796</c:v>
                </c:pt>
                <c:pt idx="137">
                  <c:v>237197</c:v>
                </c:pt>
                <c:pt idx="138">
                  <c:v>217233</c:v>
                </c:pt>
                <c:pt idx="139">
                  <c:v>158806</c:v>
                </c:pt>
                <c:pt idx="140">
                  <c:v>162949</c:v>
                </c:pt>
                <c:pt idx="141">
                  <c:v>162668</c:v>
                </c:pt>
                <c:pt idx="142">
                  <c:v>178032</c:v>
                </c:pt>
                <c:pt idx="143">
                  <c:v>220010</c:v>
                </c:pt>
                <c:pt idx="144">
                  <c:v>252021</c:v>
                </c:pt>
                <c:pt idx="145">
                  <c:v>228583</c:v>
                </c:pt>
                <c:pt idx="146">
                  <c:v>166308</c:v>
                </c:pt>
                <c:pt idx="147">
                  <c:v>163595</c:v>
                </c:pt>
                <c:pt idx="148">
                  <c:v>164291</c:v>
                </c:pt>
                <c:pt idx="149">
                  <c:v>177038</c:v>
                </c:pt>
                <c:pt idx="150">
                  <c:v>221351</c:v>
                </c:pt>
                <c:pt idx="151">
                  <c:v>249758</c:v>
                </c:pt>
                <c:pt idx="152">
                  <c:v>227342</c:v>
                </c:pt>
                <c:pt idx="153">
                  <c:v>151759</c:v>
                </c:pt>
                <c:pt idx="154">
                  <c:v>157592</c:v>
                </c:pt>
                <c:pt idx="155">
                  <c:v>169145</c:v>
                </c:pt>
                <c:pt idx="156">
                  <c:v>173215</c:v>
                </c:pt>
                <c:pt idx="157">
                  <c:v>224239</c:v>
                </c:pt>
                <c:pt idx="158">
                  <c:v>254146</c:v>
                </c:pt>
                <c:pt idx="159">
                  <c:v>234577</c:v>
                </c:pt>
                <c:pt idx="160">
                  <c:v>159971</c:v>
                </c:pt>
                <c:pt idx="161">
                  <c:v>168004</c:v>
                </c:pt>
                <c:pt idx="162">
                  <c:v>180962</c:v>
                </c:pt>
                <c:pt idx="163">
                  <c:v>181973</c:v>
                </c:pt>
                <c:pt idx="164">
                  <c:v>220754</c:v>
                </c:pt>
                <c:pt idx="165">
                  <c:v>222442</c:v>
                </c:pt>
                <c:pt idx="166">
                  <c:v>260476</c:v>
                </c:pt>
                <c:pt idx="167">
                  <c:v>160445</c:v>
                </c:pt>
                <c:pt idx="168">
                  <c:v>161560</c:v>
                </c:pt>
                <c:pt idx="169">
                  <c:v>166319</c:v>
                </c:pt>
                <c:pt idx="170">
                  <c:v>173655</c:v>
                </c:pt>
                <c:pt idx="171">
                  <c:v>188524</c:v>
                </c:pt>
                <c:pt idx="172">
                  <c:v>231723</c:v>
                </c:pt>
                <c:pt idx="173">
                  <c:v>232714</c:v>
                </c:pt>
                <c:pt idx="174">
                  <c:v>216324</c:v>
                </c:pt>
                <c:pt idx="175">
                  <c:v>249754</c:v>
                </c:pt>
                <c:pt idx="176">
                  <c:v>158166</c:v>
                </c:pt>
                <c:pt idx="177">
                  <c:v>164633</c:v>
                </c:pt>
                <c:pt idx="178">
                  <c:v>205515</c:v>
                </c:pt>
                <c:pt idx="179">
                  <c:v>229698</c:v>
                </c:pt>
                <c:pt idx="180">
                  <c:v>214011</c:v>
                </c:pt>
                <c:pt idx="181">
                  <c:v>143859</c:v>
                </c:pt>
                <c:pt idx="182">
                  <c:v>148677</c:v>
                </c:pt>
                <c:pt idx="183">
                  <c:v>156715</c:v>
                </c:pt>
                <c:pt idx="184">
                  <c:v>163734</c:v>
                </c:pt>
                <c:pt idx="185">
                  <c:v>210428</c:v>
                </c:pt>
                <c:pt idx="186">
                  <c:v>232843</c:v>
                </c:pt>
                <c:pt idx="187">
                  <c:v>231844</c:v>
                </c:pt>
                <c:pt idx="188">
                  <c:v>280364</c:v>
                </c:pt>
                <c:pt idx="189">
                  <c:v>156809</c:v>
                </c:pt>
                <c:pt idx="190">
                  <c:v>167826</c:v>
                </c:pt>
                <c:pt idx="191">
                  <c:v>172059</c:v>
                </c:pt>
                <c:pt idx="192">
                  <c:v>215238</c:v>
                </c:pt>
                <c:pt idx="193">
                  <c:v>244332</c:v>
                </c:pt>
                <c:pt idx="194">
                  <c:v>223419</c:v>
                </c:pt>
                <c:pt idx="195">
                  <c:v>159513</c:v>
                </c:pt>
                <c:pt idx="196">
                  <c:v>160915</c:v>
                </c:pt>
                <c:pt idx="197">
                  <c:v>163038</c:v>
                </c:pt>
                <c:pt idx="198">
                  <c:v>174309</c:v>
                </c:pt>
                <c:pt idx="199">
                  <c:v>223956</c:v>
                </c:pt>
                <c:pt idx="200">
                  <c:v>261969</c:v>
                </c:pt>
                <c:pt idx="201">
                  <c:v>247801</c:v>
                </c:pt>
                <c:pt idx="202">
                  <c:v>160591</c:v>
                </c:pt>
                <c:pt idx="203">
                  <c:v>162969</c:v>
                </c:pt>
                <c:pt idx="204">
                  <c:v>171878</c:v>
                </c:pt>
                <c:pt idx="205">
                  <c:v>191282</c:v>
                </c:pt>
                <c:pt idx="206">
                  <c:v>231632</c:v>
                </c:pt>
                <c:pt idx="207">
                  <c:v>265474</c:v>
                </c:pt>
                <c:pt idx="208">
                  <c:v>247557</c:v>
                </c:pt>
                <c:pt idx="209">
                  <c:v>160139</c:v>
                </c:pt>
                <c:pt idx="210">
                  <c:v>174476</c:v>
                </c:pt>
                <c:pt idx="211">
                  <c:v>180050</c:v>
                </c:pt>
                <c:pt idx="212">
                  <c:v>194739</c:v>
                </c:pt>
                <c:pt idx="213">
                  <c:v>234789</c:v>
                </c:pt>
                <c:pt idx="214">
                  <c:v>270791</c:v>
                </c:pt>
                <c:pt idx="215">
                  <c:v>255787</c:v>
                </c:pt>
                <c:pt idx="216">
                  <c:v>172127</c:v>
                </c:pt>
                <c:pt idx="217">
                  <c:v>176445</c:v>
                </c:pt>
                <c:pt idx="218">
                  <c:v>189347</c:v>
                </c:pt>
                <c:pt idx="219">
                  <c:v>211430</c:v>
                </c:pt>
                <c:pt idx="220">
                  <c:v>247408</c:v>
                </c:pt>
                <c:pt idx="221">
                  <c:v>277643</c:v>
                </c:pt>
                <c:pt idx="222">
                  <c:v>251884</c:v>
                </c:pt>
                <c:pt idx="223">
                  <c:v>175143</c:v>
                </c:pt>
                <c:pt idx="224">
                  <c:v>172635</c:v>
                </c:pt>
                <c:pt idx="225">
                  <c:v>176931</c:v>
                </c:pt>
                <c:pt idx="226">
                  <c:v>190839</c:v>
                </c:pt>
                <c:pt idx="227">
                  <c:v>229812</c:v>
                </c:pt>
                <c:pt idx="228">
                  <c:v>266607</c:v>
                </c:pt>
                <c:pt idx="229">
                  <c:v>258728</c:v>
                </c:pt>
                <c:pt idx="230">
                  <c:v>172869</c:v>
                </c:pt>
                <c:pt idx="231">
                  <c:v>188896</c:v>
                </c:pt>
                <c:pt idx="232">
                  <c:v>198047</c:v>
                </c:pt>
                <c:pt idx="233">
                  <c:v>192657</c:v>
                </c:pt>
                <c:pt idx="234">
                  <c:v>249765</c:v>
                </c:pt>
                <c:pt idx="235">
                  <c:v>295437</c:v>
                </c:pt>
                <c:pt idx="236">
                  <c:v>274980</c:v>
                </c:pt>
                <c:pt idx="237">
                  <c:v>183624</c:v>
                </c:pt>
                <c:pt idx="238">
                  <c:v>193448</c:v>
                </c:pt>
                <c:pt idx="239">
                  <c:v>195967</c:v>
                </c:pt>
                <c:pt idx="240">
                  <c:v>205212</c:v>
                </c:pt>
                <c:pt idx="241">
                  <c:v>250016</c:v>
                </c:pt>
                <c:pt idx="242">
                  <c:v>250587</c:v>
                </c:pt>
                <c:pt idx="243">
                  <c:v>216429</c:v>
                </c:pt>
                <c:pt idx="244">
                  <c:v>232916</c:v>
                </c:pt>
                <c:pt idx="245">
                  <c:v>218168</c:v>
                </c:pt>
                <c:pt idx="246">
                  <c:v>211344</c:v>
                </c:pt>
                <c:pt idx="247">
                  <c:v>222619</c:v>
                </c:pt>
                <c:pt idx="248">
                  <c:v>228251</c:v>
                </c:pt>
                <c:pt idx="249">
                  <c:v>267933</c:v>
                </c:pt>
                <c:pt idx="250">
                  <c:v>250664</c:v>
                </c:pt>
                <c:pt idx="251">
                  <c:v>225938</c:v>
                </c:pt>
                <c:pt idx="252">
                  <c:v>170809</c:v>
                </c:pt>
                <c:pt idx="253">
                  <c:v>185464</c:v>
                </c:pt>
                <c:pt idx="254">
                  <c:v>192717</c:v>
                </c:pt>
                <c:pt idx="255">
                  <c:v>237992</c:v>
                </c:pt>
                <c:pt idx="256">
                  <c:v>265011</c:v>
                </c:pt>
                <c:pt idx="257">
                  <c:v>242892</c:v>
                </c:pt>
                <c:pt idx="258">
                  <c:v>175478</c:v>
                </c:pt>
                <c:pt idx="259">
                  <c:v>178654</c:v>
                </c:pt>
                <c:pt idx="260">
                  <c:v>186075</c:v>
                </c:pt>
                <c:pt idx="261">
                  <c:v>208316</c:v>
                </c:pt>
                <c:pt idx="262">
                  <c:v>254121</c:v>
                </c:pt>
                <c:pt idx="263">
                  <c:v>266031</c:v>
                </c:pt>
                <c:pt idx="264">
                  <c:v>264236</c:v>
                </c:pt>
                <c:pt idx="265">
                  <c:v>190240</c:v>
                </c:pt>
                <c:pt idx="266">
                  <c:v>199161</c:v>
                </c:pt>
                <c:pt idx="267">
                  <c:v>207928</c:v>
                </c:pt>
                <c:pt idx="268">
                  <c:v>216449</c:v>
                </c:pt>
                <c:pt idx="269">
                  <c:v>249417</c:v>
                </c:pt>
                <c:pt idx="270">
                  <c:v>261110</c:v>
                </c:pt>
                <c:pt idx="271">
                  <c:v>265437</c:v>
                </c:pt>
                <c:pt idx="272">
                  <c:v>200660</c:v>
                </c:pt>
                <c:pt idx="273">
                  <c:v>201056</c:v>
                </c:pt>
                <c:pt idx="274">
                  <c:v>203372</c:v>
                </c:pt>
                <c:pt idx="275">
                  <c:v>211569</c:v>
                </c:pt>
                <c:pt idx="276">
                  <c:v>248541</c:v>
                </c:pt>
                <c:pt idx="277">
                  <c:v>259345</c:v>
                </c:pt>
                <c:pt idx="278">
                  <c:v>263743</c:v>
                </c:pt>
                <c:pt idx="279">
                  <c:v>202633</c:v>
                </c:pt>
                <c:pt idx="280">
                  <c:v>205289</c:v>
                </c:pt>
                <c:pt idx="281">
                  <c:v>212672</c:v>
                </c:pt>
                <c:pt idx="282">
                  <c:v>236569</c:v>
                </c:pt>
                <c:pt idx="283">
                  <c:v>270500</c:v>
                </c:pt>
                <c:pt idx="284">
                  <c:v>273747</c:v>
                </c:pt>
                <c:pt idx="285">
                  <c:v>269362</c:v>
                </c:pt>
                <c:pt idx="286">
                  <c:v>258786</c:v>
                </c:pt>
                <c:pt idx="287">
                  <c:v>227634</c:v>
                </c:pt>
                <c:pt idx="288">
                  <c:v>226018</c:v>
                </c:pt>
                <c:pt idx="289">
                  <c:v>231507</c:v>
                </c:pt>
                <c:pt idx="290">
                  <c:v>265346</c:v>
                </c:pt>
                <c:pt idx="291">
                  <c:v>270402</c:v>
                </c:pt>
                <c:pt idx="292">
                  <c:v>276605</c:v>
                </c:pt>
                <c:pt idx="293">
                  <c:v>228066</c:v>
                </c:pt>
                <c:pt idx="294">
                  <c:v>229828</c:v>
                </c:pt>
                <c:pt idx="295">
                  <c:v>235629</c:v>
                </c:pt>
                <c:pt idx="296">
                  <c:v>239610</c:v>
                </c:pt>
                <c:pt idx="297">
                  <c:v>272112</c:v>
                </c:pt>
                <c:pt idx="298">
                  <c:v>275324</c:v>
                </c:pt>
                <c:pt idx="299">
                  <c:v>281218</c:v>
                </c:pt>
                <c:pt idx="300">
                  <c:v>226857</c:v>
                </c:pt>
                <c:pt idx="301">
                  <c:v>229106</c:v>
                </c:pt>
                <c:pt idx="302">
                  <c:v>231904</c:v>
                </c:pt>
                <c:pt idx="303">
                  <c:v>249657</c:v>
                </c:pt>
                <c:pt idx="304">
                  <c:v>277456</c:v>
                </c:pt>
                <c:pt idx="305">
                  <c:v>284787</c:v>
                </c:pt>
                <c:pt idx="306">
                  <c:v>282833</c:v>
                </c:pt>
                <c:pt idx="307">
                  <c:v>225861</c:v>
                </c:pt>
                <c:pt idx="308">
                  <c:v>221130</c:v>
                </c:pt>
                <c:pt idx="309">
                  <c:v>226147</c:v>
                </c:pt>
                <c:pt idx="310">
                  <c:v>233901</c:v>
                </c:pt>
                <c:pt idx="311">
                  <c:v>265703</c:v>
                </c:pt>
                <c:pt idx="312">
                  <c:v>272929</c:v>
                </c:pt>
                <c:pt idx="313">
                  <c:v>274782</c:v>
                </c:pt>
                <c:pt idx="314">
                  <c:v>223297</c:v>
                </c:pt>
                <c:pt idx="315">
                  <c:v>224514</c:v>
                </c:pt>
                <c:pt idx="316">
                  <c:v>233965</c:v>
                </c:pt>
                <c:pt idx="317">
                  <c:v>244385</c:v>
                </c:pt>
                <c:pt idx="318">
                  <c:v>261994</c:v>
                </c:pt>
                <c:pt idx="319">
                  <c:v>268821</c:v>
                </c:pt>
                <c:pt idx="320">
                  <c:v>273685</c:v>
                </c:pt>
                <c:pt idx="321">
                  <c:v>214048</c:v>
                </c:pt>
                <c:pt idx="322">
                  <c:v>219800</c:v>
                </c:pt>
                <c:pt idx="323">
                  <c:v>224139</c:v>
                </c:pt>
                <c:pt idx="324">
                  <c:v>231028</c:v>
                </c:pt>
                <c:pt idx="325">
                  <c:v>265945</c:v>
                </c:pt>
                <c:pt idx="326">
                  <c:v>265083</c:v>
                </c:pt>
                <c:pt idx="327">
                  <c:v>265562</c:v>
                </c:pt>
                <c:pt idx="328">
                  <c:v>212017</c:v>
                </c:pt>
                <c:pt idx="329">
                  <c:v>214009</c:v>
                </c:pt>
                <c:pt idx="330">
                  <c:v>231940</c:v>
                </c:pt>
                <c:pt idx="331">
                  <c:v>224435</c:v>
                </c:pt>
                <c:pt idx="332">
                  <c:v>259816</c:v>
                </c:pt>
                <c:pt idx="333">
                  <c:v>259329</c:v>
                </c:pt>
                <c:pt idx="334">
                  <c:v>250120</c:v>
                </c:pt>
                <c:pt idx="335">
                  <c:v>211296</c:v>
                </c:pt>
                <c:pt idx="336">
                  <c:v>204829</c:v>
                </c:pt>
                <c:pt idx="337">
                  <c:v>213768</c:v>
                </c:pt>
                <c:pt idx="338">
                  <c:v>218103</c:v>
                </c:pt>
                <c:pt idx="339">
                  <c:v>251547</c:v>
                </c:pt>
                <c:pt idx="340">
                  <c:v>260973</c:v>
                </c:pt>
                <c:pt idx="341">
                  <c:v>246660</c:v>
                </c:pt>
                <c:pt idx="342">
                  <c:v>197559</c:v>
                </c:pt>
                <c:pt idx="343">
                  <c:v>380113</c:v>
                </c:pt>
                <c:pt idx="344">
                  <c:v>226921</c:v>
                </c:pt>
                <c:pt idx="345">
                  <c:v>225731</c:v>
                </c:pt>
                <c:pt idx="346">
                  <c:v>256964</c:v>
                </c:pt>
                <c:pt idx="347">
                  <c:v>265190</c:v>
                </c:pt>
                <c:pt idx="348">
                  <c:v>261418</c:v>
                </c:pt>
                <c:pt idx="349">
                  <c:v>203979</c:v>
                </c:pt>
                <c:pt idx="350">
                  <c:v>201241</c:v>
                </c:pt>
                <c:pt idx="351">
                  <c:v>216838</c:v>
                </c:pt>
                <c:pt idx="352">
                  <c:v>218732</c:v>
                </c:pt>
                <c:pt idx="353">
                  <c:v>237756</c:v>
                </c:pt>
                <c:pt idx="354">
                  <c:v>263327</c:v>
                </c:pt>
                <c:pt idx="355">
                  <c:v>253480</c:v>
                </c:pt>
                <c:pt idx="356">
                  <c:v>204777</c:v>
                </c:pt>
                <c:pt idx="357">
                  <c:v>208169</c:v>
                </c:pt>
                <c:pt idx="358">
                  <c:v>219262</c:v>
                </c:pt>
                <c:pt idx="359">
                  <c:v>227870</c:v>
                </c:pt>
                <c:pt idx="360">
                  <c:v>255808</c:v>
                </c:pt>
                <c:pt idx="361">
                  <c:v>271885</c:v>
                </c:pt>
                <c:pt idx="362">
                  <c:v>265673</c:v>
                </c:pt>
                <c:pt idx="363">
                  <c:v>215806</c:v>
                </c:pt>
                <c:pt idx="364">
                  <c:v>207508</c:v>
                </c:pt>
                <c:pt idx="365">
                  <c:v>254911</c:v>
                </c:pt>
                <c:pt idx="366">
                  <c:v>216997</c:v>
                </c:pt>
                <c:pt idx="367">
                  <c:v>269304</c:v>
                </c:pt>
                <c:pt idx="368">
                  <c:v>289754</c:v>
                </c:pt>
                <c:pt idx="369">
                  <c:v>273747</c:v>
                </c:pt>
                <c:pt idx="370">
                  <c:v>199650</c:v>
                </c:pt>
                <c:pt idx="371">
                  <c:v>207852</c:v>
                </c:pt>
                <c:pt idx="372">
                  <c:v>211803</c:v>
                </c:pt>
                <c:pt idx="373">
                  <c:v>219704</c:v>
                </c:pt>
                <c:pt idx="374">
                  <c:v>275451</c:v>
                </c:pt>
                <c:pt idx="375">
                  <c:v>302453</c:v>
                </c:pt>
                <c:pt idx="376">
                  <c:v>289005</c:v>
                </c:pt>
                <c:pt idx="377">
                  <c:v>207271</c:v>
                </c:pt>
                <c:pt idx="378">
                  <c:v>214764</c:v>
                </c:pt>
                <c:pt idx="379">
                  <c:v>229278</c:v>
                </c:pt>
                <c:pt idx="380">
                  <c:v>229100</c:v>
                </c:pt>
                <c:pt idx="381">
                  <c:v>270771</c:v>
                </c:pt>
                <c:pt idx="382">
                  <c:v>291559</c:v>
                </c:pt>
                <c:pt idx="383">
                  <c:v>280605</c:v>
                </c:pt>
                <c:pt idx="384">
                  <c:v>216629</c:v>
                </c:pt>
                <c:pt idx="385">
                  <c:v>216019</c:v>
                </c:pt>
                <c:pt idx="386">
                  <c:v>220752</c:v>
                </c:pt>
                <c:pt idx="387">
                  <c:v>227753</c:v>
                </c:pt>
                <c:pt idx="388">
                  <c:v>279011</c:v>
                </c:pt>
                <c:pt idx="389">
                  <c:v>300461</c:v>
                </c:pt>
                <c:pt idx="390">
                  <c:v>290772</c:v>
                </c:pt>
                <c:pt idx="391">
                  <c:v>204946</c:v>
                </c:pt>
                <c:pt idx="392">
                  <c:v>206515</c:v>
                </c:pt>
                <c:pt idx="393">
                  <c:v>216164</c:v>
                </c:pt>
                <c:pt idx="394">
                  <c:v>224227</c:v>
                </c:pt>
                <c:pt idx="395">
                  <c:v>263884</c:v>
                </c:pt>
                <c:pt idx="396">
                  <c:v>292811</c:v>
                </c:pt>
                <c:pt idx="397">
                  <c:v>276092</c:v>
                </c:pt>
                <c:pt idx="398">
                  <c:v>200422</c:v>
                </c:pt>
                <c:pt idx="399">
                  <c:v>213797</c:v>
                </c:pt>
                <c:pt idx="400">
                  <c:v>215655</c:v>
                </c:pt>
                <c:pt idx="401">
                  <c:v>221395</c:v>
                </c:pt>
                <c:pt idx="402">
                  <c:v>277815</c:v>
                </c:pt>
                <c:pt idx="403">
                  <c:v>311101</c:v>
                </c:pt>
                <c:pt idx="404">
                  <c:v>293896</c:v>
                </c:pt>
                <c:pt idx="405">
                  <c:v>205681</c:v>
                </c:pt>
                <c:pt idx="406">
                  <c:v>217839</c:v>
                </c:pt>
                <c:pt idx="407">
                  <c:v>226614</c:v>
                </c:pt>
                <c:pt idx="408">
                  <c:v>236848</c:v>
                </c:pt>
                <c:pt idx="409">
                  <c:v>285171</c:v>
                </c:pt>
                <c:pt idx="410">
                  <c:v>316578</c:v>
                </c:pt>
                <c:pt idx="411">
                  <c:v>294938</c:v>
                </c:pt>
                <c:pt idx="412">
                  <c:v>214013</c:v>
                </c:pt>
                <c:pt idx="413">
                  <c:v>220218</c:v>
                </c:pt>
                <c:pt idx="414">
                  <c:v>237645</c:v>
                </c:pt>
                <c:pt idx="415">
                  <c:v>236310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D4C9-4A0C-8390-B28595A516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6755423"/>
        <c:axId val="2116755007"/>
      </c:lineChart>
      <c:dateAx>
        <c:axId val="-955199408"/>
        <c:scaling>
          <c:orientation val="minMax"/>
        </c:scaling>
        <c:delete val="0"/>
        <c:axPos val="b"/>
        <c:numFmt formatCode="dd/mm/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Offset val="100"/>
        <c:baseTimeUnit val="days"/>
        <c:majorUnit val="10"/>
        <c:minorUnit val="10"/>
      </c:dateAx>
      <c:valAx>
        <c:axId val="-955192880"/>
        <c:scaling>
          <c:orientation val="minMax"/>
          <c:max val="2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TRP</a:t>
                </a:r>
                <a:endParaRPr lang="en-IN" b="1"/>
              </a:p>
            </c:rich>
          </c:tx>
          <c:layout>
            <c:manualLayout>
              <c:xMode val="edge"/>
              <c:yMode val="edge"/>
              <c:x val="0"/>
              <c:y val="0.292932959651230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</c:valAx>
      <c:valAx>
        <c:axId val="2116755007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orders (‘000)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755423"/>
        <c:crosses val="max"/>
        <c:crossBetween val="between"/>
        <c:dispUnits>
          <c:builtInUnit val="thousands"/>
        </c:dispUnits>
      </c:valAx>
      <c:dateAx>
        <c:axId val="2116755423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116755007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788479254662702"/>
          <c:y val="0.89975764134855041"/>
          <c:w val="0.68965097078097026"/>
          <c:h val="8.5397809261445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17425388051643E-2"/>
          <c:y val="0.11101005382801725"/>
          <c:w val="0.87327349976258983"/>
          <c:h val="0.58384069576048758"/>
        </c:manualLayout>
      </c:layou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Grocery competitors DAU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Sheet1!$C$2:$C$417</c:f>
              <c:numCache>
                <c:formatCode>General</c:formatCode>
                <c:ptCount val="416"/>
                <c:pt idx="0">
                  <c:v>433977</c:v>
                </c:pt>
                <c:pt idx="1">
                  <c:v>462714</c:v>
                </c:pt>
                <c:pt idx="2">
                  <c:v>348475</c:v>
                </c:pt>
                <c:pt idx="3">
                  <c:v>479140</c:v>
                </c:pt>
                <c:pt idx="4">
                  <c:v>466962</c:v>
                </c:pt>
                <c:pt idx="5">
                  <c:v>519162</c:v>
                </c:pt>
                <c:pt idx="6">
                  <c:v>558828</c:v>
                </c:pt>
                <c:pt idx="7">
                  <c:v>509923</c:v>
                </c:pt>
                <c:pt idx="8">
                  <c:v>639542</c:v>
                </c:pt>
                <c:pt idx="9">
                  <c:v>489908</c:v>
                </c:pt>
                <c:pt idx="10">
                  <c:v>541262</c:v>
                </c:pt>
                <c:pt idx="11">
                  <c:v>505820</c:v>
                </c:pt>
                <c:pt idx="12">
                  <c:v>532407</c:v>
                </c:pt>
                <c:pt idx="13">
                  <c:v>531644</c:v>
                </c:pt>
                <c:pt idx="14">
                  <c:v>533580</c:v>
                </c:pt>
                <c:pt idx="15">
                  <c:v>576897</c:v>
                </c:pt>
                <c:pt idx="16">
                  <c:v>536614</c:v>
                </c:pt>
                <c:pt idx="17">
                  <c:v>564027</c:v>
                </c:pt>
                <c:pt idx="18">
                  <c:v>498729</c:v>
                </c:pt>
                <c:pt idx="19">
                  <c:v>580721</c:v>
                </c:pt>
                <c:pt idx="20">
                  <c:v>490724</c:v>
                </c:pt>
                <c:pt idx="21">
                  <c:v>530589</c:v>
                </c:pt>
                <c:pt idx="22">
                  <c:v>579149</c:v>
                </c:pt>
                <c:pt idx="23">
                  <c:v>581370</c:v>
                </c:pt>
                <c:pt idx="24">
                  <c:v>605621</c:v>
                </c:pt>
                <c:pt idx="25">
                  <c:v>628234</c:v>
                </c:pt>
                <c:pt idx="26">
                  <c:v>683967</c:v>
                </c:pt>
                <c:pt idx="27">
                  <c:v>638120</c:v>
                </c:pt>
                <c:pt idx="28">
                  <c:v>536309</c:v>
                </c:pt>
                <c:pt idx="29">
                  <c:v>599585</c:v>
                </c:pt>
                <c:pt idx="30">
                  <c:v>599983</c:v>
                </c:pt>
                <c:pt idx="31">
                  <c:v>579132</c:v>
                </c:pt>
                <c:pt idx="32">
                  <c:v>570378</c:v>
                </c:pt>
                <c:pt idx="33">
                  <c:v>620615</c:v>
                </c:pt>
                <c:pt idx="34">
                  <c:v>599752</c:v>
                </c:pt>
                <c:pt idx="35">
                  <c:v>639259</c:v>
                </c:pt>
                <c:pt idx="36">
                  <c:v>717758</c:v>
                </c:pt>
                <c:pt idx="37">
                  <c:v>671253</c:v>
                </c:pt>
                <c:pt idx="38">
                  <c:v>699969</c:v>
                </c:pt>
                <c:pt idx="39">
                  <c:v>599293</c:v>
                </c:pt>
                <c:pt idx="40">
                  <c:v>488397</c:v>
                </c:pt>
                <c:pt idx="41">
                  <c:v>608682</c:v>
                </c:pt>
                <c:pt idx="42">
                  <c:v>555845</c:v>
                </c:pt>
                <c:pt idx="43">
                  <c:v>495342</c:v>
                </c:pt>
                <c:pt idx="44">
                  <c:v>561215</c:v>
                </c:pt>
                <c:pt idx="45">
                  <c:v>584875</c:v>
                </c:pt>
                <c:pt idx="46">
                  <c:v>497293</c:v>
                </c:pt>
                <c:pt idx="47">
                  <c:v>605288</c:v>
                </c:pt>
                <c:pt idx="48">
                  <c:v>547192</c:v>
                </c:pt>
                <c:pt idx="49">
                  <c:v>628508</c:v>
                </c:pt>
                <c:pt idx="50">
                  <c:v>654659</c:v>
                </c:pt>
                <c:pt idx="51">
                  <c:v>616526</c:v>
                </c:pt>
                <c:pt idx="52">
                  <c:v>636404</c:v>
                </c:pt>
                <c:pt idx="53">
                  <c:v>584016</c:v>
                </c:pt>
                <c:pt idx="54">
                  <c:v>683808</c:v>
                </c:pt>
                <c:pt idx="55">
                  <c:v>681977</c:v>
                </c:pt>
                <c:pt idx="56">
                  <c:v>745339</c:v>
                </c:pt>
                <c:pt idx="57">
                  <c:v>743303</c:v>
                </c:pt>
                <c:pt idx="58">
                  <c:v>706322</c:v>
                </c:pt>
                <c:pt idx="59">
                  <c:v>747899</c:v>
                </c:pt>
                <c:pt idx="60">
                  <c:v>730834</c:v>
                </c:pt>
                <c:pt idx="61">
                  <c:v>733573</c:v>
                </c:pt>
                <c:pt idx="62">
                  <c:v>703956</c:v>
                </c:pt>
                <c:pt idx="63">
                  <c:v>649967</c:v>
                </c:pt>
                <c:pt idx="64">
                  <c:v>727948</c:v>
                </c:pt>
                <c:pt idx="65">
                  <c:v>615549</c:v>
                </c:pt>
                <c:pt idx="66">
                  <c:v>703154</c:v>
                </c:pt>
                <c:pt idx="67">
                  <c:v>654261</c:v>
                </c:pt>
                <c:pt idx="68">
                  <c:v>670650</c:v>
                </c:pt>
                <c:pt idx="69">
                  <c:v>705045</c:v>
                </c:pt>
                <c:pt idx="70">
                  <c:v>770246</c:v>
                </c:pt>
                <c:pt idx="71">
                  <c:v>897543</c:v>
                </c:pt>
                <c:pt idx="72">
                  <c:v>794045</c:v>
                </c:pt>
                <c:pt idx="73">
                  <c:v>763270</c:v>
                </c:pt>
                <c:pt idx="74">
                  <c:v>741230</c:v>
                </c:pt>
                <c:pt idx="75">
                  <c:v>812251</c:v>
                </c:pt>
                <c:pt idx="76">
                  <c:v>735942</c:v>
                </c:pt>
                <c:pt idx="77">
                  <c:v>873389</c:v>
                </c:pt>
                <c:pt idx="78">
                  <c:v>789926</c:v>
                </c:pt>
                <c:pt idx="79">
                  <c:v>912627</c:v>
                </c:pt>
                <c:pt idx="80">
                  <c:v>951893</c:v>
                </c:pt>
                <c:pt idx="81">
                  <c:v>889207</c:v>
                </c:pt>
                <c:pt idx="82">
                  <c:v>922691</c:v>
                </c:pt>
                <c:pt idx="83">
                  <c:v>823465</c:v>
                </c:pt>
                <c:pt idx="84">
                  <c:v>917762</c:v>
                </c:pt>
                <c:pt idx="85">
                  <c:v>978337</c:v>
                </c:pt>
                <c:pt idx="86">
                  <c:v>902891</c:v>
                </c:pt>
                <c:pt idx="87">
                  <c:v>1035889</c:v>
                </c:pt>
                <c:pt idx="88">
                  <c:v>893113</c:v>
                </c:pt>
                <c:pt idx="89">
                  <c:v>888373</c:v>
                </c:pt>
                <c:pt idx="90">
                  <c:v>826102</c:v>
                </c:pt>
                <c:pt idx="91">
                  <c:v>902137</c:v>
                </c:pt>
                <c:pt idx="92">
                  <c:v>892655</c:v>
                </c:pt>
                <c:pt idx="93">
                  <c:v>914661</c:v>
                </c:pt>
                <c:pt idx="94">
                  <c:v>929017</c:v>
                </c:pt>
                <c:pt idx="95">
                  <c:v>911517</c:v>
                </c:pt>
                <c:pt idx="96">
                  <c:v>738656</c:v>
                </c:pt>
                <c:pt idx="97">
                  <c:v>817445</c:v>
                </c:pt>
                <c:pt idx="98">
                  <c:v>830666</c:v>
                </c:pt>
                <c:pt idx="99">
                  <c:v>854607</c:v>
                </c:pt>
                <c:pt idx="100">
                  <c:v>829476</c:v>
                </c:pt>
                <c:pt idx="101">
                  <c:v>830888</c:v>
                </c:pt>
                <c:pt idx="102">
                  <c:v>889148</c:v>
                </c:pt>
                <c:pt idx="103">
                  <c:v>788895</c:v>
                </c:pt>
                <c:pt idx="104">
                  <c:v>799958</c:v>
                </c:pt>
                <c:pt idx="105">
                  <c:v>838914</c:v>
                </c:pt>
                <c:pt idx="106">
                  <c:v>793725</c:v>
                </c:pt>
                <c:pt idx="107">
                  <c:v>880271</c:v>
                </c:pt>
                <c:pt idx="108">
                  <c:v>915572</c:v>
                </c:pt>
                <c:pt idx="109">
                  <c:v>882920</c:v>
                </c:pt>
                <c:pt idx="110">
                  <c:v>715212</c:v>
                </c:pt>
                <c:pt idx="111">
                  <c:v>811867</c:v>
                </c:pt>
                <c:pt idx="112">
                  <c:v>799558</c:v>
                </c:pt>
                <c:pt idx="113">
                  <c:v>852742</c:v>
                </c:pt>
                <c:pt idx="114">
                  <c:v>811971</c:v>
                </c:pt>
                <c:pt idx="115">
                  <c:v>795646</c:v>
                </c:pt>
                <c:pt idx="116">
                  <c:v>853508</c:v>
                </c:pt>
                <c:pt idx="117">
                  <c:v>926775</c:v>
                </c:pt>
                <c:pt idx="118">
                  <c:v>968740</c:v>
                </c:pt>
                <c:pt idx="119">
                  <c:v>1043662</c:v>
                </c:pt>
                <c:pt idx="120">
                  <c:v>986854</c:v>
                </c:pt>
                <c:pt idx="121">
                  <c:v>823835</c:v>
                </c:pt>
                <c:pt idx="122">
                  <c:v>951836</c:v>
                </c:pt>
                <c:pt idx="123">
                  <c:v>1077853</c:v>
                </c:pt>
                <c:pt idx="124">
                  <c:v>893993</c:v>
                </c:pt>
                <c:pt idx="125">
                  <c:v>834027</c:v>
                </c:pt>
                <c:pt idx="126">
                  <c:v>949551</c:v>
                </c:pt>
                <c:pt idx="127">
                  <c:v>873923</c:v>
                </c:pt>
                <c:pt idx="128">
                  <c:v>818428</c:v>
                </c:pt>
                <c:pt idx="129">
                  <c:v>889062</c:v>
                </c:pt>
                <c:pt idx="130">
                  <c:v>842887</c:v>
                </c:pt>
                <c:pt idx="131">
                  <c:v>964968</c:v>
                </c:pt>
                <c:pt idx="132">
                  <c:v>1003604</c:v>
                </c:pt>
                <c:pt idx="133">
                  <c:v>958915</c:v>
                </c:pt>
                <c:pt idx="134">
                  <c:v>1119042</c:v>
                </c:pt>
                <c:pt idx="135">
                  <c:v>1042018</c:v>
                </c:pt>
                <c:pt idx="136">
                  <c:v>935141</c:v>
                </c:pt>
                <c:pt idx="137">
                  <c:v>1097720</c:v>
                </c:pt>
                <c:pt idx="138">
                  <c:v>989647</c:v>
                </c:pt>
                <c:pt idx="139">
                  <c:v>904171</c:v>
                </c:pt>
                <c:pt idx="140">
                  <c:v>970288</c:v>
                </c:pt>
                <c:pt idx="141">
                  <c:v>1005624</c:v>
                </c:pt>
                <c:pt idx="142">
                  <c:v>990046</c:v>
                </c:pt>
                <c:pt idx="143">
                  <c:v>943488</c:v>
                </c:pt>
                <c:pt idx="144">
                  <c:v>979567</c:v>
                </c:pt>
                <c:pt idx="145">
                  <c:v>847437</c:v>
                </c:pt>
                <c:pt idx="146">
                  <c:v>917977</c:v>
                </c:pt>
                <c:pt idx="147">
                  <c:v>909331</c:v>
                </c:pt>
                <c:pt idx="148">
                  <c:v>1048415</c:v>
                </c:pt>
                <c:pt idx="149">
                  <c:v>945186</c:v>
                </c:pt>
                <c:pt idx="150">
                  <c:v>914081</c:v>
                </c:pt>
                <c:pt idx="151">
                  <c:v>876489</c:v>
                </c:pt>
                <c:pt idx="152">
                  <c:v>920061</c:v>
                </c:pt>
                <c:pt idx="153">
                  <c:v>989471</c:v>
                </c:pt>
                <c:pt idx="154">
                  <c:v>884380</c:v>
                </c:pt>
                <c:pt idx="155">
                  <c:v>916579</c:v>
                </c:pt>
                <c:pt idx="156">
                  <c:v>913637</c:v>
                </c:pt>
                <c:pt idx="157">
                  <c:v>979942</c:v>
                </c:pt>
                <c:pt idx="158">
                  <c:v>1017195</c:v>
                </c:pt>
                <c:pt idx="159">
                  <c:v>1040374</c:v>
                </c:pt>
                <c:pt idx="160">
                  <c:v>955660</c:v>
                </c:pt>
                <c:pt idx="161">
                  <c:v>975644</c:v>
                </c:pt>
                <c:pt idx="162">
                  <c:v>1001413</c:v>
                </c:pt>
                <c:pt idx="163">
                  <c:v>1003026</c:v>
                </c:pt>
                <c:pt idx="164">
                  <c:v>950052</c:v>
                </c:pt>
                <c:pt idx="165">
                  <c:v>1018000</c:v>
                </c:pt>
                <c:pt idx="166">
                  <c:v>966161</c:v>
                </c:pt>
                <c:pt idx="167">
                  <c:v>946255</c:v>
                </c:pt>
                <c:pt idx="168">
                  <c:v>954049</c:v>
                </c:pt>
                <c:pt idx="169">
                  <c:v>969194</c:v>
                </c:pt>
                <c:pt idx="170">
                  <c:v>1026797</c:v>
                </c:pt>
                <c:pt idx="171">
                  <c:v>996726</c:v>
                </c:pt>
                <c:pt idx="172">
                  <c:v>904066</c:v>
                </c:pt>
                <c:pt idx="173">
                  <c:v>921114</c:v>
                </c:pt>
                <c:pt idx="174">
                  <c:v>874594</c:v>
                </c:pt>
                <c:pt idx="175">
                  <c:v>935283</c:v>
                </c:pt>
                <c:pt idx="176">
                  <c:v>933553</c:v>
                </c:pt>
                <c:pt idx="177">
                  <c:v>929727</c:v>
                </c:pt>
                <c:pt idx="178">
                  <c:v>946067</c:v>
                </c:pt>
                <c:pt idx="179">
                  <c:v>920966</c:v>
                </c:pt>
                <c:pt idx="180">
                  <c:v>972940</c:v>
                </c:pt>
                <c:pt idx="181">
                  <c:v>950422</c:v>
                </c:pt>
                <c:pt idx="182">
                  <c:v>957404</c:v>
                </c:pt>
                <c:pt idx="183">
                  <c:v>1045888</c:v>
                </c:pt>
                <c:pt idx="184">
                  <c:v>1006816</c:v>
                </c:pt>
                <c:pt idx="185">
                  <c:v>1003314</c:v>
                </c:pt>
                <c:pt idx="186">
                  <c:v>1021568</c:v>
                </c:pt>
                <c:pt idx="187">
                  <c:v>1006493</c:v>
                </c:pt>
                <c:pt idx="188">
                  <c:v>1067565</c:v>
                </c:pt>
                <c:pt idx="189">
                  <c:v>998534</c:v>
                </c:pt>
                <c:pt idx="190">
                  <c:v>1040866</c:v>
                </c:pt>
                <c:pt idx="191">
                  <c:v>1021977</c:v>
                </c:pt>
                <c:pt idx="192">
                  <c:v>1111637</c:v>
                </c:pt>
                <c:pt idx="193">
                  <c:v>1092371</c:v>
                </c:pt>
                <c:pt idx="194">
                  <c:v>1043412</c:v>
                </c:pt>
                <c:pt idx="195">
                  <c:v>1020458</c:v>
                </c:pt>
                <c:pt idx="196">
                  <c:v>988667</c:v>
                </c:pt>
                <c:pt idx="197">
                  <c:v>1068239</c:v>
                </c:pt>
                <c:pt idx="198">
                  <c:v>1052894</c:v>
                </c:pt>
                <c:pt idx="199">
                  <c:v>1000561</c:v>
                </c:pt>
                <c:pt idx="200">
                  <c:v>966362</c:v>
                </c:pt>
                <c:pt idx="201">
                  <c:v>1100283</c:v>
                </c:pt>
                <c:pt idx="202">
                  <c:v>1072457</c:v>
                </c:pt>
                <c:pt idx="203">
                  <c:v>1116357</c:v>
                </c:pt>
                <c:pt idx="204">
                  <c:v>1180348</c:v>
                </c:pt>
                <c:pt idx="205">
                  <c:v>1129754</c:v>
                </c:pt>
                <c:pt idx="206">
                  <c:v>1140727</c:v>
                </c:pt>
                <c:pt idx="207">
                  <c:v>1090212</c:v>
                </c:pt>
                <c:pt idx="208">
                  <c:v>990643</c:v>
                </c:pt>
                <c:pt idx="209">
                  <c:v>1034730</c:v>
                </c:pt>
                <c:pt idx="210">
                  <c:v>1120196</c:v>
                </c:pt>
                <c:pt idx="211">
                  <c:v>1126841</c:v>
                </c:pt>
                <c:pt idx="212">
                  <c:v>1078475</c:v>
                </c:pt>
                <c:pt idx="213">
                  <c:v>1096961</c:v>
                </c:pt>
                <c:pt idx="214">
                  <c:v>1089244</c:v>
                </c:pt>
                <c:pt idx="215">
                  <c:v>1060455</c:v>
                </c:pt>
                <c:pt idx="216">
                  <c:v>1103410</c:v>
                </c:pt>
                <c:pt idx="217">
                  <c:v>1114723</c:v>
                </c:pt>
                <c:pt idx="218">
                  <c:v>1158343</c:v>
                </c:pt>
                <c:pt idx="219">
                  <c:v>1166767</c:v>
                </c:pt>
                <c:pt idx="220">
                  <c:v>1218127</c:v>
                </c:pt>
                <c:pt idx="221">
                  <c:v>1145568</c:v>
                </c:pt>
                <c:pt idx="222">
                  <c:v>1013029</c:v>
                </c:pt>
                <c:pt idx="223">
                  <c:v>1040360</c:v>
                </c:pt>
                <c:pt idx="224">
                  <c:v>1009857</c:v>
                </c:pt>
                <c:pt idx="225">
                  <c:v>1067450</c:v>
                </c:pt>
                <c:pt idx="226">
                  <c:v>1067110</c:v>
                </c:pt>
                <c:pt idx="227">
                  <c:v>1076002</c:v>
                </c:pt>
                <c:pt idx="228">
                  <c:v>1079761</c:v>
                </c:pt>
                <c:pt idx="229">
                  <c:v>1046436</c:v>
                </c:pt>
                <c:pt idx="230">
                  <c:v>983168</c:v>
                </c:pt>
                <c:pt idx="231">
                  <c:v>1102965</c:v>
                </c:pt>
                <c:pt idx="232">
                  <c:v>1130475</c:v>
                </c:pt>
                <c:pt idx="233">
                  <c:v>1124637</c:v>
                </c:pt>
                <c:pt idx="234">
                  <c:v>1150279</c:v>
                </c:pt>
                <c:pt idx="235">
                  <c:v>1145920</c:v>
                </c:pt>
                <c:pt idx="236">
                  <c:v>1145480</c:v>
                </c:pt>
                <c:pt idx="237">
                  <c:v>1132010</c:v>
                </c:pt>
                <c:pt idx="238">
                  <c:v>1183604</c:v>
                </c:pt>
                <c:pt idx="239">
                  <c:v>1174776</c:v>
                </c:pt>
                <c:pt idx="240">
                  <c:v>1302060</c:v>
                </c:pt>
                <c:pt idx="241">
                  <c:v>1218184</c:v>
                </c:pt>
                <c:pt idx="242">
                  <c:v>1226191</c:v>
                </c:pt>
                <c:pt idx="243">
                  <c:v>928572</c:v>
                </c:pt>
                <c:pt idx="244">
                  <c:v>997435</c:v>
                </c:pt>
                <c:pt idx="245">
                  <c:v>929152</c:v>
                </c:pt>
                <c:pt idx="246">
                  <c:v>997739</c:v>
                </c:pt>
                <c:pt idx="247">
                  <c:v>924618</c:v>
                </c:pt>
                <c:pt idx="248">
                  <c:v>971592</c:v>
                </c:pt>
                <c:pt idx="249">
                  <c:v>964447</c:v>
                </c:pt>
                <c:pt idx="250">
                  <c:v>1023397</c:v>
                </c:pt>
                <c:pt idx="251">
                  <c:v>1079297</c:v>
                </c:pt>
                <c:pt idx="252">
                  <c:v>1033385</c:v>
                </c:pt>
                <c:pt idx="253">
                  <c:v>1051371</c:v>
                </c:pt>
                <c:pt idx="254">
                  <c:v>1108909</c:v>
                </c:pt>
                <c:pt idx="255">
                  <c:v>1185881</c:v>
                </c:pt>
                <c:pt idx="256">
                  <c:v>1028447</c:v>
                </c:pt>
                <c:pt idx="257">
                  <c:v>992736</c:v>
                </c:pt>
                <c:pt idx="258">
                  <c:v>996341</c:v>
                </c:pt>
                <c:pt idx="259">
                  <c:v>1019767</c:v>
                </c:pt>
                <c:pt idx="260">
                  <c:v>1048789</c:v>
                </c:pt>
                <c:pt idx="261">
                  <c:v>1114276</c:v>
                </c:pt>
                <c:pt idx="262">
                  <c:v>1033397</c:v>
                </c:pt>
                <c:pt idx="263">
                  <c:v>1077336</c:v>
                </c:pt>
                <c:pt idx="264">
                  <c:v>1111213</c:v>
                </c:pt>
                <c:pt idx="265">
                  <c:v>1074112</c:v>
                </c:pt>
                <c:pt idx="266">
                  <c:v>1135404</c:v>
                </c:pt>
                <c:pt idx="267">
                  <c:v>1125527</c:v>
                </c:pt>
                <c:pt idx="268">
                  <c:v>1064107</c:v>
                </c:pt>
                <c:pt idx="269">
                  <c:v>1133594</c:v>
                </c:pt>
                <c:pt idx="270">
                  <c:v>1078241</c:v>
                </c:pt>
                <c:pt idx="271">
                  <c:v>973240</c:v>
                </c:pt>
                <c:pt idx="272">
                  <c:v>1008106</c:v>
                </c:pt>
                <c:pt idx="273">
                  <c:v>1018364</c:v>
                </c:pt>
                <c:pt idx="274">
                  <c:v>1065018</c:v>
                </c:pt>
                <c:pt idx="275">
                  <c:v>1103518</c:v>
                </c:pt>
                <c:pt idx="276">
                  <c:v>1091165</c:v>
                </c:pt>
                <c:pt idx="277">
                  <c:v>1031027</c:v>
                </c:pt>
                <c:pt idx="278">
                  <c:v>1007832</c:v>
                </c:pt>
                <c:pt idx="279">
                  <c:v>971255</c:v>
                </c:pt>
                <c:pt idx="280">
                  <c:v>1050053</c:v>
                </c:pt>
                <c:pt idx="281">
                  <c:v>1013648</c:v>
                </c:pt>
                <c:pt idx="282">
                  <c:v>1114197</c:v>
                </c:pt>
                <c:pt idx="283">
                  <c:v>1105463</c:v>
                </c:pt>
                <c:pt idx="284">
                  <c:v>975035</c:v>
                </c:pt>
                <c:pt idx="285">
                  <c:v>962790</c:v>
                </c:pt>
                <c:pt idx="286">
                  <c:v>1013302</c:v>
                </c:pt>
                <c:pt idx="287">
                  <c:v>999408</c:v>
                </c:pt>
                <c:pt idx="288">
                  <c:v>1144001</c:v>
                </c:pt>
                <c:pt idx="289">
                  <c:v>1140975</c:v>
                </c:pt>
                <c:pt idx="290">
                  <c:v>1180334</c:v>
                </c:pt>
                <c:pt idx="291">
                  <c:v>1103663</c:v>
                </c:pt>
                <c:pt idx="292">
                  <c:v>1109386</c:v>
                </c:pt>
                <c:pt idx="293">
                  <c:v>1221778</c:v>
                </c:pt>
                <c:pt idx="294">
                  <c:v>1126483</c:v>
                </c:pt>
                <c:pt idx="295">
                  <c:v>1200463</c:v>
                </c:pt>
                <c:pt idx="296">
                  <c:v>1282809</c:v>
                </c:pt>
                <c:pt idx="297">
                  <c:v>1204386</c:v>
                </c:pt>
                <c:pt idx="298">
                  <c:v>1165028</c:v>
                </c:pt>
                <c:pt idx="299">
                  <c:v>1104331</c:v>
                </c:pt>
                <c:pt idx="300">
                  <c:v>1151443</c:v>
                </c:pt>
                <c:pt idx="301">
                  <c:v>1117771</c:v>
                </c:pt>
                <c:pt idx="302">
                  <c:v>1137374</c:v>
                </c:pt>
                <c:pt idx="303">
                  <c:v>1219074</c:v>
                </c:pt>
                <c:pt idx="304">
                  <c:v>1166142</c:v>
                </c:pt>
                <c:pt idx="305">
                  <c:v>1036112</c:v>
                </c:pt>
                <c:pt idx="306">
                  <c:v>1038111</c:v>
                </c:pt>
                <c:pt idx="307">
                  <c:v>1068392</c:v>
                </c:pt>
                <c:pt idx="308">
                  <c:v>1229268</c:v>
                </c:pt>
                <c:pt idx="309">
                  <c:v>1147390</c:v>
                </c:pt>
                <c:pt idx="310">
                  <c:v>1236530</c:v>
                </c:pt>
                <c:pt idx="311">
                  <c:v>1243101</c:v>
                </c:pt>
                <c:pt idx="312">
                  <c:v>1234779</c:v>
                </c:pt>
                <c:pt idx="313">
                  <c:v>1159790</c:v>
                </c:pt>
                <c:pt idx="314">
                  <c:v>1145365</c:v>
                </c:pt>
                <c:pt idx="315">
                  <c:v>1210139</c:v>
                </c:pt>
                <c:pt idx="316">
                  <c:v>1164426</c:v>
                </c:pt>
                <c:pt idx="317">
                  <c:v>1090305</c:v>
                </c:pt>
                <c:pt idx="318">
                  <c:v>1247395</c:v>
                </c:pt>
                <c:pt idx="319">
                  <c:v>1180376</c:v>
                </c:pt>
                <c:pt idx="320">
                  <c:v>1081485</c:v>
                </c:pt>
                <c:pt idx="321">
                  <c:v>1114224</c:v>
                </c:pt>
                <c:pt idx="322">
                  <c:v>1174879</c:v>
                </c:pt>
                <c:pt idx="323">
                  <c:v>1091931</c:v>
                </c:pt>
                <c:pt idx="324">
                  <c:v>1103806</c:v>
                </c:pt>
                <c:pt idx="325">
                  <c:v>1177873</c:v>
                </c:pt>
                <c:pt idx="326">
                  <c:v>1168400</c:v>
                </c:pt>
                <c:pt idx="327">
                  <c:v>989806</c:v>
                </c:pt>
                <c:pt idx="328">
                  <c:v>1044862</c:v>
                </c:pt>
                <c:pt idx="329">
                  <c:v>1022202</c:v>
                </c:pt>
                <c:pt idx="330">
                  <c:v>1119621</c:v>
                </c:pt>
                <c:pt idx="331">
                  <c:v>1062290</c:v>
                </c:pt>
                <c:pt idx="332">
                  <c:v>1133176</c:v>
                </c:pt>
                <c:pt idx="333">
                  <c:v>1080425</c:v>
                </c:pt>
                <c:pt idx="334">
                  <c:v>1239566</c:v>
                </c:pt>
                <c:pt idx="335">
                  <c:v>1236647</c:v>
                </c:pt>
                <c:pt idx="336">
                  <c:v>1287322</c:v>
                </c:pt>
                <c:pt idx="337">
                  <c:v>1386333</c:v>
                </c:pt>
                <c:pt idx="338">
                  <c:v>1233924</c:v>
                </c:pt>
                <c:pt idx="339">
                  <c:v>1306934</c:v>
                </c:pt>
                <c:pt idx="340">
                  <c:v>1413807</c:v>
                </c:pt>
                <c:pt idx="341">
                  <c:v>1269082</c:v>
                </c:pt>
                <c:pt idx="342">
                  <c:v>1359149</c:v>
                </c:pt>
                <c:pt idx="343">
                  <c:v>1376037</c:v>
                </c:pt>
                <c:pt idx="344">
                  <c:v>1359308</c:v>
                </c:pt>
                <c:pt idx="345">
                  <c:v>1410147</c:v>
                </c:pt>
                <c:pt idx="346">
                  <c:v>1387308</c:v>
                </c:pt>
                <c:pt idx="347">
                  <c:v>1302907</c:v>
                </c:pt>
                <c:pt idx="348">
                  <c:v>1301119</c:v>
                </c:pt>
                <c:pt idx="349">
                  <c:v>1423436</c:v>
                </c:pt>
                <c:pt idx="350">
                  <c:v>1392814</c:v>
                </c:pt>
                <c:pt idx="351">
                  <c:v>1487857</c:v>
                </c:pt>
                <c:pt idx="352">
                  <c:v>1377281</c:v>
                </c:pt>
                <c:pt idx="353">
                  <c:v>1327813</c:v>
                </c:pt>
                <c:pt idx="354">
                  <c:v>1378944</c:v>
                </c:pt>
                <c:pt idx="355">
                  <c:v>1304592</c:v>
                </c:pt>
                <c:pt idx="356">
                  <c:v>1350976</c:v>
                </c:pt>
                <c:pt idx="357">
                  <c:v>1235778</c:v>
                </c:pt>
                <c:pt idx="358">
                  <c:v>1539948</c:v>
                </c:pt>
                <c:pt idx="359">
                  <c:v>1543573</c:v>
                </c:pt>
                <c:pt idx="360">
                  <c:v>1416378</c:v>
                </c:pt>
                <c:pt idx="361">
                  <c:v>1408092</c:v>
                </c:pt>
                <c:pt idx="362">
                  <c:v>1229701</c:v>
                </c:pt>
                <c:pt idx="363">
                  <c:v>1326823</c:v>
                </c:pt>
                <c:pt idx="364">
                  <c:v>1417588</c:v>
                </c:pt>
                <c:pt idx="365">
                  <c:v>1483357</c:v>
                </c:pt>
                <c:pt idx="366">
                  <c:v>1427931</c:v>
                </c:pt>
                <c:pt idx="367">
                  <c:v>1447879</c:v>
                </c:pt>
                <c:pt idx="368">
                  <c:v>1426328</c:v>
                </c:pt>
                <c:pt idx="369">
                  <c:v>1470015</c:v>
                </c:pt>
                <c:pt idx="370">
                  <c:v>1390881</c:v>
                </c:pt>
                <c:pt idx="371">
                  <c:v>1528890</c:v>
                </c:pt>
                <c:pt idx="372">
                  <c:v>1391758</c:v>
                </c:pt>
                <c:pt idx="373">
                  <c:v>1434054</c:v>
                </c:pt>
                <c:pt idx="374">
                  <c:v>1504506</c:v>
                </c:pt>
                <c:pt idx="375">
                  <c:v>1422424</c:v>
                </c:pt>
                <c:pt idx="376">
                  <c:v>1513419</c:v>
                </c:pt>
                <c:pt idx="377">
                  <c:v>1509898</c:v>
                </c:pt>
                <c:pt idx="378">
                  <c:v>1527791</c:v>
                </c:pt>
                <c:pt idx="379">
                  <c:v>1573070</c:v>
                </c:pt>
                <c:pt idx="380">
                  <c:v>1603505</c:v>
                </c:pt>
                <c:pt idx="381">
                  <c:v>1595406</c:v>
                </c:pt>
                <c:pt idx="382">
                  <c:v>1547901</c:v>
                </c:pt>
                <c:pt idx="383">
                  <c:v>1598674</c:v>
                </c:pt>
                <c:pt idx="384">
                  <c:v>1601904</c:v>
                </c:pt>
                <c:pt idx="385">
                  <c:v>1625489</c:v>
                </c:pt>
                <c:pt idx="386">
                  <c:v>1666663</c:v>
                </c:pt>
                <c:pt idx="387">
                  <c:v>1682107</c:v>
                </c:pt>
                <c:pt idx="388">
                  <c:v>1681384</c:v>
                </c:pt>
                <c:pt idx="389">
                  <c:v>1627423</c:v>
                </c:pt>
                <c:pt idx="390">
                  <c:v>1626007</c:v>
                </c:pt>
                <c:pt idx="391">
                  <c:v>1613315</c:v>
                </c:pt>
                <c:pt idx="392">
                  <c:v>1649648</c:v>
                </c:pt>
                <c:pt idx="393">
                  <c:v>1682725</c:v>
                </c:pt>
                <c:pt idx="394">
                  <c:v>1681666</c:v>
                </c:pt>
                <c:pt idx="395">
                  <c:v>1686289</c:v>
                </c:pt>
                <c:pt idx="396">
                  <c:v>1628865</c:v>
                </c:pt>
                <c:pt idx="397">
                  <c:v>1551960</c:v>
                </c:pt>
                <c:pt idx="398">
                  <c:v>1536607</c:v>
                </c:pt>
                <c:pt idx="399">
                  <c:v>1583028</c:v>
                </c:pt>
                <c:pt idx="400">
                  <c:v>1599160</c:v>
                </c:pt>
                <c:pt idx="401">
                  <c:v>1605855</c:v>
                </c:pt>
                <c:pt idx="402">
                  <c:v>1600087</c:v>
                </c:pt>
                <c:pt idx="403">
                  <c:v>1571107</c:v>
                </c:pt>
                <c:pt idx="404">
                  <c:v>1670174</c:v>
                </c:pt>
                <c:pt idx="405">
                  <c:v>1651698</c:v>
                </c:pt>
                <c:pt idx="406">
                  <c:v>1692020</c:v>
                </c:pt>
                <c:pt idx="407">
                  <c:v>1703653</c:v>
                </c:pt>
                <c:pt idx="408">
                  <c:v>1713113</c:v>
                </c:pt>
                <c:pt idx="409">
                  <c:v>1720871</c:v>
                </c:pt>
                <c:pt idx="410">
                  <c:v>1680209</c:v>
                </c:pt>
                <c:pt idx="411">
                  <c:v>1654295</c:v>
                </c:pt>
                <c:pt idx="412">
                  <c:v>1635262</c:v>
                </c:pt>
                <c:pt idx="413">
                  <c:v>1698903</c:v>
                </c:pt>
                <c:pt idx="414">
                  <c:v>1685958</c:v>
                </c:pt>
                <c:pt idx="415">
                  <c:v>1710846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C9-4A0C-8390-B28595A5165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RTE competitors DAU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Sheet1!$D$2:$D$417</c:f>
              <c:numCache>
                <c:formatCode>General</c:formatCode>
                <c:ptCount val="416"/>
                <c:pt idx="0">
                  <c:v>500668</c:v>
                </c:pt>
                <c:pt idx="1">
                  <c:v>432717</c:v>
                </c:pt>
                <c:pt idx="2">
                  <c:v>430728</c:v>
                </c:pt>
                <c:pt idx="3">
                  <c:v>479855</c:v>
                </c:pt>
                <c:pt idx="4">
                  <c:v>532271</c:v>
                </c:pt>
                <c:pt idx="5">
                  <c:v>516911</c:v>
                </c:pt>
                <c:pt idx="6">
                  <c:v>429230</c:v>
                </c:pt>
                <c:pt idx="7">
                  <c:v>442917</c:v>
                </c:pt>
                <c:pt idx="8">
                  <c:v>441944</c:v>
                </c:pt>
                <c:pt idx="9">
                  <c:v>600296</c:v>
                </c:pt>
                <c:pt idx="10">
                  <c:v>557076</c:v>
                </c:pt>
                <c:pt idx="11">
                  <c:v>562932</c:v>
                </c:pt>
                <c:pt idx="12">
                  <c:v>426643</c:v>
                </c:pt>
                <c:pt idx="13">
                  <c:v>361469</c:v>
                </c:pt>
                <c:pt idx="14">
                  <c:v>479150</c:v>
                </c:pt>
                <c:pt idx="15">
                  <c:v>395589</c:v>
                </c:pt>
                <c:pt idx="16">
                  <c:v>455911</c:v>
                </c:pt>
                <c:pt idx="17">
                  <c:v>604282</c:v>
                </c:pt>
                <c:pt idx="18">
                  <c:v>517696</c:v>
                </c:pt>
                <c:pt idx="19">
                  <c:v>439791</c:v>
                </c:pt>
                <c:pt idx="20">
                  <c:v>407073</c:v>
                </c:pt>
                <c:pt idx="21">
                  <c:v>449174</c:v>
                </c:pt>
                <c:pt idx="22">
                  <c:v>409062</c:v>
                </c:pt>
                <c:pt idx="23">
                  <c:v>440603</c:v>
                </c:pt>
                <c:pt idx="24">
                  <c:v>518752</c:v>
                </c:pt>
                <c:pt idx="25">
                  <c:v>484441</c:v>
                </c:pt>
                <c:pt idx="26">
                  <c:v>533672</c:v>
                </c:pt>
                <c:pt idx="27">
                  <c:v>397272</c:v>
                </c:pt>
                <c:pt idx="28">
                  <c:v>415283</c:v>
                </c:pt>
                <c:pt idx="29">
                  <c:v>431781</c:v>
                </c:pt>
                <c:pt idx="30">
                  <c:v>490835</c:v>
                </c:pt>
                <c:pt idx="31">
                  <c:v>552602</c:v>
                </c:pt>
                <c:pt idx="32">
                  <c:v>552444</c:v>
                </c:pt>
                <c:pt idx="33">
                  <c:v>524710</c:v>
                </c:pt>
                <c:pt idx="34">
                  <c:v>420080</c:v>
                </c:pt>
                <c:pt idx="35">
                  <c:v>429580</c:v>
                </c:pt>
                <c:pt idx="36">
                  <c:v>402694</c:v>
                </c:pt>
                <c:pt idx="37">
                  <c:v>466533</c:v>
                </c:pt>
                <c:pt idx="38">
                  <c:v>621502</c:v>
                </c:pt>
                <c:pt idx="39">
                  <c:v>575194</c:v>
                </c:pt>
                <c:pt idx="40">
                  <c:v>495776</c:v>
                </c:pt>
                <c:pt idx="41">
                  <c:v>344827</c:v>
                </c:pt>
                <c:pt idx="42">
                  <c:v>383935</c:v>
                </c:pt>
                <c:pt idx="43">
                  <c:v>393344</c:v>
                </c:pt>
                <c:pt idx="44">
                  <c:v>485880</c:v>
                </c:pt>
                <c:pt idx="45">
                  <c:v>519938</c:v>
                </c:pt>
                <c:pt idx="46">
                  <c:v>557137</c:v>
                </c:pt>
                <c:pt idx="47">
                  <c:v>539708</c:v>
                </c:pt>
                <c:pt idx="48">
                  <c:v>417152</c:v>
                </c:pt>
                <c:pt idx="49">
                  <c:v>408893</c:v>
                </c:pt>
                <c:pt idx="50">
                  <c:v>541130</c:v>
                </c:pt>
                <c:pt idx="51">
                  <c:v>505167</c:v>
                </c:pt>
                <c:pt idx="52">
                  <c:v>614730</c:v>
                </c:pt>
                <c:pt idx="53">
                  <c:v>631200</c:v>
                </c:pt>
                <c:pt idx="54">
                  <c:v>540761</c:v>
                </c:pt>
                <c:pt idx="55">
                  <c:v>406360</c:v>
                </c:pt>
                <c:pt idx="56">
                  <c:v>382420</c:v>
                </c:pt>
                <c:pt idx="57">
                  <c:v>391689</c:v>
                </c:pt>
                <c:pt idx="58">
                  <c:v>459035</c:v>
                </c:pt>
                <c:pt idx="59">
                  <c:v>661910</c:v>
                </c:pt>
                <c:pt idx="60">
                  <c:v>537752</c:v>
                </c:pt>
                <c:pt idx="61">
                  <c:v>475866</c:v>
                </c:pt>
                <c:pt idx="62">
                  <c:v>396707</c:v>
                </c:pt>
                <c:pt idx="63">
                  <c:v>462837</c:v>
                </c:pt>
                <c:pt idx="64">
                  <c:v>429122</c:v>
                </c:pt>
                <c:pt idx="65">
                  <c:v>449068</c:v>
                </c:pt>
                <c:pt idx="66">
                  <c:v>492258</c:v>
                </c:pt>
                <c:pt idx="67">
                  <c:v>522233</c:v>
                </c:pt>
                <c:pt idx="68">
                  <c:v>435181</c:v>
                </c:pt>
                <c:pt idx="69">
                  <c:v>349844</c:v>
                </c:pt>
                <c:pt idx="70">
                  <c:v>465769</c:v>
                </c:pt>
                <c:pt idx="71">
                  <c:v>372126</c:v>
                </c:pt>
                <c:pt idx="72">
                  <c:v>414313</c:v>
                </c:pt>
                <c:pt idx="73">
                  <c:v>524025</c:v>
                </c:pt>
                <c:pt idx="74">
                  <c:v>533228</c:v>
                </c:pt>
                <c:pt idx="75">
                  <c:v>480054</c:v>
                </c:pt>
                <c:pt idx="76">
                  <c:v>393845</c:v>
                </c:pt>
                <c:pt idx="77">
                  <c:v>432930</c:v>
                </c:pt>
                <c:pt idx="78">
                  <c:v>363986</c:v>
                </c:pt>
                <c:pt idx="79">
                  <c:v>488825</c:v>
                </c:pt>
                <c:pt idx="80">
                  <c:v>503865</c:v>
                </c:pt>
                <c:pt idx="81">
                  <c:v>579774</c:v>
                </c:pt>
                <c:pt idx="82">
                  <c:v>510411</c:v>
                </c:pt>
                <c:pt idx="83">
                  <c:v>456179</c:v>
                </c:pt>
                <c:pt idx="84">
                  <c:v>423787</c:v>
                </c:pt>
                <c:pt idx="85">
                  <c:v>425860</c:v>
                </c:pt>
                <c:pt idx="86">
                  <c:v>614686</c:v>
                </c:pt>
                <c:pt idx="87">
                  <c:v>594450</c:v>
                </c:pt>
                <c:pt idx="88">
                  <c:v>564438</c:v>
                </c:pt>
                <c:pt idx="89">
                  <c:v>494503</c:v>
                </c:pt>
                <c:pt idx="90">
                  <c:v>452053</c:v>
                </c:pt>
                <c:pt idx="91">
                  <c:v>420437</c:v>
                </c:pt>
                <c:pt idx="92">
                  <c:v>364821</c:v>
                </c:pt>
                <c:pt idx="93">
                  <c:v>500373</c:v>
                </c:pt>
                <c:pt idx="94">
                  <c:v>641190</c:v>
                </c:pt>
                <c:pt idx="95">
                  <c:v>584031</c:v>
                </c:pt>
                <c:pt idx="96">
                  <c:v>503101</c:v>
                </c:pt>
                <c:pt idx="97">
                  <c:v>429173</c:v>
                </c:pt>
                <c:pt idx="98">
                  <c:v>463304</c:v>
                </c:pt>
                <c:pt idx="99">
                  <c:v>441351</c:v>
                </c:pt>
                <c:pt idx="100">
                  <c:v>480186</c:v>
                </c:pt>
                <c:pt idx="101">
                  <c:v>729311</c:v>
                </c:pt>
                <c:pt idx="102">
                  <c:v>628049</c:v>
                </c:pt>
                <c:pt idx="103">
                  <c:v>523421</c:v>
                </c:pt>
                <c:pt idx="104">
                  <c:v>389677</c:v>
                </c:pt>
                <c:pt idx="105">
                  <c:v>452824</c:v>
                </c:pt>
                <c:pt idx="106">
                  <c:v>419733</c:v>
                </c:pt>
                <c:pt idx="107">
                  <c:v>477257</c:v>
                </c:pt>
                <c:pt idx="108">
                  <c:v>650285</c:v>
                </c:pt>
                <c:pt idx="109">
                  <c:v>588225</c:v>
                </c:pt>
                <c:pt idx="110">
                  <c:v>473234</c:v>
                </c:pt>
                <c:pt idx="111">
                  <c:v>409752</c:v>
                </c:pt>
                <c:pt idx="112">
                  <c:v>460350</c:v>
                </c:pt>
                <c:pt idx="113">
                  <c:v>398608</c:v>
                </c:pt>
                <c:pt idx="114">
                  <c:v>457675</c:v>
                </c:pt>
                <c:pt idx="115">
                  <c:v>563966</c:v>
                </c:pt>
                <c:pt idx="116">
                  <c:v>588475</c:v>
                </c:pt>
                <c:pt idx="117">
                  <c:v>589250</c:v>
                </c:pt>
                <c:pt idx="118">
                  <c:v>432980</c:v>
                </c:pt>
                <c:pt idx="119">
                  <c:v>454878</c:v>
                </c:pt>
                <c:pt idx="120">
                  <c:v>433973</c:v>
                </c:pt>
                <c:pt idx="121">
                  <c:v>490025</c:v>
                </c:pt>
                <c:pt idx="122">
                  <c:v>568954</c:v>
                </c:pt>
                <c:pt idx="123">
                  <c:v>631305</c:v>
                </c:pt>
                <c:pt idx="124">
                  <c:v>550940</c:v>
                </c:pt>
                <c:pt idx="125">
                  <c:v>426160</c:v>
                </c:pt>
                <c:pt idx="126">
                  <c:v>483043</c:v>
                </c:pt>
                <c:pt idx="127">
                  <c:v>420308</c:v>
                </c:pt>
                <c:pt idx="128">
                  <c:v>476087</c:v>
                </c:pt>
                <c:pt idx="129">
                  <c:v>467849</c:v>
                </c:pt>
                <c:pt idx="130">
                  <c:v>612839</c:v>
                </c:pt>
                <c:pt idx="131">
                  <c:v>510569</c:v>
                </c:pt>
                <c:pt idx="132">
                  <c:v>364888</c:v>
                </c:pt>
                <c:pt idx="133">
                  <c:v>389239</c:v>
                </c:pt>
                <c:pt idx="134">
                  <c:v>474543</c:v>
                </c:pt>
                <c:pt idx="135">
                  <c:v>488684</c:v>
                </c:pt>
                <c:pt idx="136">
                  <c:v>508569</c:v>
                </c:pt>
                <c:pt idx="137">
                  <c:v>537539</c:v>
                </c:pt>
                <c:pt idx="138">
                  <c:v>461588</c:v>
                </c:pt>
                <c:pt idx="139">
                  <c:v>391895</c:v>
                </c:pt>
                <c:pt idx="140">
                  <c:v>391787</c:v>
                </c:pt>
                <c:pt idx="141">
                  <c:v>413764</c:v>
                </c:pt>
                <c:pt idx="142">
                  <c:v>446593</c:v>
                </c:pt>
                <c:pt idx="143">
                  <c:v>588140</c:v>
                </c:pt>
                <c:pt idx="144">
                  <c:v>569079</c:v>
                </c:pt>
                <c:pt idx="145">
                  <c:v>515649</c:v>
                </c:pt>
                <c:pt idx="146">
                  <c:v>603315</c:v>
                </c:pt>
                <c:pt idx="147">
                  <c:v>399113</c:v>
                </c:pt>
                <c:pt idx="148">
                  <c:v>415303</c:v>
                </c:pt>
                <c:pt idx="149">
                  <c:v>452873</c:v>
                </c:pt>
                <c:pt idx="150">
                  <c:v>699391</c:v>
                </c:pt>
                <c:pt idx="151">
                  <c:v>562721</c:v>
                </c:pt>
                <c:pt idx="152">
                  <c:v>466018</c:v>
                </c:pt>
                <c:pt idx="153">
                  <c:v>388749</c:v>
                </c:pt>
                <c:pt idx="154">
                  <c:v>419554</c:v>
                </c:pt>
                <c:pt idx="155">
                  <c:v>421416</c:v>
                </c:pt>
                <c:pt idx="156">
                  <c:v>390188</c:v>
                </c:pt>
                <c:pt idx="157">
                  <c:v>579592</c:v>
                </c:pt>
                <c:pt idx="158">
                  <c:v>563472</c:v>
                </c:pt>
                <c:pt idx="159">
                  <c:v>482855</c:v>
                </c:pt>
                <c:pt idx="160">
                  <c:v>381725</c:v>
                </c:pt>
                <c:pt idx="161">
                  <c:v>420867</c:v>
                </c:pt>
                <c:pt idx="162">
                  <c:v>431306</c:v>
                </c:pt>
                <c:pt idx="163">
                  <c:v>402641</c:v>
                </c:pt>
                <c:pt idx="164">
                  <c:v>527022</c:v>
                </c:pt>
                <c:pt idx="165">
                  <c:v>601046</c:v>
                </c:pt>
                <c:pt idx="166">
                  <c:v>673437</c:v>
                </c:pt>
                <c:pt idx="167">
                  <c:v>442888</c:v>
                </c:pt>
                <c:pt idx="168">
                  <c:v>430625</c:v>
                </c:pt>
                <c:pt idx="169">
                  <c:v>435053</c:v>
                </c:pt>
                <c:pt idx="170">
                  <c:v>480042</c:v>
                </c:pt>
                <c:pt idx="171">
                  <c:v>533705</c:v>
                </c:pt>
                <c:pt idx="172">
                  <c:v>578474</c:v>
                </c:pt>
                <c:pt idx="173">
                  <c:v>550751</c:v>
                </c:pt>
                <c:pt idx="174">
                  <c:v>479604</c:v>
                </c:pt>
                <c:pt idx="175">
                  <c:v>634318</c:v>
                </c:pt>
                <c:pt idx="176">
                  <c:v>411138</c:v>
                </c:pt>
                <c:pt idx="177">
                  <c:v>463258</c:v>
                </c:pt>
                <c:pt idx="178">
                  <c:v>623694</c:v>
                </c:pt>
                <c:pt idx="179">
                  <c:v>618667</c:v>
                </c:pt>
                <c:pt idx="180">
                  <c:v>540631</c:v>
                </c:pt>
                <c:pt idx="181">
                  <c:v>444341</c:v>
                </c:pt>
                <c:pt idx="182">
                  <c:v>469142</c:v>
                </c:pt>
                <c:pt idx="183">
                  <c:v>496994</c:v>
                </c:pt>
                <c:pt idx="184">
                  <c:v>466572</c:v>
                </c:pt>
                <c:pt idx="185">
                  <c:v>580135</c:v>
                </c:pt>
                <c:pt idx="186">
                  <c:v>572935</c:v>
                </c:pt>
                <c:pt idx="187">
                  <c:v>605462</c:v>
                </c:pt>
                <c:pt idx="188">
                  <c:v>569930</c:v>
                </c:pt>
                <c:pt idx="189">
                  <c:v>450792</c:v>
                </c:pt>
                <c:pt idx="190">
                  <c:v>492539</c:v>
                </c:pt>
                <c:pt idx="191">
                  <c:v>511474</c:v>
                </c:pt>
                <c:pt idx="192">
                  <c:v>495539</c:v>
                </c:pt>
                <c:pt idx="193">
                  <c:v>637565</c:v>
                </c:pt>
                <c:pt idx="194">
                  <c:v>490505</c:v>
                </c:pt>
                <c:pt idx="195">
                  <c:v>421967</c:v>
                </c:pt>
                <c:pt idx="196">
                  <c:v>441313</c:v>
                </c:pt>
                <c:pt idx="197">
                  <c:v>471078</c:v>
                </c:pt>
                <c:pt idx="198">
                  <c:v>461377</c:v>
                </c:pt>
                <c:pt idx="199">
                  <c:v>532254</c:v>
                </c:pt>
                <c:pt idx="200">
                  <c:v>564055</c:v>
                </c:pt>
                <c:pt idx="201">
                  <c:v>660160</c:v>
                </c:pt>
                <c:pt idx="202">
                  <c:v>522711</c:v>
                </c:pt>
                <c:pt idx="203">
                  <c:v>574812</c:v>
                </c:pt>
                <c:pt idx="204">
                  <c:v>542492</c:v>
                </c:pt>
                <c:pt idx="205">
                  <c:v>550929</c:v>
                </c:pt>
                <c:pt idx="206">
                  <c:v>561270</c:v>
                </c:pt>
                <c:pt idx="207">
                  <c:v>646056</c:v>
                </c:pt>
                <c:pt idx="208">
                  <c:v>545855</c:v>
                </c:pt>
                <c:pt idx="209">
                  <c:v>478443</c:v>
                </c:pt>
                <c:pt idx="210">
                  <c:v>481348</c:v>
                </c:pt>
                <c:pt idx="211">
                  <c:v>484436</c:v>
                </c:pt>
                <c:pt idx="212">
                  <c:v>469492</c:v>
                </c:pt>
                <c:pt idx="213">
                  <c:v>793405</c:v>
                </c:pt>
                <c:pt idx="214">
                  <c:v>644448</c:v>
                </c:pt>
                <c:pt idx="215">
                  <c:v>509883</c:v>
                </c:pt>
                <c:pt idx="216">
                  <c:v>477528</c:v>
                </c:pt>
                <c:pt idx="217">
                  <c:v>473853</c:v>
                </c:pt>
                <c:pt idx="218">
                  <c:v>478481</c:v>
                </c:pt>
                <c:pt idx="219">
                  <c:v>517587</c:v>
                </c:pt>
                <c:pt idx="220">
                  <c:v>621774</c:v>
                </c:pt>
                <c:pt idx="221">
                  <c:v>568450</c:v>
                </c:pt>
                <c:pt idx="222">
                  <c:v>521474</c:v>
                </c:pt>
                <c:pt idx="223">
                  <c:v>441691</c:v>
                </c:pt>
                <c:pt idx="224">
                  <c:v>379666</c:v>
                </c:pt>
                <c:pt idx="225">
                  <c:v>428567</c:v>
                </c:pt>
                <c:pt idx="226">
                  <c:v>442881</c:v>
                </c:pt>
                <c:pt idx="227">
                  <c:v>584669</c:v>
                </c:pt>
                <c:pt idx="228">
                  <c:v>573984</c:v>
                </c:pt>
                <c:pt idx="229">
                  <c:v>561353</c:v>
                </c:pt>
                <c:pt idx="230">
                  <c:v>467307</c:v>
                </c:pt>
                <c:pt idx="231">
                  <c:v>481242</c:v>
                </c:pt>
                <c:pt idx="232">
                  <c:v>491138</c:v>
                </c:pt>
                <c:pt idx="233">
                  <c:v>502895</c:v>
                </c:pt>
                <c:pt idx="234">
                  <c:v>755442</c:v>
                </c:pt>
                <c:pt idx="235">
                  <c:v>574238</c:v>
                </c:pt>
                <c:pt idx="236">
                  <c:v>528833</c:v>
                </c:pt>
                <c:pt idx="237">
                  <c:v>461582</c:v>
                </c:pt>
                <c:pt idx="238">
                  <c:v>471613</c:v>
                </c:pt>
                <c:pt idx="239">
                  <c:v>490092</c:v>
                </c:pt>
                <c:pt idx="240">
                  <c:v>516962</c:v>
                </c:pt>
                <c:pt idx="241">
                  <c:v>619808</c:v>
                </c:pt>
                <c:pt idx="242">
                  <c:v>524871</c:v>
                </c:pt>
                <c:pt idx="243">
                  <c:v>520616</c:v>
                </c:pt>
                <c:pt idx="244">
                  <c:v>459332</c:v>
                </c:pt>
                <c:pt idx="245">
                  <c:v>487392</c:v>
                </c:pt>
                <c:pt idx="246">
                  <c:v>471049</c:v>
                </c:pt>
                <c:pt idx="247">
                  <c:v>543737</c:v>
                </c:pt>
                <c:pt idx="248">
                  <c:v>548123</c:v>
                </c:pt>
                <c:pt idx="249">
                  <c:v>593730</c:v>
                </c:pt>
                <c:pt idx="250">
                  <c:v>518037</c:v>
                </c:pt>
                <c:pt idx="251">
                  <c:v>520640</c:v>
                </c:pt>
                <c:pt idx="252">
                  <c:v>436389</c:v>
                </c:pt>
                <c:pt idx="253">
                  <c:v>466219</c:v>
                </c:pt>
                <c:pt idx="254">
                  <c:v>502145</c:v>
                </c:pt>
                <c:pt idx="255">
                  <c:v>537312</c:v>
                </c:pt>
                <c:pt idx="256">
                  <c:v>593225</c:v>
                </c:pt>
                <c:pt idx="257">
                  <c:v>478677</c:v>
                </c:pt>
                <c:pt idx="258">
                  <c:v>447738</c:v>
                </c:pt>
                <c:pt idx="259">
                  <c:v>456736</c:v>
                </c:pt>
                <c:pt idx="260">
                  <c:v>484434</c:v>
                </c:pt>
                <c:pt idx="261">
                  <c:v>466651</c:v>
                </c:pt>
                <c:pt idx="262">
                  <c:v>556375</c:v>
                </c:pt>
                <c:pt idx="263">
                  <c:v>781029</c:v>
                </c:pt>
                <c:pt idx="264">
                  <c:v>547565</c:v>
                </c:pt>
                <c:pt idx="265">
                  <c:v>581163</c:v>
                </c:pt>
                <c:pt idx="266">
                  <c:v>562213</c:v>
                </c:pt>
                <c:pt idx="267">
                  <c:v>511838</c:v>
                </c:pt>
                <c:pt idx="268">
                  <c:v>607492</c:v>
                </c:pt>
                <c:pt idx="269">
                  <c:v>587930</c:v>
                </c:pt>
                <c:pt idx="270">
                  <c:v>693680</c:v>
                </c:pt>
                <c:pt idx="271">
                  <c:v>566944</c:v>
                </c:pt>
                <c:pt idx="272">
                  <c:v>537754</c:v>
                </c:pt>
                <c:pt idx="273">
                  <c:v>883864</c:v>
                </c:pt>
                <c:pt idx="274">
                  <c:v>580052</c:v>
                </c:pt>
                <c:pt idx="275">
                  <c:v>575767</c:v>
                </c:pt>
                <c:pt idx="276">
                  <c:v>621935</c:v>
                </c:pt>
                <c:pt idx="277">
                  <c:v>665863</c:v>
                </c:pt>
                <c:pt idx="278">
                  <c:v>524344</c:v>
                </c:pt>
                <c:pt idx="279">
                  <c:v>538229</c:v>
                </c:pt>
                <c:pt idx="280">
                  <c:v>539120</c:v>
                </c:pt>
                <c:pt idx="281">
                  <c:v>484713</c:v>
                </c:pt>
                <c:pt idx="282">
                  <c:v>554217</c:v>
                </c:pt>
                <c:pt idx="283">
                  <c:v>619170</c:v>
                </c:pt>
                <c:pt idx="284">
                  <c:v>804395</c:v>
                </c:pt>
                <c:pt idx="285">
                  <c:v>632835</c:v>
                </c:pt>
                <c:pt idx="286">
                  <c:v>525710</c:v>
                </c:pt>
                <c:pt idx="287">
                  <c:v>652456</c:v>
                </c:pt>
                <c:pt idx="288">
                  <c:v>556336</c:v>
                </c:pt>
                <c:pt idx="289">
                  <c:v>614784</c:v>
                </c:pt>
                <c:pt idx="290">
                  <c:v>631081</c:v>
                </c:pt>
                <c:pt idx="291">
                  <c:v>651499</c:v>
                </c:pt>
                <c:pt idx="292">
                  <c:v>511945</c:v>
                </c:pt>
                <c:pt idx="293">
                  <c:v>532937</c:v>
                </c:pt>
                <c:pt idx="294">
                  <c:v>547002</c:v>
                </c:pt>
                <c:pt idx="295">
                  <c:v>552145</c:v>
                </c:pt>
                <c:pt idx="296">
                  <c:v>564261</c:v>
                </c:pt>
                <c:pt idx="297">
                  <c:v>670580</c:v>
                </c:pt>
                <c:pt idx="298">
                  <c:v>608405</c:v>
                </c:pt>
                <c:pt idx="299">
                  <c:v>575596</c:v>
                </c:pt>
                <c:pt idx="300">
                  <c:v>683421</c:v>
                </c:pt>
                <c:pt idx="301">
                  <c:v>586672</c:v>
                </c:pt>
                <c:pt idx="302">
                  <c:v>560373</c:v>
                </c:pt>
                <c:pt idx="303">
                  <c:v>589221</c:v>
                </c:pt>
                <c:pt idx="304">
                  <c:v>619114</c:v>
                </c:pt>
                <c:pt idx="305">
                  <c:v>641074</c:v>
                </c:pt>
                <c:pt idx="306">
                  <c:v>641259</c:v>
                </c:pt>
                <c:pt idx="307">
                  <c:v>591913</c:v>
                </c:pt>
                <c:pt idx="308">
                  <c:v>568338</c:v>
                </c:pt>
                <c:pt idx="309">
                  <c:v>561831</c:v>
                </c:pt>
                <c:pt idx="310">
                  <c:v>683659</c:v>
                </c:pt>
                <c:pt idx="311">
                  <c:v>678847</c:v>
                </c:pt>
                <c:pt idx="312">
                  <c:v>723568</c:v>
                </c:pt>
                <c:pt idx="313">
                  <c:v>652876</c:v>
                </c:pt>
                <c:pt idx="314">
                  <c:v>747416</c:v>
                </c:pt>
                <c:pt idx="315">
                  <c:v>626146</c:v>
                </c:pt>
                <c:pt idx="316">
                  <c:v>610158</c:v>
                </c:pt>
                <c:pt idx="317">
                  <c:v>623810</c:v>
                </c:pt>
                <c:pt idx="318">
                  <c:v>694471</c:v>
                </c:pt>
                <c:pt idx="319">
                  <c:v>641589</c:v>
                </c:pt>
                <c:pt idx="320">
                  <c:v>545526</c:v>
                </c:pt>
                <c:pt idx="321">
                  <c:v>606633</c:v>
                </c:pt>
                <c:pt idx="322">
                  <c:v>599664</c:v>
                </c:pt>
                <c:pt idx="323">
                  <c:v>592157</c:v>
                </c:pt>
                <c:pt idx="324">
                  <c:v>589602</c:v>
                </c:pt>
                <c:pt idx="325">
                  <c:v>593106</c:v>
                </c:pt>
                <c:pt idx="326">
                  <c:v>767666</c:v>
                </c:pt>
                <c:pt idx="327">
                  <c:v>601867</c:v>
                </c:pt>
                <c:pt idx="328">
                  <c:v>591602</c:v>
                </c:pt>
                <c:pt idx="329">
                  <c:v>623330</c:v>
                </c:pt>
                <c:pt idx="330">
                  <c:v>590469</c:v>
                </c:pt>
                <c:pt idx="331">
                  <c:v>627709</c:v>
                </c:pt>
                <c:pt idx="332">
                  <c:v>616736</c:v>
                </c:pt>
                <c:pt idx="333">
                  <c:v>659089</c:v>
                </c:pt>
                <c:pt idx="334">
                  <c:v>603727</c:v>
                </c:pt>
                <c:pt idx="335">
                  <c:v>596024</c:v>
                </c:pt>
                <c:pt idx="336">
                  <c:v>563085</c:v>
                </c:pt>
                <c:pt idx="337">
                  <c:v>554873</c:v>
                </c:pt>
                <c:pt idx="338">
                  <c:v>613252</c:v>
                </c:pt>
                <c:pt idx="339">
                  <c:v>619298</c:v>
                </c:pt>
                <c:pt idx="340">
                  <c:v>718537</c:v>
                </c:pt>
                <c:pt idx="341">
                  <c:v>523531</c:v>
                </c:pt>
                <c:pt idx="342">
                  <c:v>556390</c:v>
                </c:pt>
                <c:pt idx="343">
                  <c:v>530383</c:v>
                </c:pt>
                <c:pt idx="344">
                  <c:v>540148</c:v>
                </c:pt>
                <c:pt idx="345">
                  <c:v>576221</c:v>
                </c:pt>
                <c:pt idx="346">
                  <c:v>676810</c:v>
                </c:pt>
                <c:pt idx="347">
                  <c:v>649695</c:v>
                </c:pt>
                <c:pt idx="348">
                  <c:v>718975</c:v>
                </c:pt>
                <c:pt idx="349">
                  <c:v>622021</c:v>
                </c:pt>
                <c:pt idx="350">
                  <c:v>695597</c:v>
                </c:pt>
                <c:pt idx="351">
                  <c:v>654859</c:v>
                </c:pt>
                <c:pt idx="352">
                  <c:v>719784</c:v>
                </c:pt>
                <c:pt idx="353">
                  <c:v>684441</c:v>
                </c:pt>
                <c:pt idx="354">
                  <c:v>930355</c:v>
                </c:pt>
                <c:pt idx="355">
                  <c:v>656581</c:v>
                </c:pt>
                <c:pt idx="356">
                  <c:v>630058</c:v>
                </c:pt>
                <c:pt idx="357">
                  <c:v>594342</c:v>
                </c:pt>
                <c:pt idx="358">
                  <c:v>636698</c:v>
                </c:pt>
                <c:pt idx="359">
                  <c:v>667767</c:v>
                </c:pt>
                <c:pt idx="360">
                  <c:v>697057</c:v>
                </c:pt>
                <c:pt idx="361">
                  <c:v>684989</c:v>
                </c:pt>
                <c:pt idx="362">
                  <c:v>640118</c:v>
                </c:pt>
                <c:pt idx="363">
                  <c:v>708531</c:v>
                </c:pt>
                <c:pt idx="364">
                  <c:v>738994</c:v>
                </c:pt>
                <c:pt idx="365">
                  <c:v>677469</c:v>
                </c:pt>
                <c:pt idx="366">
                  <c:v>636290</c:v>
                </c:pt>
                <c:pt idx="367">
                  <c:v>680398</c:v>
                </c:pt>
                <c:pt idx="368">
                  <c:v>707198</c:v>
                </c:pt>
                <c:pt idx="369">
                  <c:v>683653</c:v>
                </c:pt>
                <c:pt idx="370">
                  <c:v>647306</c:v>
                </c:pt>
                <c:pt idx="371">
                  <c:v>684466</c:v>
                </c:pt>
                <c:pt idx="372">
                  <c:v>645609</c:v>
                </c:pt>
                <c:pt idx="373">
                  <c:v>670366</c:v>
                </c:pt>
                <c:pt idx="374">
                  <c:v>694407</c:v>
                </c:pt>
                <c:pt idx="375">
                  <c:v>785192</c:v>
                </c:pt>
                <c:pt idx="376">
                  <c:v>686477</c:v>
                </c:pt>
                <c:pt idx="377">
                  <c:v>661332</c:v>
                </c:pt>
                <c:pt idx="378">
                  <c:v>658108</c:v>
                </c:pt>
                <c:pt idx="379">
                  <c:v>666108</c:v>
                </c:pt>
                <c:pt idx="380">
                  <c:v>645743</c:v>
                </c:pt>
                <c:pt idx="381">
                  <c:v>740452</c:v>
                </c:pt>
                <c:pt idx="382">
                  <c:v>759312</c:v>
                </c:pt>
                <c:pt idx="383">
                  <c:v>652966</c:v>
                </c:pt>
                <c:pt idx="384">
                  <c:v>608640</c:v>
                </c:pt>
                <c:pt idx="385">
                  <c:v>605709</c:v>
                </c:pt>
                <c:pt idx="386">
                  <c:v>607672</c:v>
                </c:pt>
                <c:pt idx="387">
                  <c:v>583352</c:v>
                </c:pt>
                <c:pt idx="388">
                  <c:v>678095</c:v>
                </c:pt>
                <c:pt idx="389">
                  <c:v>710558</c:v>
                </c:pt>
                <c:pt idx="390">
                  <c:v>552194</c:v>
                </c:pt>
                <c:pt idx="391">
                  <c:v>516878</c:v>
                </c:pt>
                <c:pt idx="392">
                  <c:v>511657</c:v>
                </c:pt>
                <c:pt idx="393">
                  <c:v>522014</c:v>
                </c:pt>
                <c:pt idx="394">
                  <c:v>489601</c:v>
                </c:pt>
                <c:pt idx="395">
                  <c:v>569137</c:v>
                </c:pt>
                <c:pt idx="396">
                  <c:v>598250</c:v>
                </c:pt>
                <c:pt idx="397">
                  <c:v>624780</c:v>
                </c:pt>
                <c:pt idx="398">
                  <c:v>581829</c:v>
                </c:pt>
                <c:pt idx="399">
                  <c:v>575346</c:v>
                </c:pt>
                <c:pt idx="400">
                  <c:v>589419</c:v>
                </c:pt>
                <c:pt idx="401">
                  <c:v>547112</c:v>
                </c:pt>
                <c:pt idx="402">
                  <c:v>635076</c:v>
                </c:pt>
                <c:pt idx="403">
                  <c:v>689165</c:v>
                </c:pt>
                <c:pt idx="404">
                  <c:v>651407</c:v>
                </c:pt>
                <c:pt idx="405">
                  <c:v>589013</c:v>
                </c:pt>
                <c:pt idx="406">
                  <c:v>590581</c:v>
                </c:pt>
                <c:pt idx="407">
                  <c:v>591996</c:v>
                </c:pt>
                <c:pt idx="408">
                  <c:v>568700</c:v>
                </c:pt>
                <c:pt idx="409">
                  <c:v>648461</c:v>
                </c:pt>
                <c:pt idx="410">
                  <c:v>718351</c:v>
                </c:pt>
                <c:pt idx="411">
                  <c:v>674122</c:v>
                </c:pt>
                <c:pt idx="412">
                  <c:v>595818</c:v>
                </c:pt>
                <c:pt idx="413">
                  <c:v>604040</c:v>
                </c:pt>
                <c:pt idx="414">
                  <c:v>603968</c:v>
                </c:pt>
                <c:pt idx="415">
                  <c:v>584157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EAE-4952-9B7B-F6BAB021C3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Orders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Sheet1!$B$2:$B$417</c:f>
              <c:numCache>
                <c:formatCode>General</c:formatCode>
                <c:ptCount val="416"/>
                <c:pt idx="0">
                  <c:v>164226</c:v>
                </c:pt>
                <c:pt idx="1">
                  <c:v>132578</c:v>
                </c:pt>
                <c:pt idx="2">
                  <c:v>136555</c:v>
                </c:pt>
                <c:pt idx="3">
                  <c:v>179472</c:v>
                </c:pt>
                <c:pt idx="4">
                  <c:v>205625</c:v>
                </c:pt>
                <c:pt idx="5">
                  <c:v>192001</c:v>
                </c:pt>
                <c:pt idx="6">
                  <c:v>133006</c:v>
                </c:pt>
                <c:pt idx="7">
                  <c:v>148126</c:v>
                </c:pt>
                <c:pt idx="8">
                  <c:v>148658</c:v>
                </c:pt>
                <c:pt idx="9">
                  <c:v>163496</c:v>
                </c:pt>
                <c:pt idx="10">
                  <c:v>191584</c:v>
                </c:pt>
                <c:pt idx="11">
                  <c:v>213070</c:v>
                </c:pt>
                <c:pt idx="12">
                  <c:v>205936</c:v>
                </c:pt>
                <c:pt idx="13">
                  <c:v>143388</c:v>
                </c:pt>
                <c:pt idx="14">
                  <c:v>146343</c:v>
                </c:pt>
                <c:pt idx="15">
                  <c:v>150448</c:v>
                </c:pt>
                <c:pt idx="16">
                  <c:v>166491</c:v>
                </c:pt>
                <c:pt idx="17">
                  <c:v>196845</c:v>
                </c:pt>
                <c:pt idx="18">
                  <c:v>218363</c:v>
                </c:pt>
                <c:pt idx="19">
                  <c:v>201035</c:v>
                </c:pt>
                <c:pt idx="20">
                  <c:v>142105</c:v>
                </c:pt>
                <c:pt idx="21">
                  <c:v>140479</c:v>
                </c:pt>
                <c:pt idx="22">
                  <c:v>145571</c:v>
                </c:pt>
                <c:pt idx="23">
                  <c:v>148658</c:v>
                </c:pt>
                <c:pt idx="24">
                  <c:v>194407</c:v>
                </c:pt>
                <c:pt idx="25">
                  <c:v>214615</c:v>
                </c:pt>
                <c:pt idx="26">
                  <c:v>201435</c:v>
                </c:pt>
                <c:pt idx="27">
                  <c:v>147173</c:v>
                </c:pt>
                <c:pt idx="28">
                  <c:v>143718</c:v>
                </c:pt>
                <c:pt idx="29">
                  <c:v>151948</c:v>
                </c:pt>
                <c:pt idx="30">
                  <c:v>157407</c:v>
                </c:pt>
                <c:pt idx="31">
                  <c:v>196384</c:v>
                </c:pt>
                <c:pt idx="32">
                  <c:v>220101</c:v>
                </c:pt>
                <c:pt idx="33">
                  <c:v>208294</c:v>
                </c:pt>
                <c:pt idx="34">
                  <c:v>151085</c:v>
                </c:pt>
                <c:pt idx="35">
                  <c:v>151947</c:v>
                </c:pt>
                <c:pt idx="36">
                  <c:v>158147</c:v>
                </c:pt>
                <c:pt idx="37">
                  <c:v>164689</c:v>
                </c:pt>
                <c:pt idx="38">
                  <c:v>214645</c:v>
                </c:pt>
                <c:pt idx="39">
                  <c:v>231986</c:v>
                </c:pt>
                <c:pt idx="40">
                  <c:v>211517</c:v>
                </c:pt>
                <c:pt idx="41">
                  <c:v>160405</c:v>
                </c:pt>
                <c:pt idx="42">
                  <c:v>159127</c:v>
                </c:pt>
                <c:pt idx="43">
                  <c:v>163844</c:v>
                </c:pt>
                <c:pt idx="44">
                  <c:v>176732</c:v>
                </c:pt>
                <c:pt idx="45">
                  <c:v>216861</c:v>
                </c:pt>
                <c:pt idx="46">
                  <c:v>237664</c:v>
                </c:pt>
                <c:pt idx="47">
                  <c:v>226234</c:v>
                </c:pt>
                <c:pt idx="48">
                  <c:v>159652</c:v>
                </c:pt>
                <c:pt idx="49">
                  <c:v>165759</c:v>
                </c:pt>
                <c:pt idx="50">
                  <c:v>169046</c:v>
                </c:pt>
                <c:pt idx="51">
                  <c:v>183820</c:v>
                </c:pt>
                <c:pt idx="52">
                  <c:v>228341</c:v>
                </c:pt>
                <c:pt idx="53">
                  <c:v>243919</c:v>
                </c:pt>
                <c:pt idx="54">
                  <c:v>219318</c:v>
                </c:pt>
                <c:pt idx="55">
                  <c:v>158111</c:v>
                </c:pt>
                <c:pt idx="56">
                  <c:v>158987</c:v>
                </c:pt>
                <c:pt idx="57">
                  <c:v>164670</c:v>
                </c:pt>
                <c:pt idx="58">
                  <c:v>173130</c:v>
                </c:pt>
                <c:pt idx="59">
                  <c:v>220015</c:v>
                </c:pt>
                <c:pt idx="60">
                  <c:v>245102</c:v>
                </c:pt>
                <c:pt idx="61">
                  <c:v>228136</c:v>
                </c:pt>
                <c:pt idx="62">
                  <c:v>156641</c:v>
                </c:pt>
                <c:pt idx="63">
                  <c:v>179349</c:v>
                </c:pt>
                <c:pt idx="64">
                  <c:v>209356</c:v>
                </c:pt>
                <c:pt idx="65">
                  <c:v>166510</c:v>
                </c:pt>
                <c:pt idx="66">
                  <c:v>207104</c:v>
                </c:pt>
                <c:pt idx="67">
                  <c:v>227420</c:v>
                </c:pt>
                <c:pt idx="68">
                  <c:v>214961</c:v>
                </c:pt>
                <c:pt idx="69">
                  <c:v>154509</c:v>
                </c:pt>
                <c:pt idx="70">
                  <c:v>173969</c:v>
                </c:pt>
                <c:pt idx="71">
                  <c:v>176734</c:v>
                </c:pt>
                <c:pt idx="72">
                  <c:v>185191</c:v>
                </c:pt>
                <c:pt idx="73">
                  <c:v>230035</c:v>
                </c:pt>
                <c:pt idx="74">
                  <c:v>243621</c:v>
                </c:pt>
                <c:pt idx="75">
                  <c:v>218858</c:v>
                </c:pt>
                <c:pt idx="76">
                  <c:v>169711</c:v>
                </c:pt>
                <c:pt idx="77">
                  <c:v>170387</c:v>
                </c:pt>
                <c:pt idx="78">
                  <c:v>174773</c:v>
                </c:pt>
                <c:pt idx="79">
                  <c:v>183941</c:v>
                </c:pt>
                <c:pt idx="80">
                  <c:v>222800</c:v>
                </c:pt>
                <c:pt idx="81">
                  <c:v>232997</c:v>
                </c:pt>
                <c:pt idx="82">
                  <c:v>212134</c:v>
                </c:pt>
                <c:pt idx="83">
                  <c:v>160818</c:v>
                </c:pt>
                <c:pt idx="84">
                  <c:v>167259</c:v>
                </c:pt>
                <c:pt idx="85">
                  <c:v>178871</c:v>
                </c:pt>
                <c:pt idx="86">
                  <c:v>183805</c:v>
                </c:pt>
                <c:pt idx="87">
                  <c:v>226971</c:v>
                </c:pt>
                <c:pt idx="88">
                  <c:v>243338</c:v>
                </c:pt>
                <c:pt idx="89">
                  <c:v>227922</c:v>
                </c:pt>
                <c:pt idx="90">
                  <c:v>161386</c:v>
                </c:pt>
                <c:pt idx="91">
                  <c:v>156956</c:v>
                </c:pt>
                <c:pt idx="92">
                  <c:v>164996</c:v>
                </c:pt>
                <c:pt idx="93">
                  <c:v>172448</c:v>
                </c:pt>
                <c:pt idx="94">
                  <c:v>221694</c:v>
                </c:pt>
                <c:pt idx="95">
                  <c:v>247643</c:v>
                </c:pt>
                <c:pt idx="96">
                  <c:v>222164</c:v>
                </c:pt>
                <c:pt idx="97">
                  <c:v>160245</c:v>
                </c:pt>
                <c:pt idx="98">
                  <c:v>165223</c:v>
                </c:pt>
                <c:pt idx="99">
                  <c:v>173663</c:v>
                </c:pt>
                <c:pt idx="100">
                  <c:v>190382</c:v>
                </c:pt>
                <c:pt idx="101">
                  <c:v>234062</c:v>
                </c:pt>
                <c:pt idx="102">
                  <c:v>258532</c:v>
                </c:pt>
                <c:pt idx="103">
                  <c:v>232729</c:v>
                </c:pt>
                <c:pt idx="104">
                  <c:v>167540</c:v>
                </c:pt>
                <c:pt idx="105">
                  <c:v>176263</c:v>
                </c:pt>
                <c:pt idx="106">
                  <c:v>180345</c:v>
                </c:pt>
                <c:pt idx="107">
                  <c:v>185253</c:v>
                </c:pt>
                <c:pt idx="108">
                  <c:v>232837</c:v>
                </c:pt>
                <c:pt idx="109">
                  <c:v>259854</c:v>
                </c:pt>
                <c:pt idx="110">
                  <c:v>233076</c:v>
                </c:pt>
                <c:pt idx="111">
                  <c:v>169503</c:v>
                </c:pt>
                <c:pt idx="112">
                  <c:v>177195</c:v>
                </c:pt>
                <c:pt idx="113">
                  <c:v>182397</c:v>
                </c:pt>
                <c:pt idx="114">
                  <c:v>190514</c:v>
                </c:pt>
                <c:pt idx="115">
                  <c:v>228802</c:v>
                </c:pt>
                <c:pt idx="116">
                  <c:v>260318</c:v>
                </c:pt>
                <c:pt idx="117">
                  <c:v>231490</c:v>
                </c:pt>
                <c:pt idx="118">
                  <c:v>187410</c:v>
                </c:pt>
                <c:pt idx="119">
                  <c:v>201547</c:v>
                </c:pt>
                <c:pt idx="120">
                  <c:v>210077</c:v>
                </c:pt>
                <c:pt idx="121">
                  <c:v>133269</c:v>
                </c:pt>
                <c:pt idx="122">
                  <c:v>128930</c:v>
                </c:pt>
                <c:pt idx="123">
                  <c:v>187228</c:v>
                </c:pt>
                <c:pt idx="124">
                  <c:v>201731</c:v>
                </c:pt>
                <c:pt idx="125">
                  <c:v>192895</c:v>
                </c:pt>
                <c:pt idx="126">
                  <c:v>190774</c:v>
                </c:pt>
                <c:pt idx="127">
                  <c:v>188192</c:v>
                </c:pt>
                <c:pt idx="128">
                  <c:v>187222</c:v>
                </c:pt>
                <c:pt idx="129">
                  <c:v>202423</c:v>
                </c:pt>
                <c:pt idx="130">
                  <c:v>212421</c:v>
                </c:pt>
                <c:pt idx="131">
                  <c:v>208078</c:v>
                </c:pt>
                <c:pt idx="132">
                  <c:v>155645</c:v>
                </c:pt>
                <c:pt idx="133">
                  <c:v>159047</c:v>
                </c:pt>
                <c:pt idx="134">
                  <c:v>181567</c:v>
                </c:pt>
                <c:pt idx="135">
                  <c:v>175913</c:v>
                </c:pt>
                <c:pt idx="136">
                  <c:v>217796</c:v>
                </c:pt>
                <c:pt idx="137">
                  <c:v>237197</c:v>
                </c:pt>
                <c:pt idx="138">
                  <c:v>217233</c:v>
                </c:pt>
                <c:pt idx="139">
                  <c:v>158806</c:v>
                </c:pt>
                <c:pt idx="140">
                  <c:v>162949</c:v>
                </c:pt>
                <c:pt idx="141">
                  <c:v>162668</c:v>
                </c:pt>
                <c:pt idx="142">
                  <c:v>178032</c:v>
                </c:pt>
                <c:pt idx="143">
                  <c:v>220010</c:v>
                </c:pt>
                <c:pt idx="144">
                  <c:v>252021</c:v>
                </c:pt>
                <c:pt idx="145">
                  <c:v>228583</c:v>
                </c:pt>
                <c:pt idx="146">
                  <c:v>166308</c:v>
                </c:pt>
                <c:pt idx="147">
                  <c:v>163595</c:v>
                </c:pt>
                <c:pt idx="148">
                  <c:v>164291</c:v>
                </c:pt>
                <c:pt idx="149">
                  <c:v>177038</c:v>
                </c:pt>
                <c:pt idx="150">
                  <c:v>221351</c:v>
                </c:pt>
                <c:pt idx="151">
                  <c:v>249758</c:v>
                </c:pt>
                <c:pt idx="152">
                  <c:v>227342</c:v>
                </c:pt>
                <c:pt idx="153">
                  <c:v>151759</c:v>
                </c:pt>
                <c:pt idx="154">
                  <c:v>157592</c:v>
                </c:pt>
                <c:pt idx="155">
                  <c:v>169145</c:v>
                </c:pt>
                <c:pt idx="156">
                  <c:v>173215</c:v>
                </c:pt>
                <c:pt idx="157">
                  <c:v>224239</c:v>
                </c:pt>
                <c:pt idx="158">
                  <c:v>254146</c:v>
                </c:pt>
                <c:pt idx="159">
                  <c:v>234577</c:v>
                </c:pt>
                <c:pt idx="160">
                  <c:v>159971</c:v>
                </c:pt>
                <c:pt idx="161">
                  <c:v>168004</c:v>
                </c:pt>
                <c:pt idx="162">
                  <c:v>180962</c:v>
                </c:pt>
                <c:pt idx="163">
                  <c:v>181973</c:v>
                </c:pt>
                <c:pt idx="164">
                  <c:v>220754</c:v>
                </c:pt>
                <c:pt idx="165">
                  <c:v>222442</c:v>
                </c:pt>
                <c:pt idx="166">
                  <c:v>260476</c:v>
                </c:pt>
                <c:pt idx="167">
                  <c:v>160445</c:v>
                </c:pt>
                <c:pt idx="168">
                  <c:v>161560</c:v>
                </c:pt>
                <c:pt idx="169">
                  <c:v>166319</c:v>
                </c:pt>
                <c:pt idx="170">
                  <c:v>173655</c:v>
                </c:pt>
                <c:pt idx="171">
                  <c:v>188524</c:v>
                </c:pt>
                <c:pt idx="172">
                  <c:v>231723</c:v>
                </c:pt>
                <c:pt idx="173">
                  <c:v>232714</c:v>
                </c:pt>
                <c:pt idx="174">
                  <c:v>216324</c:v>
                </c:pt>
                <c:pt idx="175">
                  <c:v>249754</c:v>
                </c:pt>
                <c:pt idx="176">
                  <c:v>158166</c:v>
                </c:pt>
                <c:pt idx="177">
                  <c:v>164633</c:v>
                </c:pt>
                <c:pt idx="178">
                  <c:v>205515</c:v>
                </c:pt>
                <c:pt idx="179">
                  <c:v>229698</c:v>
                </c:pt>
                <c:pt idx="180">
                  <c:v>214011</c:v>
                </c:pt>
                <c:pt idx="181">
                  <c:v>143859</c:v>
                </c:pt>
                <c:pt idx="182">
                  <c:v>148677</c:v>
                </c:pt>
                <c:pt idx="183">
                  <c:v>156715</c:v>
                </c:pt>
                <c:pt idx="184">
                  <c:v>163734</c:v>
                </c:pt>
                <c:pt idx="185">
                  <c:v>210428</c:v>
                </c:pt>
                <c:pt idx="186">
                  <c:v>232843</c:v>
                </c:pt>
                <c:pt idx="187">
                  <c:v>231844</c:v>
                </c:pt>
                <c:pt idx="188">
                  <c:v>280364</c:v>
                </c:pt>
                <c:pt idx="189">
                  <c:v>156809</c:v>
                </c:pt>
                <c:pt idx="190">
                  <c:v>167826</c:v>
                </c:pt>
                <c:pt idx="191">
                  <c:v>172059</c:v>
                </c:pt>
                <c:pt idx="192">
                  <c:v>215238</c:v>
                </c:pt>
                <c:pt idx="193">
                  <c:v>244332</c:v>
                </c:pt>
                <c:pt idx="194">
                  <c:v>223419</c:v>
                </c:pt>
                <c:pt idx="195">
                  <c:v>159513</c:v>
                </c:pt>
                <c:pt idx="196">
                  <c:v>160915</c:v>
                </c:pt>
                <c:pt idx="197">
                  <c:v>163038</c:v>
                </c:pt>
                <c:pt idx="198">
                  <c:v>174309</c:v>
                </c:pt>
                <c:pt idx="199">
                  <c:v>223956</c:v>
                </c:pt>
                <c:pt idx="200">
                  <c:v>261969</c:v>
                </c:pt>
                <c:pt idx="201">
                  <c:v>247801</c:v>
                </c:pt>
                <c:pt idx="202">
                  <c:v>160591</c:v>
                </c:pt>
                <c:pt idx="203">
                  <c:v>162969</c:v>
                </c:pt>
                <c:pt idx="204">
                  <c:v>171878</c:v>
                </c:pt>
                <c:pt idx="205">
                  <c:v>191282</c:v>
                </c:pt>
                <c:pt idx="206">
                  <c:v>231632</c:v>
                </c:pt>
                <c:pt idx="207">
                  <c:v>265474</c:v>
                </c:pt>
                <c:pt idx="208">
                  <c:v>247557</c:v>
                </c:pt>
                <c:pt idx="209">
                  <c:v>160139</c:v>
                </c:pt>
                <c:pt idx="210">
                  <c:v>174476</c:v>
                </c:pt>
                <c:pt idx="211">
                  <c:v>180050</c:v>
                </c:pt>
                <c:pt idx="212">
                  <c:v>194739</c:v>
                </c:pt>
                <c:pt idx="213">
                  <c:v>234789</c:v>
                </c:pt>
                <c:pt idx="214">
                  <c:v>270791</c:v>
                </c:pt>
                <c:pt idx="215">
                  <c:v>255787</c:v>
                </c:pt>
                <c:pt idx="216">
                  <c:v>172127</c:v>
                </c:pt>
                <c:pt idx="217">
                  <c:v>176445</c:v>
                </c:pt>
                <c:pt idx="218">
                  <c:v>189347</c:v>
                </c:pt>
                <c:pt idx="219">
                  <c:v>211430</c:v>
                </c:pt>
                <c:pt idx="220">
                  <c:v>247408</c:v>
                </c:pt>
                <c:pt idx="221">
                  <c:v>277643</c:v>
                </c:pt>
                <c:pt idx="222">
                  <c:v>251884</c:v>
                </c:pt>
                <c:pt idx="223">
                  <c:v>175143</c:v>
                </c:pt>
                <c:pt idx="224">
                  <c:v>172635</c:v>
                </c:pt>
                <c:pt idx="225">
                  <c:v>176931</c:v>
                </c:pt>
                <c:pt idx="226">
                  <c:v>190839</c:v>
                </c:pt>
                <c:pt idx="227">
                  <c:v>229812</c:v>
                </c:pt>
                <c:pt idx="228">
                  <c:v>266607</c:v>
                </c:pt>
                <c:pt idx="229">
                  <c:v>258728</c:v>
                </c:pt>
                <c:pt idx="230">
                  <c:v>172869</c:v>
                </c:pt>
                <c:pt idx="231">
                  <c:v>188896</c:v>
                </c:pt>
                <c:pt idx="232">
                  <c:v>198047</c:v>
                </c:pt>
                <c:pt idx="233">
                  <c:v>192657</c:v>
                </c:pt>
                <c:pt idx="234">
                  <c:v>249765</c:v>
                </c:pt>
                <c:pt idx="235">
                  <c:v>295437</c:v>
                </c:pt>
                <c:pt idx="236">
                  <c:v>274980</c:v>
                </c:pt>
                <c:pt idx="237">
                  <c:v>183624</c:v>
                </c:pt>
                <c:pt idx="238">
                  <c:v>193448</c:v>
                </c:pt>
                <c:pt idx="239">
                  <c:v>195967</c:v>
                </c:pt>
                <c:pt idx="240">
                  <c:v>205212</c:v>
                </c:pt>
                <c:pt idx="241">
                  <c:v>250016</c:v>
                </c:pt>
                <c:pt idx="242">
                  <c:v>250587</c:v>
                </c:pt>
                <c:pt idx="243">
                  <c:v>216429</c:v>
                </c:pt>
                <c:pt idx="244">
                  <c:v>232916</c:v>
                </c:pt>
                <c:pt idx="245">
                  <c:v>218168</c:v>
                </c:pt>
                <c:pt idx="246">
                  <c:v>211344</c:v>
                </c:pt>
                <c:pt idx="247">
                  <c:v>222619</c:v>
                </c:pt>
                <c:pt idx="248">
                  <c:v>228251</c:v>
                </c:pt>
                <c:pt idx="249">
                  <c:v>267933</c:v>
                </c:pt>
                <c:pt idx="250">
                  <c:v>250664</c:v>
                </c:pt>
                <c:pt idx="251">
                  <c:v>225938</c:v>
                </c:pt>
                <c:pt idx="252">
                  <c:v>170809</c:v>
                </c:pt>
                <c:pt idx="253">
                  <c:v>185464</c:v>
                </c:pt>
                <c:pt idx="254">
                  <c:v>192717</c:v>
                </c:pt>
                <c:pt idx="255">
                  <c:v>237992</c:v>
                </c:pt>
                <c:pt idx="256">
                  <c:v>265011</c:v>
                </c:pt>
                <c:pt idx="257">
                  <c:v>242892</c:v>
                </c:pt>
                <c:pt idx="258">
                  <c:v>175478</c:v>
                </c:pt>
                <c:pt idx="259">
                  <c:v>178654</c:v>
                </c:pt>
                <c:pt idx="260">
                  <c:v>186075</c:v>
                </c:pt>
                <c:pt idx="261">
                  <c:v>208316</c:v>
                </c:pt>
                <c:pt idx="262">
                  <c:v>254121</c:v>
                </c:pt>
                <c:pt idx="263">
                  <c:v>266031</c:v>
                </c:pt>
                <c:pt idx="264">
                  <c:v>264236</c:v>
                </c:pt>
                <c:pt idx="265">
                  <c:v>190240</c:v>
                </c:pt>
                <c:pt idx="266">
                  <c:v>199161</c:v>
                </c:pt>
                <c:pt idx="267">
                  <c:v>207928</c:v>
                </c:pt>
                <c:pt idx="268">
                  <c:v>216449</c:v>
                </c:pt>
                <c:pt idx="269">
                  <c:v>249417</c:v>
                </c:pt>
                <c:pt idx="270">
                  <c:v>261110</c:v>
                </c:pt>
                <c:pt idx="271">
                  <c:v>265437</c:v>
                </c:pt>
                <c:pt idx="272">
                  <c:v>200660</c:v>
                </c:pt>
                <c:pt idx="273">
                  <c:v>201056</c:v>
                </c:pt>
                <c:pt idx="274">
                  <c:v>203372</c:v>
                </c:pt>
                <c:pt idx="275">
                  <c:v>211569</c:v>
                </c:pt>
                <c:pt idx="276">
                  <c:v>248541</c:v>
                </c:pt>
                <c:pt idx="277">
                  <c:v>259345</c:v>
                </c:pt>
                <c:pt idx="278">
                  <c:v>263743</c:v>
                </c:pt>
                <c:pt idx="279">
                  <c:v>202633</c:v>
                </c:pt>
                <c:pt idx="280">
                  <c:v>205289</c:v>
                </c:pt>
                <c:pt idx="281">
                  <c:v>212672</c:v>
                </c:pt>
                <c:pt idx="282">
                  <c:v>236569</c:v>
                </c:pt>
                <c:pt idx="283">
                  <c:v>270500</c:v>
                </c:pt>
                <c:pt idx="284">
                  <c:v>273747</c:v>
                </c:pt>
                <c:pt idx="285">
                  <c:v>269362</c:v>
                </c:pt>
                <c:pt idx="286">
                  <c:v>258786</c:v>
                </c:pt>
                <c:pt idx="287">
                  <c:v>227634</c:v>
                </c:pt>
                <c:pt idx="288">
                  <c:v>226018</c:v>
                </c:pt>
                <c:pt idx="289">
                  <c:v>231507</c:v>
                </c:pt>
                <c:pt idx="290">
                  <c:v>265346</c:v>
                </c:pt>
                <c:pt idx="291">
                  <c:v>270402</c:v>
                </c:pt>
                <c:pt idx="292">
                  <c:v>276605</c:v>
                </c:pt>
                <c:pt idx="293">
                  <c:v>228066</c:v>
                </c:pt>
                <c:pt idx="294">
                  <c:v>229828</c:v>
                </c:pt>
                <c:pt idx="295">
                  <c:v>235629</c:v>
                </c:pt>
                <c:pt idx="296">
                  <c:v>239610</c:v>
                </c:pt>
                <c:pt idx="297">
                  <c:v>272112</c:v>
                </c:pt>
                <c:pt idx="298">
                  <c:v>275324</c:v>
                </c:pt>
                <c:pt idx="299">
                  <c:v>281218</c:v>
                </c:pt>
                <c:pt idx="300">
                  <c:v>226857</c:v>
                </c:pt>
                <c:pt idx="301">
                  <c:v>229106</c:v>
                </c:pt>
                <c:pt idx="302">
                  <c:v>231904</c:v>
                </c:pt>
                <c:pt idx="303">
                  <c:v>249657</c:v>
                </c:pt>
                <c:pt idx="304">
                  <c:v>277456</c:v>
                </c:pt>
                <c:pt idx="305">
                  <c:v>284787</c:v>
                </c:pt>
                <c:pt idx="306">
                  <c:v>282833</c:v>
                </c:pt>
                <c:pt idx="307">
                  <c:v>225861</c:v>
                </c:pt>
                <c:pt idx="308">
                  <c:v>221130</c:v>
                </c:pt>
                <c:pt idx="309">
                  <c:v>226147</c:v>
                </c:pt>
                <c:pt idx="310">
                  <c:v>233901</c:v>
                </c:pt>
                <c:pt idx="311">
                  <c:v>265703</c:v>
                </c:pt>
                <c:pt idx="312">
                  <c:v>272929</c:v>
                </c:pt>
                <c:pt idx="313">
                  <c:v>274782</c:v>
                </c:pt>
                <c:pt idx="314">
                  <c:v>223297</c:v>
                </c:pt>
                <c:pt idx="315">
                  <c:v>224514</c:v>
                </c:pt>
                <c:pt idx="316">
                  <c:v>233965</c:v>
                </c:pt>
                <c:pt idx="317">
                  <c:v>244385</c:v>
                </c:pt>
                <c:pt idx="318">
                  <c:v>261994</c:v>
                </c:pt>
                <c:pt idx="319">
                  <c:v>268821</c:v>
                </c:pt>
                <c:pt idx="320">
                  <c:v>273685</c:v>
                </c:pt>
                <c:pt idx="321">
                  <c:v>214048</c:v>
                </c:pt>
                <c:pt idx="322">
                  <c:v>219800</c:v>
                </c:pt>
                <c:pt idx="323">
                  <c:v>224139</c:v>
                </c:pt>
                <c:pt idx="324">
                  <c:v>231028</c:v>
                </c:pt>
                <c:pt idx="325">
                  <c:v>265945</c:v>
                </c:pt>
                <c:pt idx="326">
                  <c:v>265083</c:v>
                </c:pt>
                <c:pt idx="327">
                  <c:v>265562</c:v>
                </c:pt>
                <c:pt idx="328">
                  <c:v>212017</c:v>
                </c:pt>
                <c:pt idx="329">
                  <c:v>214009</c:v>
                </c:pt>
                <c:pt idx="330">
                  <c:v>231940</c:v>
                </c:pt>
                <c:pt idx="331">
                  <c:v>224435</c:v>
                </c:pt>
                <c:pt idx="332">
                  <c:v>259816</c:v>
                </c:pt>
                <c:pt idx="333">
                  <c:v>259329</c:v>
                </c:pt>
                <c:pt idx="334">
                  <c:v>250120</c:v>
                </c:pt>
                <c:pt idx="335">
                  <c:v>211296</c:v>
                </c:pt>
                <c:pt idx="336">
                  <c:v>204829</c:v>
                </c:pt>
                <c:pt idx="337">
                  <c:v>213768</c:v>
                </c:pt>
                <c:pt idx="338">
                  <c:v>218103</c:v>
                </c:pt>
                <c:pt idx="339">
                  <c:v>251547</c:v>
                </c:pt>
                <c:pt idx="340">
                  <c:v>260973</c:v>
                </c:pt>
                <c:pt idx="341">
                  <c:v>246660</c:v>
                </c:pt>
                <c:pt idx="342">
                  <c:v>197559</c:v>
                </c:pt>
                <c:pt idx="343">
                  <c:v>380113</c:v>
                </c:pt>
                <c:pt idx="344">
                  <c:v>226921</c:v>
                </c:pt>
                <c:pt idx="345">
                  <c:v>225731</c:v>
                </c:pt>
                <c:pt idx="346">
                  <c:v>256964</c:v>
                </c:pt>
                <c:pt idx="347">
                  <c:v>265190</c:v>
                </c:pt>
                <c:pt idx="348">
                  <c:v>261418</c:v>
                </c:pt>
                <c:pt idx="349">
                  <c:v>203979</c:v>
                </c:pt>
                <c:pt idx="350">
                  <c:v>201241</c:v>
                </c:pt>
                <c:pt idx="351">
                  <c:v>216838</c:v>
                </c:pt>
                <c:pt idx="352">
                  <c:v>218732</c:v>
                </c:pt>
                <c:pt idx="353">
                  <c:v>237756</c:v>
                </c:pt>
                <c:pt idx="354">
                  <c:v>263327</c:v>
                </c:pt>
                <c:pt idx="355">
                  <c:v>253480</c:v>
                </c:pt>
                <c:pt idx="356">
                  <c:v>204777</c:v>
                </c:pt>
                <c:pt idx="357">
                  <c:v>208169</c:v>
                </c:pt>
                <c:pt idx="358">
                  <c:v>219262</c:v>
                </c:pt>
                <c:pt idx="359">
                  <c:v>227870</c:v>
                </c:pt>
                <c:pt idx="360">
                  <c:v>255808</c:v>
                </c:pt>
                <c:pt idx="361">
                  <c:v>271885</c:v>
                </c:pt>
                <c:pt idx="362">
                  <c:v>265673</c:v>
                </c:pt>
                <c:pt idx="363">
                  <c:v>215806</c:v>
                </c:pt>
                <c:pt idx="364">
                  <c:v>207508</c:v>
                </c:pt>
                <c:pt idx="365">
                  <c:v>254911</c:v>
                </c:pt>
                <c:pt idx="366">
                  <c:v>216997</c:v>
                </c:pt>
                <c:pt idx="367">
                  <c:v>269304</c:v>
                </c:pt>
                <c:pt idx="368">
                  <c:v>289754</c:v>
                </c:pt>
                <c:pt idx="369">
                  <c:v>273747</c:v>
                </c:pt>
                <c:pt idx="370">
                  <c:v>199650</c:v>
                </c:pt>
                <c:pt idx="371">
                  <c:v>207852</c:v>
                </c:pt>
                <c:pt idx="372">
                  <c:v>211803</c:v>
                </c:pt>
                <c:pt idx="373">
                  <c:v>219704</c:v>
                </c:pt>
                <c:pt idx="374">
                  <c:v>275451</c:v>
                </c:pt>
                <c:pt idx="375">
                  <c:v>302453</c:v>
                </c:pt>
                <c:pt idx="376">
                  <c:v>289005</c:v>
                </c:pt>
                <c:pt idx="377">
                  <c:v>207271</c:v>
                </c:pt>
                <c:pt idx="378">
                  <c:v>214764</c:v>
                </c:pt>
                <c:pt idx="379">
                  <c:v>229278</c:v>
                </c:pt>
                <c:pt idx="380">
                  <c:v>229100</c:v>
                </c:pt>
                <c:pt idx="381">
                  <c:v>270771</c:v>
                </c:pt>
                <c:pt idx="382">
                  <c:v>291559</c:v>
                </c:pt>
                <c:pt idx="383">
                  <c:v>280605</c:v>
                </c:pt>
                <c:pt idx="384">
                  <c:v>216629</c:v>
                </c:pt>
                <c:pt idx="385">
                  <c:v>216019</c:v>
                </c:pt>
                <c:pt idx="386">
                  <c:v>220752</c:v>
                </c:pt>
                <c:pt idx="387">
                  <c:v>227753</c:v>
                </c:pt>
                <c:pt idx="388">
                  <c:v>279011</c:v>
                </c:pt>
                <c:pt idx="389">
                  <c:v>300461</c:v>
                </c:pt>
                <c:pt idx="390">
                  <c:v>290772</c:v>
                </c:pt>
                <c:pt idx="391">
                  <c:v>204946</c:v>
                </c:pt>
                <c:pt idx="392">
                  <c:v>206515</c:v>
                </c:pt>
                <c:pt idx="393">
                  <c:v>216164</c:v>
                </c:pt>
                <c:pt idx="394">
                  <c:v>224227</c:v>
                </c:pt>
                <c:pt idx="395">
                  <c:v>263884</c:v>
                </c:pt>
                <c:pt idx="396">
                  <c:v>292811</c:v>
                </c:pt>
                <c:pt idx="397">
                  <c:v>276092</c:v>
                </c:pt>
                <c:pt idx="398">
                  <c:v>200422</c:v>
                </c:pt>
                <c:pt idx="399">
                  <c:v>213797</c:v>
                </c:pt>
                <c:pt idx="400">
                  <c:v>215655</c:v>
                </c:pt>
                <c:pt idx="401">
                  <c:v>221395</c:v>
                </c:pt>
                <c:pt idx="402">
                  <c:v>277815</c:v>
                </c:pt>
                <c:pt idx="403">
                  <c:v>311101</c:v>
                </c:pt>
                <c:pt idx="404">
                  <c:v>293896</c:v>
                </c:pt>
                <c:pt idx="405">
                  <c:v>205681</c:v>
                </c:pt>
                <c:pt idx="406">
                  <c:v>217839</c:v>
                </c:pt>
                <c:pt idx="407">
                  <c:v>226614</c:v>
                </c:pt>
                <c:pt idx="408">
                  <c:v>236848</c:v>
                </c:pt>
                <c:pt idx="409">
                  <c:v>285171</c:v>
                </c:pt>
                <c:pt idx="410">
                  <c:v>316578</c:v>
                </c:pt>
                <c:pt idx="411">
                  <c:v>294938</c:v>
                </c:pt>
                <c:pt idx="412">
                  <c:v>214013</c:v>
                </c:pt>
                <c:pt idx="413">
                  <c:v>220218</c:v>
                </c:pt>
                <c:pt idx="414">
                  <c:v>237645</c:v>
                </c:pt>
                <c:pt idx="415">
                  <c:v>236310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D4C9-4A0C-8390-B28595A516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6755423"/>
        <c:axId val="2116755007"/>
      </c:lineChart>
      <c:dateAx>
        <c:axId val="-955199408"/>
        <c:scaling>
          <c:orientation val="minMax"/>
        </c:scaling>
        <c:delete val="0"/>
        <c:axPos val="b"/>
        <c:numFmt formatCode="dd/mm/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Offset val="100"/>
        <c:baseTimeUnit val="days"/>
        <c:majorUnit val="10"/>
        <c:minorUnit val="10"/>
      </c:dateAx>
      <c:valAx>
        <c:axId val="-9551928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DAU</a:t>
                </a:r>
                <a:endParaRPr lang="en-IN" b="1"/>
              </a:p>
            </c:rich>
          </c:tx>
          <c:layout>
            <c:manualLayout>
              <c:xMode val="edge"/>
              <c:yMode val="edge"/>
              <c:x val="0"/>
              <c:y val="0.292932959651230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  <c:dispUnits>
          <c:builtInUnit val="thousands"/>
        </c:dispUnits>
      </c:valAx>
      <c:valAx>
        <c:axId val="2116755007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orders (‘000)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755423"/>
        <c:crosses val="max"/>
        <c:crossBetween val="between"/>
        <c:dispUnits>
          <c:builtInUnit val="thousands"/>
        </c:dispUnits>
      </c:valAx>
      <c:dateAx>
        <c:axId val="2116755423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116755007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788479254662702"/>
          <c:y val="0.89975764134855041"/>
          <c:w val="0.68965097078097026"/>
          <c:h val="8.5397809261445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17425388051643E-2"/>
          <c:y val="0.11101005382801725"/>
          <c:w val="0.87327349976258983"/>
          <c:h val="0.58384069576048758"/>
        </c:manualLayout>
      </c:layou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Samokat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Sheet1!$C$2:$C$417</c:f>
              <c:numCache>
                <c:formatCode>General</c:formatCode>
                <c:ptCount val="416"/>
                <c:pt idx="0">
                  <c:v>9480</c:v>
                </c:pt>
                <c:pt idx="1">
                  <c:v>8292</c:v>
                </c:pt>
                <c:pt idx="2">
                  <c:v>6879</c:v>
                </c:pt>
                <c:pt idx="3">
                  <c:v>8102</c:v>
                </c:pt>
                <c:pt idx="4">
                  <c:v>7606</c:v>
                </c:pt>
                <c:pt idx="5">
                  <c:v>10710</c:v>
                </c:pt>
                <c:pt idx="6">
                  <c:v>9163</c:v>
                </c:pt>
                <c:pt idx="7">
                  <c:v>12634</c:v>
                </c:pt>
                <c:pt idx="8">
                  <c:v>10226</c:v>
                </c:pt>
                <c:pt idx="9">
                  <c:v>8823</c:v>
                </c:pt>
                <c:pt idx="10">
                  <c:v>10529</c:v>
                </c:pt>
                <c:pt idx="11">
                  <c:v>10016</c:v>
                </c:pt>
                <c:pt idx="12">
                  <c:v>27284</c:v>
                </c:pt>
                <c:pt idx="13">
                  <c:v>23886</c:v>
                </c:pt>
                <c:pt idx="14">
                  <c:v>28236</c:v>
                </c:pt>
                <c:pt idx="15">
                  <c:v>24839</c:v>
                </c:pt>
                <c:pt idx="16">
                  <c:v>21758</c:v>
                </c:pt>
                <c:pt idx="17">
                  <c:v>23146</c:v>
                </c:pt>
                <c:pt idx="18">
                  <c:v>26505</c:v>
                </c:pt>
                <c:pt idx="19">
                  <c:v>12179</c:v>
                </c:pt>
                <c:pt idx="20">
                  <c:v>10104</c:v>
                </c:pt>
                <c:pt idx="21">
                  <c:v>11937</c:v>
                </c:pt>
                <c:pt idx="22">
                  <c:v>10512</c:v>
                </c:pt>
                <c:pt idx="23">
                  <c:v>9696</c:v>
                </c:pt>
                <c:pt idx="24">
                  <c:v>9657</c:v>
                </c:pt>
                <c:pt idx="25">
                  <c:v>11597</c:v>
                </c:pt>
                <c:pt idx="26">
                  <c:v>12178</c:v>
                </c:pt>
                <c:pt idx="27">
                  <c:v>9152</c:v>
                </c:pt>
                <c:pt idx="28">
                  <c:v>11455</c:v>
                </c:pt>
                <c:pt idx="29">
                  <c:v>10108</c:v>
                </c:pt>
                <c:pt idx="30">
                  <c:v>8409</c:v>
                </c:pt>
                <c:pt idx="31">
                  <c:v>8962</c:v>
                </c:pt>
                <c:pt idx="32">
                  <c:v>10258</c:v>
                </c:pt>
                <c:pt idx="33">
                  <c:v>36862</c:v>
                </c:pt>
                <c:pt idx="34">
                  <c:v>29211</c:v>
                </c:pt>
                <c:pt idx="35">
                  <c:v>33351</c:v>
                </c:pt>
                <c:pt idx="36">
                  <c:v>28175</c:v>
                </c:pt>
                <c:pt idx="37">
                  <c:v>24180</c:v>
                </c:pt>
                <c:pt idx="38">
                  <c:v>28737</c:v>
                </c:pt>
                <c:pt idx="39">
                  <c:v>34838</c:v>
                </c:pt>
                <c:pt idx="40">
                  <c:v>14783</c:v>
                </c:pt>
                <c:pt idx="41">
                  <c:v>12586</c:v>
                </c:pt>
                <c:pt idx="42">
                  <c:v>14736</c:v>
                </c:pt>
                <c:pt idx="43">
                  <c:v>11074</c:v>
                </c:pt>
                <c:pt idx="44">
                  <c:v>10019</c:v>
                </c:pt>
                <c:pt idx="45">
                  <c:v>12486</c:v>
                </c:pt>
                <c:pt idx="46">
                  <c:v>14733</c:v>
                </c:pt>
                <c:pt idx="47">
                  <c:v>42407</c:v>
                </c:pt>
                <c:pt idx="48">
                  <c:v>33875</c:v>
                </c:pt>
                <c:pt idx="49">
                  <c:v>42952</c:v>
                </c:pt>
                <c:pt idx="50">
                  <c:v>30958</c:v>
                </c:pt>
                <c:pt idx="51">
                  <c:v>27629</c:v>
                </c:pt>
                <c:pt idx="52">
                  <c:v>37657</c:v>
                </c:pt>
                <c:pt idx="53">
                  <c:v>43252</c:v>
                </c:pt>
                <c:pt idx="54">
                  <c:v>52961</c:v>
                </c:pt>
                <c:pt idx="55">
                  <c:v>43152</c:v>
                </c:pt>
                <c:pt idx="56">
                  <c:v>55408</c:v>
                </c:pt>
                <c:pt idx="57">
                  <c:v>40460</c:v>
                </c:pt>
                <c:pt idx="58">
                  <c:v>35664</c:v>
                </c:pt>
                <c:pt idx="59">
                  <c:v>48943</c:v>
                </c:pt>
                <c:pt idx="60">
                  <c:v>53894</c:v>
                </c:pt>
                <c:pt idx="61">
                  <c:v>49376</c:v>
                </c:pt>
                <c:pt idx="62">
                  <c:v>40998</c:v>
                </c:pt>
                <c:pt idx="63">
                  <c:v>50158</c:v>
                </c:pt>
                <c:pt idx="64">
                  <c:v>37635</c:v>
                </c:pt>
                <c:pt idx="65">
                  <c:v>33024</c:v>
                </c:pt>
                <c:pt idx="66">
                  <c:v>47248</c:v>
                </c:pt>
                <c:pt idx="67">
                  <c:v>50176</c:v>
                </c:pt>
                <c:pt idx="68">
                  <c:v>110480</c:v>
                </c:pt>
                <c:pt idx="69">
                  <c:v>126237</c:v>
                </c:pt>
                <c:pt idx="70">
                  <c:v>151029</c:v>
                </c:pt>
                <c:pt idx="71">
                  <c:v>172057</c:v>
                </c:pt>
                <c:pt idx="72">
                  <c:v>144264</c:v>
                </c:pt>
                <c:pt idx="73">
                  <c:v>183463</c:v>
                </c:pt>
                <c:pt idx="74">
                  <c:v>170312</c:v>
                </c:pt>
                <c:pt idx="75">
                  <c:v>185265</c:v>
                </c:pt>
                <c:pt idx="76">
                  <c:v>144969</c:v>
                </c:pt>
                <c:pt idx="77">
                  <c:v>207203</c:v>
                </c:pt>
                <c:pt idx="78">
                  <c:v>130168</c:v>
                </c:pt>
                <c:pt idx="79">
                  <c:v>168196</c:v>
                </c:pt>
                <c:pt idx="80">
                  <c:v>191389</c:v>
                </c:pt>
                <c:pt idx="81">
                  <c:v>180210</c:v>
                </c:pt>
                <c:pt idx="82">
                  <c:v>187630</c:v>
                </c:pt>
                <c:pt idx="83">
                  <c:v>168822</c:v>
                </c:pt>
                <c:pt idx="84">
                  <c:v>164146</c:v>
                </c:pt>
                <c:pt idx="85">
                  <c:v>163029</c:v>
                </c:pt>
                <c:pt idx="86">
                  <c:v>159840</c:v>
                </c:pt>
                <c:pt idx="87">
                  <c:v>188042</c:v>
                </c:pt>
                <c:pt idx="88">
                  <c:v>128598</c:v>
                </c:pt>
                <c:pt idx="89">
                  <c:v>141181</c:v>
                </c:pt>
                <c:pt idx="90">
                  <c:v>124759</c:v>
                </c:pt>
                <c:pt idx="91">
                  <c:v>137348</c:v>
                </c:pt>
                <c:pt idx="92">
                  <c:v>138623</c:v>
                </c:pt>
                <c:pt idx="93">
                  <c:v>156881</c:v>
                </c:pt>
                <c:pt idx="94">
                  <c:v>170603</c:v>
                </c:pt>
                <c:pt idx="95">
                  <c:v>168399</c:v>
                </c:pt>
                <c:pt idx="96">
                  <c:v>152543</c:v>
                </c:pt>
                <c:pt idx="97">
                  <c:v>167346</c:v>
                </c:pt>
                <c:pt idx="98">
                  <c:v>195320</c:v>
                </c:pt>
                <c:pt idx="99">
                  <c:v>199433</c:v>
                </c:pt>
                <c:pt idx="100">
                  <c:v>199278</c:v>
                </c:pt>
                <c:pt idx="101">
                  <c:v>182681</c:v>
                </c:pt>
                <c:pt idx="102">
                  <c:v>187005</c:v>
                </c:pt>
                <c:pt idx="103">
                  <c:v>162020</c:v>
                </c:pt>
                <c:pt idx="104">
                  <c:v>166631</c:v>
                </c:pt>
                <c:pt idx="105">
                  <c:v>190696</c:v>
                </c:pt>
                <c:pt idx="106">
                  <c:v>200075</c:v>
                </c:pt>
                <c:pt idx="107">
                  <c:v>189339</c:v>
                </c:pt>
                <c:pt idx="108">
                  <c:v>209379</c:v>
                </c:pt>
                <c:pt idx="109">
                  <c:v>174598</c:v>
                </c:pt>
                <c:pt idx="110">
                  <c:v>129455</c:v>
                </c:pt>
                <c:pt idx="111">
                  <c:v>131442</c:v>
                </c:pt>
                <c:pt idx="112">
                  <c:v>141912</c:v>
                </c:pt>
                <c:pt idx="113">
                  <c:v>181435</c:v>
                </c:pt>
                <c:pt idx="114">
                  <c:v>179939</c:v>
                </c:pt>
                <c:pt idx="115">
                  <c:v>138064</c:v>
                </c:pt>
                <c:pt idx="116">
                  <c:v>148500</c:v>
                </c:pt>
                <c:pt idx="117">
                  <c:v>211804</c:v>
                </c:pt>
                <c:pt idx="118">
                  <c:v>221675</c:v>
                </c:pt>
                <c:pt idx="119">
                  <c:v>201357</c:v>
                </c:pt>
                <c:pt idx="120">
                  <c:v>208634</c:v>
                </c:pt>
                <c:pt idx="121">
                  <c:v>189477</c:v>
                </c:pt>
                <c:pt idx="122">
                  <c:v>133490</c:v>
                </c:pt>
                <c:pt idx="123">
                  <c:v>190183</c:v>
                </c:pt>
                <c:pt idx="124">
                  <c:v>144236</c:v>
                </c:pt>
                <c:pt idx="125">
                  <c:v>139708</c:v>
                </c:pt>
                <c:pt idx="126">
                  <c:v>152729</c:v>
                </c:pt>
                <c:pt idx="127">
                  <c:v>122122</c:v>
                </c:pt>
                <c:pt idx="128">
                  <c:v>130337</c:v>
                </c:pt>
                <c:pt idx="129">
                  <c:v>133130</c:v>
                </c:pt>
                <c:pt idx="130">
                  <c:v>142666</c:v>
                </c:pt>
                <c:pt idx="131">
                  <c:v>137972</c:v>
                </c:pt>
                <c:pt idx="132">
                  <c:v>151626</c:v>
                </c:pt>
                <c:pt idx="133">
                  <c:v>152109</c:v>
                </c:pt>
                <c:pt idx="134">
                  <c:v>180088</c:v>
                </c:pt>
                <c:pt idx="135">
                  <c:v>189376</c:v>
                </c:pt>
                <c:pt idx="136">
                  <c:v>163829</c:v>
                </c:pt>
                <c:pt idx="137">
                  <c:v>156752</c:v>
                </c:pt>
                <c:pt idx="138">
                  <c:v>169100</c:v>
                </c:pt>
                <c:pt idx="139">
                  <c:v>184236</c:v>
                </c:pt>
                <c:pt idx="140">
                  <c:v>178627</c:v>
                </c:pt>
                <c:pt idx="141">
                  <c:v>169172</c:v>
                </c:pt>
                <c:pt idx="142">
                  <c:v>159622</c:v>
                </c:pt>
                <c:pt idx="143">
                  <c:v>169633</c:v>
                </c:pt>
                <c:pt idx="144">
                  <c:v>189069</c:v>
                </c:pt>
                <c:pt idx="145">
                  <c:v>128150</c:v>
                </c:pt>
                <c:pt idx="146">
                  <c:v>163847</c:v>
                </c:pt>
                <c:pt idx="147">
                  <c:v>147593</c:v>
                </c:pt>
                <c:pt idx="148">
                  <c:v>173098</c:v>
                </c:pt>
                <c:pt idx="149">
                  <c:v>165079</c:v>
                </c:pt>
                <c:pt idx="150">
                  <c:v>150282</c:v>
                </c:pt>
                <c:pt idx="151">
                  <c:v>155464</c:v>
                </c:pt>
                <c:pt idx="152">
                  <c:v>144517</c:v>
                </c:pt>
                <c:pt idx="153">
                  <c:v>169456</c:v>
                </c:pt>
                <c:pt idx="154">
                  <c:v>158464</c:v>
                </c:pt>
                <c:pt idx="155">
                  <c:v>140813</c:v>
                </c:pt>
                <c:pt idx="156">
                  <c:v>160748</c:v>
                </c:pt>
                <c:pt idx="157">
                  <c:v>170308</c:v>
                </c:pt>
                <c:pt idx="158">
                  <c:v>226310</c:v>
                </c:pt>
                <c:pt idx="159">
                  <c:v>201721</c:v>
                </c:pt>
                <c:pt idx="160">
                  <c:v>174850</c:v>
                </c:pt>
                <c:pt idx="161">
                  <c:v>150334</c:v>
                </c:pt>
                <c:pt idx="162">
                  <c:v>164544</c:v>
                </c:pt>
                <c:pt idx="163">
                  <c:v>155760</c:v>
                </c:pt>
                <c:pt idx="164">
                  <c:v>185714</c:v>
                </c:pt>
                <c:pt idx="165">
                  <c:v>170995</c:v>
                </c:pt>
                <c:pt idx="166">
                  <c:v>152401</c:v>
                </c:pt>
                <c:pt idx="167">
                  <c:v>159020</c:v>
                </c:pt>
                <c:pt idx="168">
                  <c:v>160771</c:v>
                </c:pt>
                <c:pt idx="169">
                  <c:v>172995</c:v>
                </c:pt>
                <c:pt idx="170">
                  <c:v>186842</c:v>
                </c:pt>
                <c:pt idx="171">
                  <c:v>187985</c:v>
                </c:pt>
                <c:pt idx="172">
                  <c:v>134429</c:v>
                </c:pt>
                <c:pt idx="173">
                  <c:v>131951</c:v>
                </c:pt>
                <c:pt idx="174">
                  <c:v>121198</c:v>
                </c:pt>
                <c:pt idx="175">
                  <c:v>151805</c:v>
                </c:pt>
                <c:pt idx="176">
                  <c:v>138952</c:v>
                </c:pt>
                <c:pt idx="177">
                  <c:v>145400</c:v>
                </c:pt>
                <c:pt idx="178">
                  <c:v>150129</c:v>
                </c:pt>
                <c:pt idx="179">
                  <c:v>144831</c:v>
                </c:pt>
                <c:pt idx="180">
                  <c:v>131876</c:v>
                </c:pt>
                <c:pt idx="181">
                  <c:v>129579</c:v>
                </c:pt>
                <c:pt idx="182">
                  <c:v>127968</c:v>
                </c:pt>
                <c:pt idx="183">
                  <c:v>123428</c:v>
                </c:pt>
                <c:pt idx="184">
                  <c:v>145275</c:v>
                </c:pt>
                <c:pt idx="185">
                  <c:v>152827</c:v>
                </c:pt>
                <c:pt idx="186">
                  <c:v>133924</c:v>
                </c:pt>
                <c:pt idx="187">
                  <c:v>188842</c:v>
                </c:pt>
                <c:pt idx="188">
                  <c:v>189443</c:v>
                </c:pt>
                <c:pt idx="189">
                  <c:v>182603</c:v>
                </c:pt>
                <c:pt idx="190">
                  <c:v>190284</c:v>
                </c:pt>
                <c:pt idx="191">
                  <c:v>198951</c:v>
                </c:pt>
                <c:pt idx="192">
                  <c:v>167388</c:v>
                </c:pt>
                <c:pt idx="193">
                  <c:v>210384</c:v>
                </c:pt>
                <c:pt idx="194">
                  <c:v>205962</c:v>
                </c:pt>
                <c:pt idx="195">
                  <c:v>175165</c:v>
                </c:pt>
                <c:pt idx="196">
                  <c:v>150321</c:v>
                </c:pt>
                <c:pt idx="197">
                  <c:v>182174</c:v>
                </c:pt>
                <c:pt idx="198">
                  <c:v>202848</c:v>
                </c:pt>
                <c:pt idx="199">
                  <c:v>167178</c:v>
                </c:pt>
                <c:pt idx="200">
                  <c:v>183246</c:v>
                </c:pt>
                <c:pt idx="201">
                  <c:v>192817</c:v>
                </c:pt>
                <c:pt idx="202">
                  <c:v>192444</c:v>
                </c:pt>
                <c:pt idx="203">
                  <c:v>189579</c:v>
                </c:pt>
                <c:pt idx="204">
                  <c:v>204314</c:v>
                </c:pt>
                <c:pt idx="205">
                  <c:v>192232</c:v>
                </c:pt>
                <c:pt idx="206">
                  <c:v>173767</c:v>
                </c:pt>
                <c:pt idx="207">
                  <c:v>188478</c:v>
                </c:pt>
                <c:pt idx="208">
                  <c:v>139160</c:v>
                </c:pt>
                <c:pt idx="209">
                  <c:v>162991</c:v>
                </c:pt>
                <c:pt idx="210">
                  <c:v>157572</c:v>
                </c:pt>
                <c:pt idx="211">
                  <c:v>143656</c:v>
                </c:pt>
                <c:pt idx="212">
                  <c:v>167988</c:v>
                </c:pt>
                <c:pt idx="213">
                  <c:v>179863</c:v>
                </c:pt>
                <c:pt idx="214">
                  <c:v>176986</c:v>
                </c:pt>
                <c:pt idx="215">
                  <c:v>194525</c:v>
                </c:pt>
                <c:pt idx="216">
                  <c:v>196631</c:v>
                </c:pt>
                <c:pt idx="217">
                  <c:v>189575</c:v>
                </c:pt>
                <c:pt idx="218">
                  <c:v>184531</c:v>
                </c:pt>
                <c:pt idx="219">
                  <c:v>205321</c:v>
                </c:pt>
                <c:pt idx="220">
                  <c:v>210571</c:v>
                </c:pt>
                <c:pt idx="221">
                  <c:v>226915</c:v>
                </c:pt>
                <c:pt idx="222">
                  <c:v>184592</c:v>
                </c:pt>
                <c:pt idx="223">
                  <c:v>202527</c:v>
                </c:pt>
                <c:pt idx="224">
                  <c:v>185550</c:v>
                </c:pt>
                <c:pt idx="225">
                  <c:v>194152</c:v>
                </c:pt>
                <c:pt idx="226">
                  <c:v>213948</c:v>
                </c:pt>
                <c:pt idx="227">
                  <c:v>188115</c:v>
                </c:pt>
                <c:pt idx="228">
                  <c:v>221260</c:v>
                </c:pt>
                <c:pt idx="229">
                  <c:v>218211</c:v>
                </c:pt>
                <c:pt idx="230">
                  <c:v>180402</c:v>
                </c:pt>
                <c:pt idx="231">
                  <c:v>191274</c:v>
                </c:pt>
                <c:pt idx="232">
                  <c:v>203096</c:v>
                </c:pt>
                <c:pt idx="233">
                  <c:v>168191</c:v>
                </c:pt>
                <c:pt idx="234">
                  <c:v>217546</c:v>
                </c:pt>
                <c:pt idx="235">
                  <c:v>254799</c:v>
                </c:pt>
                <c:pt idx="236">
                  <c:v>233034</c:v>
                </c:pt>
                <c:pt idx="237">
                  <c:v>184448</c:v>
                </c:pt>
                <c:pt idx="238">
                  <c:v>202626</c:v>
                </c:pt>
                <c:pt idx="239">
                  <c:v>191977</c:v>
                </c:pt>
                <c:pt idx="240">
                  <c:v>234998</c:v>
                </c:pt>
                <c:pt idx="241">
                  <c:v>208353</c:v>
                </c:pt>
                <c:pt idx="242">
                  <c:v>229050</c:v>
                </c:pt>
                <c:pt idx="243">
                  <c:v>174430</c:v>
                </c:pt>
                <c:pt idx="244">
                  <c:v>188576</c:v>
                </c:pt>
                <c:pt idx="245">
                  <c:v>174818</c:v>
                </c:pt>
                <c:pt idx="246">
                  <c:v>168827</c:v>
                </c:pt>
                <c:pt idx="247">
                  <c:v>164061</c:v>
                </c:pt>
                <c:pt idx="248">
                  <c:v>154577</c:v>
                </c:pt>
                <c:pt idx="249">
                  <c:v>189626</c:v>
                </c:pt>
                <c:pt idx="250">
                  <c:v>173727</c:v>
                </c:pt>
                <c:pt idx="251">
                  <c:v>185507</c:v>
                </c:pt>
                <c:pt idx="252">
                  <c:v>185568</c:v>
                </c:pt>
                <c:pt idx="253">
                  <c:v>198946</c:v>
                </c:pt>
                <c:pt idx="254">
                  <c:v>184020</c:v>
                </c:pt>
                <c:pt idx="255">
                  <c:v>213443</c:v>
                </c:pt>
                <c:pt idx="256">
                  <c:v>203283</c:v>
                </c:pt>
                <c:pt idx="257">
                  <c:v>200348</c:v>
                </c:pt>
                <c:pt idx="258">
                  <c:v>194159</c:v>
                </c:pt>
                <c:pt idx="259">
                  <c:v>163409</c:v>
                </c:pt>
                <c:pt idx="260">
                  <c:v>199632</c:v>
                </c:pt>
                <c:pt idx="261">
                  <c:v>199570</c:v>
                </c:pt>
                <c:pt idx="262">
                  <c:v>215424</c:v>
                </c:pt>
                <c:pt idx="263">
                  <c:v>236563</c:v>
                </c:pt>
                <c:pt idx="264">
                  <c:v>232250</c:v>
                </c:pt>
                <c:pt idx="265">
                  <c:v>198677</c:v>
                </c:pt>
                <c:pt idx="266">
                  <c:v>219624</c:v>
                </c:pt>
                <c:pt idx="267">
                  <c:v>227864</c:v>
                </c:pt>
                <c:pt idx="268">
                  <c:v>219759</c:v>
                </c:pt>
                <c:pt idx="269">
                  <c:v>214312</c:v>
                </c:pt>
                <c:pt idx="270">
                  <c:v>243671</c:v>
                </c:pt>
                <c:pt idx="271">
                  <c:v>212231</c:v>
                </c:pt>
                <c:pt idx="272">
                  <c:v>212123</c:v>
                </c:pt>
                <c:pt idx="273">
                  <c:v>229202</c:v>
                </c:pt>
                <c:pt idx="274">
                  <c:v>214642</c:v>
                </c:pt>
                <c:pt idx="275">
                  <c:v>212683</c:v>
                </c:pt>
                <c:pt idx="276">
                  <c:v>252599</c:v>
                </c:pt>
                <c:pt idx="277">
                  <c:v>216798</c:v>
                </c:pt>
                <c:pt idx="278">
                  <c:v>204625</c:v>
                </c:pt>
                <c:pt idx="279">
                  <c:v>226521</c:v>
                </c:pt>
                <c:pt idx="280">
                  <c:v>228967</c:v>
                </c:pt>
                <c:pt idx="281">
                  <c:v>221846</c:v>
                </c:pt>
                <c:pt idx="282">
                  <c:v>225659</c:v>
                </c:pt>
                <c:pt idx="283">
                  <c:v>257371</c:v>
                </c:pt>
                <c:pt idx="284">
                  <c:v>253080</c:v>
                </c:pt>
                <c:pt idx="285">
                  <c:v>218512</c:v>
                </c:pt>
                <c:pt idx="286">
                  <c:v>246465</c:v>
                </c:pt>
                <c:pt idx="287">
                  <c:v>237765</c:v>
                </c:pt>
                <c:pt idx="288">
                  <c:v>248209</c:v>
                </c:pt>
                <c:pt idx="289">
                  <c:v>248339</c:v>
                </c:pt>
                <c:pt idx="290">
                  <c:v>248478</c:v>
                </c:pt>
                <c:pt idx="291">
                  <c:v>247326</c:v>
                </c:pt>
                <c:pt idx="292">
                  <c:v>221824</c:v>
                </c:pt>
                <c:pt idx="293">
                  <c:v>238614</c:v>
                </c:pt>
                <c:pt idx="294">
                  <c:v>257889</c:v>
                </c:pt>
                <c:pt idx="295">
                  <c:v>244987</c:v>
                </c:pt>
                <c:pt idx="296">
                  <c:v>219650</c:v>
                </c:pt>
                <c:pt idx="297">
                  <c:v>247684</c:v>
                </c:pt>
                <c:pt idx="298">
                  <c:v>238400</c:v>
                </c:pt>
                <c:pt idx="299">
                  <c:v>263045</c:v>
                </c:pt>
                <c:pt idx="300">
                  <c:v>248047</c:v>
                </c:pt>
                <c:pt idx="301">
                  <c:v>224458</c:v>
                </c:pt>
                <c:pt idx="302">
                  <c:v>230320</c:v>
                </c:pt>
                <c:pt idx="303">
                  <c:v>244887</c:v>
                </c:pt>
                <c:pt idx="304">
                  <c:v>233432</c:v>
                </c:pt>
                <c:pt idx="305">
                  <c:v>204157</c:v>
                </c:pt>
                <c:pt idx="306">
                  <c:v>222778</c:v>
                </c:pt>
                <c:pt idx="307">
                  <c:v>189377</c:v>
                </c:pt>
                <c:pt idx="308">
                  <c:v>220278</c:v>
                </c:pt>
                <c:pt idx="309">
                  <c:v>196898</c:v>
                </c:pt>
                <c:pt idx="310">
                  <c:v>204630</c:v>
                </c:pt>
                <c:pt idx="311">
                  <c:v>246581</c:v>
                </c:pt>
                <c:pt idx="312">
                  <c:v>237865</c:v>
                </c:pt>
                <c:pt idx="313">
                  <c:v>206144</c:v>
                </c:pt>
                <c:pt idx="314">
                  <c:v>184153</c:v>
                </c:pt>
                <c:pt idx="315">
                  <c:v>207052</c:v>
                </c:pt>
                <c:pt idx="316">
                  <c:v>201602</c:v>
                </c:pt>
                <c:pt idx="317">
                  <c:v>178500</c:v>
                </c:pt>
                <c:pt idx="318">
                  <c:v>218021</c:v>
                </c:pt>
                <c:pt idx="319">
                  <c:v>172367</c:v>
                </c:pt>
                <c:pt idx="320">
                  <c:v>215532</c:v>
                </c:pt>
                <c:pt idx="321">
                  <c:v>200658</c:v>
                </c:pt>
                <c:pt idx="322">
                  <c:v>221589</c:v>
                </c:pt>
                <c:pt idx="323">
                  <c:v>226842</c:v>
                </c:pt>
                <c:pt idx="324">
                  <c:v>224476</c:v>
                </c:pt>
                <c:pt idx="325">
                  <c:v>229092</c:v>
                </c:pt>
                <c:pt idx="326">
                  <c:v>244921</c:v>
                </c:pt>
                <c:pt idx="327">
                  <c:v>188898</c:v>
                </c:pt>
                <c:pt idx="328">
                  <c:v>205384</c:v>
                </c:pt>
                <c:pt idx="329">
                  <c:v>211511</c:v>
                </c:pt>
                <c:pt idx="330">
                  <c:v>218736</c:v>
                </c:pt>
                <c:pt idx="331">
                  <c:v>221937</c:v>
                </c:pt>
                <c:pt idx="332">
                  <c:v>199747</c:v>
                </c:pt>
                <c:pt idx="333">
                  <c:v>237584</c:v>
                </c:pt>
                <c:pt idx="334">
                  <c:v>262785</c:v>
                </c:pt>
                <c:pt idx="335">
                  <c:v>261760</c:v>
                </c:pt>
                <c:pt idx="336">
                  <c:v>265049</c:v>
                </c:pt>
                <c:pt idx="337">
                  <c:v>245112</c:v>
                </c:pt>
                <c:pt idx="338">
                  <c:v>297075</c:v>
                </c:pt>
                <c:pt idx="339">
                  <c:v>251084</c:v>
                </c:pt>
                <c:pt idx="340">
                  <c:v>305198</c:v>
                </c:pt>
                <c:pt idx="341">
                  <c:v>263670</c:v>
                </c:pt>
                <c:pt idx="342">
                  <c:v>265232</c:v>
                </c:pt>
                <c:pt idx="343">
                  <c:v>280328</c:v>
                </c:pt>
                <c:pt idx="344">
                  <c:v>274238</c:v>
                </c:pt>
                <c:pt idx="345">
                  <c:v>285602</c:v>
                </c:pt>
                <c:pt idx="346">
                  <c:v>277928</c:v>
                </c:pt>
                <c:pt idx="347">
                  <c:v>307831</c:v>
                </c:pt>
                <c:pt idx="348">
                  <c:v>289054</c:v>
                </c:pt>
                <c:pt idx="349">
                  <c:v>263525</c:v>
                </c:pt>
                <c:pt idx="350">
                  <c:v>265996</c:v>
                </c:pt>
                <c:pt idx="351">
                  <c:v>291636</c:v>
                </c:pt>
                <c:pt idx="352">
                  <c:v>296830</c:v>
                </c:pt>
                <c:pt idx="353">
                  <c:v>257177</c:v>
                </c:pt>
                <c:pt idx="354">
                  <c:v>300847</c:v>
                </c:pt>
                <c:pt idx="355">
                  <c:v>265516</c:v>
                </c:pt>
                <c:pt idx="356">
                  <c:v>299579</c:v>
                </c:pt>
                <c:pt idx="357">
                  <c:v>245166</c:v>
                </c:pt>
                <c:pt idx="358">
                  <c:v>305590</c:v>
                </c:pt>
                <c:pt idx="359">
                  <c:v>274855</c:v>
                </c:pt>
                <c:pt idx="360">
                  <c:v>265773</c:v>
                </c:pt>
                <c:pt idx="361">
                  <c:v>263778</c:v>
                </c:pt>
                <c:pt idx="362">
                  <c:v>270656</c:v>
                </c:pt>
                <c:pt idx="363">
                  <c:v>261978</c:v>
                </c:pt>
                <c:pt idx="364">
                  <c:v>302488</c:v>
                </c:pt>
                <c:pt idx="365">
                  <c:v>283931</c:v>
                </c:pt>
                <c:pt idx="366">
                  <c:v>271634</c:v>
                </c:pt>
                <c:pt idx="367">
                  <c:v>298081</c:v>
                </c:pt>
                <c:pt idx="368">
                  <c:v>287864</c:v>
                </c:pt>
                <c:pt idx="369">
                  <c:v>331418</c:v>
                </c:pt>
                <c:pt idx="370">
                  <c:v>255822</c:v>
                </c:pt>
                <c:pt idx="371">
                  <c:v>298827</c:v>
                </c:pt>
                <c:pt idx="372">
                  <c:v>306077</c:v>
                </c:pt>
                <c:pt idx="373">
                  <c:v>316315</c:v>
                </c:pt>
                <c:pt idx="374">
                  <c:v>274228</c:v>
                </c:pt>
                <c:pt idx="375">
                  <c:v>308606</c:v>
                </c:pt>
                <c:pt idx="376">
                  <c:v>314567</c:v>
                </c:pt>
                <c:pt idx="377">
                  <c:v>294576</c:v>
                </c:pt>
                <c:pt idx="378">
                  <c:v>297843</c:v>
                </c:pt>
                <c:pt idx="379">
                  <c:v>309580</c:v>
                </c:pt>
                <c:pt idx="380">
                  <c:v>312694</c:v>
                </c:pt>
                <c:pt idx="381">
                  <c:v>319236</c:v>
                </c:pt>
                <c:pt idx="382">
                  <c:v>314321</c:v>
                </c:pt>
                <c:pt idx="383">
                  <c:v>317008</c:v>
                </c:pt>
                <c:pt idx="384">
                  <c:v>295368</c:v>
                </c:pt>
                <c:pt idx="385">
                  <c:v>300984</c:v>
                </c:pt>
                <c:pt idx="386">
                  <c:v>312752</c:v>
                </c:pt>
                <c:pt idx="387">
                  <c:v>316465</c:v>
                </c:pt>
                <c:pt idx="388">
                  <c:v>318312</c:v>
                </c:pt>
                <c:pt idx="389">
                  <c:v>319221</c:v>
                </c:pt>
                <c:pt idx="390">
                  <c:v>300675</c:v>
                </c:pt>
                <c:pt idx="391">
                  <c:v>272724</c:v>
                </c:pt>
                <c:pt idx="392">
                  <c:v>279840</c:v>
                </c:pt>
                <c:pt idx="393">
                  <c:v>294921</c:v>
                </c:pt>
                <c:pt idx="394">
                  <c:v>294748</c:v>
                </c:pt>
                <c:pt idx="395">
                  <c:v>296221</c:v>
                </c:pt>
                <c:pt idx="396">
                  <c:v>295601</c:v>
                </c:pt>
                <c:pt idx="397">
                  <c:v>311996</c:v>
                </c:pt>
                <c:pt idx="398">
                  <c:v>282528</c:v>
                </c:pt>
                <c:pt idx="399">
                  <c:v>294113</c:v>
                </c:pt>
                <c:pt idx="400">
                  <c:v>307096</c:v>
                </c:pt>
                <c:pt idx="401">
                  <c:v>312665</c:v>
                </c:pt>
                <c:pt idx="402">
                  <c:v>309508</c:v>
                </c:pt>
                <c:pt idx="403">
                  <c:v>315977</c:v>
                </c:pt>
                <c:pt idx="404">
                  <c:v>341505</c:v>
                </c:pt>
                <c:pt idx="405">
                  <c:v>309544</c:v>
                </c:pt>
                <c:pt idx="406">
                  <c:v>321867</c:v>
                </c:pt>
                <c:pt idx="407">
                  <c:v>334759</c:v>
                </c:pt>
                <c:pt idx="408">
                  <c:v>341394</c:v>
                </c:pt>
                <c:pt idx="409">
                  <c:v>338701</c:v>
                </c:pt>
                <c:pt idx="410">
                  <c:v>347775</c:v>
                </c:pt>
                <c:pt idx="411">
                  <c:v>365480</c:v>
                </c:pt>
                <c:pt idx="412">
                  <c:v>328457</c:v>
                </c:pt>
                <c:pt idx="413">
                  <c:v>343855</c:v>
                </c:pt>
                <c:pt idx="414">
                  <c:v>346168</c:v>
                </c:pt>
                <c:pt idx="415">
                  <c:v>358650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C9-4A0C-8390-B28595A5165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Vkusvill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Sheet1!$D$2:$D$417</c:f>
              <c:numCache>
                <c:formatCode>General</c:formatCode>
                <c:ptCount val="416"/>
                <c:pt idx="0">
                  <c:v>158037</c:v>
                </c:pt>
                <c:pt idx="1">
                  <c:v>160677</c:v>
                </c:pt>
                <c:pt idx="2">
                  <c:v>157333</c:v>
                </c:pt>
                <c:pt idx="3">
                  <c:v>160829</c:v>
                </c:pt>
                <c:pt idx="4">
                  <c:v>132013</c:v>
                </c:pt>
                <c:pt idx="5">
                  <c:v>236650</c:v>
                </c:pt>
                <c:pt idx="6">
                  <c:v>233798</c:v>
                </c:pt>
                <c:pt idx="7">
                  <c:v>232258</c:v>
                </c:pt>
                <c:pt idx="8">
                  <c:v>242349</c:v>
                </c:pt>
                <c:pt idx="9">
                  <c:v>236756</c:v>
                </c:pt>
                <c:pt idx="10">
                  <c:v>234646</c:v>
                </c:pt>
                <c:pt idx="11">
                  <c:v>198741</c:v>
                </c:pt>
                <c:pt idx="12">
                  <c:v>219484</c:v>
                </c:pt>
                <c:pt idx="13">
                  <c:v>220441</c:v>
                </c:pt>
                <c:pt idx="14">
                  <c:v>220874</c:v>
                </c:pt>
                <c:pt idx="15">
                  <c:v>229173</c:v>
                </c:pt>
                <c:pt idx="16">
                  <c:v>221994</c:v>
                </c:pt>
                <c:pt idx="17">
                  <c:v>226842</c:v>
                </c:pt>
                <c:pt idx="18">
                  <c:v>188086</c:v>
                </c:pt>
                <c:pt idx="19">
                  <c:v>234936</c:v>
                </c:pt>
                <c:pt idx="20">
                  <c:v>236394</c:v>
                </c:pt>
                <c:pt idx="21">
                  <c:v>240115</c:v>
                </c:pt>
                <c:pt idx="22">
                  <c:v>251357</c:v>
                </c:pt>
                <c:pt idx="23">
                  <c:v>240429</c:v>
                </c:pt>
                <c:pt idx="24">
                  <c:v>243065</c:v>
                </c:pt>
                <c:pt idx="25">
                  <c:v>205442</c:v>
                </c:pt>
                <c:pt idx="26">
                  <c:v>246006</c:v>
                </c:pt>
                <c:pt idx="27">
                  <c:v>249638</c:v>
                </c:pt>
                <c:pt idx="28">
                  <c:v>256010</c:v>
                </c:pt>
                <c:pt idx="29">
                  <c:v>260612</c:v>
                </c:pt>
                <c:pt idx="30">
                  <c:v>252770</c:v>
                </c:pt>
                <c:pt idx="31">
                  <c:v>256801</c:v>
                </c:pt>
                <c:pt idx="32">
                  <c:v>212901</c:v>
                </c:pt>
                <c:pt idx="33">
                  <c:v>237934</c:v>
                </c:pt>
                <c:pt idx="34">
                  <c:v>245556</c:v>
                </c:pt>
                <c:pt idx="35">
                  <c:v>250884</c:v>
                </c:pt>
                <c:pt idx="36">
                  <c:v>251723</c:v>
                </c:pt>
                <c:pt idx="37">
                  <c:v>242722</c:v>
                </c:pt>
                <c:pt idx="38">
                  <c:v>252501</c:v>
                </c:pt>
                <c:pt idx="39">
                  <c:v>209128</c:v>
                </c:pt>
                <c:pt idx="40">
                  <c:v>189499</c:v>
                </c:pt>
                <c:pt idx="41">
                  <c:v>197548</c:v>
                </c:pt>
                <c:pt idx="42">
                  <c:v>202290</c:v>
                </c:pt>
                <c:pt idx="43">
                  <c:v>199361</c:v>
                </c:pt>
                <c:pt idx="44">
                  <c:v>192045</c:v>
                </c:pt>
                <c:pt idx="45">
                  <c:v>204271</c:v>
                </c:pt>
                <c:pt idx="46">
                  <c:v>173606</c:v>
                </c:pt>
                <c:pt idx="47">
                  <c:v>230824</c:v>
                </c:pt>
                <c:pt idx="48">
                  <c:v>241300</c:v>
                </c:pt>
                <c:pt idx="49">
                  <c:v>247462</c:v>
                </c:pt>
                <c:pt idx="50">
                  <c:v>246920</c:v>
                </c:pt>
                <c:pt idx="51">
                  <c:v>235911</c:v>
                </c:pt>
                <c:pt idx="52">
                  <c:v>243895</c:v>
                </c:pt>
                <c:pt idx="53">
                  <c:v>210008</c:v>
                </c:pt>
                <c:pt idx="54">
                  <c:v>244326</c:v>
                </c:pt>
                <c:pt idx="55">
                  <c:v>258618</c:v>
                </c:pt>
                <c:pt idx="56">
                  <c:v>267678</c:v>
                </c:pt>
                <c:pt idx="57">
                  <c:v>271915</c:v>
                </c:pt>
                <c:pt idx="58">
                  <c:v>255048</c:v>
                </c:pt>
                <c:pt idx="59">
                  <c:v>259896</c:v>
                </c:pt>
                <c:pt idx="60">
                  <c:v>227775</c:v>
                </c:pt>
                <c:pt idx="61">
                  <c:v>224113</c:v>
                </c:pt>
                <c:pt idx="62">
                  <c:v>240002</c:v>
                </c:pt>
                <c:pt idx="63">
                  <c:v>242564</c:v>
                </c:pt>
                <c:pt idx="64">
                  <c:v>250935</c:v>
                </c:pt>
                <c:pt idx="65">
                  <c:v>238281</c:v>
                </c:pt>
                <c:pt idx="66">
                  <c:v>239095</c:v>
                </c:pt>
                <c:pt idx="67">
                  <c:v>202895</c:v>
                </c:pt>
                <c:pt idx="68">
                  <c:v>206393</c:v>
                </c:pt>
                <c:pt idx="69">
                  <c:v>223072</c:v>
                </c:pt>
                <c:pt idx="70">
                  <c:v>226050</c:v>
                </c:pt>
                <c:pt idx="71">
                  <c:v>229598</c:v>
                </c:pt>
                <c:pt idx="72">
                  <c:v>224204</c:v>
                </c:pt>
                <c:pt idx="73">
                  <c:v>217623</c:v>
                </c:pt>
                <c:pt idx="74">
                  <c:v>190658</c:v>
                </c:pt>
                <c:pt idx="75">
                  <c:v>223667</c:v>
                </c:pt>
                <c:pt idx="76">
                  <c:v>243458</c:v>
                </c:pt>
                <c:pt idx="77">
                  <c:v>248313</c:v>
                </c:pt>
                <c:pt idx="78">
                  <c:v>247360</c:v>
                </c:pt>
                <c:pt idx="79">
                  <c:v>246076</c:v>
                </c:pt>
                <c:pt idx="80">
                  <c:v>238628</c:v>
                </c:pt>
                <c:pt idx="81">
                  <c:v>212387</c:v>
                </c:pt>
                <c:pt idx="82">
                  <c:v>214424</c:v>
                </c:pt>
                <c:pt idx="83">
                  <c:v>229719</c:v>
                </c:pt>
                <c:pt idx="84">
                  <c:v>236317</c:v>
                </c:pt>
                <c:pt idx="85">
                  <c:v>238894</c:v>
                </c:pt>
                <c:pt idx="86">
                  <c:v>233401</c:v>
                </c:pt>
                <c:pt idx="87">
                  <c:v>227165</c:v>
                </c:pt>
                <c:pt idx="88">
                  <c:v>201376</c:v>
                </c:pt>
                <c:pt idx="89">
                  <c:v>221999</c:v>
                </c:pt>
                <c:pt idx="90">
                  <c:v>240615</c:v>
                </c:pt>
                <c:pt idx="91">
                  <c:v>245837</c:v>
                </c:pt>
                <c:pt idx="92">
                  <c:v>245739</c:v>
                </c:pt>
                <c:pt idx="93">
                  <c:v>239140</c:v>
                </c:pt>
                <c:pt idx="94">
                  <c:v>236459</c:v>
                </c:pt>
                <c:pt idx="95">
                  <c:v>208318</c:v>
                </c:pt>
                <c:pt idx="96">
                  <c:v>207030</c:v>
                </c:pt>
                <c:pt idx="97">
                  <c:v>226088</c:v>
                </c:pt>
                <c:pt idx="98">
                  <c:v>226575</c:v>
                </c:pt>
                <c:pt idx="99">
                  <c:v>228153</c:v>
                </c:pt>
                <c:pt idx="100">
                  <c:v>222806</c:v>
                </c:pt>
                <c:pt idx="101">
                  <c:v>218105</c:v>
                </c:pt>
                <c:pt idx="102">
                  <c:v>190852</c:v>
                </c:pt>
                <c:pt idx="103">
                  <c:v>194420</c:v>
                </c:pt>
                <c:pt idx="104">
                  <c:v>213887</c:v>
                </c:pt>
                <c:pt idx="105">
                  <c:v>210651</c:v>
                </c:pt>
                <c:pt idx="106">
                  <c:v>210217</c:v>
                </c:pt>
                <c:pt idx="107">
                  <c:v>209002</c:v>
                </c:pt>
                <c:pt idx="108">
                  <c:v>203499</c:v>
                </c:pt>
                <c:pt idx="109">
                  <c:v>178176</c:v>
                </c:pt>
                <c:pt idx="110">
                  <c:v>200033</c:v>
                </c:pt>
                <c:pt idx="111">
                  <c:v>216609</c:v>
                </c:pt>
                <c:pt idx="112">
                  <c:v>216998</c:v>
                </c:pt>
                <c:pt idx="113">
                  <c:v>214446</c:v>
                </c:pt>
                <c:pt idx="114">
                  <c:v>208796</c:v>
                </c:pt>
                <c:pt idx="115">
                  <c:v>206345</c:v>
                </c:pt>
                <c:pt idx="116">
                  <c:v>185347</c:v>
                </c:pt>
                <c:pt idx="117">
                  <c:v>169181</c:v>
                </c:pt>
                <c:pt idx="118">
                  <c:v>178967</c:v>
                </c:pt>
                <c:pt idx="119">
                  <c:v>180063</c:v>
                </c:pt>
                <c:pt idx="120">
                  <c:v>177736</c:v>
                </c:pt>
                <c:pt idx="121">
                  <c:v>173658</c:v>
                </c:pt>
                <c:pt idx="122">
                  <c:v>293569</c:v>
                </c:pt>
                <c:pt idx="123">
                  <c:v>269318</c:v>
                </c:pt>
                <c:pt idx="124">
                  <c:v>251590</c:v>
                </c:pt>
                <c:pt idx="125">
                  <c:v>247705</c:v>
                </c:pt>
                <c:pt idx="126">
                  <c:v>270757</c:v>
                </c:pt>
                <c:pt idx="127">
                  <c:v>263616</c:v>
                </c:pt>
                <c:pt idx="128">
                  <c:v>279422</c:v>
                </c:pt>
                <c:pt idx="129">
                  <c:v>247067</c:v>
                </c:pt>
                <c:pt idx="130">
                  <c:v>243636</c:v>
                </c:pt>
                <c:pt idx="131">
                  <c:v>325771</c:v>
                </c:pt>
                <c:pt idx="132">
                  <c:v>326484</c:v>
                </c:pt>
                <c:pt idx="133">
                  <c:v>336435</c:v>
                </c:pt>
                <c:pt idx="134">
                  <c:v>365010</c:v>
                </c:pt>
                <c:pt idx="135">
                  <c:v>352011</c:v>
                </c:pt>
                <c:pt idx="136">
                  <c:v>324258</c:v>
                </c:pt>
                <c:pt idx="137">
                  <c:v>375658</c:v>
                </c:pt>
                <c:pt idx="138">
                  <c:v>322582</c:v>
                </c:pt>
                <c:pt idx="139">
                  <c:v>318513</c:v>
                </c:pt>
                <c:pt idx="140">
                  <c:v>325763</c:v>
                </c:pt>
                <c:pt idx="141">
                  <c:v>334377</c:v>
                </c:pt>
                <c:pt idx="142">
                  <c:v>281238</c:v>
                </c:pt>
                <c:pt idx="143">
                  <c:v>311349</c:v>
                </c:pt>
                <c:pt idx="144">
                  <c:v>259427</c:v>
                </c:pt>
                <c:pt idx="145">
                  <c:v>290040</c:v>
                </c:pt>
                <c:pt idx="146">
                  <c:v>316228</c:v>
                </c:pt>
                <c:pt idx="147">
                  <c:v>320525</c:v>
                </c:pt>
                <c:pt idx="148">
                  <c:v>341928</c:v>
                </c:pt>
                <c:pt idx="149">
                  <c:v>316606</c:v>
                </c:pt>
                <c:pt idx="150">
                  <c:v>309293</c:v>
                </c:pt>
                <c:pt idx="151">
                  <c:v>273108</c:v>
                </c:pt>
                <c:pt idx="152">
                  <c:v>270959</c:v>
                </c:pt>
                <c:pt idx="153">
                  <c:v>279792</c:v>
                </c:pt>
                <c:pt idx="154">
                  <c:v>277388</c:v>
                </c:pt>
                <c:pt idx="155">
                  <c:v>303919</c:v>
                </c:pt>
                <c:pt idx="156">
                  <c:v>280493</c:v>
                </c:pt>
                <c:pt idx="157">
                  <c:v>270706</c:v>
                </c:pt>
                <c:pt idx="158">
                  <c:v>277048</c:v>
                </c:pt>
                <c:pt idx="159">
                  <c:v>314218</c:v>
                </c:pt>
                <c:pt idx="160">
                  <c:v>311596</c:v>
                </c:pt>
                <c:pt idx="161">
                  <c:v>346223</c:v>
                </c:pt>
                <c:pt idx="162">
                  <c:v>319353</c:v>
                </c:pt>
                <c:pt idx="163">
                  <c:v>331066</c:v>
                </c:pt>
                <c:pt idx="164">
                  <c:v>300834</c:v>
                </c:pt>
                <c:pt idx="165">
                  <c:v>302562</c:v>
                </c:pt>
                <c:pt idx="166">
                  <c:v>295171</c:v>
                </c:pt>
                <c:pt idx="167">
                  <c:v>302821</c:v>
                </c:pt>
                <c:pt idx="168">
                  <c:v>337137</c:v>
                </c:pt>
                <c:pt idx="169">
                  <c:v>360588</c:v>
                </c:pt>
                <c:pt idx="170">
                  <c:v>346125</c:v>
                </c:pt>
                <c:pt idx="171">
                  <c:v>323861</c:v>
                </c:pt>
                <c:pt idx="172">
                  <c:v>327663</c:v>
                </c:pt>
                <c:pt idx="173">
                  <c:v>305710</c:v>
                </c:pt>
                <c:pt idx="174">
                  <c:v>316962</c:v>
                </c:pt>
                <c:pt idx="175">
                  <c:v>322511</c:v>
                </c:pt>
                <c:pt idx="176">
                  <c:v>311588</c:v>
                </c:pt>
                <c:pt idx="177">
                  <c:v>304668</c:v>
                </c:pt>
                <c:pt idx="178">
                  <c:v>334497</c:v>
                </c:pt>
                <c:pt idx="179">
                  <c:v>311267</c:v>
                </c:pt>
                <c:pt idx="180">
                  <c:v>364841</c:v>
                </c:pt>
                <c:pt idx="181">
                  <c:v>349405</c:v>
                </c:pt>
                <c:pt idx="182">
                  <c:v>366330</c:v>
                </c:pt>
                <c:pt idx="183">
                  <c:v>396930</c:v>
                </c:pt>
                <c:pt idx="184">
                  <c:v>375594</c:v>
                </c:pt>
                <c:pt idx="185">
                  <c:v>379703</c:v>
                </c:pt>
                <c:pt idx="186">
                  <c:v>366469</c:v>
                </c:pt>
                <c:pt idx="187">
                  <c:v>360669</c:v>
                </c:pt>
                <c:pt idx="188">
                  <c:v>349326</c:v>
                </c:pt>
                <c:pt idx="189">
                  <c:v>345241</c:v>
                </c:pt>
                <c:pt idx="190">
                  <c:v>393537</c:v>
                </c:pt>
                <c:pt idx="191">
                  <c:v>373997</c:v>
                </c:pt>
                <c:pt idx="192">
                  <c:v>417688</c:v>
                </c:pt>
                <c:pt idx="193">
                  <c:v>369534</c:v>
                </c:pt>
                <c:pt idx="194">
                  <c:v>388548</c:v>
                </c:pt>
                <c:pt idx="195">
                  <c:v>386910</c:v>
                </c:pt>
                <c:pt idx="196">
                  <c:v>403203</c:v>
                </c:pt>
                <c:pt idx="197">
                  <c:v>426622</c:v>
                </c:pt>
                <c:pt idx="198">
                  <c:v>433406</c:v>
                </c:pt>
                <c:pt idx="199">
                  <c:v>390754</c:v>
                </c:pt>
                <c:pt idx="200">
                  <c:v>363179</c:v>
                </c:pt>
                <c:pt idx="201">
                  <c:v>393464</c:v>
                </c:pt>
                <c:pt idx="202">
                  <c:v>422948</c:v>
                </c:pt>
                <c:pt idx="203">
                  <c:v>450521</c:v>
                </c:pt>
                <c:pt idx="204">
                  <c:v>456273</c:v>
                </c:pt>
                <c:pt idx="205">
                  <c:v>421924</c:v>
                </c:pt>
                <c:pt idx="206">
                  <c:v>439388</c:v>
                </c:pt>
                <c:pt idx="207">
                  <c:v>394669</c:v>
                </c:pt>
                <c:pt idx="208">
                  <c:v>374346</c:v>
                </c:pt>
                <c:pt idx="209">
                  <c:v>412107</c:v>
                </c:pt>
                <c:pt idx="210">
                  <c:v>419644</c:v>
                </c:pt>
                <c:pt idx="211">
                  <c:v>472383</c:v>
                </c:pt>
                <c:pt idx="212">
                  <c:v>432735</c:v>
                </c:pt>
                <c:pt idx="213">
                  <c:v>415653</c:v>
                </c:pt>
                <c:pt idx="214">
                  <c:v>373032</c:v>
                </c:pt>
                <c:pt idx="215">
                  <c:v>402698</c:v>
                </c:pt>
                <c:pt idx="216">
                  <c:v>437372</c:v>
                </c:pt>
                <c:pt idx="217">
                  <c:v>451977</c:v>
                </c:pt>
                <c:pt idx="218">
                  <c:v>451220</c:v>
                </c:pt>
                <c:pt idx="219">
                  <c:v>449261</c:v>
                </c:pt>
                <c:pt idx="220">
                  <c:v>461556</c:v>
                </c:pt>
                <c:pt idx="221">
                  <c:v>397388</c:v>
                </c:pt>
                <c:pt idx="222">
                  <c:v>328461</c:v>
                </c:pt>
                <c:pt idx="223">
                  <c:v>347906</c:v>
                </c:pt>
                <c:pt idx="224">
                  <c:v>340776</c:v>
                </c:pt>
                <c:pt idx="225">
                  <c:v>359128</c:v>
                </c:pt>
                <c:pt idx="226">
                  <c:v>351913</c:v>
                </c:pt>
                <c:pt idx="227">
                  <c:v>345928</c:v>
                </c:pt>
                <c:pt idx="228">
                  <c:v>302229</c:v>
                </c:pt>
                <c:pt idx="229">
                  <c:v>330014</c:v>
                </c:pt>
                <c:pt idx="230">
                  <c:v>361018</c:v>
                </c:pt>
                <c:pt idx="231">
                  <c:v>369444</c:v>
                </c:pt>
                <c:pt idx="232">
                  <c:v>393541</c:v>
                </c:pt>
                <c:pt idx="233">
                  <c:v>384457</c:v>
                </c:pt>
                <c:pt idx="234">
                  <c:v>396210</c:v>
                </c:pt>
                <c:pt idx="235">
                  <c:v>366003</c:v>
                </c:pt>
                <c:pt idx="236">
                  <c:v>406872</c:v>
                </c:pt>
                <c:pt idx="237">
                  <c:v>455043</c:v>
                </c:pt>
                <c:pt idx="238">
                  <c:v>454665</c:v>
                </c:pt>
                <c:pt idx="239">
                  <c:v>497152</c:v>
                </c:pt>
                <c:pt idx="240">
                  <c:v>463235</c:v>
                </c:pt>
                <c:pt idx="241">
                  <c:v>440749</c:v>
                </c:pt>
                <c:pt idx="242">
                  <c:v>448875</c:v>
                </c:pt>
                <c:pt idx="243">
                  <c:v>319259</c:v>
                </c:pt>
                <c:pt idx="244">
                  <c:v>334800</c:v>
                </c:pt>
                <c:pt idx="245">
                  <c:v>288199</c:v>
                </c:pt>
                <c:pt idx="246">
                  <c:v>340396</c:v>
                </c:pt>
                <c:pt idx="247">
                  <c:v>345975</c:v>
                </c:pt>
                <c:pt idx="248">
                  <c:v>357032</c:v>
                </c:pt>
                <c:pt idx="249">
                  <c:v>337370</c:v>
                </c:pt>
                <c:pt idx="250">
                  <c:v>383802</c:v>
                </c:pt>
                <c:pt idx="251">
                  <c:v>433980</c:v>
                </c:pt>
                <c:pt idx="252">
                  <c:v>410400</c:v>
                </c:pt>
                <c:pt idx="253">
                  <c:v>394438</c:v>
                </c:pt>
                <c:pt idx="254">
                  <c:v>456363</c:v>
                </c:pt>
                <c:pt idx="255">
                  <c:v>430483</c:v>
                </c:pt>
                <c:pt idx="256">
                  <c:v>398504</c:v>
                </c:pt>
                <c:pt idx="257">
                  <c:v>351140</c:v>
                </c:pt>
                <c:pt idx="258">
                  <c:v>350693</c:v>
                </c:pt>
                <c:pt idx="259">
                  <c:v>385181</c:v>
                </c:pt>
                <c:pt idx="260">
                  <c:v>400657</c:v>
                </c:pt>
                <c:pt idx="261">
                  <c:v>390613</c:v>
                </c:pt>
                <c:pt idx="262">
                  <c:v>374186</c:v>
                </c:pt>
                <c:pt idx="263">
                  <c:v>346247</c:v>
                </c:pt>
                <c:pt idx="264">
                  <c:v>364436</c:v>
                </c:pt>
                <c:pt idx="265">
                  <c:v>411425</c:v>
                </c:pt>
                <c:pt idx="266">
                  <c:v>395421</c:v>
                </c:pt>
                <c:pt idx="267">
                  <c:v>424048</c:v>
                </c:pt>
                <c:pt idx="268">
                  <c:v>390361</c:v>
                </c:pt>
                <c:pt idx="269">
                  <c:v>402087</c:v>
                </c:pt>
                <c:pt idx="270">
                  <c:v>346251</c:v>
                </c:pt>
                <c:pt idx="271">
                  <c:v>364459</c:v>
                </c:pt>
                <c:pt idx="272">
                  <c:v>413032</c:v>
                </c:pt>
                <c:pt idx="273">
                  <c:v>417750</c:v>
                </c:pt>
                <c:pt idx="274">
                  <c:v>429982</c:v>
                </c:pt>
                <c:pt idx="275">
                  <c:v>467079</c:v>
                </c:pt>
                <c:pt idx="276">
                  <c:v>409878</c:v>
                </c:pt>
                <c:pt idx="277">
                  <c:v>389113</c:v>
                </c:pt>
                <c:pt idx="278">
                  <c:v>331219</c:v>
                </c:pt>
                <c:pt idx="279">
                  <c:v>359432</c:v>
                </c:pt>
                <c:pt idx="280">
                  <c:v>341266</c:v>
                </c:pt>
                <c:pt idx="281">
                  <c:v>352381</c:v>
                </c:pt>
                <c:pt idx="282">
                  <c:v>343900</c:v>
                </c:pt>
                <c:pt idx="283">
                  <c:v>334572</c:v>
                </c:pt>
                <c:pt idx="284">
                  <c:v>295069</c:v>
                </c:pt>
                <c:pt idx="285">
                  <c:v>331540</c:v>
                </c:pt>
                <c:pt idx="286">
                  <c:v>341892</c:v>
                </c:pt>
                <c:pt idx="287">
                  <c:v>359366</c:v>
                </c:pt>
                <c:pt idx="288">
                  <c:v>361792</c:v>
                </c:pt>
                <c:pt idx="289">
                  <c:v>356188</c:v>
                </c:pt>
                <c:pt idx="290">
                  <c:v>383387</c:v>
                </c:pt>
                <c:pt idx="291">
                  <c:v>358308</c:v>
                </c:pt>
                <c:pt idx="292">
                  <c:v>389464</c:v>
                </c:pt>
                <c:pt idx="293">
                  <c:v>422781</c:v>
                </c:pt>
                <c:pt idx="294">
                  <c:v>405553</c:v>
                </c:pt>
                <c:pt idx="295">
                  <c:v>442622</c:v>
                </c:pt>
                <c:pt idx="296">
                  <c:v>427161</c:v>
                </c:pt>
                <c:pt idx="297">
                  <c:v>393714</c:v>
                </c:pt>
                <c:pt idx="298">
                  <c:v>372444</c:v>
                </c:pt>
                <c:pt idx="299">
                  <c:v>305824</c:v>
                </c:pt>
                <c:pt idx="300">
                  <c:v>329384</c:v>
                </c:pt>
                <c:pt idx="301">
                  <c:v>351561</c:v>
                </c:pt>
                <c:pt idx="302">
                  <c:v>337733</c:v>
                </c:pt>
                <c:pt idx="303">
                  <c:v>376752</c:v>
                </c:pt>
                <c:pt idx="304">
                  <c:v>355087</c:v>
                </c:pt>
                <c:pt idx="305">
                  <c:v>291359</c:v>
                </c:pt>
                <c:pt idx="306">
                  <c:v>351503</c:v>
                </c:pt>
                <c:pt idx="307">
                  <c:v>356499</c:v>
                </c:pt>
                <c:pt idx="308">
                  <c:v>400655</c:v>
                </c:pt>
                <c:pt idx="309">
                  <c:v>391252</c:v>
                </c:pt>
                <c:pt idx="310">
                  <c:v>384716</c:v>
                </c:pt>
                <c:pt idx="311">
                  <c:v>359635</c:v>
                </c:pt>
                <c:pt idx="312">
                  <c:v>350461</c:v>
                </c:pt>
                <c:pt idx="313">
                  <c:v>369707</c:v>
                </c:pt>
                <c:pt idx="314">
                  <c:v>380813</c:v>
                </c:pt>
                <c:pt idx="315">
                  <c:v>371077</c:v>
                </c:pt>
                <c:pt idx="316">
                  <c:v>369927</c:v>
                </c:pt>
                <c:pt idx="317">
                  <c:v>359126</c:v>
                </c:pt>
                <c:pt idx="318">
                  <c:v>406866</c:v>
                </c:pt>
                <c:pt idx="319">
                  <c:v>351216</c:v>
                </c:pt>
                <c:pt idx="320">
                  <c:v>338936</c:v>
                </c:pt>
                <c:pt idx="321">
                  <c:v>375365</c:v>
                </c:pt>
                <c:pt idx="322">
                  <c:v>398250</c:v>
                </c:pt>
                <c:pt idx="323">
                  <c:v>396218</c:v>
                </c:pt>
                <c:pt idx="324">
                  <c:v>388195</c:v>
                </c:pt>
                <c:pt idx="325">
                  <c:v>406105</c:v>
                </c:pt>
                <c:pt idx="326">
                  <c:v>357732</c:v>
                </c:pt>
                <c:pt idx="327">
                  <c:v>252920</c:v>
                </c:pt>
                <c:pt idx="328">
                  <c:v>283075</c:v>
                </c:pt>
                <c:pt idx="329">
                  <c:v>306325</c:v>
                </c:pt>
                <c:pt idx="330">
                  <c:v>317827</c:v>
                </c:pt>
                <c:pt idx="331">
                  <c:v>330918</c:v>
                </c:pt>
                <c:pt idx="332">
                  <c:v>354971</c:v>
                </c:pt>
                <c:pt idx="333">
                  <c:v>275315</c:v>
                </c:pt>
                <c:pt idx="334">
                  <c:v>302376</c:v>
                </c:pt>
                <c:pt idx="335">
                  <c:v>368086</c:v>
                </c:pt>
                <c:pt idx="336">
                  <c:v>391334</c:v>
                </c:pt>
                <c:pt idx="337">
                  <c:v>385759</c:v>
                </c:pt>
                <c:pt idx="338">
                  <c:v>389089</c:v>
                </c:pt>
                <c:pt idx="339">
                  <c:v>366674</c:v>
                </c:pt>
                <c:pt idx="340">
                  <c:v>339910</c:v>
                </c:pt>
                <c:pt idx="341">
                  <c:v>368200</c:v>
                </c:pt>
                <c:pt idx="342">
                  <c:v>378979</c:v>
                </c:pt>
                <c:pt idx="343">
                  <c:v>390760</c:v>
                </c:pt>
                <c:pt idx="344">
                  <c:v>427554</c:v>
                </c:pt>
                <c:pt idx="345">
                  <c:v>416696</c:v>
                </c:pt>
                <c:pt idx="346">
                  <c:v>395250</c:v>
                </c:pt>
                <c:pt idx="347">
                  <c:v>344249</c:v>
                </c:pt>
                <c:pt idx="348">
                  <c:v>343159</c:v>
                </c:pt>
                <c:pt idx="349">
                  <c:v>410210</c:v>
                </c:pt>
                <c:pt idx="350">
                  <c:v>369234</c:v>
                </c:pt>
                <c:pt idx="351">
                  <c:v>356662</c:v>
                </c:pt>
                <c:pt idx="352">
                  <c:v>382636</c:v>
                </c:pt>
                <c:pt idx="353">
                  <c:v>372882</c:v>
                </c:pt>
                <c:pt idx="354">
                  <c:v>326785</c:v>
                </c:pt>
                <c:pt idx="355">
                  <c:v>333829</c:v>
                </c:pt>
                <c:pt idx="356">
                  <c:v>331529</c:v>
                </c:pt>
                <c:pt idx="357">
                  <c:v>354933</c:v>
                </c:pt>
                <c:pt idx="358">
                  <c:v>380762</c:v>
                </c:pt>
                <c:pt idx="359">
                  <c:v>363581</c:v>
                </c:pt>
                <c:pt idx="360">
                  <c:v>364399</c:v>
                </c:pt>
                <c:pt idx="361">
                  <c:v>315866</c:v>
                </c:pt>
                <c:pt idx="362">
                  <c:v>283729</c:v>
                </c:pt>
                <c:pt idx="363">
                  <c:v>336056</c:v>
                </c:pt>
                <c:pt idx="364">
                  <c:v>368113</c:v>
                </c:pt>
                <c:pt idx="365">
                  <c:v>371500</c:v>
                </c:pt>
                <c:pt idx="366">
                  <c:v>354988</c:v>
                </c:pt>
                <c:pt idx="367">
                  <c:v>358219</c:v>
                </c:pt>
                <c:pt idx="368">
                  <c:v>314366</c:v>
                </c:pt>
                <c:pt idx="369">
                  <c:v>391702</c:v>
                </c:pt>
                <c:pt idx="370">
                  <c:v>448660</c:v>
                </c:pt>
                <c:pt idx="371">
                  <c:v>465592</c:v>
                </c:pt>
                <c:pt idx="372">
                  <c:v>438567</c:v>
                </c:pt>
                <c:pt idx="373">
                  <c:v>429051</c:v>
                </c:pt>
                <c:pt idx="374">
                  <c:v>461181</c:v>
                </c:pt>
                <c:pt idx="375">
                  <c:v>384285</c:v>
                </c:pt>
                <c:pt idx="376">
                  <c:v>409919</c:v>
                </c:pt>
                <c:pt idx="377">
                  <c:v>445592</c:v>
                </c:pt>
                <c:pt idx="378">
                  <c:v>443992</c:v>
                </c:pt>
                <c:pt idx="379">
                  <c:v>456180</c:v>
                </c:pt>
                <c:pt idx="380">
                  <c:v>463372</c:v>
                </c:pt>
                <c:pt idx="381">
                  <c:v>453927</c:v>
                </c:pt>
                <c:pt idx="382">
                  <c:v>415281</c:v>
                </c:pt>
                <c:pt idx="383">
                  <c:v>488836</c:v>
                </c:pt>
                <c:pt idx="384">
                  <c:v>527892</c:v>
                </c:pt>
                <c:pt idx="385">
                  <c:v>534838</c:v>
                </c:pt>
                <c:pt idx="386">
                  <c:v>544650</c:v>
                </c:pt>
                <c:pt idx="387">
                  <c:v>554153</c:v>
                </c:pt>
                <c:pt idx="388">
                  <c:v>542815</c:v>
                </c:pt>
                <c:pt idx="389">
                  <c:v>499461</c:v>
                </c:pt>
                <c:pt idx="390">
                  <c:v>475455</c:v>
                </c:pt>
                <c:pt idx="391">
                  <c:v>515452</c:v>
                </c:pt>
                <c:pt idx="392">
                  <c:v>521706</c:v>
                </c:pt>
                <c:pt idx="393">
                  <c:v>526135</c:v>
                </c:pt>
                <c:pt idx="394">
                  <c:v>529347</c:v>
                </c:pt>
                <c:pt idx="395">
                  <c:v>525324</c:v>
                </c:pt>
                <c:pt idx="396">
                  <c:v>484371</c:v>
                </c:pt>
                <c:pt idx="397">
                  <c:v>406988</c:v>
                </c:pt>
                <c:pt idx="398">
                  <c:v>442346</c:v>
                </c:pt>
                <c:pt idx="399">
                  <c:v>450730</c:v>
                </c:pt>
                <c:pt idx="400">
                  <c:v>451198</c:v>
                </c:pt>
                <c:pt idx="401">
                  <c:v>456850</c:v>
                </c:pt>
                <c:pt idx="402">
                  <c:v>450523</c:v>
                </c:pt>
                <c:pt idx="403">
                  <c:v>419860</c:v>
                </c:pt>
                <c:pt idx="404">
                  <c:v>484552</c:v>
                </c:pt>
                <c:pt idx="405">
                  <c:v>524502</c:v>
                </c:pt>
                <c:pt idx="406">
                  <c:v>530580</c:v>
                </c:pt>
                <c:pt idx="407">
                  <c:v>523652</c:v>
                </c:pt>
                <c:pt idx="408">
                  <c:v>536164</c:v>
                </c:pt>
                <c:pt idx="409">
                  <c:v>531319</c:v>
                </c:pt>
                <c:pt idx="410">
                  <c:v>489730</c:v>
                </c:pt>
                <c:pt idx="411">
                  <c:v>490708</c:v>
                </c:pt>
                <c:pt idx="412">
                  <c:v>533783</c:v>
                </c:pt>
                <c:pt idx="413">
                  <c:v>542069</c:v>
                </c:pt>
                <c:pt idx="414">
                  <c:v>532305</c:v>
                </c:pt>
                <c:pt idx="415">
                  <c:v>546446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EAE-4952-9B7B-F6BAB021C3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Orders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Sheet1!$B$2:$B$417</c:f>
              <c:numCache>
                <c:formatCode>General</c:formatCode>
                <c:ptCount val="416"/>
                <c:pt idx="0">
                  <c:v>164226</c:v>
                </c:pt>
                <c:pt idx="1">
                  <c:v>132578</c:v>
                </c:pt>
                <c:pt idx="2">
                  <c:v>136555</c:v>
                </c:pt>
                <c:pt idx="3">
                  <c:v>179472</c:v>
                </c:pt>
                <c:pt idx="4">
                  <c:v>205625</c:v>
                </c:pt>
                <c:pt idx="5">
                  <c:v>192001</c:v>
                </c:pt>
                <c:pt idx="6">
                  <c:v>133006</c:v>
                </c:pt>
                <c:pt idx="7">
                  <c:v>148126</c:v>
                </c:pt>
                <c:pt idx="8">
                  <c:v>148658</c:v>
                </c:pt>
                <c:pt idx="9">
                  <c:v>163496</c:v>
                </c:pt>
                <c:pt idx="10">
                  <c:v>191584</c:v>
                </c:pt>
                <c:pt idx="11">
                  <c:v>213070</c:v>
                </c:pt>
                <c:pt idx="12">
                  <c:v>205936</c:v>
                </c:pt>
                <c:pt idx="13">
                  <c:v>143388</c:v>
                </c:pt>
                <c:pt idx="14">
                  <c:v>146343</c:v>
                </c:pt>
                <c:pt idx="15">
                  <c:v>150448</c:v>
                </c:pt>
                <c:pt idx="16">
                  <c:v>166491</c:v>
                </c:pt>
                <c:pt idx="17">
                  <c:v>196845</c:v>
                </c:pt>
                <c:pt idx="18">
                  <c:v>218363</c:v>
                </c:pt>
                <c:pt idx="19">
                  <c:v>201035</c:v>
                </c:pt>
                <c:pt idx="20">
                  <c:v>142105</c:v>
                </c:pt>
                <c:pt idx="21">
                  <c:v>140479</c:v>
                </c:pt>
                <c:pt idx="22">
                  <c:v>145571</c:v>
                </c:pt>
                <c:pt idx="23">
                  <c:v>148658</c:v>
                </c:pt>
                <c:pt idx="24">
                  <c:v>194407</c:v>
                </c:pt>
                <c:pt idx="25">
                  <c:v>214615</c:v>
                </c:pt>
                <c:pt idx="26">
                  <c:v>201435</c:v>
                </c:pt>
                <c:pt idx="27">
                  <c:v>147173</c:v>
                </c:pt>
                <c:pt idx="28">
                  <c:v>143718</c:v>
                </c:pt>
                <c:pt idx="29">
                  <c:v>151948</c:v>
                </c:pt>
                <c:pt idx="30">
                  <c:v>157407</c:v>
                </c:pt>
                <c:pt idx="31">
                  <c:v>196384</c:v>
                </c:pt>
                <c:pt idx="32">
                  <c:v>220101</c:v>
                </c:pt>
                <c:pt idx="33">
                  <c:v>208294</c:v>
                </c:pt>
                <c:pt idx="34">
                  <c:v>151085</c:v>
                </c:pt>
                <c:pt idx="35">
                  <c:v>151947</c:v>
                </c:pt>
                <c:pt idx="36">
                  <c:v>158147</c:v>
                </c:pt>
                <c:pt idx="37">
                  <c:v>164689</c:v>
                </c:pt>
                <c:pt idx="38">
                  <c:v>214645</c:v>
                </c:pt>
                <c:pt idx="39">
                  <c:v>231986</c:v>
                </c:pt>
                <c:pt idx="40">
                  <c:v>211517</c:v>
                </c:pt>
                <c:pt idx="41">
                  <c:v>160405</c:v>
                </c:pt>
                <c:pt idx="42">
                  <c:v>159127</c:v>
                </c:pt>
                <c:pt idx="43">
                  <c:v>163844</c:v>
                </c:pt>
                <c:pt idx="44">
                  <c:v>176732</c:v>
                </c:pt>
                <c:pt idx="45">
                  <c:v>216861</c:v>
                </c:pt>
                <c:pt idx="46">
                  <c:v>237664</c:v>
                </c:pt>
                <c:pt idx="47">
                  <c:v>226234</c:v>
                </c:pt>
                <c:pt idx="48">
                  <c:v>159652</c:v>
                </c:pt>
                <c:pt idx="49">
                  <c:v>165759</c:v>
                </c:pt>
                <c:pt idx="50">
                  <c:v>169046</c:v>
                </c:pt>
                <c:pt idx="51">
                  <c:v>183820</c:v>
                </c:pt>
                <c:pt idx="52">
                  <c:v>228341</c:v>
                </c:pt>
                <c:pt idx="53">
                  <c:v>243919</c:v>
                </c:pt>
                <c:pt idx="54">
                  <c:v>219318</c:v>
                </c:pt>
                <c:pt idx="55">
                  <c:v>158111</c:v>
                </c:pt>
                <c:pt idx="56">
                  <c:v>158987</c:v>
                </c:pt>
                <c:pt idx="57">
                  <c:v>164670</c:v>
                </c:pt>
                <c:pt idx="58">
                  <c:v>173130</c:v>
                </c:pt>
                <c:pt idx="59">
                  <c:v>220015</c:v>
                </c:pt>
                <c:pt idx="60">
                  <c:v>245102</c:v>
                </c:pt>
                <c:pt idx="61">
                  <c:v>228136</c:v>
                </c:pt>
                <c:pt idx="62">
                  <c:v>156641</c:v>
                </c:pt>
                <c:pt idx="63">
                  <c:v>179349</c:v>
                </c:pt>
                <c:pt idx="64">
                  <c:v>209356</c:v>
                </c:pt>
                <c:pt idx="65">
                  <c:v>166510</c:v>
                </c:pt>
                <c:pt idx="66">
                  <c:v>207104</c:v>
                </c:pt>
                <c:pt idx="67">
                  <c:v>227420</c:v>
                </c:pt>
                <c:pt idx="68">
                  <c:v>214961</c:v>
                </c:pt>
                <c:pt idx="69">
                  <c:v>154509</c:v>
                </c:pt>
                <c:pt idx="70">
                  <c:v>173969</c:v>
                </c:pt>
                <c:pt idx="71">
                  <c:v>176734</c:v>
                </c:pt>
                <c:pt idx="72">
                  <c:v>185191</c:v>
                </c:pt>
                <c:pt idx="73">
                  <c:v>230035</c:v>
                </c:pt>
                <c:pt idx="74">
                  <c:v>243621</c:v>
                </c:pt>
                <c:pt idx="75">
                  <c:v>218858</c:v>
                </c:pt>
                <c:pt idx="76">
                  <c:v>169711</c:v>
                </c:pt>
                <c:pt idx="77">
                  <c:v>170387</c:v>
                </c:pt>
                <c:pt idx="78">
                  <c:v>174773</c:v>
                </c:pt>
                <c:pt idx="79">
                  <c:v>183941</c:v>
                </c:pt>
                <c:pt idx="80">
                  <c:v>222800</c:v>
                </c:pt>
                <c:pt idx="81">
                  <c:v>232997</c:v>
                </c:pt>
                <c:pt idx="82">
                  <c:v>212134</c:v>
                </c:pt>
                <c:pt idx="83">
                  <c:v>160818</c:v>
                </c:pt>
                <c:pt idx="84">
                  <c:v>167259</c:v>
                </c:pt>
                <c:pt idx="85">
                  <c:v>178871</c:v>
                </c:pt>
                <c:pt idx="86">
                  <c:v>183805</c:v>
                </c:pt>
                <c:pt idx="87">
                  <c:v>226971</c:v>
                </c:pt>
                <c:pt idx="88">
                  <c:v>243338</c:v>
                </c:pt>
                <c:pt idx="89">
                  <c:v>227922</c:v>
                </c:pt>
                <c:pt idx="90">
                  <c:v>161386</c:v>
                </c:pt>
                <c:pt idx="91">
                  <c:v>156956</c:v>
                </c:pt>
                <c:pt idx="92">
                  <c:v>164996</c:v>
                </c:pt>
                <c:pt idx="93">
                  <c:v>172448</c:v>
                </c:pt>
                <c:pt idx="94">
                  <c:v>221694</c:v>
                </c:pt>
                <c:pt idx="95">
                  <c:v>247643</c:v>
                </c:pt>
                <c:pt idx="96">
                  <c:v>222164</c:v>
                </c:pt>
                <c:pt idx="97">
                  <c:v>160245</c:v>
                </c:pt>
                <c:pt idx="98">
                  <c:v>165223</c:v>
                </c:pt>
                <c:pt idx="99">
                  <c:v>173663</c:v>
                </c:pt>
                <c:pt idx="100">
                  <c:v>190382</c:v>
                </c:pt>
                <c:pt idx="101">
                  <c:v>234062</c:v>
                </c:pt>
                <c:pt idx="102">
                  <c:v>258532</c:v>
                </c:pt>
                <c:pt idx="103">
                  <c:v>232729</c:v>
                </c:pt>
                <c:pt idx="104">
                  <c:v>167540</c:v>
                </c:pt>
                <c:pt idx="105">
                  <c:v>176263</c:v>
                </c:pt>
                <c:pt idx="106">
                  <c:v>180345</c:v>
                </c:pt>
                <c:pt idx="107">
                  <c:v>185253</c:v>
                </c:pt>
                <c:pt idx="108">
                  <c:v>232837</c:v>
                </c:pt>
                <c:pt idx="109">
                  <c:v>259854</c:v>
                </c:pt>
                <c:pt idx="110">
                  <c:v>233076</c:v>
                </c:pt>
                <c:pt idx="111">
                  <c:v>169503</c:v>
                </c:pt>
                <c:pt idx="112">
                  <c:v>177195</c:v>
                </c:pt>
                <c:pt idx="113">
                  <c:v>182397</c:v>
                </c:pt>
                <c:pt idx="114">
                  <c:v>190514</c:v>
                </c:pt>
                <c:pt idx="115">
                  <c:v>228802</c:v>
                </c:pt>
                <c:pt idx="116">
                  <c:v>260318</c:v>
                </c:pt>
                <c:pt idx="117">
                  <c:v>231490</c:v>
                </c:pt>
                <c:pt idx="118">
                  <c:v>187410</c:v>
                </c:pt>
                <c:pt idx="119">
                  <c:v>201547</c:v>
                </c:pt>
                <c:pt idx="120">
                  <c:v>210077</c:v>
                </c:pt>
                <c:pt idx="121">
                  <c:v>133269</c:v>
                </c:pt>
                <c:pt idx="122">
                  <c:v>128930</c:v>
                </c:pt>
                <c:pt idx="123">
                  <c:v>187228</c:v>
                </c:pt>
                <c:pt idx="124">
                  <c:v>201731</c:v>
                </c:pt>
                <c:pt idx="125">
                  <c:v>192895</c:v>
                </c:pt>
                <c:pt idx="126">
                  <c:v>190774</c:v>
                </c:pt>
                <c:pt idx="127">
                  <c:v>188192</c:v>
                </c:pt>
                <c:pt idx="128">
                  <c:v>187222</c:v>
                </c:pt>
                <c:pt idx="129">
                  <c:v>202423</c:v>
                </c:pt>
                <c:pt idx="130">
                  <c:v>212421</c:v>
                </c:pt>
                <c:pt idx="131">
                  <c:v>208078</c:v>
                </c:pt>
                <c:pt idx="132">
                  <c:v>155645</c:v>
                </c:pt>
                <c:pt idx="133">
                  <c:v>159047</c:v>
                </c:pt>
                <c:pt idx="134">
                  <c:v>181567</c:v>
                </c:pt>
                <c:pt idx="135">
                  <c:v>175913</c:v>
                </c:pt>
                <c:pt idx="136">
                  <c:v>217796</c:v>
                </c:pt>
                <c:pt idx="137">
                  <c:v>237197</c:v>
                </c:pt>
                <c:pt idx="138">
                  <c:v>217233</c:v>
                </c:pt>
                <c:pt idx="139">
                  <c:v>158806</c:v>
                </c:pt>
                <c:pt idx="140">
                  <c:v>162949</c:v>
                </c:pt>
                <c:pt idx="141">
                  <c:v>162668</c:v>
                </c:pt>
                <c:pt idx="142">
                  <c:v>178032</c:v>
                </c:pt>
                <c:pt idx="143">
                  <c:v>220010</c:v>
                </c:pt>
                <c:pt idx="144">
                  <c:v>252021</c:v>
                </c:pt>
                <c:pt idx="145">
                  <c:v>228583</c:v>
                </c:pt>
                <c:pt idx="146">
                  <c:v>166308</c:v>
                </c:pt>
                <c:pt idx="147">
                  <c:v>163595</c:v>
                </c:pt>
                <c:pt idx="148">
                  <c:v>164291</c:v>
                </c:pt>
                <c:pt idx="149">
                  <c:v>177038</c:v>
                </c:pt>
                <c:pt idx="150">
                  <c:v>221351</c:v>
                </c:pt>
                <c:pt idx="151">
                  <c:v>249758</c:v>
                </c:pt>
                <c:pt idx="152">
                  <c:v>227342</c:v>
                </c:pt>
                <c:pt idx="153">
                  <c:v>151759</c:v>
                </c:pt>
                <c:pt idx="154">
                  <c:v>157592</c:v>
                </c:pt>
                <c:pt idx="155">
                  <c:v>169145</c:v>
                </c:pt>
                <c:pt idx="156">
                  <c:v>173215</c:v>
                </c:pt>
                <c:pt idx="157">
                  <c:v>224239</c:v>
                </c:pt>
                <c:pt idx="158">
                  <c:v>254146</c:v>
                </c:pt>
                <c:pt idx="159">
                  <c:v>234577</c:v>
                </c:pt>
                <c:pt idx="160">
                  <c:v>159971</c:v>
                </c:pt>
                <c:pt idx="161">
                  <c:v>168004</c:v>
                </c:pt>
                <c:pt idx="162">
                  <c:v>180962</c:v>
                </c:pt>
                <c:pt idx="163">
                  <c:v>181973</c:v>
                </c:pt>
                <c:pt idx="164">
                  <c:v>220754</c:v>
                </c:pt>
                <c:pt idx="165">
                  <c:v>222442</c:v>
                </c:pt>
                <c:pt idx="166">
                  <c:v>260476</c:v>
                </c:pt>
                <c:pt idx="167">
                  <c:v>160445</c:v>
                </c:pt>
                <c:pt idx="168">
                  <c:v>161560</c:v>
                </c:pt>
                <c:pt idx="169">
                  <c:v>166319</c:v>
                </c:pt>
                <c:pt idx="170">
                  <c:v>173655</c:v>
                </c:pt>
                <c:pt idx="171">
                  <c:v>188524</c:v>
                </c:pt>
                <c:pt idx="172">
                  <c:v>231723</c:v>
                </c:pt>
                <c:pt idx="173">
                  <c:v>232714</c:v>
                </c:pt>
                <c:pt idx="174">
                  <c:v>216324</c:v>
                </c:pt>
                <c:pt idx="175">
                  <c:v>249754</c:v>
                </c:pt>
                <c:pt idx="176">
                  <c:v>158166</c:v>
                </c:pt>
                <c:pt idx="177">
                  <c:v>164633</c:v>
                </c:pt>
                <c:pt idx="178">
                  <c:v>205515</c:v>
                </c:pt>
                <c:pt idx="179">
                  <c:v>229698</c:v>
                </c:pt>
                <c:pt idx="180">
                  <c:v>214011</c:v>
                </c:pt>
                <c:pt idx="181">
                  <c:v>143859</c:v>
                </c:pt>
                <c:pt idx="182">
                  <c:v>148677</c:v>
                </c:pt>
                <c:pt idx="183">
                  <c:v>156715</c:v>
                </c:pt>
                <c:pt idx="184">
                  <c:v>163734</c:v>
                </c:pt>
                <c:pt idx="185">
                  <c:v>210428</c:v>
                </c:pt>
                <c:pt idx="186">
                  <c:v>232843</c:v>
                </c:pt>
                <c:pt idx="187">
                  <c:v>231844</c:v>
                </c:pt>
                <c:pt idx="188">
                  <c:v>280364</c:v>
                </c:pt>
                <c:pt idx="189">
                  <c:v>156809</c:v>
                </c:pt>
                <c:pt idx="190">
                  <c:v>167826</c:v>
                </c:pt>
                <c:pt idx="191">
                  <c:v>172059</c:v>
                </c:pt>
                <c:pt idx="192">
                  <c:v>215238</c:v>
                </c:pt>
                <c:pt idx="193">
                  <c:v>244332</c:v>
                </c:pt>
                <c:pt idx="194">
                  <c:v>223419</c:v>
                </c:pt>
                <c:pt idx="195">
                  <c:v>159513</c:v>
                </c:pt>
                <c:pt idx="196">
                  <c:v>160915</c:v>
                </c:pt>
                <c:pt idx="197">
                  <c:v>163038</c:v>
                </c:pt>
                <c:pt idx="198">
                  <c:v>174309</c:v>
                </c:pt>
                <c:pt idx="199">
                  <c:v>223956</c:v>
                </c:pt>
                <c:pt idx="200">
                  <c:v>261969</c:v>
                </c:pt>
                <c:pt idx="201">
                  <c:v>247801</c:v>
                </c:pt>
                <c:pt idx="202">
                  <c:v>160591</c:v>
                </c:pt>
                <c:pt idx="203">
                  <c:v>162969</c:v>
                </c:pt>
                <c:pt idx="204">
                  <c:v>171878</c:v>
                </c:pt>
                <c:pt idx="205">
                  <c:v>191282</c:v>
                </c:pt>
                <c:pt idx="206">
                  <c:v>231632</c:v>
                </c:pt>
                <c:pt idx="207">
                  <c:v>265474</c:v>
                </c:pt>
                <c:pt idx="208">
                  <c:v>247557</c:v>
                </c:pt>
                <c:pt idx="209">
                  <c:v>160139</c:v>
                </c:pt>
                <c:pt idx="210">
                  <c:v>174476</c:v>
                </c:pt>
                <c:pt idx="211">
                  <c:v>180050</c:v>
                </c:pt>
                <c:pt idx="212">
                  <c:v>194739</c:v>
                </c:pt>
                <c:pt idx="213">
                  <c:v>234789</c:v>
                </c:pt>
                <c:pt idx="214">
                  <c:v>270791</c:v>
                </c:pt>
                <c:pt idx="215">
                  <c:v>255787</c:v>
                </c:pt>
                <c:pt idx="216">
                  <c:v>172127</c:v>
                </c:pt>
                <c:pt idx="217">
                  <c:v>176445</c:v>
                </c:pt>
                <c:pt idx="218">
                  <c:v>189347</c:v>
                </c:pt>
                <c:pt idx="219">
                  <c:v>211430</c:v>
                </c:pt>
                <c:pt idx="220">
                  <c:v>247408</c:v>
                </c:pt>
                <c:pt idx="221">
                  <c:v>277643</c:v>
                </c:pt>
                <c:pt idx="222">
                  <c:v>251884</c:v>
                </c:pt>
                <c:pt idx="223">
                  <c:v>175143</c:v>
                </c:pt>
                <c:pt idx="224">
                  <c:v>172635</c:v>
                </c:pt>
                <c:pt idx="225">
                  <c:v>176931</c:v>
                </c:pt>
                <c:pt idx="226">
                  <c:v>190839</c:v>
                </c:pt>
                <c:pt idx="227">
                  <c:v>229812</c:v>
                </c:pt>
                <c:pt idx="228">
                  <c:v>266607</c:v>
                </c:pt>
                <c:pt idx="229">
                  <c:v>258728</c:v>
                </c:pt>
                <c:pt idx="230">
                  <c:v>172869</c:v>
                </c:pt>
                <c:pt idx="231">
                  <c:v>188896</c:v>
                </c:pt>
                <c:pt idx="232">
                  <c:v>198047</c:v>
                </c:pt>
                <c:pt idx="233">
                  <c:v>192657</c:v>
                </c:pt>
                <c:pt idx="234">
                  <c:v>249765</c:v>
                </c:pt>
                <c:pt idx="235">
                  <c:v>295437</c:v>
                </c:pt>
                <c:pt idx="236">
                  <c:v>274980</c:v>
                </c:pt>
                <c:pt idx="237">
                  <c:v>183624</c:v>
                </c:pt>
                <c:pt idx="238">
                  <c:v>193448</c:v>
                </c:pt>
                <c:pt idx="239">
                  <c:v>195967</c:v>
                </c:pt>
                <c:pt idx="240">
                  <c:v>205212</c:v>
                </c:pt>
                <c:pt idx="241">
                  <c:v>250016</c:v>
                </c:pt>
                <c:pt idx="242">
                  <c:v>250587</c:v>
                </c:pt>
                <c:pt idx="243">
                  <c:v>216429</c:v>
                </c:pt>
                <c:pt idx="244">
                  <c:v>232916</c:v>
                </c:pt>
                <c:pt idx="245">
                  <c:v>218168</c:v>
                </c:pt>
                <c:pt idx="246">
                  <c:v>211344</c:v>
                </c:pt>
                <c:pt idx="247">
                  <c:v>222619</c:v>
                </c:pt>
                <c:pt idx="248">
                  <c:v>228251</c:v>
                </c:pt>
                <c:pt idx="249">
                  <c:v>267933</c:v>
                </c:pt>
                <c:pt idx="250">
                  <c:v>250664</c:v>
                </c:pt>
                <c:pt idx="251">
                  <c:v>225938</c:v>
                </c:pt>
                <c:pt idx="252">
                  <c:v>170809</c:v>
                </c:pt>
                <c:pt idx="253">
                  <c:v>185464</c:v>
                </c:pt>
                <c:pt idx="254">
                  <c:v>192717</c:v>
                </c:pt>
                <c:pt idx="255">
                  <c:v>237992</c:v>
                </c:pt>
                <c:pt idx="256">
                  <c:v>265011</c:v>
                </c:pt>
                <c:pt idx="257">
                  <c:v>242892</c:v>
                </c:pt>
                <c:pt idx="258">
                  <c:v>175478</c:v>
                </c:pt>
                <c:pt idx="259">
                  <c:v>178654</c:v>
                </c:pt>
                <c:pt idx="260">
                  <c:v>186075</c:v>
                </c:pt>
                <c:pt idx="261">
                  <c:v>208316</c:v>
                </c:pt>
                <c:pt idx="262">
                  <c:v>254121</c:v>
                </c:pt>
                <c:pt idx="263">
                  <c:v>266031</c:v>
                </c:pt>
                <c:pt idx="264">
                  <c:v>264236</c:v>
                </c:pt>
                <c:pt idx="265">
                  <c:v>190240</c:v>
                </c:pt>
                <c:pt idx="266">
                  <c:v>199161</c:v>
                </c:pt>
                <c:pt idx="267">
                  <c:v>207928</c:v>
                </c:pt>
                <c:pt idx="268">
                  <c:v>216449</c:v>
                </c:pt>
                <c:pt idx="269">
                  <c:v>249417</c:v>
                </c:pt>
                <c:pt idx="270">
                  <c:v>261110</c:v>
                </c:pt>
                <c:pt idx="271">
                  <c:v>265437</c:v>
                </c:pt>
                <c:pt idx="272">
                  <c:v>200660</c:v>
                </c:pt>
                <c:pt idx="273">
                  <c:v>201056</c:v>
                </c:pt>
                <c:pt idx="274">
                  <c:v>203372</c:v>
                </c:pt>
                <c:pt idx="275">
                  <c:v>211569</c:v>
                </c:pt>
                <c:pt idx="276">
                  <c:v>248541</c:v>
                </c:pt>
                <c:pt idx="277">
                  <c:v>259345</c:v>
                </c:pt>
                <c:pt idx="278">
                  <c:v>263743</c:v>
                </c:pt>
                <c:pt idx="279">
                  <c:v>202633</c:v>
                </c:pt>
                <c:pt idx="280">
                  <c:v>205289</c:v>
                </c:pt>
                <c:pt idx="281">
                  <c:v>212672</c:v>
                </c:pt>
                <c:pt idx="282">
                  <c:v>236569</c:v>
                </c:pt>
                <c:pt idx="283">
                  <c:v>270500</c:v>
                </c:pt>
                <c:pt idx="284">
                  <c:v>273747</c:v>
                </c:pt>
                <c:pt idx="285">
                  <c:v>269362</c:v>
                </c:pt>
                <c:pt idx="286">
                  <c:v>258786</c:v>
                </c:pt>
                <c:pt idx="287">
                  <c:v>227634</c:v>
                </c:pt>
                <c:pt idx="288">
                  <c:v>226018</c:v>
                </c:pt>
                <c:pt idx="289">
                  <c:v>231507</c:v>
                </c:pt>
                <c:pt idx="290">
                  <c:v>265346</c:v>
                </c:pt>
                <c:pt idx="291">
                  <c:v>270402</c:v>
                </c:pt>
                <c:pt idx="292">
                  <c:v>276605</c:v>
                </c:pt>
                <c:pt idx="293">
                  <c:v>228066</c:v>
                </c:pt>
                <c:pt idx="294">
                  <c:v>229828</c:v>
                </c:pt>
                <c:pt idx="295">
                  <c:v>235629</c:v>
                </c:pt>
                <c:pt idx="296">
                  <c:v>239610</c:v>
                </c:pt>
                <c:pt idx="297">
                  <c:v>272112</c:v>
                </c:pt>
                <c:pt idx="298">
                  <c:v>275324</c:v>
                </c:pt>
                <c:pt idx="299">
                  <c:v>281218</c:v>
                </c:pt>
                <c:pt idx="300">
                  <c:v>226857</c:v>
                </c:pt>
                <c:pt idx="301">
                  <c:v>229106</c:v>
                </c:pt>
                <c:pt idx="302">
                  <c:v>231904</c:v>
                </c:pt>
                <c:pt idx="303">
                  <c:v>249657</c:v>
                </c:pt>
                <c:pt idx="304">
                  <c:v>277456</c:v>
                </c:pt>
                <c:pt idx="305">
                  <c:v>284787</c:v>
                </c:pt>
                <c:pt idx="306">
                  <c:v>282833</c:v>
                </c:pt>
                <c:pt idx="307">
                  <c:v>225861</c:v>
                </c:pt>
                <c:pt idx="308">
                  <c:v>221130</c:v>
                </c:pt>
                <c:pt idx="309">
                  <c:v>226147</c:v>
                </c:pt>
                <c:pt idx="310">
                  <c:v>233901</c:v>
                </c:pt>
                <c:pt idx="311">
                  <c:v>265703</c:v>
                </c:pt>
                <c:pt idx="312">
                  <c:v>272929</c:v>
                </c:pt>
                <c:pt idx="313">
                  <c:v>274782</c:v>
                </c:pt>
                <c:pt idx="314">
                  <c:v>223297</c:v>
                </c:pt>
                <c:pt idx="315">
                  <c:v>224514</c:v>
                </c:pt>
                <c:pt idx="316">
                  <c:v>233965</c:v>
                </c:pt>
                <c:pt idx="317">
                  <c:v>244385</c:v>
                </c:pt>
                <c:pt idx="318">
                  <c:v>261994</c:v>
                </c:pt>
                <c:pt idx="319">
                  <c:v>268821</c:v>
                </c:pt>
                <c:pt idx="320">
                  <c:v>273685</c:v>
                </c:pt>
                <c:pt idx="321">
                  <c:v>214048</c:v>
                </c:pt>
                <c:pt idx="322">
                  <c:v>219800</c:v>
                </c:pt>
                <c:pt idx="323">
                  <c:v>224139</c:v>
                </c:pt>
                <c:pt idx="324">
                  <c:v>231028</c:v>
                </c:pt>
                <c:pt idx="325">
                  <c:v>265945</c:v>
                </c:pt>
                <c:pt idx="326">
                  <c:v>265083</c:v>
                </c:pt>
                <c:pt idx="327">
                  <c:v>265562</c:v>
                </c:pt>
                <c:pt idx="328">
                  <c:v>212017</c:v>
                </c:pt>
                <c:pt idx="329">
                  <c:v>214009</c:v>
                </c:pt>
                <c:pt idx="330">
                  <c:v>231940</c:v>
                </c:pt>
                <c:pt idx="331">
                  <c:v>224435</c:v>
                </c:pt>
                <c:pt idx="332">
                  <c:v>259816</c:v>
                </c:pt>
                <c:pt idx="333">
                  <c:v>259329</c:v>
                </c:pt>
                <c:pt idx="334">
                  <c:v>250120</c:v>
                </c:pt>
                <c:pt idx="335">
                  <c:v>211296</c:v>
                </c:pt>
                <c:pt idx="336">
                  <c:v>204829</c:v>
                </c:pt>
                <c:pt idx="337">
                  <c:v>213768</c:v>
                </c:pt>
                <c:pt idx="338">
                  <c:v>218103</c:v>
                </c:pt>
                <c:pt idx="339">
                  <c:v>251547</c:v>
                </c:pt>
                <c:pt idx="340">
                  <c:v>260973</c:v>
                </c:pt>
                <c:pt idx="341">
                  <c:v>246660</c:v>
                </c:pt>
                <c:pt idx="342">
                  <c:v>197559</c:v>
                </c:pt>
                <c:pt idx="343">
                  <c:v>380113</c:v>
                </c:pt>
                <c:pt idx="344">
                  <c:v>226921</c:v>
                </c:pt>
                <c:pt idx="345">
                  <c:v>225731</c:v>
                </c:pt>
                <c:pt idx="346">
                  <c:v>256964</c:v>
                </c:pt>
                <c:pt idx="347">
                  <c:v>265190</c:v>
                </c:pt>
                <c:pt idx="348">
                  <c:v>261418</c:v>
                </c:pt>
                <c:pt idx="349">
                  <c:v>203979</c:v>
                </c:pt>
                <c:pt idx="350">
                  <c:v>201241</c:v>
                </c:pt>
                <c:pt idx="351">
                  <c:v>216838</c:v>
                </c:pt>
                <c:pt idx="352">
                  <c:v>218732</c:v>
                </c:pt>
                <c:pt idx="353">
                  <c:v>237756</c:v>
                </c:pt>
                <c:pt idx="354">
                  <c:v>263327</c:v>
                </c:pt>
                <c:pt idx="355">
                  <c:v>253480</c:v>
                </c:pt>
                <c:pt idx="356">
                  <c:v>204777</c:v>
                </c:pt>
                <c:pt idx="357">
                  <c:v>208169</c:v>
                </c:pt>
                <c:pt idx="358">
                  <c:v>219262</c:v>
                </c:pt>
                <c:pt idx="359">
                  <c:v>227870</c:v>
                </c:pt>
                <c:pt idx="360">
                  <c:v>255808</c:v>
                </c:pt>
                <c:pt idx="361">
                  <c:v>271885</c:v>
                </c:pt>
                <c:pt idx="362">
                  <c:v>265673</c:v>
                </c:pt>
                <c:pt idx="363">
                  <c:v>215806</c:v>
                </c:pt>
                <c:pt idx="364">
                  <c:v>207508</c:v>
                </c:pt>
                <c:pt idx="365">
                  <c:v>254911</c:v>
                </c:pt>
                <c:pt idx="366">
                  <c:v>216997</c:v>
                </c:pt>
                <c:pt idx="367">
                  <c:v>269304</c:v>
                </c:pt>
                <c:pt idx="368">
                  <c:v>289754</c:v>
                </c:pt>
                <c:pt idx="369">
                  <c:v>273747</c:v>
                </c:pt>
                <c:pt idx="370">
                  <c:v>199650</c:v>
                </c:pt>
                <c:pt idx="371">
                  <c:v>207852</c:v>
                </c:pt>
                <c:pt idx="372">
                  <c:v>211803</c:v>
                </c:pt>
                <c:pt idx="373">
                  <c:v>219704</c:v>
                </c:pt>
                <c:pt idx="374">
                  <c:v>275451</c:v>
                </c:pt>
                <c:pt idx="375">
                  <c:v>302453</c:v>
                </c:pt>
                <c:pt idx="376">
                  <c:v>289005</c:v>
                </c:pt>
                <c:pt idx="377">
                  <c:v>207271</c:v>
                </c:pt>
                <c:pt idx="378">
                  <c:v>214764</c:v>
                </c:pt>
                <c:pt idx="379">
                  <c:v>229278</c:v>
                </c:pt>
                <c:pt idx="380">
                  <c:v>229100</c:v>
                </c:pt>
                <c:pt idx="381">
                  <c:v>270771</c:v>
                </c:pt>
                <c:pt idx="382">
                  <c:v>291559</c:v>
                </c:pt>
                <c:pt idx="383">
                  <c:v>280605</c:v>
                </c:pt>
                <c:pt idx="384">
                  <c:v>216629</c:v>
                </c:pt>
                <c:pt idx="385">
                  <c:v>216019</c:v>
                </c:pt>
                <c:pt idx="386">
                  <c:v>220752</c:v>
                </c:pt>
                <c:pt idx="387">
                  <c:v>227753</c:v>
                </c:pt>
                <c:pt idx="388">
                  <c:v>279011</c:v>
                </c:pt>
                <c:pt idx="389">
                  <c:v>300461</c:v>
                </c:pt>
                <c:pt idx="390">
                  <c:v>290772</c:v>
                </c:pt>
                <c:pt idx="391">
                  <c:v>204946</c:v>
                </c:pt>
                <c:pt idx="392">
                  <c:v>206515</c:v>
                </c:pt>
                <c:pt idx="393">
                  <c:v>216164</c:v>
                </c:pt>
                <c:pt idx="394">
                  <c:v>224227</c:v>
                </c:pt>
                <c:pt idx="395">
                  <c:v>263884</c:v>
                </c:pt>
                <c:pt idx="396">
                  <c:v>292811</c:v>
                </c:pt>
                <c:pt idx="397">
                  <c:v>276092</c:v>
                </c:pt>
                <c:pt idx="398">
                  <c:v>200422</c:v>
                </c:pt>
                <c:pt idx="399">
                  <c:v>213797</c:v>
                </c:pt>
                <c:pt idx="400">
                  <c:v>215655</c:v>
                </c:pt>
                <c:pt idx="401">
                  <c:v>221395</c:v>
                </c:pt>
                <c:pt idx="402">
                  <c:v>277815</c:v>
                </c:pt>
                <c:pt idx="403">
                  <c:v>311101</c:v>
                </c:pt>
                <c:pt idx="404">
                  <c:v>293896</c:v>
                </c:pt>
                <c:pt idx="405">
                  <c:v>205681</c:v>
                </c:pt>
                <c:pt idx="406">
                  <c:v>217839</c:v>
                </c:pt>
                <c:pt idx="407">
                  <c:v>226614</c:v>
                </c:pt>
                <c:pt idx="408">
                  <c:v>236848</c:v>
                </c:pt>
                <c:pt idx="409">
                  <c:v>285171</c:v>
                </c:pt>
                <c:pt idx="410">
                  <c:v>316578</c:v>
                </c:pt>
                <c:pt idx="411">
                  <c:v>294938</c:v>
                </c:pt>
                <c:pt idx="412">
                  <c:v>214013</c:v>
                </c:pt>
                <c:pt idx="413">
                  <c:v>220218</c:v>
                </c:pt>
                <c:pt idx="414">
                  <c:v>237645</c:v>
                </c:pt>
                <c:pt idx="415">
                  <c:v>236310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D4C9-4A0C-8390-B28595A516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6755423"/>
        <c:axId val="2116755007"/>
      </c:lineChart>
      <c:dateAx>
        <c:axId val="-955199408"/>
        <c:scaling>
          <c:orientation val="minMax"/>
        </c:scaling>
        <c:delete val="0"/>
        <c:axPos val="b"/>
        <c:numFmt formatCode="dd/mm/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Offset val="100"/>
        <c:baseTimeUnit val="days"/>
        <c:majorUnit val="10"/>
        <c:minorUnit val="10"/>
      </c:dateAx>
      <c:valAx>
        <c:axId val="-9551928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DAU</a:t>
                </a:r>
                <a:endParaRPr lang="en-IN" b="1"/>
              </a:p>
            </c:rich>
          </c:tx>
          <c:layout>
            <c:manualLayout>
              <c:xMode val="edge"/>
              <c:yMode val="edge"/>
              <c:x val="0"/>
              <c:y val="0.292932959651230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  <c:dispUnits>
          <c:builtInUnit val="thousands"/>
        </c:dispUnits>
      </c:valAx>
      <c:valAx>
        <c:axId val="2116755007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orders (‘000)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755423"/>
        <c:crosses val="max"/>
        <c:crossBetween val="between"/>
        <c:dispUnits>
          <c:builtInUnit val="thousands"/>
        </c:dispUnits>
      </c:valAx>
      <c:dateAx>
        <c:axId val="2116755423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116755007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788479254662702"/>
          <c:y val="0.89975764134855041"/>
          <c:w val="0.58220020510681203"/>
          <c:h val="8.5397809261445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17425388051643E-2"/>
          <c:y val="0.11101005382801725"/>
          <c:w val="0.87327349976258983"/>
          <c:h val="0.58384069576048758"/>
        </c:manualLayout>
      </c:layou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Sbermarket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Sheet1!$C$2:$C$417</c:f>
              <c:numCache>
                <c:formatCode>General</c:formatCode>
                <c:ptCount val="416"/>
                <c:pt idx="0">
                  <c:v>92455</c:v>
                </c:pt>
                <c:pt idx="1">
                  <c:v>67544</c:v>
                </c:pt>
                <c:pt idx="2">
                  <c:v>56017</c:v>
                </c:pt>
                <c:pt idx="3">
                  <c:v>54019</c:v>
                </c:pt>
                <c:pt idx="4">
                  <c:v>118032</c:v>
                </c:pt>
                <c:pt idx="5">
                  <c:v>90643</c:v>
                </c:pt>
                <c:pt idx="6">
                  <c:v>107814</c:v>
                </c:pt>
                <c:pt idx="7">
                  <c:v>66841</c:v>
                </c:pt>
                <c:pt idx="8">
                  <c:v>107595</c:v>
                </c:pt>
                <c:pt idx="9">
                  <c:v>85756</c:v>
                </c:pt>
                <c:pt idx="10">
                  <c:v>112111</c:v>
                </c:pt>
                <c:pt idx="11">
                  <c:v>92747</c:v>
                </c:pt>
                <c:pt idx="12">
                  <c:v>92616</c:v>
                </c:pt>
                <c:pt idx="13">
                  <c:v>100210</c:v>
                </c:pt>
                <c:pt idx="14">
                  <c:v>98433</c:v>
                </c:pt>
                <c:pt idx="15">
                  <c:v>68298</c:v>
                </c:pt>
                <c:pt idx="16">
                  <c:v>93591</c:v>
                </c:pt>
                <c:pt idx="17">
                  <c:v>109054</c:v>
                </c:pt>
                <c:pt idx="18">
                  <c:v>108271</c:v>
                </c:pt>
                <c:pt idx="19">
                  <c:v>123855</c:v>
                </c:pt>
                <c:pt idx="20">
                  <c:v>76429</c:v>
                </c:pt>
                <c:pt idx="21">
                  <c:v>99611</c:v>
                </c:pt>
                <c:pt idx="22">
                  <c:v>112565</c:v>
                </c:pt>
                <c:pt idx="23">
                  <c:v>132356</c:v>
                </c:pt>
                <c:pt idx="24">
                  <c:v>123727</c:v>
                </c:pt>
                <c:pt idx="25">
                  <c:v>151892</c:v>
                </c:pt>
                <c:pt idx="26">
                  <c:v>133718</c:v>
                </c:pt>
                <c:pt idx="27">
                  <c:v>121985</c:v>
                </c:pt>
                <c:pt idx="28">
                  <c:v>81196</c:v>
                </c:pt>
                <c:pt idx="29">
                  <c:v>113415</c:v>
                </c:pt>
                <c:pt idx="30">
                  <c:v>93132</c:v>
                </c:pt>
                <c:pt idx="31">
                  <c:v>82540</c:v>
                </c:pt>
                <c:pt idx="32">
                  <c:v>97548</c:v>
                </c:pt>
                <c:pt idx="33">
                  <c:v>94619</c:v>
                </c:pt>
                <c:pt idx="34">
                  <c:v>118527</c:v>
                </c:pt>
                <c:pt idx="35">
                  <c:v>116532</c:v>
                </c:pt>
                <c:pt idx="36">
                  <c:v>116098</c:v>
                </c:pt>
                <c:pt idx="37">
                  <c:v>115999</c:v>
                </c:pt>
                <c:pt idx="38">
                  <c:v>111519</c:v>
                </c:pt>
                <c:pt idx="39">
                  <c:v>107897</c:v>
                </c:pt>
                <c:pt idx="40">
                  <c:v>84446</c:v>
                </c:pt>
                <c:pt idx="41">
                  <c:v>111063</c:v>
                </c:pt>
                <c:pt idx="42">
                  <c:v>98791</c:v>
                </c:pt>
                <c:pt idx="43">
                  <c:v>86499</c:v>
                </c:pt>
                <c:pt idx="44">
                  <c:v>110094</c:v>
                </c:pt>
                <c:pt idx="45">
                  <c:v>101615</c:v>
                </c:pt>
                <c:pt idx="46">
                  <c:v>101223</c:v>
                </c:pt>
                <c:pt idx="47">
                  <c:v>140792</c:v>
                </c:pt>
                <c:pt idx="48">
                  <c:v>109558</c:v>
                </c:pt>
                <c:pt idx="49">
                  <c:v>115702</c:v>
                </c:pt>
                <c:pt idx="50">
                  <c:v>126312</c:v>
                </c:pt>
                <c:pt idx="51">
                  <c:v>134211</c:v>
                </c:pt>
                <c:pt idx="52">
                  <c:v>146885</c:v>
                </c:pt>
                <c:pt idx="53">
                  <c:v>137343</c:v>
                </c:pt>
                <c:pt idx="54">
                  <c:v>141640</c:v>
                </c:pt>
                <c:pt idx="55">
                  <c:v>94472</c:v>
                </c:pt>
                <c:pt idx="56">
                  <c:v>117883</c:v>
                </c:pt>
                <c:pt idx="57">
                  <c:v>94850</c:v>
                </c:pt>
                <c:pt idx="58">
                  <c:v>123644</c:v>
                </c:pt>
                <c:pt idx="59">
                  <c:v>121359</c:v>
                </c:pt>
                <c:pt idx="60">
                  <c:v>126725</c:v>
                </c:pt>
                <c:pt idx="61">
                  <c:v>157415</c:v>
                </c:pt>
                <c:pt idx="62">
                  <c:v>109600</c:v>
                </c:pt>
                <c:pt idx="63">
                  <c:v>89083</c:v>
                </c:pt>
                <c:pt idx="64">
                  <c:v>90955</c:v>
                </c:pt>
                <c:pt idx="65">
                  <c:v>91929</c:v>
                </c:pt>
                <c:pt idx="66">
                  <c:v>115057</c:v>
                </c:pt>
                <c:pt idx="67">
                  <c:v>163721</c:v>
                </c:pt>
                <c:pt idx="68">
                  <c:v>105500</c:v>
                </c:pt>
                <c:pt idx="69">
                  <c:v>134101</c:v>
                </c:pt>
                <c:pt idx="70">
                  <c:v>138623</c:v>
                </c:pt>
                <c:pt idx="71">
                  <c:v>182915</c:v>
                </c:pt>
                <c:pt idx="72">
                  <c:v>144291</c:v>
                </c:pt>
                <c:pt idx="73">
                  <c:v>123896</c:v>
                </c:pt>
                <c:pt idx="74">
                  <c:v>148372</c:v>
                </c:pt>
                <c:pt idx="75">
                  <c:v>124146</c:v>
                </c:pt>
                <c:pt idx="76">
                  <c:v>106706</c:v>
                </c:pt>
                <c:pt idx="77">
                  <c:v>128355</c:v>
                </c:pt>
                <c:pt idx="78">
                  <c:v>123125</c:v>
                </c:pt>
                <c:pt idx="79">
                  <c:v>150132</c:v>
                </c:pt>
                <c:pt idx="80">
                  <c:v>159345</c:v>
                </c:pt>
                <c:pt idx="81">
                  <c:v>158905</c:v>
                </c:pt>
                <c:pt idx="82">
                  <c:v>157986</c:v>
                </c:pt>
                <c:pt idx="83">
                  <c:v>118466</c:v>
                </c:pt>
                <c:pt idx="84">
                  <c:v>163556</c:v>
                </c:pt>
                <c:pt idx="85">
                  <c:v>186962</c:v>
                </c:pt>
                <c:pt idx="86">
                  <c:v>129430</c:v>
                </c:pt>
                <c:pt idx="87">
                  <c:v>205570</c:v>
                </c:pt>
                <c:pt idx="88">
                  <c:v>120528</c:v>
                </c:pt>
                <c:pt idx="89">
                  <c:v>144745</c:v>
                </c:pt>
                <c:pt idx="90">
                  <c:v>132350</c:v>
                </c:pt>
                <c:pt idx="91">
                  <c:v>157306</c:v>
                </c:pt>
                <c:pt idx="92">
                  <c:v>130987</c:v>
                </c:pt>
                <c:pt idx="93">
                  <c:v>163102</c:v>
                </c:pt>
                <c:pt idx="94">
                  <c:v>129253</c:v>
                </c:pt>
                <c:pt idx="95">
                  <c:v>126699</c:v>
                </c:pt>
                <c:pt idx="96">
                  <c:v>136749</c:v>
                </c:pt>
                <c:pt idx="97">
                  <c:v>127095</c:v>
                </c:pt>
                <c:pt idx="98">
                  <c:v>132509</c:v>
                </c:pt>
                <c:pt idx="99">
                  <c:v>111075</c:v>
                </c:pt>
                <c:pt idx="100">
                  <c:v>123864</c:v>
                </c:pt>
                <c:pt idx="101">
                  <c:v>144168</c:v>
                </c:pt>
                <c:pt idx="102">
                  <c:v>165672</c:v>
                </c:pt>
                <c:pt idx="103">
                  <c:v>157136</c:v>
                </c:pt>
                <c:pt idx="104">
                  <c:v>132946</c:v>
                </c:pt>
                <c:pt idx="105">
                  <c:v>145422</c:v>
                </c:pt>
                <c:pt idx="106">
                  <c:v>97777</c:v>
                </c:pt>
                <c:pt idx="107">
                  <c:v>159259</c:v>
                </c:pt>
                <c:pt idx="108">
                  <c:v>153298</c:v>
                </c:pt>
                <c:pt idx="109">
                  <c:v>160007</c:v>
                </c:pt>
                <c:pt idx="110">
                  <c:v>127168</c:v>
                </c:pt>
                <c:pt idx="111">
                  <c:v>139826</c:v>
                </c:pt>
                <c:pt idx="112">
                  <c:v>175073</c:v>
                </c:pt>
                <c:pt idx="113">
                  <c:v>159079</c:v>
                </c:pt>
                <c:pt idx="114">
                  <c:v>131831</c:v>
                </c:pt>
                <c:pt idx="115">
                  <c:v>162533</c:v>
                </c:pt>
                <c:pt idx="116">
                  <c:v>204864</c:v>
                </c:pt>
                <c:pt idx="117">
                  <c:v>195406</c:v>
                </c:pt>
                <c:pt idx="118">
                  <c:v>224390</c:v>
                </c:pt>
                <c:pt idx="119">
                  <c:v>250308</c:v>
                </c:pt>
                <c:pt idx="120">
                  <c:v>203829</c:v>
                </c:pt>
                <c:pt idx="121">
                  <c:v>158197</c:v>
                </c:pt>
                <c:pt idx="122">
                  <c:v>143529</c:v>
                </c:pt>
                <c:pt idx="123">
                  <c:v>194612</c:v>
                </c:pt>
                <c:pt idx="124">
                  <c:v>177399</c:v>
                </c:pt>
                <c:pt idx="125">
                  <c:v>131248</c:v>
                </c:pt>
                <c:pt idx="126">
                  <c:v>154177</c:v>
                </c:pt>
                <c:pt idx="127">
                  <c:v>141994</c:v>
                </c:pt>
                <c:pt idx="128">
                  <c:v>126109</c:v>
                </c:pt>
                <c:pt idx="129">
                  <c:v>145138</c:v>
                </c:pt>
                <c:pt idx="130">
                  <c:v>132643</c:v>
                </c:pt>
                <c:pt idx="131">
                  <c:v>170057</c:v>
                </c:pt>
                <c:pt idx="132">
                  <c:v>163299</c:v>
                </c:pt>
                <c:pt idx="133">
                  <c:v>124718</c:v>
                </c:pt>
                <c:pt idx="134">
                  <c:v>173306</c:v>
                </c:pt>
                <c:pt idx="135">
                  <c:v>155365</c:v>
                </c:pt>
                <c:pt idx="136">
                  <c:v>139856</c:v>
                </c:pt>
                <c:pt idx="137">
                  <c:v>171111</c:v>
                </c:pt>
                <c:pt idx="138">
                  <c:v>177339</c:v>
                </c:pt>
                <c:pt idx="139">
                  <c:v>132890</c:v>
                </c:pt>
                <c:pt idx="140">
                  <c:v>167657</c:v>
                </c:pt>
                <c:pt idx="141">
                  <c:v>166462</c:v>
                </c:pt>
                <c:pt idx="142">
                  <c:v>183768</c:v>
                </c:pt>
                <c:pt idx="143">
                  <c:v>135724</c:v>
                </c:pt>
                <c:pt idx="144">
                  <c:v>174608</c:v>
                </c:pt>
                <c:pt idx="145">
                  <c:v>126889</c:v>
                </c:pt>
                <c:pt idx="146">
                  <c:v>166639</c:v>
                </c:pt>
                <c:pt idx="147">
                  <c:v>119862</c:v>
                </c:pt>
                <c:pt idx="148">
                  <c:v>155786</c:v>
                </c:pt>
                <c:pt idx="149">
                  <c:v>123234</c:v>
                </c:pt>
                <c:pt idx="150">
                  <c:v>145268</c:v>
                </c:pt>
                <c:pt idx="151">
                  <c:v>122888</c:v>
                </c:pt>
                <c:pt idx="152">
                  <c:v>159887</c:v>
                </c:pt>
                <c:pt idx="153">
                  <c:v>165785</c:v>
                </c:pt>
                <c:pt idx="154">
                  <c:v>116371</c:v>
                </c:pt>
                <c:pt idx="155">
                  <c:v>140608</c:v>
                </c:pt>
                <c:pt idx="156">
                  <c:v>103180</c:v>
                </c:pt>
                <c:pt idx="157">
                  <c:v>184355</c:v>
                </c:pt>
                <c:pt idx="158">
                  <c:v>140015</c:v>
                </c:pt>
                <c:pt idx="159">
                  <c:v>204259</c:v>
                </c:pt>
                <c:pt idx="160">
                  <c:v>151079</c:v>
                </c:pt>
                <c:pt idx="161">
                  <c:v>154521</c:v>
                </c:pt>
                <c:pt idx="162">
                  <c:v>160200</c:v>
                </c:pt>
                <c:pt idx="163">
                  <c:v>186278</c:v>
                </c:pt>
                <c:pt idx="164">
                  <c:v>143927</c:v>
                </c:pt>
                <c:pt idx="165">
                  <c:v>172489</c:v>
                </c:pt>
                <c:pt idx="166">
                  <c:v>151133</c:v>
                </c:pt>
                <c:pt idx="167">
                  <c:v>153679</c:v>
                </c:pt>
                <c:pt idx="168">
                  <c:v>109693</c:v>
                </c:pt>
                <c:pt idx="169">
                  <c:v>121758</c:v>
                </c:pt>
                <c:pt idx="170">
                  <c:v>137064</c:v>
                </c:pt>
                <c:pt idx="171">
                  <c:v>121648</c:v>
                </c:pt>
                <c:pt idx="172">
                  <c:v>131152</c:v>
                </c:pt>
                <c:pt idx="173">
                  <c:v>135690</c:v>
                </c:pt>
                <c:pt idx="174">
                  <c:v>101121</c:v>
                </c:pt>
                <c:pt idx="175">
                  <c:v>107154</c:v>
                </c:pt>
                <c:pt idx="176">
                  <c:v>127285</c:v>
                </c:pt>
                <c:pt idx="177">
                  <c:v>103832</c:v>
                </c:pt>
                <c:pt idx="178">
                  <c:v>100657</c:v>
                </c:pt>
                <c:pt idx="179">
                  <c:v>99233</c:v>
                </c:pt>
                <c:pt idx="180">
                  <c:v>156153</c:v>
                </c:pt>
                <c:pt idx="181">
                  <c:v>118474</c:v>
                </c:pt>
                <c:pt idx="182">
                  <c:v>129129</c:v>
                </c:pt>
                <c:pt idx="183">
                  <c:v>160585</c:v>
                </c:pt>
                <c:pt idx="184">
                  <c:v>153967</c:v>
                </c:pt>
                <c:pt idx="185">
                  <c:v>126432</c:v>
                </c:pt>
                <c:pt idx="186">
                  <c:v>154645</c:v>
                </c:pt>
                <c:pt idx="187">
                  <c:v>144841</c:v>
                </c:pt>
                <c:pt idx="188">
                  <c:v>135969</c:v>
                </c:pt>
                <c:pt idx="189">
                  <c:v>137845</c:v>
                </c:pt>
                <c:pt idx="190">
                  <c:v>109486</c:v>
                </c:pt>
                <c:pt idx="191">
                  <c:v>110880</c:v>
                </c:pt>
                <c:pt idx="192">
                  <c:v>141144</c:v>
                </c:pt>
                <c:pt idx="193">
                  <c:v>144294</c:v>
                </c:pt>
                <c:pt idx="194">
                  <c:v>173268</c:v>
                </c:pt>
                <c:pt idx="195">
                  <c:v>159567</c:v>
                </c:pt>
                <c:pt idx="196">
                  <c:v>155734</c:v>
                </c:pt>
                <c:pt idx="197">
                  <c:v>172849</c:v>
                </c:pt>
                <c:pt idx="198">
                  <c:v>146279</c:v>
                </c:pt>
                <c:pt idx="199">
                  <c:v>144046</c:v>
                </c:pt>
                <c:pt idx="200">
                  <c:v>147105</c:v>
                </c:pt>
                <c:pt idx="201">
                  <c:v>185218</c:v>
                </c:pt>
                <c:pt idx="202">
                  <c:v>128284</c:v>
                </c:pt>
                <c:pt idx="203">
                  <c:v>141879</c:v>
                </c:pt>
                <c:pt idx="204">
                  <c:v>133801</c:v>
                </c:pt>
                <c:pt idx="205">
                  <c:v>142536</c:v>
                </c:pt>
                <c:pt idx="206">
                  <c:v>134021</c:v>
                </c:pt>
                <c:pt idx="207">
                  <c:v>144933</c:v>
                </c:pt>
                <c:pt idx="208">
                  <c:v>124190</c:v>
                </c:pt>
                <c:pt idx="209">
                  <c:v>96711</c:v>
                </c:pt>
                <c:pt idx="210">
                  <c:v>128145</c:v>
                </c:pt>
                <c:pt idx="211">
                  <c:v>105004</c:v>
                </c:pt>
                <c:pt idx="212">
                  <c:v>118287</c:v>
                </c:pt>
                <c:pt idx="213">
                  <c:v>112675</c:v>
                </c:pt>
                <c:pt idx="214">
                  <c:v>130975</c:v>
                </c:pt>
                <c:pt idx="215">
                  <c:v>136776</c:v>
                </c:pt>
                <c:pt idx="216">
                  <c:v>144449</c:v>
                </c:pt>
                <c:pt idx="217">
                  <c:v>136548</c:v>
                </c:pt>
                <c:pt idx="218">
                  <c:v>144668</c:v>
                </c:pt>
                <c:pt idx="219">
                  <c:v>158033</c:v>
                </c:pt>
                <c:pt idx="220">
                  <c:v>183863</c:v>
                </c:pt>
                <c:pt idx="221">
                  <c:v>149680</c:v>
                </c:pt>
                <c:pt idx="222">
                  <c:v>157002</c:v>
                </c:pt>
                <c:pt idx="223">
                  <c:v>148598</c:v>
                </c:pt>
                <c:pt idx="224">
                  <c:v>136762</c:v>
                </c:pt>
                <c:pt idx="225">
                  <c:v>141021</c:v>
                </c:pt>
                <c:pt idx="226">
                  <c:v>124116</c:v>
                </c:pt>
                <c:pt idx="227">
                  <c:v>155026</c:v>
                </c:pt>
                <c:pt idx="228">
                  <c:v>188621</c:v>
                </c:pt>
                <c:pt idx="229">
                  <c:v>150940</c:v>
                </c:pt>
                <c:pt idx="230">
                  <c:v>117910</c:v>
                </c:pt>
                <c:pt idx="231">
                  <c:v>143325</c:v>
                </c:pt>
                <c:pt idx="232">
                  <c:v>130577</c:v>
                </c:pt>
                <c:pt idx="233">
                  <c:v>158395</c:v>
                </c:pt>
                <c:pt idx="234">
                  <c:v>129397</c:v>
                </c:pt>
                <c:pt idx="235">
                  <c:v>146952</c:v>
                </c:pt>
                <c:pt idx="236">
                  <c:v>172921</c:v>
                </c:pt>
                <c:pt idx="237">
                  <c:v>160275</c:v>
                </c:pt>
                <c:pt idx="238">
                  <c:v>154596</c:v>
                </c:pt>
                <c:pt idx="239">
                  <c:v>112917</c:v>
                </c:pt>
                <c:pt idx="240">
                  <c:v>141750</c:v>
                </c:pt>
                <c:pt idx="241">
                  <c:v>130769</c:v>
                </c:pt>
                <c:pt idx="242">
                  <c:v>138572</c:v>
                </c:pt>
                <c:pt idx="243">
                  <c:v>94232</c:v>
                </c:pt>
                <c:pt idx="244">
                  <c:v>105435</c:v>
                </c:pt>
                <c:pt idx="245">
                  <c:v>100136</c:v>
                </c:pt>
                <c:pt idx="246">
                  <c:v>119240</c:v>
                </c:pt>
                <c:pt idx="247">
                  <c:v>92448</c:v>
                </c:pt>
                <c:pt idx="248">
                  <c:v>107992</c:v>
                </c:pt>
                <c:pt idx="249">
                  <c:v>97268</c:v>
                </c:pt>
                <c:pt idx="250">
                  <c:v>88133</c:v>
                </c:pt>
                <c:pt idx="251">
                  <c:v>89786</c:v>
                </c:pt>
                <c:pt idx="252">
                  <c:v>79701</c:v>
                </c:pt>
                <c:pt idx="253">
                  <c:v>91623</c:v>
                </c:pt>
                <c:pt idx="254">
                  <c:v>105538</c:v>
                </c:pt>
                <c:pt idx="255">
                  <c:v>107206</c:v>
                </c:pt>
                <c:pt idx="256">
                  <c:v>84300</c:v>
                </c:pt>
                <c:pt idx="257">
                  <c:v>148874</c:v>
                </c:pt>
                <c:pt idx="258">
                  <c:v>130533</c:v>
                </c:pt>
                <c:pt idx="259">
                  <c:v>128958</c:v>
                </c:pt>
                <c:pt idx="260">
                  <c:v>90542</c:v>
                </c:pt>
                <c:pt idx="261">
                  <c:v>142280</c:v>
                </c:pt>
                <c:pt idx="262">
                  <c:v>118371</c:v>
                </c:pt>
                <c:pt idx="263">
                  <c:v>124191</c:v>
                </c:pt>
                <c:pt idx="264">
                  <c:v>153509</c:v>
                </c:pt>
                <c:pt idx="265">
                  <c:v>107537</c:v>
                </c:pt>
                <c:pt idx="266">
                  <c:v>113517</c:v>
                </c:pt>
                <c:pt idx="267">
                  <c:v>102082</c:v>
                </c:pt>
                <c:pt idx="268">
                  <c:v>95020</c:v>
                </c:pt>
                <c:pt idx="269">
                  <c:v>129683</c:v>
                </c:pt>
                <c:pt idx="270">
                  <c:v>117325</c:v>
                </c:pt>
                <c:pt idx="271">
                  <c:v>97527</c:v>
                </c:pt>
                <c:pt idx="272">
                  <c:v>87331</c:v>
                </c:pt>
                <c:pt idx="273">
                  <c:v>102777</c:v>
                </c:pt>
                <c:pt idx="274">
                  <c:v>103339</c:v>
                </c:pt>
                <c:pt idx="275">
                  <c:v>116698</c:v>
                </c:pt>
                <c:pt idx="276">
                  <c:v>116323</c:v>
                </c:pt>
                <c:pt idx="277">
                  <c:v>122852</c:v>
                </c:pt>
                <c:pt idx="278">
                  <c:v>152964</c:v>
                </c:pt>
                <c:pt idx="279">
                  <c:v>104766</c:v>
                </c:pt>
                <c:pt idx="280">
                  <c:v>137214</c:v>
                </c:pt>
                <c:pt idx="281">
                  <c:v>127803</c:v>
                </c:pt>
                <c:pt idx="282">
                  <c:v>199976</c:v>
                </c:pt>
                <c:pt idx="283">
                  <c:v>182306</c:v>
                </c:pt>
                <c:pt idx="284">
                  <c:v>116278</c:v>
                </c:pt>
                <c:pt idx="285">
                  <c:v>100606</c:v>
                </c:pt>
                <c:pt idx="286">
                  <c:v>121300</c:v>
                </c:pt>
                <c:pt idx="287">
                  <c:v>98536</c:v>
                </c:pt>
                <c:pt idx="288">
                  <c:v>149339</c:v>
                </c:pt>
                <c:pt idx="289">
                  <c:v>162172</c:v>
                </c:pt>
                <c:pt idx="290">
                  <c:v>126863</c:v>
                </c:pt>
                <c:pt idx="291">
                  <c:v>134956</c:v>
                </c:pt>
                <c:pt idx="292">
                  <c:v>123571</c:v>
                </c:pt>
                <c:pt idx="293">
                  <c:v>126780</c:v>
                </c:pt>
                <c:pt idx="294">
                  <c:v>103014</c:v>
                </c:pt>
                <c:pt idx="295">
                  <c:v>134344</c:v>
                </c:pt>
                <c:pt idx="296">
                  <c:v>167770</c:v>
                </c:pt>
                <c:pt idx="297">
                  <c:v>149393</c:v>
                </c:pt>
                <c:pt idx="298">
                  <c:v>124735</c:v>
                </c:pt>
                <c:pt idx="299">
                  <c:v>144143</c:v>
                </c:pt>
                <c:pt idx="300">
                  <c:v>137374</c:v>
                </c:pt>
                <c:pt idx="301">
                  <c:v>122026</c:v>
                </c:pt>
                <c:pt idx="302">
                  <c:v>152834</c:v>
                </c:pt>
                <c:pt idx="303">
                  <c:v>154059</c:v>
                </c:pt>
                <c:pt idx="304">
                  <c:v>140797</c:v>
                </c:pt>
                <c:pt idx="305">
                  <c:v>122300</c:v>
                </c:pt>
                <c:pt idx="306">
                  <c:v>102978</c:v>
                </c:pt>
                <c:pt idx="307">
                  <c:v>102456</c:v>
                </c:pt>
                <c:pt idx="308">
                  <c:v>122660</c:v>
                </c:pt>
                <c:pt idx="309">
                  <c:v>129716</c:v>
                </c:pt>
                <c:pt idx="310">
                  <c:v>152398</c:v>
                </c:pt>
                <c:pt idx="311">
                  <c:v>127548</c:v>
                </c:pt>
                <c:pt idx="312">
                  <c:v>114331</c:v>
                </c:pt>
                <c:pt idx="313">
                  <c:v>137357</c:v>
                </c:pt>
                <c:pt idx="314">
                  <c:v>163652</c:v>
                </c:pt>
                <c:pt idx="315">
                  <c:v>163566</c:v>
                </c:pt>
                <c:pt idx="316">
                  <c:v>177118</c:v>
                </c:pt>
                <c:pt idx="317">
                  <c:v>175332</c:v>
                </c:pt>
                <c:pt idx="318">
                  <c:v>165752</c:v>
                </c:pt>
                <c:pt idx="319">
                  <c:v>169388</c:v>
                </c:pt>
                <c:pt idx="320">
                  <c:v>141031</c:v>
                </c:pt>
                <c:pt idx="321">
                  <c:v>123794</c:v>
                </c:pt>
                <c:pt idx="322">
                  <c:v>162789</c:v>
                </c:pt>
                <c:pt idx="323">
                  <c:v>119473</c:v>
                </c:pt>
                <c:pt idx="324">
                  <c:v>132060</c:v>
                </c:pt>
                <c:pt idx="325">
                  <c:v>170520</c:v>
                </c:pt>
                <c:pt idx="326">
                  <c:v>164162</c:v>
                </c:pt>
                <c:pt idx="327">
                  <c:v>104459</c:v>
                </c:pt>
                <c:pt idx="328">
                  <c:v>119054</c:v>
                </c:pt>
                <c:pt idx="329">
                  <c:v>100124</c:v>
                </c:pt>
                <c:pt idx="330">
                  <c:v>116982</c:v>
                </c:pt>
                <c:pt idx="331">
                  <c:v>98575</c:v>
                </c:pt>
                <c:pt idx="332">
                  <c:v>102170</c:v>
                </c:pt>
                <c:pt idx="333">
                  <c:v>119517</c:v>
                </c:pt>
                <c:pt idx="334">
                  <c:v>128645</c:v>
                </c:pt>
                <c:pt idx="335">
                  <c:v>148924</c:v>
                </c:pt>
                <c:pt idx="336">
                  <c:v>130917</c:v>
                </c:pt>
                <c:pt idx="337">
                  <c:v>169877</c:v>
                </c:pt>
                <c:pt idx="338">
                  <c:v>165804</c:v>
                </c:pt>
                <c:pt idx="339">
                  <c:v>177185</c:v>
                </c:pt>
                <c:pt idx="340">
                  <c:v>193890</c:v>
                </c:pt>
                <c:pt idx="341">
                  <c:v>207806</c:v>
                </c:pt>
                <c:pt idx="342">
                  <c:v>224443</c:v>
                </c:pt>
                <c:pt idx="343">
                  <c:v>203928</c:v>
                </c:pt>
                <c:pt idx="344">
                  <c:v>186891</c:v>
                </c:pt>
                <c:pt idx="345">
                  <c:v>213171</c:v>
                </c:pt>
                <c:pt idx="346">
                  <c:v>224394</c:v>
                </c:pt>
                <c:pt idx="347">
                  <c:v>220352</c:v>
                </c:pt>
                <c:pt idx="348">
                  <c:v>148257</c:v>
                </c:pt>
                <c:pt idx="349">
                  <c:v>182540</c:v>
                </c:pt>
                <c:pt idx="350">
                  <c:v>185970</c:v>
                </c:pt>
                <c:pt idx="351">
                  <c:v>213784</c:v>
                </c:pt>
                <c:pt idx="352">
                  <c:v>165192</c:v>
                </c:pt>
                <c:pt idx="353">
                  <c:v>192772</c:v>
                </c:pt>
                <c:pt idx="354">
                  <c:v>166914</c:v>
                </c:pt>
                <c:pt idx="355">
                  <c:v>181770</c:v>
                </c:pt>
                <c:pt idx="356">
                  <c:v>189853</c:v>
                </c:pt>
                <c:pt idx="357">
                  <c:v>173326</c:v>
                </c:pt>
                <c:pt idx="358">
                  <c:v>216924</c:v>
                </c:pt>
                <c:pt idx="359">
                  <c:v>233631</c:v>
                </c:pt>
                <c:pt idx="360">
                  <c:v>198617</c:v>
                </c:pt>
                <c:pt idx="361">
                  <c:v>216000</c:v>
                </c:pt>
                <c:pt idx="362">
                  <c:v>181775</c:v>
                </c:pt>
                <c:pt idx="363">
                  <c:v>178222</c:v>
                </c:pt>
                <c:pt idx="364">
                  <c:v>216507</c:v>
                </c:pt>
                <c:pt idx="365">
                  <c:v>223026</c:v>
                </c:pt>
                <c:pt idx="366">
                  <c:v>203982</c:v>
                </c:pt>
                <c:pt idx="367">
                  <c:v>228488</c:v>
                </c:pt>
                <c:pt idx="368">
                  <c:v>242356</c:v>
                </c:pt>
                <c:pt idx="369">
                  <c:v>203296</c:v>
                </c:pt>
                <c:pt idx="370">
                  <c:v>186363</c:v>
                </c:pt>
                <c:pt idx="371">
                  <c:v>218839</c:v>
                </c:pt>
                <c:pt idx="372">
                  <c:v>169689</c:v>
                </c:pt>
                <c:pt idx="373">
                  <c:v>228397</c:v>
                </c:pt>
                <c:pt idx="374">
                  <c:v>218752</c:v>
                </c:pt>
                <c:pt idx="375">
                  <c:v>197829</c:v>
                </c:pt>
                <c:pt idx="376">
                  <c:v>269119</c:v>
                </c:pt>
                <c:pt idx="377">
                  <c:v>258077</c:v>
                </c:pt>
                <c:pt idx="378">
                  <c:v>272261</c:v>
                </c:pt>
                <c:pt idx="379">
                  <c:v>273772</c:v>
                </c:pt>
                <c:pt idx="380">
                  <c:v>292957</c:v>
                </c:pt>
                <c:pt idx="381">
                  <c:v>295943</c:v>
                </c:pt>
                <c:pt idx="382">
                  <c:v>295480</c:v>
                </c:pt>
                <c:pt idx="383">
                  <c:v>247900</c:v>
                </c:pt>
                <c:pt idx="384">
                  <c:v>231589</c:v>
                </c:pt>
                <c:pt idx="385">
                  <c:v>244556</c:v>
                </c:pt>
                <c:pt idx="386">
                  <c:v>248708</c:v>
                </c:pt>
                <c:pt idx="387">
                  <c:v>266224</c:v>
                </c:pt>
                <c:pt idx="388">
                  <c:v>261303</c:v>
                </c:pt>
                <c:pt idx="389">
                  <c:v>261353</c:v>
                </c:pt>
                <c:pt idx="390">
                  <c:v>285381</c:v>
                </c:pt>
                <c:pt idx="391">
                  <c:v>264731</c:v>
                </c:pt>
                <c:pt idx="392">
                  <c:v>287283</c:v>
                </c:pt>
                <c:pt idx="393">
                  <c:v>287698</c:v>
                </c:pt>
                <c:pt idx="394">
                  <c:v>310125</c:v>
                </c:pt>
                <c:pt idx="395">
                  <c:v>298917</c:v>
                </c:pt>
                <c:pt idx="396">
                  <c:v>294045</c:v>
                </c:pt>
                <c:pt idx="397">
                  <c:v>285324</c:v>
                </c:pt>
                <c:pt idx="398">
                  <c:v>268268</c:v>
                </c:pt>
                <c:pt idx="399">
                  <c:v>291324</c:v>
                </c:pt>
                <c:pt idx="400">
                  <c:v>288662</c:v>
                </c:pt>
                <c:pt idx="401">
                  <c:v>313693</c:v>
                </c:pt>
                <c:pt idx="402">
                  <c:v>298774</c:v>
                </c:pt>
                <c:pt idx="403">
                  <c:v>304689</c:v>
                </c:pt>
                <c:pt idx="404">
                  <c:v>257416</c:v>
                </c:pt>
                <c:pt idx="405">
                  <c:v>237327</c:v>
                </c:pt>
                <c:pt idx="406">
                  <c:v>258718</c:v>
                </c:pt>
                <c:pt idx="407">
                  <c:v>253666</c:v>
                </c:pt>
                <c:pt idx="408">
                  <c:v>271994</c:v>
                </c:pt>
                <c:pt idx="409">
                  <c:v>263325</c:v>
                </c:pt>
                <c:pt idx="410">
                  <c:v>271958</c:v>
                </c:pt>
                <c:pt idx="411">
                  <c:v>291244</c:v>
                </c:pt>
                <c:pt idx="412">
                  <c:v>270160</c:v>
                </c:pt>
                <c:pt idx="413">
                  <c:v>299826</c:v>
                </c:pt>
                <c:pt idx="414">
                  <c:v>284560</c:v>
                </c:pt>
                <c:pt idx="415">
                  <c:v>310744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C9-4A0C-8390-B28595A5165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Pyaterochka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Sheet1!$D$2:$D$417</c:f>
              <c:numCache>
                <c:formatCode>General</c:formatCode>
                <c:ptCount val="416"/>
                <c:pt idx="0">
                  <c:v>36855</c:v>
                </c:pt>
                <c:pt idx="1">
                  <c:v>19298</c:v>
                </c:pt>
                <c:pt idx="2">
                  <c:v>31595</c:v>
                </c:pt>
                <c:pt idx="3">
                  <c:v>38238</c:v>
                </c:pt>
                <c:pt idx="4">
                  <c:v>24076</c:v>
                </c:pt>
                <c:pt idx="5">
                  <c:v>29096</c:v>
                </c:pt>
                <c:pt idx="6">
                  <c:v>19364</c:v>
                </c:pt>
                <c:pt idx="7">
                  <c:v>35193</c:v>
                </c:pt>
                <c:pt idx="8">
                  <c:v>49647</c:v>
                </c:pt>
                <c:pt idx="9">
                  <c:v>27780</c:v>
                </c:pt>
                <c:pt idx="10">
                  <c:v>36071</c:v>
                </c:pt>
                <c:pt idx="11">
                  <c:v>29137</c:v>
                </c:pt>
                <c:pt idx="12">
                  <c:v>52457</c:v>
                </c:pt>
                <c:pt idx="13">
                  <c:v>47924</c:v>
                </c:pt>
                <c:pt idx="14">
                  <c:v>36123</c:v>
                </c:pt>
                <c:pt idx="15">
                  <c:v>49138</c:v>
                </c:pt>
                <c:pt idx="16">
                  <c:v>28972</c:v>
                </c:pt>
                <c:pt idx="17">
                  <c:v>48190</c:v>
                </c:pt>
                <c:pt idx="18">
                  <c:v>31555</c:v>
                </c:pt>
                <c:pt idx="19">
                  <c:v>59655</c:v>
                </c:pt>
                <c:pt idx="20">
                  <c:v>37656</c:v>
                </c:pt>
                <c:pt idx="21">
                  <c:v>26216</c:v>
                </c:pt>
                <c:pt idx="22">
                  <c:v>19871</c:v>
                </c:pt>
                <c:pt idx="23">
                  <c:v>37022</c:v>
                </c:pt>
                <c:pt idx="24">
                  <c:v>49035</c:v>
                </c:pt>
                <c:pt idx="25">
                  <c:v>30287</c:v>
                </c:pt>
                <c:pt idx="26">
                  <c:v>53682</c:v>
                </c:pt>
                <c:pt idx="27">
                  <c:v>47365</c:v>
                </c:pt>
                <c:pt idx="28">
                  <c:v>26004</c:v>
                </c:pt>
                <c:pt idx="29">
                  <c:v>42319</c:v>
                </c:pt>
                <c:pt idx="30">
                  <c:v>20427</c:v>
                </c:pt>
                <c:pt idx="31">
                  <c:v>48398</c:v>
                </c:pt>
                <c:pt idx="32">
                  <c:v>48923</c:v>
                </c:pt>
                <c:pt idx="33">
                  <c:v>64066</c:v>
                </c:pt>
                <c:pt idx="34">
                  <c:v>55701</c:v>
                </c:pt>
                <c:pt idx="35">
                  <c:v>30488</c:v>
                </c:pt>
                <c:pt idx="36">
                  <c:v>76490</c:v>
                </c:pt>
                <c:pt idx="37">
                  <c:v>56127</c:v>
                </c:pt>
                <c:pt idx="38">
                  <c:v>50510</c:v>
                </c:pt>
                <c:pt idx="39">
                  <c:v>58588</c:v>
                </c:pt>
                <c:pt idx="40">
                  <c:v>51243</c:v>
                </c:pt>
                <c:pt idx="41">
                  <c:v>68667</c:v>
                </c:pt>
                <c:pt idx="42">
                  <c:v>44224</c:v>
                </c:pt>
                <c:pt idx="43">
                  <c:v>38808</c:v>
                </c:pt>
                <c:pt idx="44">
                  <c:v>34770</c:v>
                </c:pt>
                <c:pt idx="45">
                  <c:v>54131</c:v>
                </c:pt>
                <c:pt idx="46">
                  <c:v>47753</c:v>
                </c:pt>
                <c:pt idx="47">
                  <c:v>46186</c:v>
                </c:pt>
                <c:pt idx="48">
                  <c:v>26118</c:v>
                </c:pt>
                <c:pt idx="49">
                  <c:v>63038</c:v>
                </c:pt>
                <c:pt idx="50">
                  <c:v>50015</c:v>
                </c:pt>
                <c:pt idx="51">
                  <c:v>73545</c:v>
                </c:pt>
                <c:pt idx="52">
                  <c:v>39981</c:v>
                </c:pt>
                <c:pt idx="53">
                  <c:v>32608</c:v>
                </c:pt>
                <c:pt idx="54">
                  <c:v>57485</c:v>
                </c:pt>
                <c:pt idx="55">
                  <c:v>68721</c:v>
                </c:pt>
                <c:pt idx="56">
                  <c:v>48689</c:v>
                </c:pt>
                <c:pt idx="57">
                  <c:v>62888</c:v>
                </c:pt>
                <c:pt idx="58">
                  <c:v>80279</c:v>
                </c:pt>
                <c:pt idx="59">
                  <c:v>62216</c:v>
                </c:pt>
                <c:pt idx="60">
                  <c:v>64228</c:v>
                </c:pt>
                <c:pt idx="61">
                  <c:v>71502</c:v>
                </c:pt>
                <c:pt idx="62">
                  <c:v>48712</c:v>
                </c:pt>
                <c:pt idx="63">
                  <c:v>39435</c:v>
                </c:pt>
                <c:pt idx="64">
                  <c:v>59608</c:v>
                </c:pt>
                <c:pt idx="65">
                  <c:v>35856</c:v>
                </c:pt>
                <c:pt idx="66">
                  <c:v>49607</c:v>
                </c:pt>
                <c:pt idx="67">
                  <c:v>45231</c:v>
                </c:pt>
                <c:pt idx="68">
                  <c:v>47841</c:v>
                </c:pt>
                <c:pt idx="69">
                  <c:v>48688</c:v>
                </c:pt>
                <c:pt idx="70">
                  <c:v>42502</c:v>
                </c:pt>
                <c:pt idx="71">
                  <c:v>43251</c:v>
                </c:pt>
                <c:pt idx="72">
                  <c:v>46112</c:v>
                </c:pt>
                <c:pt idx="73">
                  <c:v>52072</c:v>
                </c:pt>
                <c:pt idx="74">
                  <c:v>23287</c:v>
                </c:pt>
                <c:pt idx="75">
                  <c:v>60881</c:v>
                </c:pt>
                <c:pt idx="76">
                  <c:v>60051</c:v>
                </c:pt>
                <c:pt idx="77">
                  <c:v>56736</c:v>
                </c:pt>
                <c:pt idx="78">
                  <c:v>54257</c:v>
                </c:pt>
                <c:pt idx="79">
                  <c:v>91160</c:v>
                </c:pt>
                <c:pt idx="80">
                  <c:v>81989</c:v>
                </c:pt>
                <c:pt idx="81">
                  <c:v>57124</c:v>
                </c:pt>
                <c:pt idx="82">
                  <c:v>91092</c:v>
                </c:pt>
                <c:pt idx="83">
                  <c:v>80105</c:v>
                </c:pt>
                <c:pt idx="84">
                  <c:v>93591</c:v>
                </c:pt>
                <c:pt idx="85">
                  <c:v>102102</c:v>
                </c:pt>
                <c:pt idx="86">
                  <c:v>92626</c:v>
                </c:pt>
                <c:pt idx="87">
                  <c:v>75988</c:v>
                </c:pt>
                <c:pt idx="88">
                  <c:v>79323</c:v>
                </c:pt>
                <c:pt idx="89">
                  <c:v>94454</c:v>
                </c:pt>
                <c:pt idx="90">
                  <c:v>89890</c:v>
                </c:pt>
                <c:pt idx="91">
                  <c:v>68404</c:v>
                </c:pt>
                <c:pt idx="92">
                  <c:v>101472</c:v>
                </c:pt>
                <c:pt idx="93">
                  <c:v>103213</c:v>
                </c:pt>
                <c:pt idx="94">
                  <c:v>102361</c:v>
                </c:pt>
                <c:pt idx="95">
                  <c:v>120614</c:v>
                </c:pt>
                <c:pt idx="96">
                  <c:v>59374</c:v>
                </c:pt>
                <c:pt idx="97">
                  <c:v>72873</c:v>
                </c:pt>
                <c:pt idx="98">
                  <c:v>49235</c:v>
                </c:pt>
                <c:pt idx="99">
                  <c:v>70280</c:v>
                </c:pt>
                <c:pt idx="100">
                  <c:v>82867</c:v>
                </c:pt>
                <c:pt idx="101">
                  <c:v>72425</c:v>
                </c:pt>
                <c:pt idx="102">
                  <c:v>91879</c:v>
                </c:pt>
                <c:pt idx="103">
                  <c:v>83764</c:v>
                </c:pt>
                <c:pt idx="104">
                  <c:v>67885</c:v>
                </c:pt>
                <c:pt idx="105">
                  <c:v>49271</c:v>
                </c:pt>
                <c:pt idx="106">
                  <c:v>67602</c:v>
                </c:pt>
                <c:pt idx="107">
                  <c:v>81098</c:v>
                </c:pt>
                <c:pt idx="108">
                  <c:v>75463</c:v>
                </c:pt>
                <c:pt idx="109">
                  <c:v>83664</c:v>
                </c:pt>
                <c:pt idx="110">
                  <c:v>62234</c:v>
                </c:pt>
                <c:pt idx="111">
                  <c:v>100909</c:v>
                </c:pt>
                <c:pt idx="112">
                  <c:v>74159</c:v>
                </c:pt>
                <c:pt idx="113">
                  <c:v>78784</c:v>
                </c:pt>
                <c:pt idx="114">
                  <c:v>89574</c:v>
                </c:pt>
                <c:pt idx="115">
                  <c:v>68138</c:v>
                </c:pt>
                <c:pt idx="116">
                  <c:v>63608</c:v>
                </c:pt>
                <c:pt idx="117">
                  <c:v>78982</c:v>
                </c:pt>
                <c:pt idx="118">
                  <c:v>75521</c:v>
                </c:pt>
                <c:pt idx="119">
                  <c:v>71962</c:v>
                </c:pt>
                <c:pt idx="120">
                  <c:v>84251</c:v>
                </c:pt>
                <c:pt idx="121">
                  <c:v>65088</c:v>
                </c:pt>
                <c:pt idx="122">
                  <c:v>45564</c:v>
                </c:pt>
                <c:pt idx="123">
                  <c:v>55722</c:v>
                </c:pt>
                <c:pt idx="124">
                  <c:v>65544</c:v>
                </c:pt>
                <c:pt idx="125">
                  <c:v>64235</c:v>
                </c:pt>
                <c:pt idx="126">
                  <c:v>67725</c:v>
                </c:pt>
                <c:pt idx="127">
                  <c:v>78544</c:v>
                </c:pt>
                <c:pt idx="128">
                  <c:v>64306</c:v>
                </c:pt>
                <c:pt idx="129">
                  <c:v>68680</c:v>
                </c:pt>
                <c:pt idx="130">
                  <c:v>69426</c:v>
                </c:pt>
                <c:pt idx="131">
                  <c:v>67792</c:v>
                </c:pt>
                <c:pt idx="132">
                  <c:v>71278</c:v>
                </c:pt>
                <c:pt idx="133">
                  <c:v>62669</c:v>
                </c:pt>
                <c:pt idx="134">
                  <c:v>90868</c:v>
                </c:pt>
                <c:pt idx="135">
                  <c:v>91330</c:v>
                </c:pt>
                <c:pt idx="136">
                  <c:v>64525</c:v>
                </c:pt>
                <c:pt idx="137">
                  <c:v>84009</c:v>
                </c:pt>
                <c:pt idx="138">
                  <c:v>66247</c:v>
                </c:pt>
                <c:pt idx="139">
                  <c:v>72836</c:v>
                </c:pt>
                <c:pt idx="140">
                  <c:v>53259</c:v>
                </c:pt>
                <c:pt idx="141">
                  <c:v>64292</c:v>
                </c:pt>
                <c:pt idx="142">
                  <c:v>70953</c:v>
                </c:pt>
                <c:pt idx="143">
                  <c:v>62200</c:v>
                </c:pt>
                <c:pt idx="144">
                  <c:v>69335</c:v>
                </c:pt>
                <c:pt idx="145">
                  <c:v>68403</c:v>
                </c:pt>
                <c:pt idx="146">
                  <c:v>60460</c:v>
                </c:pt>
                <c:pt idx="147">
                  <c:v>62940</c:v>
                </c:pt>
                <c:pt idx="148">
                  <c:v>100646</c:v>
                </c:pt>
                <c:pt idx="149">
                  <c:v>76539</c:v>
                </c:pt>
                <c:pt idx="150">
                  <c:v>63078</c:v>
                </c:pt>
                <c:pt idx="151">
                  <c:v>63452</c:v>
                </c:pt>
                <c:pt idx="152">
                  <c:v>77910</c:v>
                </c:pt>
                <c:pt idx="153">
                  <c:v>67554</c:v>
                </c:pt>
                <c:pt idx="154">
                  <c:v>60288</c:v>
                </c:pt>
                <c:pt idx="155">
                  <c:v>97850</c:v>
                </c:pt>
                <c:pt idx="156">
                  <c:v>111580</c:v>
                </c:pt>
                <c:pt idx="157">
                  <c:v>98242</c:v>
                </c:pt>
                <c:pt idx="158">
                  <c:v>99631</c:v>
                </c:pt>
                <c:pt idx="159">
                  <c:v>66413</c:v>
                </c:pt>
                <c:pt idx="160">
                  <c:v>69288</c:v>
                </c:pt>
                <c:pt idx="161">
                  <c:v>76300</c:v>
                </c:pt>
                <c:pt idx="162">
                  <c:v>73636</c:v>
                </c:pt>
                <c:pt idx="163">
                  <c:v>76670</c:v>
                </c:pt>
                <c:pt idx="164">
                  <c:v>75950</c:v>
                </c:pt>
                <c:pt idx="165">
                  <c:v>85207</c:v>
                </c:pt>
                <c:pt idx="166">
                  <c:v>93724</c:v>
                </c:pt>
                <c:pt idx="167">
                  <c:v>95249</c:v>
                </c:pt>
                <c:pt idx="168">
                  <c:v>84220</c:v>
                </c:pt>
                <c:pt idx="169">
                  <c:v>71565</c:v>
                </c:pt>
                <c:pt idx="170">
                  <c:v>88314</c:v>
                </c:pt>
                <c:pt idx="171">
                  <c:v>79412</c:v>
                </c:pt>
                <c:pt idx="172">
                  <c:v>83636</c:v>
                </c:pt>
                <c:pt idx="173">
                  <c:v>73407</c:v>
                </c:pt>
                <c:pt idx="174">
                  <c:v>81116</c:v>
                </c:pt>
                <c:pt idx="175">
                  <c:v>79070</c:v>
                </c:pt>
                <c:pt idx="176">
                  <c:v>85706</c:v>
                </c:pt>
                <c:pt idx="177">
                  <c:v>83698</c:v>
                </c:pt>
                <c:pt idx="178">
                  <c:v>69528</c:v>
                </c:pt>
                <c:pt idx="179">
                  <c:v>81124</c:v>
                </c:pt>
                <c:pt idx="180">
                  <c:v>79195</c:v>
                </c:pt>
                <c:pt idx="181">
                  <c:v>87772</c:v>
                </c:pt>
                <c:pt idx="182">
                  <c:v>77849</c:v>
                </c:pt>
                <c:pt idx="183">
                  <c:v>98238</c:v>
                </c:pt>
                <c:pt idx="184">
                  <c:v>76253</c:v>
                </c:pt>
                <c:pt idx="185">
                  <c:v>76767</c:v>
                </c:pt>
                <c:pt idx="186">
                  <c:v>79679</c:v>
                </c:pt>
                <c:pt idx="187">
                  <c:v>83201</c:v>
                </c:pt>
                <c:pt idx="188">
                  <c:v>80018</c:v>
                </c:pt>
                <c:pt idx="189">
                  <c:v>58420</c:v>
                </c:pt>
                <c:pt idx="190">
                  <c:v>65752</c:v>
                </c:pt>
                <c:pt idx="191">
                  <c:v>64003</c:v>
                </c:pt>
                <c:pt idx="192">
                  <c:v>64886</c:v>
                </c:pt>
                <c:pt idx="193">
                  <c:v>69331</c:v>
                </c:pt>
                <c:pt idx="194">
                  <c:v>66681</c:v>
                </c:pt>
                <c:pt idx="195">
                  <c:v>88307</c:v>
                </c:pt>
                <c:pt idx="196">
                  <c:v>78420</c:v>
                </c:pt>
                <c:pt idx="197">
                  <c:v>72545</c:v>
                </c:pt>
                <c:pt idx="198">
                  <c:v>58201</c:v>
                </c:pt>
                <c:pt idx="199">
                  <c:v>71992</c:v>
                </c:pt>
                <c:pt idx="200">
                  <c:v>69491</c:v>
                </c:pt>
                <c:pt idx="201">
                  <c:v>65071</c:v>
                </c:pt>
                <c:pt idx="202">
                  <c:v>99908</c:v>
                </c:pt>
                <c:pt idx="203">
                  <c:v>74643</c:v>
                </c:pt>
                <c:pt idx="204">
                  <c:v>82648</c:v>
                </c:pt>
                <c:pt idx="205">
                  <c:v>71575</c:v>
                </c:pt>
                <c:pt idx="206">
                  <c:v>77336</c:v>
                </c:pt>
                <c:pt idx="207">
                  <c:v>72873</c:v>
                </c:pt>
                <c:pt idx="208">
                  <c:v>70899</c:v>
                </c:pt>
                <c:pt idx="209">
                  <c:v>80776</c:v>
                </c:pt>
                <c:pt idx="210">
                  <c:v>72707</c:v>
                </c:pt>
                <c:pt idx="211">
                  <c:v>70755</c:v>
                </c:pt>
                <c:pt idx="212">
                  <c:v>81169</c:v>
                </c:pt>
                <c:pt idx="213">
                  <c:v>62406</c:v>
                </c:pt>
                <c:pt idx="214">
                  <c:v>75896</c:v>
                </c:pt>
                <c:pt idx="215">
                  <c:v>71549</c:v>
                </c:pt>
                <c:pt idx="216">
                  <c:v>82336</c:v>
                </c:pt>
                <c:pt idx="217">
                  <c:v>84094</c:v>
                </c:pt>
                <c:pt idx="218">
                  <c:v>92961</c:v>
                </c:pt>
                <c:pt idx="219">
                  <c:v>85309</c:v>
                </c:pt>
                <c:pt idx="220">
                  <c:v>82471</c:v>
                </c:pt>
                <c:pt idx="221">
                  <c:v>93730</c:v>
                </c:pt>
                <c:pt idx="222">
                  <c:v>57283</c:v>
                </c:pt>
                <c:pt idx="223">
                  <c:v>84575</c:v>
                </c:pt>
                <c:pt idx="224">
                  <c:v>79256</c:v>
                </c:pt>
                <c:pt idx="225">
                  <c:v>67258</c:v>
                </c:pt>
                <c:pt idx="226">
                  <c:v>64542</c:v>
                </c:pt>
                <c:pt idx="227">
                  <c:v>65755</c:v>
                </c:pt>
                <c:pt idx="228">
                  <c:v>66744</c:v>
                </c:pt>
                <c:pt idx="229">
                  <c:v>66238</c:v>
                </c:pt>
                <c:pt idx="230">
                  <c:v>70654</c:v>
                </c:pt>
                <c:pt idx="231">
                  <c:v>80220</c:v>
                </c:pt>
                <c:pt idx="232">
                  <c:v>86474</c:v>
                </c:pt>
                <c:pt idx="233">
                  <c:v>73253</c:v>
                </c:pt>
                <c:pt idx="234">
                  <c:v>84092</c:v>
                </c:pt>
                <c:pt idx="235">
                  <c:v>81027</c:v>
                </c:pt>
                <c:pt idx="236">
                  <c:v>92035</c:v>
                </c:pt>
                <c:pt idx="237">
                  <c:v>92130</c:v>
                </c:pt>
                <c:pt idx="238">
                  <c:v>111092</c:v>
                </c:pt>
                <c:pt idx="239">
                  <c:v>102675</c:v>
                </c:pt>
                <c:pt idx="240">
                  <c:v>107971</c:v>
                </c:pt>
                <c:pt idx="241">
                  <c:v>106364</c:v>
                </c:pt>
                <c:pt idx="242">
                  <c:v>106895</c:v>
                </c:pt>
                <c:pt idx="243">
                  <c:v>52115</c:v>
                </c:pt>
                <c:pt idx="244">
                  <c:v>78570</c:v>
                </c:pt>
                <c:pt idx="245">
                  <c:v>89835</c:v>
                </c:pt>
                <c:pt idx="246">
                  <c:v>81228</c:v>
                </c:pt>
                <c:pt idx="247">
                  <c:v>62276</c:v>
                </c:pt>
                <c:pt idx="248">
                  <c:v>55810</c:v>
                </c:pt>
                <c:pt idx="249">
                  <c:v>70754</c:v>
                </c:pt>
                <c:pt idx="250">
                  <c:v>73467</c:v>
                </c:pt>
                <c:pt idx="251">
                  <c:v>57697</c:v>
                </c:pt>
                <c:pt idx="252">
                  <c:v>64139</c:v>
                </c:pt>
                <c:pt idx="253">
                  <c:v>63381</c:v>
                </c:pt>
                <c:pt idx="254">
                  <c:v>62210</c:v>
                </c:pt>
                <c:pt idx="255">
                  <c:v>94568</c:v>
                </c:pt>
                <c:pt idx="256">
                  <c:v>66716</c:v>
                </c:pt>
                <c:pt idx="257">
                  <c:v>54868</c:v>
                </c:pt>
                <c:pt idx="258">
                  <c:v>69029</c:v>
                </c:pt>
                <c:pt idx="259">
                  <c:v>57265</c:v>
                </c:pt>
                <c:pt idx="260">
                  <c:v>65864</c:v>
                </c:pt>
                <c:pt idx="261">
                  <c:v>81706</c:v>
                </c:pt>
                <c:pt idx="262">
                  <c:v>62448</c:v>
                </c:pt>
                <c:pt idx="263">
                  <c:v>64741</c:v>
                </c:pt>
                <c:pt idx="264">
                  <c:v>77773</c:v>
                </c:pt>
                <c:pt idx="265">
                  <c:v>46334</c:v>
                </c:pt>
                <c:pt idx="266">
                  <c:v>92181</c:v>
                </c:pt>
                <c:pt idx="267">
                  <c:v>80012</c:v>
                </c:pt>
                <c:pt idx="268">
                  <c:v>67700</c:v>
                </c:pt>
                <c:pt idx="269">
                  <c:v>91971</c:v>
                </c:pt>
                <c:pt idx="270">
                  <c:v>85283</c:v>
                </c:pt>
                <c:pt idx="271">
                  <c:v>37187</c:v>
                </c:pt>
                <c:pt idx="272">
                  <c:v>47664</c:v>
                </c:pt>
                <c:pt idx="273">
                  <c:v>52770</c:v>
                </c:pt>
                <c:pt idx="274">
                  <c:v>67058</c:v>
                </c:pt>
                <c:pt idx="275">
                  <c:v>43082</c:v>
                </c:pt>
                <c:pt idx="276">
                  <c:v>60926</c:v>
                </c:pt>
                <c:pt idx="277">
                  <c:v>67825</c:v>
                </c:pt>
                <c:pt idx="278">
                  <c:v>46257</c:v>
                </c:pt>
                <c:pt idx="279">
                  <c:v>42568</c:v>
                </c:pt>
                <c:pt idx="280">
                  <c:v>50184</c:v>
                </c:pt>
                <c:pt idx="281">
                  <c:v>54106</c:v>
                </c:pt>
                <c:pt idx="282">
                  <c:v>49278</c:v>
                </c:pt>
                <c:pt idx="283">
                  <c:v>63296</c:v>
                </c:pt>
                <c:pt idx="284">
                  <c:v>54862</c:v>
                </c:pt>
                <c:pt idx="285">
                  <c:v>65256</c:v>
                </c:pt>
                <c:pt idx="286">
                  <c:v>70884</c:v>
                </c:pt>
                <c:pt idx="287">
                  <c:v>61248</c:v>
                </c:pt>
                <c:pt idx="288">
                  <c:v>118961</c:v>
                </c:pt>
                <c:pt idx="289">
                  <c:v>142584</c:v>
                </c:pt>
                <c:pt idx="290">
                  <c:v>152688</c:v>
                </c:pt>
                <c:pt idx="291">
                  <c:v>134769</c:v>
                </c:pt>
                <c:pt idx="292">
                  <c:v>111126</c:v>
                </c:pt>
                <c:pt idx="293">
                  <c:v>146381</c:v>
                </c:pt>
                <c:pt idx="294">
                  <c:v>106304</c:v>
                </c:pt>
                <c:pt idx="295">
                  <c:v>119388</c:v>
                </c:pt>
                <c:pt idx="296">
                  <c:v>153122</c:v>
                </c:pt>
                <c:pt idx="297">
                  <c:v>98953</c:v>
                </c:pt>
                <c:pt idx="298">
                  <c:v>155685</c:v>
                </c:pt>
                <c:pt idx="299">
                  <c:v>115775</c:v>
                </c:pt>
                <c:pt idx="300">
                  <c:v>145045</c:v>
                </c:pt>
                <c:pt idx="301">
                  <c:v>139598</c:v>
                </c:pt>
                <c:pt idx="302">
                  <c:v>145763</c:v>
                </c:pt>
                <c:pt idx="303">
                  <c:v>143153</c:v>
                </c:pt>
                <c:pt idx="304">
                  <c:v>146858</c:v>
                </c:pt>
                <c:pt idx="305">
                  <c:v>168552</c:v>
                </c:pt>
                <c:pt idx="306">
                  <c:v>84211</c:v>
                </c:pt>
                <c:pt idx="307">
                  <c:v>151241</c:v>
                </c:pt>
                <c:pt idx="308">
                  <c:v>148944</c:v>
                </c:pt>
                <c:pt idx="309">
                  <c:v>131620</c:v>
                </c:pt>
                <c:pt idx="310">
                  <c:v>194015</c:v>
                </c:pt>
                <c:pt idx="311">
                  <c:v>179316</c:v>
                </c:pt>
                <c:pt idx="312">
                  <c:v>207531</c:v>
                </c:pt>
                <c:pt idx="313">
                  <c:v>168846</c:v>
                </c:pt>
                <c:pt idx="314">
                  <c:v>152491</c:v>
                </c:pt>
                <c:pt idx="315">
                  <c:v>174006</c:v>
                </c:pt>
                <c:pt idx="316">
                  <c:v>145951</c:v>
                </c:pt>
                <c:pt idx="317">
                  <c:v>139352</c:v>
                </c:pt>
                <c:pt idx="318">
                  <c:v>144307</c:v>
                </c:pt>
                <c:pt idx="319">
                  <c:v>155688</c:v>
                </c:pt>
                <c:pt idx="320">
                  <c:v>142611</c:v>
                </c:pt>
                <c:pt idx="321">
                  <c:v>167143</c:v>
                </c:pt>
                <c:pt idx="322">
                  <c:v>110861</c:v>
                </c:pt>
                <c:pt idx="323">
                  <c:v>66409</c:v>
                </c:pt>
                <c:pt idx="324">
                  <c:v>73891</c:v>
                </c:pt>
                <c:pt idx="325">
                  <c:v>86517</c:v>
                </c:pt>
                <c:pt idx="326">
                  <c:v>142184</c:v>
                </c:pt>
                <c:pt idx="327">
                  <c:v>174763</c:v>
                </c:pt>
                <c:pt idx="328">
                  <c:v>182749</c:v>
                </c:pt>
                <c:pt idx="329">
                  <c:v>73038</c:v>
                </c:pt>
                <c:pt idx="330">
                  <c:v>148547</c:v>
                </c:pt>
                <c:pt idx="331">
                  <c:v>90162</c:v>
                </c:pt>
                <c:pt idx="332">
                  <c:v>147998</c:v>
                </c:pt>
                <c:pt idx="333">
                  <c:v>157777</c:v>
                </c:pt>
                <c:pt idx="334">
                  <c:v>235870</c:v>
                </c:pt>
                <c:pt idx="335">
                  <c:v>141357</c:v>
                </c:pt>
                <c:pt idx="336">
                  <c:v>177532</c:v>
                </c:pt>
                <c:pt idx="337">
                  <c:v>238301</c:v>
                </c:pt>
                <c:pt idx="338">
                  <c:v>107262</c:v>
                </c:pt>
                <c:pt idx="339">
                  <c:v>191513</c:v>
                </c:pt>
                <c:pt idx="340">
                  <c:v>219074</c:v>
                </c:pt>
                <c:pt idx="341">
                  <c:v>106534</c:v>
                </c:pt>
                <c:pt idx="342">
                  <c:v>199692</c:v>
                </c:pt>
                <c:pt idx="343">
                  <c:v>156765</c:v>
                </c:pt>
                <c:pt idx="344">
                  <c:v>136841</c:v>
                </c:pt>
                <c:pt idx="345">
                  <c:v>181972</c:v>
                </c:pt>
                <c:pt idx="346">
                  <c:v>153965</c:v>
                </c:pt>
                <c:pt idx="347">
                  <c:v>120025</c:v>
                </c:pt>
                <c:pt idx="348">
                  <c:v>178642</c:v>
                </c:pt>
                <c:pt idx="349">
                  <c:v>183650</c:v>
                </c:pt>
                <c:pt idx="350">
                  <c:v>190373</c:v>
                </c:pt>
                <c:pt idx="351">
                  <c:v>217386</c:v>
                </c:pt>
                <c:pt idx="352">
                  <c:v>169069</c:v>
                </c:pt>
                <c:pt idx="353">
                  <c:v>143184</c:v>
                </c:pt>
                <c:pt idx="354">
                  <c:v>189257</c:v>
                </c:pt>
                <c:pt idx="355">
                  <c:v>188886</c:v>
                </c:pt>
                <c:pt idx="356">
                  <c:v>203644</c:v>
                </c:pt>
                <c:pt idx="357">
                  <c:v>104397</c:v>
                </c:pt>
                <c:pt idx="358">
                  <c:v>240537</c:v>
                </c:pt>
                <c:pt idx="359">
                  <c:v>218005</c:v>
                </c:pt>
                <c:pt idx="360">
                  <c:v>190839</c:v>
                </c:pt>
                <c:pt idx="361">
                  <c:v>207715</c:v>
                </c:pt>
                <c:pt idx="362">
                  <c:v>153466</c:v>
                </c:pt>
                <c:pt idx="363">
                  <c:v>169377</c:v>
                </c:pt>
                <c:pt idx="364">
                  <c:v>178057</c:v>
                </c:pt>
                <c:pt idx="365">
                  <c:v>153693</c:v>
                </c:pt>
                <c:pt idx="366">
                  <c:v>159424</c:v>
                </c:pt>
                <c:pt idx="367">
                  <c:v>144882</c:v>
                </c:pt>
                <c:pt idx="368">
                  <c:v>147569</c:v>
                </c:pt>
                <c:pt idx="369">
                  <c:v>146715</c:v>
                </c:pt>
                <c:pt idx="370">
                  <c:v>146325</c:v>
                </c:pt>
                <c:pt idx="371">
                  <c:v>134601</c:v>
                </c:pt>
                <c:pt idx="372">
                  <c:v>72348</c:v>
                </c:pt>
                <c:pt idx="373">
                  <c:v>72150</c:v>
                </c:pt>
                <c:pt idx="374">
                  <c:v>169336</c:v>
                </c:pt>
                <c:pt idx="375">
                  <c:v>144191</c:v>
                </c:pt>
                <c:pt idx="376">
                  <c:v>153343</c:v>
                </c:pt>
                <c:pt idx="377">
                  <c:v>147516</c:v>
                </c:pt>
                <c:pt idx="378">
                  <c:v>140006</c:v>
                </c:pt>
                <c:pt idx="379">
                  <c:v>147885</c:v>
                </c:pt>
                <c:pt idx="380">
                  <c:v>138671</c:v>
                </c:pt>
                <c:pt idx="381">
                  <c:v>135340</c:v>
                </c:pt>
                <c:pt idx="382">
                  <c:v>144770</c:v>
                </c:pt>
                <c:pt idx="383">
                  <c:v>130648</c:v>
                </c:pt>
                <c:pt idx="384">
                  <c:v>127356</c:v>
                </c:pt>
                <c:pt idx="385">
                  <c:v>120453</c:v>
                </c:pt>
                <c:pt idx="386">
                  <c:v>127392</c:v>
                </c:pt>
                <c:pt idx="387">
                  <c:v>113604</c:v>
                </c:pt>
                <c:pt idx="388">
                  <c:v>116912</c:v>
                </c:pt>
                <c:pt idx="389">
                  <c:v>127092</c:v>
                </c:pt>
                <c:pt idx="390">
                  <c:v>159591</c:v>
                </c:pt>
                <c:pt idx="391">
                  <c:v>152985</c:v>
                </c:pt>
                <c:pt idx="392">
                  <c:v>144970</c:v>
                </c:pt>
                <c:pt idx="393">
                  <c:v>151505</c:v>
                </c:pt>
                <c:pt idx="394">
                  <c:v>134707</c:v>
                </c:pt>
                <c:pt idx="395">
                  <c:v>141841</c:v>
                </c:pt>
                <c:pt idx="396">
                  <c:v>150130</c:v>
                </c:pt>
                <c:pt idx="397">
                  <c:v>159251</c:v>
                </c:pt>
                <c:pt idx="398">
                  <c:v>155280</c:v>
                </c:pt>
                <c:pt idx="399">
                  <c:v>150078</c:v>
                </c:pt>
                <c:pt idx="400">
                  <c:v>148400</c:v>
                </c:pt>
                <c:pt idx="401">
                  <c:v>136535</c:v>
                </c:pt>
                <c:pt idx="402">
                  <c:v>142048</c:v>
                </c:pt>
                <c:pt idx="403">
                  <c:v>149994</c:v>
                </c:pt>
                <c:pt idx="404">
                  <c:v>199908</c:v>
                </c:pt>
                <c:pt idx="405">
                  <c:v>196775</c:v>
                </c:pt>
                <c:pt idx="406">
                  <c:v>192220</c:v>
                </c:pt>
                <c:pt idx="407">
                  <c:v>191174</c:v>
                </c:pt>
                <c:pt idx="408">
                  <c:v>179046</c:v>
                </c:pt>
                <c:pt idx="409">
                  <c:v>186738</c:v>
                </c:pt>
                <c:pt idx="410">
                  <c:v>191409</c:v>
                </c:pt>
                <c:pt idx="411">
                  <c:v>147209</c:v>
                </c:pt>
                <c:pt idx="412">
                  <c:v>148874</c:v>
                </c:pt>
                <c:pt idx="413">
                  <c:v>147933</c:v>
                </c:pt>
                <c:pt idx="414">
                  <c:v>149371</c:v>
                </c:pt>
                <c:pt idx="415">
                  <c:v>140139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EAE-4952-9B7B-F6BAB021C30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Yandex Lavka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Sheet1!$E$2:$E$417</c:f>
              <c:numCache>
                <c:formatCode>General</c:formatCode>
                <c:ptCount val="416"/>
                <c:pt idx="0">
                  <c:v>2278</c:v>
                </c:pt>
                <c:pt idx="1">
                  <c:v>1901</c:v>
                </c:pt>
                <c:pt idx="2">
                  <c:v>2356</c:v>
                </c:pt>
                <c:pt idx="3">
                  <c:v>1759</c:v>
                </c:pt>
                <c:pt idx="4">
                  <c:v>1707</c:v>
                </c:pt>
                <c:pt idx="5">
                  <c:v>2321</c:v>
                </c:pt>
                <c:pt idx="6">
                  <c:v>1854</c:v>
                </c:pt>
                <c:pt idx="7">
                  <c:v>2640</c:v>
                </c:pt>
                <c:pt idx="8">
                  <c:v>2777</c:v>
                </c:pt>
                <c:pt idx="9">
                  <c:v>3046</c:v>
                </c:pt>
                <c:pt idx="10">
                  <c:v>2048</c:v>
                </c:pt>
                <c:pt idx="11">
                  <c:v>2015</c:v>
                </c:pt>
                <c:pt idx="12">
                  <c:v>2348</c:v>
                </c:pt>
                <c:pt idx="13">
                  <c:v>1905</c:v>
                </c:pt>
                <c:pt idx="14">
                  <c:v>2652</c:v>
                </c:pt>
                <c:pt idx="15">
                  <c:v>2802</c:v>
                </c:pt>
                <c:pt idx="16">
                  <c:v>3096</c:v>
                </c:pt>
                <c:pt idx="17">
                  <c:v>2106</c:v>
                </c:pt>
                <c:pt idx="18">
                  <c:v>2076</c:v>
                </c:pt>
                <c:pt idx="19">
                  <c:v>1856</c:v>
                </c:pt>
                <c:pt idx="20">
                  <c:v>1939</c:v>
                </c:pt>
                <c:pt idx="21">
                  <c:v>2267</c:v>
                </c:pt>
                <c:pt idx="22">
                  <c:v>2162</c:v>
                </c:pt>
                <c:pt idx="23">
                  <c:v>2383</c:v>
                </c:pt>
                <c:pt idx="24">
                  <c:v>1952</c:v>
                </c:pt>
                <c:pt idx="25">
                  <c:v>1928</c:v>
                </c:pt>
                <c:pt idx="26">
                  <c:v>3154</c:v>
                </c:pt>
                <c:pt idx="27">
                  <c:v>3263</c:v>
                </c:pt>
                <c:pt idx="28">
                  <c:v>3851</c:v>
                </c:pt>
                <c:pt idx="29">
                  <c:v>3657</c:v>
                </c:pt>
                <c:pt idx="30">
                  <c:v>3966</c:v>
                </c:pt>
                <c:pt idx="31">
                  <c:v>3298</c:v>
                </c:pt>
                <c:pt idx="32">
                  <c:v>3276</c:v>
                </c:pt>
                <c:pt idx="33">
                  <c:v>2470</c:v>
                </c:pt>
                <c:pt idx="34">
                  <c:v>2506</c:v>
                </c:pt>
                <c:pt idx="35">
                  <c:v>2582</c:v>
                </c:pt>
                <c:pt idx="36">
                  <c:v>2428</c:v>
                </c:pt>
                <c:pt idx="37">
                  <c:v>2554</c:v>
                </c:pt>
                <c:pt idx="38">
                  <c:v>2382</c:v>
                </c:pt>
                <c:pt idx="39">
                  <c:v>2407</c:v>
                </c:pt>
                <c:pt idx="40">
                  <c:v>3382</c:v>
                </c:pt>
                <c:pt idx="41">
                  <c:v>3981</c:v>
                </c:pt>
                <c:pt idx="42">
                  <c:v>3916</c:v>
                </c:pt>
                <c:pt idx="43">
                  <c:v>3377</c:v>
                </c:pt>
                <c:pt idx="44">
                  <c:v>3627</c:v>
                </c:pt>
                <c:pt idx="45">
                  <c:v>3554</c:v>
                </c:pt>
                <c:pt idx="46">
                  <c:v>4192</c:v>
                </c:pt>
                <c:pt idx="47">
                  <c:v>2070</c:v>
                </c:pt>
                <c:pt idx="48">
                  <c:v>2604</c:v>
                </c:pt>
                <c:pt idx="49">
                  <c:v>2543</c:v>
                </c:pt>
                <c:pt idx="50">
                  <c:v>2028</c:v>
                </c:pt>
                <c:pt idx="51">
                  <c:v>2630</c:v>
                </c:pt>
                <c:pt idx="52">
                  <c:v>2381</c:v>
                </c:pt>
                <c:pt idx="53">
                  <c:v>2745</c:v>
                </c:pt>
                <c:pt idx="54">
                  <c:v>3514</c:v>
                </c:pt>
                <c:pt idx="55">
                  <c:v>4449</c:v>
                </c:pt>
                <c:pt idx="56">
                  <c:v>4944</c:v>
                </c:pt>
                <c:pt idx="57">
                  <c:v>3959</c:v>
                </c:pt>
                <c:pt idx="58">
                  <c:v>5218</c:v>
                </c:pt>
                <c:pt idx="59">
                  <c:v>4144</c:v>
                </c:pt>
                <c:pt idx="60">
                  <c:v>4860</c:v>
                </c:pt>
                <c:pt idx="61">
                  <c:v>3318</c:v>
                </c:pt>
                <c:pt idx="62">
                  <c:v>4395</c:v>
                </c:pt>
                <c:pt idx="63">
                  <c:v>4713</c:v>
                </c:pt>
                <c:pt idx="64">
                  <c:v>3813</c:v>
                </c:pt>
                <c:pt idx="65">
                  <c:v>4690</c:v>
                </c:pt>
                <c:pt idx="66">
                  <c:v>3711</c:v>
                </c:pt>
                <c:pt idx="67">
                  <c:v>4507</c:v>
                </c:pt>
                <c:pt idx="68">
                  <c:v>4911</c:v>
                </c:pt>
                <c:pt idx="69">
                  <c:v>7138</c:v>
                </c:pt>
                <c:pt idx="70">
                  <c:v>7248</c:v>
                </c:pt>
                <c:pt idx="71">
                  <c:v>6737</c:v>
                </c:pt>
                <c:pt idx="72">
                  <c:v>6862</c:v>
                </c:pt>
                <c:pt idx="73">
                  <c:v>6059</c:v>
                </c:pt>
                <c:pt idx="74">
                  <c:v>6718</c:v>
                </c:pt>
                <c:pt idx="75">
                  <c:v>6437</c:v>
                </c:pt>
                <c:pt idx="76">
                  <c:v>9603</c:v>
                </c:pt>
                <c:pt idx="77">
                  <c:v>8161</c:v>
                </c:pt>
                <c:pt idx="78">
                  <c:v>10420</c:v>
                </c:pt>
                <c:pt idx="79">
                  <c:v>8250</c:v>
                </c:pt>
                <c:pt idx="80">
                  <c:v>8013</c:v>
                </c:pt>
                <c:pt idx="81">
                  <c:v>10273</c:v>
                </c:pt>
                <c:pt idx="82">
                  <c:v>6144</c:v>
                </c:pt>
                <c:pt idx="83">
                  <c:v>7715</c:v>
                </c:pt>
                <c:pt idx="84">
                  <c:v>7205</c:v>
                </c:pt>
                <c:pt idx="85">
                  <c:v>9247</c:v>
                </c:pt>
                <c:pt idx="86">
                  <c:v>8109</c:v>
                </c:pt>
                <c:pt idx="87">
                  <c:v>7314</c:v>
                </c:pt>
                <c:pt idx="88">
                  <c:v>9798</c:v>
                </c:pt>
                <c:pt idx="89">
                  <c:v>4272</c:v>
                </c:pt>
                <c:pt idx="90">
                  <c:v>5741</c:v>
                </c:pt>
                <c:pt idx="91">
                  <c:v>5675</c:v>
                </c:pt>
                <c:pt idx="92">
                  <c:v>6181</c:v>
                </c:pt>
                <c:pt idx="93">
                  <c:v>5686</c:v>
                </c:pt>
                <c:pt idx="94">
                  <c:v>5803</c:v>
                </c:pt>
                <c:pt idx="95">
                  <c:v>7048</c:v>
                </c:pt>
                <c:pt idx="96">
                  <c:v>5767</c:v>
                </c:pt>
                <c:pt idx="97">
                  <c:v>7241</c:v>
                </c:pt>
                <c:pt idx="98">
                  <c:v>6969</c:v>
                </c:pt>
                <c:pt idx="99">
                  <c:v>7731</c:v>
                </c:pt>
                <c:pt idx="100">
                  <c:v>7232</c:v>
                </c:pt>
                <c:pt idx="101">
                  <c:v>7029</c:v>
                </c:pt>
                <c:pt idx="102">
                  <c:v>8542</c:v>
                </c:pt>
                <c:pt idx="103">
                  <c:v>3814</c:v>
                </c:pt>
                <c:pt idx="104">
                  <c:v>4625</c:v>
                </c:pt>
                <c:pt idx="105">
                  <c:v>4516</c:v>
                </c:pt>
                <c:pt idx="106">
                  <c:v>5284</c:v>
                </c:pt>
                <c:pt idx="107">
                  <c:v>4969</c:v>
                </c:pt>
                <c:pt idx="108">
                  <c:v>4547</c:v>
                </c:pt>
                <c:pt idx="109">
                  <c:v>5533</c:v>
                </c:pt>
                <c:pt idx="110">
                  <c:v>3111</c:v>
                </c:pt>
                <c:pt idx="111">
                  <c:v>3908</c:v>
                </c:pt>
                <c:pt idx="112">
                  <c:v>3509</c:v>
                </c:pt>
                <c:pt idx="113">
                  <c:v>4006</c:v>
                </c:pt>
                <c:pt idx="114">
                  <c:v>3886</c:v>
                </c:pt>
                <c:pt idx="115">
                  <c:v>3549</c:v>
                </c:pt>
                <c:pt idx="116">
                  <c:v>4548</c:v>
                </c:pt>
                <c:pt idx="117">
                  <c:v>3978</c:v>
                </c:pt>
                <c:pt idx="118">
                  <c:v>5351</c:v>
                </c:pt>
                <c:pt idx="119">
                  <c:v>5155</c:v>
                </c:pt>
                <c:pt idx="120">
                  <c:v>5762</c:v>
                </c:pt>
                <c:pt idx="121">
                  <c:v>5525</c:v>
                </c:pt>
                <c:pt idx="122">
                  <c:v>69891</c:v>
                </c:pt>
                <c:pt idx="123">
                  <c:v>90017</c:v>
                </c:pt>
                <c:pt idx="124">
                  <c:v>29564</c:v>
                </c:pt>
                <c:pt idx="125">
                  <c:v>48432</c:v>
                </c:pt>
                <c:pt idx="126">
                  <c:v>34681</c:v>
                </c:pt>
                <c:pt idx="127">
                  <c:v>39730</c:v>
                </c:pt>
                <c:pt idx="128">
                  <c:v>34876</c:v>
                </c:pt>
                <c:pt idx="129">
                  <c:v>48665</c:v>
                </c:pt>
                <c:pt idx="130">
                  <c:v>53764</c:v>
                </c:pt>
                <c:pt idx="131">
                  <c:v>57749</c:v>
                </c:pt>
                <c:pt idx="132">
                  <c:v>58385</c:v>
                </c:pt>
                <c:pt idx="133">
                  <c:v>52020</c:v>
                </c:pt>
                <c:pt idx="134">
                  <c:v>59628</c:v>
                </c:pt>
                <c:pt idx="135">
                  <c:v>45097</c:v>
                </c:pt>
                <c:pt idx="136">
                  <c:v>32107</c:v>
                </c:pt>
                <c:pt idx="137">
                  <c:v>72222</c:v>
                </c:pt>
                <c:pt idx="138">
                  <c:v>44276</c:v>
                </c:pt>
                <c:pt idx="139">
                  <c:v>35803</c:v>
                </c:pt>
                <c:pt idx="140">
                  <c:v>45084</c:v>
                </c:pt>
                <c:pt idx="141">
                  <c:v>50771</c:v>
                </c:pt>
                <c:pt idx="142">
                  <c:v>40676</c:v>
                </c:pt>
                <c:pt idx="143">
                  <c:v>50358</c:v>
                </c:pt>
                <c:pt idx="144">
                  <c:v>41746</c:v>
                </c:pt>
                <c:pt idx="145">
                  <c:v>34875</c:v>
                </c:pt>
                <c:pt idx="146">
                  <c:v>23375</c:v>
                </c:pt>
                <c:pt idx="147">
                  <c:v>31390</c:v>
                </c:pt>
                <c:pt idx="148">
                  <c:v>40448</c:v>
                </c:pt>
                <c:pt idx="149">
                  <c:v>43608</c:v>
                </c:pt>
                <c:pt idx="150">
                  <c:v>40010</c:v>
                </c:pt>
                <c:pt idx="151">
                  <c:v>43394</c:v>
                </c:pt>
                <c:pt idx="152">
                  <c:v>22559</c:v>
                </c:pt>
                <c:pt idx="153">
                  <c:v>32432</c:v>
                </c:pt>
                <c:pt idx="154">
                  <c:v>32385</c:v>
                </c:pt>
                <c:pt idx="155">
                  <c:v>28189</c:v>
                </c:pt>
                <c:pt idx="156">
                  <c:v>20879</c:v>
                </c:pt>
                <c:pt idx="157">
                  <c:v>27952</c:v>
                </c:pt>
                <c:pt idx="158">
                  <c:v>39776</c:v>
                </c:pt>
                <c:pt idx="159">
                  <c:v>32901</c:v>
                </c:pt>
                <c:pt idx="160">
                  <c:v>29074</c:v>
                </c:pt>
                <c:pt idx="161">
                  <c:v>35794</c:v>
                </c:pt>
                <c:pt idx="162">
                  <c:v>35904</c:v>
                </c:pt>
                <c:pt idx="163">
                  <c:v>29152</c:v>
                </c:pt>
                <c:pt idx="164">
                  <c:v>31463</c:v>
                </c:pt>
                <c:pt idx="165">
                  <c:v>29263</c:v>
                </c:pt>
                <c:pt idx="166">
                  <c:v>34898</c:v>
                </c:pt>
                <c:pt idx="167">
                  <c:v>39651</c:v>
                </c:pt>
                <c:pt idx="168">
                  <c:v>49701</c:v>
                </c:pt>
                <c:pt idx="169">
                  <c:v>47149</c:v>
                </c:pt>
                <c:pt idx="170">
                  <c:v>52144</c:v>
                </c:pt>
                <c:pt idx="171">
                  <c:v>57800</c:v>
                </c:pt>
                <c:pt idx="172">
                  <c:v>26569</c:v>
                </c:pt>
                <c:pt idx="173">
                  <c:v>44025</c:v>
                </c:pt>
                <c:pt idx="174">
                  <c:v>48145</c:v>
                </c:pt>
                <c:pt idx="175">
                  <c:v>38247</c:v>
                </c:pt>
                <c:pt idx="176">
                  <c:v>43176</c:v>
                </c:pt>
                <c:pt idx="177">
                  <c:v>38307</c:v>
                </c:pt>
                <c:pt idx="178">
                  <c:v>52833</c:v>
                </c:pt>
                <c:pt idx="179">
                  <c:v>50759</c:v>
                </c:pt>
                <c:pt idx="180">
                  <c:v>44615</c:v>
                </c:pt>
                <c:pt idx="181">
                  <c:v>47993</c:v>
                </c:pt>
                <c:pt idx="182">
                  <c:v>43294</c:v>
                </c:pt>
                <c:pt idx="183">
                  <c:v>45755</c:v>
                </c:pt>
                <c:pt idx="184">
                  <c:v>45484</c:v>
                </c:pt>
                <c:pt idx="185">
                  <c:v>48138</c:v>
                </c:pt>
                <c:pt idx="186">
                  <c:v>55396</c:v>
                </c:pt>
                <c:pt idx="187">
                  <c:v>32051</c:v>
                </c:pt>
                <c:pt idx="188">
                  <c:v>52783</c:v>
                </c:pt>
                <c:pt idx="189">
                  <c:v>42538</c:v>
                </c:pt>
                <c:pt idx="190">
                  <c:v>44523</c:v>
                </c:pt>
                <c:pt idx="191">
                  <c:v>46271</c:v>
                </c:pt>
                <c:pt idx="192">
                  <c:v>46532</c:v>
                </c:pt>
                <c:pt idx="193">
                  <c:v>48724</c:v>
                </c:pt>
                <c:pt idx="194">
                  <c:v>2867</c:v>
                </c:pt>
                <c:pt idx="195">
                  <c:v>5164</c:v>
                </c:pt>
                <c:pt idx="196">
                  <c:v>5109</c:v>
                </c:pt>
                <c:pt idx="197">
                  <c:v>5466</c:v>
                </c:pt>
                <c:pt idx="198">
                  <c:v>5271</c:v>
                </c:pt>
                <c:pt idx="199">
                  <c:v>5246</c:v>
                </c:pt>
                <c:pt idx="200">
                  <c:v>4584</c:v>
                </c:pt>
                <c:pt idx="201">
                  <c:v>27932</c:v>
                </c:pt>
                <c:pt idx="202">
                  <c:v>33657</c:v>
                </c:pt>
                <c:pt idx="203">
                  <c:v>44356</c:v>
                </c:pt>
                <c:pt idx="204">
                  <c:v>48355</c:v>
                </c:pt>
                <c:pt idx="205">
                  <c:v>39202</c:v>
                </c:pt>
                <c:pt idx="206">
                  <c:v>46660</c:v>
                </c:pt>
                <c:pt idx="207">
                  <c:v>51392</c:v>
                </c:pt>
                <c:pt idx="208">
                  <c:v>48941</c:v>
                </c:pt>
                <c:pt idx="209">
                  <c:v>47510</c:v>
                </c:pt>
                <c:pt idx="210">
                  <c:v>68132</c:v>
                </c:pt>
                <c:pt idx="211">
                  <c:v>59057</c:v>
                </c:pt>
                <c:pt idx="212">
                  <c:v>51814</c:v>
                </c:pt>
                <c:pt idx="213">
                  <c:v>52051</c:v>
                </c:pt>
                <c:pt idx="214">
                  <c:v>53562</c:v>
                </c:pt>
                <c:pt idx="215">
                  <c:v>37478</c:v>
                </c:pt>
                <c:pt idx="216">
                  <c:v>33482</c:v>
                </c:pt>
                <c:pt idx="217">
                  <c:v>41362</c:v>
                </c:pt>
                <c:pt idx="218">
                  <c:v>35043</c:v>
                </c:pt>
                <c:pt idx="219">
                  <c:v>52159</c:v>
                </c:pt>
                <c:pt idx="220">
                  <c:v>41597</c:v>
                </c:pt>
                <c:pt idx="221">
                  <c:v>48746</c:v>
                </c:pt>
                <c:pt idx="222">
                  <c:v>62776</c:v>
                </c:pt>
                <c:pt idx="223">
                  <c:v>46185</c:v>
                </c:pt>
                <c:pt idx="224">
                  <c:v>35678</c:v>
                </c:pt>
                <c:pt idx="225">
                  <c:v>53468</c:v>
                </c:pt>
                <c:pt idx="226">
                  <c:v>59392</c:v>
                </c:pt>
                <c:pt idx="227">
                  <c:v>61188</c:v>
                </c:pt>
                <c:pt idx="228">
                  <c:v>40111</c:v>
                </c:pt>
                <c:pt idx="229">
                  <c:v>48355</c:v>
                </c:pt>
                <c:pt idx="230">
                  <c:v>26384</c:v>
                </c:pt>
                <c:pt idx="231">
                  <c:v>28183</c:v>
                </c:pt>
                <c:pt idx="232">
                  <c:v>47062</c:v>
                </c:pt>
                <c:pt idx="233">
                  <c:v>40517</c:v>
                </c:pt>
                <c:pt idx="234">
                  <c:v>41491</c:v>
                </c:pt>
                <c:pt idx="235">
                  <c:v>37072</c:v>
                </c:pt>
                <c:pt idx="236">
                  <c:v>32928</c:v>
                </c:pt>
                <c:pt idx="237">
                  <c:v>29202</c:v>
                </c:pt>
                <c:pt idx="238">
                  <c:v>40377</c:v>
                </c:pt>
                <c:pt idx="239">
                  <c:v>36349</c:v>
                </c:pt>
                <c:pt idx="240">
                  <c:v>50097</c:v>
                </c:pt>
                <c:pt idx="241">
                  <c:v>38530</c:v>
                </c:pt>
                <c:pt idx="242">
                  <c:v>39943</c:v>
                </c:pt>
                <c:pt idx="243">
                  <c:v>73317</c:v>
                </c:pt>
                <c:pt idx="244">
                  <c:v>62232</c:v>
                </c:pt>
                <c:pt idx="245">
                  <c:v>51658</c:v>
                </c:pt>
                <c:pt idx="246">
                  <c:v>64576</c:v>
                </c:pt>
                <c:pt idx="247">
                  <c:v>52515</c:v>
                </c:pt>
                <c:pt idx="248">
                  <c:v>51877</c:v>
                </c:pt>
                <c:pt idx="249">
                  <c:v>45075</c:v>
                </c:pt>
                <c:pt idx="250">
                  <c:v>37597</c:v>
                </c:pt>
                <c:pt idx="251">
                  <c:v>39764</c:v>
                </c:pt>
                <c:pt idx="252">
                  <c:v>42377</c:v>
                </c:pt>
                <c:pt idx="253">
                  <c:v>49392</c:v>
                </c:pt>
                <c:pt idx="254">
                  <c:v>42280</c:v>
                </c:pt>
                <c:pt idx="255">
                  <c:v>47920</c:v>
                </c:pt>
                <c:pt idx="256">
                  <c:v>26229</c:v>
                </c:pt>
                <c:pt idx="257">
                  <c:v>24865</c:v>
                </c:pt>
                <c:pt idx="258">
                  <c:v>31455</c:v>
                </c:pt>
                <c:pt idx="259">
                  <c:v>36063</c:v>
                </c:pt>
                <c:pt idx="260">
                  <c:v>35740</c:v>
                </c:pt>
                <c:pt idx="261">
                  <c:v>40650</c:v>
                </c:pt>
                <c:pt idx="262">
                  <c:v>24995</c:v>
                </c:pt>
                <c:pt idx="263">
                  <c:v>50610</c:v>
                </c:pt>
                <c:pt idx="264">
                  <c:v>43467</c:v>
                </c:pt>
                <c:pt idx="265">
                  <c:v>55596</c:v>
                </c:pt>
                <c:pt idx="266">
                  <c:v>43092</c:v>
                </c:pt>
                <c:pt idx="267">
                  <c:v>59922</c:v>
                </c:pt>
                <c:pt idx="268">
                  <c:v>60547</c:v>
                </c:pt>
                <c:pt idx="269">
                  <c:v>60673</c:v>
                </c:pt>
                <c:pt idx="270">
                  <c:v>45233</c:v>
                </c:pt>
                <c:pt idx="271">
                  <c:v>75868</c:v>
                </c:pt>
                <c:pt idx="272">
                  <c:v>68040</c:v>
                </c:pt>
                <c:pt idx="273">
                  <c:v>51383</c:v>
                </c:pt>
                <c:pt idx="274">
                  <c:v>58946</c:v>
                </c:pt>
                <c:pt idx="275">
                  <c:v>67665</c:v>
                </c:pt>
                <c:pt idx="276">
                  <c:v>67511</c:v>
                </c:pt>
                <c:pt idx="277">
                  <c:v>63038</c:v>
                </c:pt>
                <c:pt idx="278">
                  <c:v>58243</c:v>
                </c:pt>
                <c:pt idx="279">
                  <c:v>51603</c:v>
                </c:pt>
                <c:pt idx="280">
                  <c:v>89612</c:v>
                </c:pt>
                <c:pt idx="281">
                  <c:v>47422</c:v>
                </c:pt>
                <c:pt idx="282">
                  <c:v>82736</c:v>
                </c:pt>
                <c:pt idx="283">
                  <c:v>65048</c:v>
                </c:pt>
                <c:pt idx="284">
                  <c:v>64872</c:v>
                </c:pt>
                <c:pt idx="285">
                  <c:v>62466</c:v>
                </c:pt>
                <c:pt idx="286">
                  <c:v>60771</c:v>
                </c:pt>
                <c:pt idx="287">
                  <c:v>36611</c:v>
                </c:pt>
                <c:pt idx="288">
                  <c:v>57095</c:v>
                </c:pt>
                <c:pt idx="289">
                  <c:v>45942</c:v>
                </c:pt>
                <c:pt idx="290">
                  <c:v>54090</c:v>
                </c:pt>
                <c:pt idx="291">
                  <c:v>46647</c:v>
                </c:pt>
                <c:pt idx="292">
                  <c:v>63920</c:v>
                </c:pt>
                <c:pt idx="293">
                  <c:v>74034</c:v>
                </c:pt>
                <c:pt idx="294">
                  <c:v>60280</c:v>
                </c:pt>
                <c:pt idx="295">
                  <c:v>58046</c:v>
                </c:pt>
                <c:pt idx="296">
                  <c:v>79217</c:v>
                </c:pt>
                <c:pt idx="297">
                  <c:v>42454</c:v>
                </c:pt>
                <c:pt idx="298">
                  <c:v>48569</c:v>
                </c:pt>
                <c:pt idx="299">
                  <c:v>59279</c:v>
                </c:pt>
                <c:pt idx="300">
                  <c:v>72943</c:v>
                </c:pt>
                <c:pt idx="301">
                  <c:v>64961</c:v>
                </c:pt>
                <c:pt idx="302">
                  <c:v>41124</c:v>
                </c:pt>
                <c:pt idx="303">
                  <c:v>69013</c:v>
                </c:pt>
                <c:pt idx="304">
                  <c:v>62809</c:v>
                </c:pt>
                <c:pt idx="305">
                  <c:v>47478</c:v>
                </c:pt>
                <c:pt idx="306">
                  <c:v>48011</c:v>
                </c:pt>
                <c:pt idx="307">
                  <c:v>59936</c:v>
                </c:pt>
                <c:pt idx="308">
                  <c:v>80323</c:v>
                </c:pt>
                <c:pt idx="309">
                  <c:v>45000</c:v>
                </c:pt>
                <c:pt idx="310">
                  <c:v>48675</c:v>
                </c:pt>
                <c:pt idx="311">
                  <c:v>63364</c:v>
                </c:pt>
                <c:pt idx="312">
                  <c:v>85112</c:v>
                </c:pt>
                <c:pt idx="313">
                  <c:v>72501</c:v>
                </c:pt>
                <c:pt idx="314">
                  <c:v>50058</c:v>
                </c:pt>
                <c:pt idx="315">
                  <c:v>53660</c:v>
                </c:pt>
                <c:pt idx="316">
                  <c:v>40158</c:v>
                </c:pt>
                <c:pt idx="317">
                  <c:v>44862</c:v>
                </c:pt>
                <c:pt idx="318">
                  <c:v>49427</c:v>
                </c:pt>
                <c:pt idx="319">
                  <c:v>92691</c:v>
                </c:pt>
                <c:pt idx="320">
                  <c:v>27431</c:v>
                </c:pt>
                <c:pt idx="321">
                  <c:v>47924</c:v>
                </c:pt>
                <c:pt idx="322">
                  <c:v>46903</c:v>
                </c:pt>
                <c:pt idx="323">
                  <c:v>39622</c:v>
                </c:pt>
                <c:pt idx="324">
                  <c:v>47128</c:v>
                </c:pt>
                <c:pt idx="325">
                  <c:v>47274</c:v>
                </c:pt>
                <c:pt idx="326">
                  <c:v>66528</c:v>
                </c:pt>
                <c:pt idx="327">
                  <c:v>29211</c:v>
                </c:pt>
                <c:pt idx="328">
                  <c:v>46890</c:v>
                </c:pt>
                <c:pt idx="329">
                  <c:v>47697</c:v>
                </c:pt>
                <c:pt idx="330">
                  <c:v>51306</c:v>
                </c:pt>
                <c:pt idx="331">
                  <c:v>43061</c:v>
                </c:pt>
                <c:pt idx="332">
                  <c:v>35379</c:v>
                </c:pt>
                <c:pt idx="333">
                  <c:v>41469</c:v>
                </c:pt>
                <c:pt idx="334">
                  <c:v>41636</c:v>
                </c:pt>
                <c:pt idx="335">
                  <c:v>50656</c:v>
                </c:pt>
                <c:pt idx="336">
                  <c:v>51453</c:v>
                </c:pt>
                <c:pt idx="337">
                  <c:v>81840</c:v>
                </c:pt>
                <c:pt idx="338">
                  <c:v>39891</c:v>
                </c:pt>
                <c:pt idx="339">
                  <c:v>33426</c:v>
                </c:pt>
                <c:pt idx="340">
                  <c:v>50017</c:v>
                </c:pt>
                <c:pt idx="341">
                  <c:v>33578</c:v>
                </c:pt>
                <c:pt idx="342">
                  <c:v>44591</c:v>
                </c:pt>
                <c:pt idx="343">
                  <c:v>47865</c:v>
                </c:pt>
                <c:pt idx="344">
                  <c:v>43801</c:v>
                </c:pt>
                <c:pt idx="345">
                  <c:v>53526</c:v>
                </c:pt>
                <c:pt idx="346">
                  <c:v>62732</c:v>
                </c:pt>
                <c:pt idx="347">
                  <c:v>58056</c:v>
                </c:pt>
                <c:pt idx="348">
                  <c:v>72081</c:v>
                </c:pt>
                <c:pt idx="349">
                  <c:v>92749</c:v>
                </c:pt>
                <c:pt idx="350">
                  <c:v>70115</c:v>
                </c:pt>
                <c:pt idx="351">
                  <c:v>79423</c:v>
                </c:pt>
                <c:pt idx="352">
                  <c:v>88654</c:v>
                </c:pt>
                <c:pt idx="353">
                  <c:v>92688</c:v>
                </c:pt>
                <c:pt idx="354">
                  <c:v>86807</c:v>
                </c:pt>
                <c:pt idx="355">
                  <c:v>81304</c:v>
                </c:pt>
                <c:pt idx="356">
                  <c:v>93826</c:v>
                </c:pt>
                <c:pt idx="357">
                  <c:v>93129</c:v>
                </c:pt>
                <c:pt idx="358">
                  <c:v>89177</c:v>
                </c:pt>
                <c:pt idx="359">
                  <c:v>119021</c:v>
                </c:pt>
                <c:pt idx="360">
                  <c:v>96160</c:v>
                </c:pt>
                <c:pt idx="361">
                  <c:v>105101</c:v>
                </c:pt>
                <c:pt idx="362">
                  <c:v>56209</c:v>
                </c:pt>
                <c:pt idx="363">
                  <c:v>78100</c:v>
                </c:pt>
                <c:pt idx="364">
                  <c:v>62343</c:v>
                </c:pt>
                <c:pt idx="365">
                  <c:v>84922</c:v>
                </c:pt>
                <c:pt idx="366">
                  <c:v>75557</c:v>
                </c:pt>
                <c:pt idx="367">
                  <c:v>83542</c:v>
                </c:pt>
                <c:pt idx="368">
                  <c:v>93283</c:v>
                </c:pt>
                <c:pt idx="369">
                  <c:v>87626</c:v>
                </c:pt>
                <c:pt idx="370">
                  <c:v>76262</c:v>
                </c:pt>
                <c:pt idx="371">
                  <c:v>83876</c:v>
                </c:pt>
                <c:pt idx="372">
                  <c:v>81250</c:v>
                </c:pt>
                <c:pt idx="373">
                  <c:v>99861</c:v>
                </c:pt>
                <c:pt idx="374">
                  <c:v>71402</c:v>
                </c:pt>
                <c:pt idx="375">
                  <c:v>69447</c:v>
                </c:pt>
                <c:pt idx="376">
                  <c:v>59061</c:v>
                </c:pt>
                <c:pt idx="377">
                  <c:v>68871</c:v>
                </c:pt>
                <c:pt idx="378">
                  <c:v>57907</c:v>
                </c:pt>
                <c:pt idx="379">
                  <c:v>63079</c:v>
                </c:pt>
                <c:pt idx="380">
                  <c:v>70856</c:v>
                </c:pt>
                <c:pt idx="381">
                  <c:v>63431</c:v>
                </c:pt>
                <c:pt idx="382">
                  <c:v>66256</c:v>
                </c:pt>
                <c:pt idx="383">
                  <c:v>54766</c:v>
                </c:pt>
                <c:pt idx="384">
                  <c:v>62679</c:v>
                </c:pt>
                <c:pt idx="385">
                  <c:v>53343</c:v>
                </c:pt>
                <c:pt idx="386">
                  <c:v>56402</c:v>
                </c:pt>
                <c:pt idx="387">
                  <c:v>61781</c:v>
                </c:pt>
                <c:pt idx="388">
                  <c:v>57822</c:v>
                </c:pt>
                <c:pt idx="389">
                  <c:v>57415</c:v>
                </c:pt>
                <c:pt idx="390">
                  <c:v>59737</c:v>
                </c:pt>
                <c:pt idx="391">
                  <c:v>65006</c:v>
                </c:pt>
                <c:pt idx="392">
                  <c:v>57901</c:v>
                </c:pt>
                <c:pt idx="393">
                  <c:v>59604</c:v>
                </c:pt>
                <c:pt idx="394">
                  <c:v>66303</c:v>
                </c:pt>
                <c:pt idx="395">
                  <c:v>61027</c:v>
                </c:pt>
                <c:pt idx="396">
                  <c:v>60792</c:v>
                </c:pt>
                <c:pt idx="397">
                  <c:v>50043</c:v>
                </c:pt>
                <c:pt idx="398">
                  <c:v>52525</c:v>
                </c:pt>
                <c:pt idx="399">
                  <c:v>48569</c:v>
                </c:pt>
                <c:pt idx="400">
                  <c:v>50313</c:v>
                </c:pt>
                <c:pt idx="401">
                  <c:v>54399</c:v>
                </c:pt>
                <c:pt idx="402">
                  <c:v>53039</c:v>
                </c:pt>
                <c:pt idx="403">
                  <c:v>50349</c:v>
                </c:pt>
                <c:pt idx="404">
                  <c:v>55250</c:v>
                </c:pt>
                <c:pt idx="405">
                  <c:v>58159</c:v>
                </c:pt>
                <c:pt idx="406">
                  <c:v>54415</c:v>
                </c:pt>
                <c:pt idx="407">
                  <c:v>57890</c:v>
                </c:pt>
                <c:pt idx="408">
                  <c:v>61265</c:v>
                </c:pt>
                <c:pt idx="409">
                  <c:v>60739</c:v>
                </c:pt>
                <c:pt idx="410">
                  <c:v>55051</c:v>
                </c:pt>
                <c:pt idx="411">
                  <c:v>42088</c:v>
                </c:pt>
                <c:pt idx="412">
                  <c:v>43905</c:v>
                </c:pt>
                <c:pt idx="413">
                  <c:v>42433</c:v>
                </c:pt>
                <c:pt idx="414">
                  <c:v>44961</c:v>
                </c:pt>
                <c:pt idx="415">
                  <c:v>46898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6F-4606-BBBC-021A517EF6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Orders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Sheet1!$B$2:$B$417</c:f>
              <c:numCache>
                <c:formatCode>General</c:formatCode>
                <c:ptCount val="416"/>
                <c:pt idx="0">
                  <c:v>164226</c:v>
                </c:pt>
                <c:pt idx="1">
                  <c:v>132578</c:v>
                </c:pt>
                <c:pt idx="2">
                  <c:v>136555</c:v>
                </c:pt>
                <c:pt idx="3">
                  <c:v>179472</c:v>
                </c:pt>
                <c:pt idx="4">
                  <c:v>205625</c:v>
                </c:pt>
                <c:pt idx="5">
                  <c:v>192001</c:v>
                </c:pt>
                <c:pt idx="6">
                  <c:v>133006</c:v>
                </c:pt>
                <c:pt idx="7">
                  <c:v>148126</c:v>
                </c:pt>
                <c:pt idx="8">
                  <c:v>148658</c:v>
                </c:pt>
                <c:pt idx="9">
                  <c:v>163496</c:v>
                </c:pt>
                <c:pt idx="10">
                  <c:v>191584</c:v>
                </c:pt>
                <c:pt idx="11">
                  <c:v>213070</c:v>
                </c:pt>
                <c:pt idx="12">
                  <c:v>205936</c:v>
                </c:pt>
                <c:pt idx="13">
                  <c:v>143388</c:v>
                </c:pt>
                <c:pt idx="14">
                  <c:v>146343</c:v>
                </c:pt>
                <c:pt idx="15">
                  <c:v>150448</c:v>
                </c:pt>
                <c:pt idx="16">
                  <c:v>166491</c:v>
                </c:pt>
                <c:pt idx="17">
                  <c:v>196845</c:v>
                </c:pt>
                <c:pt idx="18">
                  <c:v>218363</c:v>
                </c:pt>
                <c:pt idx="19">
                  <c:v>201035</c:v>
                </c:pt>
                <c:pt idx="20">
                  <c:v>142105</c:v>
                </c:pt>
                <c:pt idx="21">
                  <c:v>140479</c:v>
                </c:pt>
                <c:pt idx="22">
                  <c:v>145571</c:v>
                </c:pt>
                <c:pt idx="23">
                  <c:v>148658</c:v>
                </c:pt>
                <c:pt idx="24">
                  <c:v>194407</c:v>
                </c:pt>
                <c:pt idx="25">
                  <c:v>214615</c:v>
                </c:pt>
                <c:pt idx="26">
                  <c:v>201435</c:v>
                </c:pt>
                <c:pt idx="27">
                  <c:v>147173</c:v>
                </c:pt>
                <c:pt idx="28">
                  <c:v>143718</c:v>
                </c:pt>
                <c:pt idx="29">
                  <c:v>151948</c:v>
                </c:pt>
                <c:pt idx="30">
                  <c:v>157407</c:v>
                </c:pt>
                <c:pt idx="31">
                  <c:v>196384</c:v>
                </c:pt>
                <c:pt idx="32">
                  <c:v>220101</c:v>
                </c:pt>
                <c:pt idx="33">
                  <c:v>208294</c:v>
                </c:pt>
                <c:pt idx="34">
                  <c:v>151085</c:v>
                </c:pt>
                <c:pt idx="35">
                  <c:v>151947</c:v>
                </c:pt>
                <c:pt idx="36">
                  <c:v>158147</c:v>
                </c:pt>
                <c:pt idx="37">
                  <c:v>164689</c:v>
                </c:pt>
                <c:pt idx="38">
                  <c:v>214645</c:v>
                </c:pt>
                <c:pt idx="39">
                  <c:v>231986</c:v>
                </c:pt>
                <c:pt idx="40">
                  <c:v>211517</c:v>
                </c:pt>
                <c:pt idx="41">
                  <c:v>160405</c:v>
                </c:pt>
                <c:pt idx="42">
                  <c:v>159127</c:v>
                </c:pt>
                <c:pt idx="43">
                  <c:v>163844</c:v>
                </c:pt>
                <c:pt idx="44">
                  <c:v>176732</c:v>
                </c:pt>
                <c:pt idx="45">
                  <c:v>216861</c:v>
                </c:pt>
                <c:pt idx="46">
                  <c:v>237664</c:v>
                </c:pt>
                <c:pt idx="47">
                  <c:v>226234</c:v>
                </c:pt>
                <c:pt idx="48">
                  <c:v>159652</c:v>
                </c:pt>
                <c:pt idx="49">
                  <c:v>165759</c:v>
                </c:pt>
                <c:pt idx="50">
                  <c:v>169046</c:v>
                </c:pt>
                <c:pt idx="51">
                  <c:v>183820</c:v>
                </c:pt>
                <c:pt idx="52">
                  <c:v>228341</c:v>
                </c:pt>
                <c:pt idx="53">
                  <c:v>243919</c:v>
                </c:pt>
                <c:pt idx="54">
                  <c:v>219318</c:v>
                </c:pt>
                <c:pt idx="55">
                  <c:v>158111</c:v>
                </c:pt>
                <c:pt idx="56">
                  <c:v>158987</c:v>
                </c:pt>
                <c:pt idx="57">
                  <c:v>164670</c:v>
                </c:pt>
                <c:pt idx="58">
                  <c:v>173130</c:v>
                </c:pt>
                <c:pt idx="59">
                  <c:v>220015</c:v>
                </c:pt>
                <c:pt idx="60">
                  <c:v>245102</c:v>
                </c:pt>
                <c:pt idx="61">
                  <c:v>228136</c:v>
                </c:pt>
                <c:pt idx="62">
                  <c:v>156641</c:v>
                </c:pt>
                <c:pt idx="63">
                  <c:v>179349</c:v>
                </c:pt>
                <c:pt idx="64">
                  <c:v>209356</c:v>
                </c:pt>
                <c:pt idx="65">
                  <c:v>166510</c:v>
                </c:pt>
                <c:pt idx="66">
                  <c:v>207104</c:v>
                </c:pt>
                <c:pt idx="67">
                  <c:v>227420</c:v>
                </c:pt>
                <c:pt idx="68">
                  <c:v>214961</c:v>
                </c:pt>
                <c:pt idx="69">
                  <c:v>154509</c:v>
                </c:pt>
                <c:pt idx="70">
                  <c:v>173969</c:v>
                </c:pt>
                <c:pt idx="71">
                  <c:v>176734</c:v>
                </c:pt>
                <c:pt idx="72">
                  <c:v>185191</c:v>
                </c:pt>
                <c:pt idx="73">
                  <c:v>230035</c:v>
                </c:pt>
                <c:pt idx="74">
                  <c:v>243621</c:v>
                </c:pt>
                <c:pt idx="75">
                  <c:v>218858</c:v>
                </c:pt>
                <c:pt idx="76">
                  <c:v>169711</c:v>
                </c:pt>
                <c:pt idx="77">
                  <c:v>170387</c:v>
                </c:pt>
                <c:pt idx="78">
                  <c:v>174773</c:v>
                </c:pt>
                <c:pt idx="79">
                  <c:v>183941</c:v>
                </c:pt>
                <c:pt idx="80">
                  <c:v>222800</c:v>
                </c:pt>
                <c:pt idx="81">
                  <c:v>232997</c:v>
                </c:pt>
                <c:pt idx="82">
                  <c:v>212134</c:v>
                </c:pt>
                <c:pt idx="83">
                  <c:v>160818</c:v>
                </c:pt>
                <c:pt idx="84">
                  <c:v>167259</c:v>
                </c:pt>
                <c:pt idx="85">
                  <c:v>178871</c:v>
                </c:pt>
                <c:pt idx="86">
                  <c:v>183805</c:v>
                </c:pt>
                <c:pt idx="87">
                  <c:v>226971</c:v>
                </c:pt>
                <c:pt idx="88">
                  <c:v>243338</c:v>
                </c:pt>
                <c:pt idx="89">
                  <c:v>227922</c:v>
                </c:pt>
                <c:pt idx="90">
                  <c:v>161386</c:v>
                </c:pt>
                <c:pt idx="91">
                  <c:v>156956</c:v>
                </c:pt>
                <c:pt idx="92">
                  <c:v>164996</c:v>
                </c:pt>
                <c:pt idx="93">
                  <c:v>172448</c:v>
                </c:pt>
                <c:pt idx="94">
                  <c:v>221694</c:v>
                </c:pt>
                <c:pt idx="95">
                  <c:v>247643</c:v>
                </c:pt>
                <c:pt idx="96">
                  <c:v>222164</c:v>
                </c:pt>
                <c:pt idx="97">
                  <c:v>160245</c:v>
                </c:pt>
                <c:pt idx="98">
                  <c:v>165223</c:v>
                </c:pt>
                <c:pt idx="99">
                  <c:v>173663</c:v>
                </c:pt>
                <c:pt idx="100">
                  <c:v>190382</c:v>
                </c:pt>
                <c:pt idx="101">
                  <c:v>234062</c:v>
                </c:pt>
                <c:pt idx="102">
                  <c:v>258532</c:v>
                </c:pt>
                <c:pt idx="103">
                  <c:v>232729</c:v>
                </c:pt>
                <c:pt idx="104">
                  <c:v>167540</c:v>
                </c:pt>
                <c:pt idx="105">
                  <c:v>176263</c:v>
                </c:pt>
                <c:pt idx="106">
                  <c:v>180345</c:v>
                </c:pt>
                <c:pt idx="107">
                  <c:v>185253</c:v>
                </c:pt>
                <c:pt idx="108">
                  <c:v>232837</c:v>
                </c:pt>
                <c:pt idx="109">
                  <c:v>259854</c:v>
                </c:pt>
                <c:pt idx="110">
                  <c:v>233076</c:v>
                </c:pt>
                <c:pt idx="111">
                  <c:v>169503</c:v>
                </c:pt>
                <c:pt idx="112">
                  <c:v>177195</c:v>
                </c:pt>
                <c:pt idx="113">
                  <c:v>182397</c:v>
                </c:pt>
                <c:pt idx="114">
                  <c:v>190514</c:v>
                </c:pt>
                <c:pt idx="115">
                  <c:v>228802</c:v>
                </c:pt>
                <c:pt idx="116">
                  <c:v>260318</c:v>
                </c:pt>
                <c:pt idx="117">
                  <c:v>231490</c:v>
                </c:pt>
                <c:pt idx="118">
                  <c:v>187410</c:v>
                </c:pt>
                <c:pt idx="119">
                  <c:v>201547</c:v>
                </c:pt>
                <c:pt idx="120">
                  <c:v>210077</c:v>
                </c:pt>
                <c:pt idx="121">
                  <c:v>133269</c:v>
                </c:pt>
                <c:pt idx="122">
                  <c:v>128930</c:v>
                </c:pt>
                <c:pt idx="123">
                  <c:v>187228</c:v>
                </c:pt>
                <c:pt idx="124">
                  <c:v>201731</c:v>
                </c:pt>
                <c:pt idx="125">
                  <c:v>192895</c:v>
                </c:pt>
                <c:pt idx="126">
                  <c:v>190774</c:v>
                </c:pt>
                <c:pt idx="127">
                  <c:v>188192</c:v>
                </c:pt>
                <c:pt idx="128">
                  <c:v>187222</c:v>
                </c:pt>
                <c:pt idx="129">
                  <c:v>202423</c:v>
                </c:pt>
                <c:pt idx="130">
                  <c:v>212421</c:v>
                </c:pt>
                <c:pt idx="131">
                  <c:v>208078</c:v>
                </c:pt>
                <c:pt idx="132">
                  <c:v>155645</c:v>
                </c:pt>
                <c:pt idx="133">
                  <c:v>159047</c:v>
                </c:pt>
                <c:pt idx="134">
                  <c:v>181567</c:v>
                </c:pt>
                <c:pt idx="135">
                  <c:v>175913</c:v>
                </c:pt>
                <c:pt idx="136">
                  <c:v>217796</c:v>
                </c:pt>
                <c:pt idx="137">
                  <c:v>237197</c:v>
                </c:pt>
                <c:pt idx="138">
                  <c:v>217233</c:v>
                </c:pt>
                <c:pt idx="139">
                  <c:v>158806</c:v>
                </c:pt>
                <c:pt idx="140">
                  <c:v>162949</c:v>
                </c:pt>
                <c:pt idx="141">
                  <c:v>162668</c:v>
                </c:pt>
                <c:pt idx="142">
                  <c:v>178032</c:v>
                </c:pt>
                <c:pt idx="143">
                  <c:v>220010</c:v>
                </c:pt>
                <c:pt idx="144">
                  <c:v>252021</c:v>
                </c:pt>
                <c:pt idx="145">
                  <c:v>228583</c:v>
                </c:pt>
                <c:pt idx="146">
                  <c:v>166308</c:v>
                </c:pt>
                <c:pt idx="147">
                  <c:v>163595</c:v>
                </c:pt>
                <c:pt idx="148">
                  <c:v>164291</c:v>
                </c:pt>
                <c:pt idx="149">
                  <c:v>177038</c:v>
                </c:pt>
                <c:pt idx="150">
                  <c:v>221351</c:v>
                </c:pt>
                <c:pt idx="151">
                  <c:v>249758</c:v>
                </c:pt>
                <c:pt idx="152">
                  <c:v>227342</c:v>
                </c:pt>
                <c:pt idx="153">
                  <c:v>151759</c:v>
                </c:pt>
                <c:pt idx="154">
                  <c:v>157592</c:v>
                </c:pt>
                <c:pt idx="155">
                  <c:v>169145</c:v>
                </c:pt>
                <c:pt idx="156">
                  <c:v>173215</c:v>
                </c:pt>
                <c:pt idx="157">
                  <c:v>224239</c:v>
                </c:pt>
                <c:pt idx="158">
                  <c:v>254146</c:v>
                </c:pt>
                <c:pt idx="159">
                  <c:v>234577</c:v>
                </c:pt>
                <c:pt idx="160">
                  <c:v>159971</c:v>
                </c:pt>
                <c:pt idx="161">
                  <c:v>168004</c:v>
                </c:pt>
                <c:pt idx="162">
                  <c:v>180962</c:v>
                </c:pt>
                <c:pt idx="163">
                  <c:v>181973</c:v>
                </c:pt>
                <c:pt idx="164">
                  <c:v>220754</c:v>
                </c:pt>
                <c:pt idx="165">
                  <c:v>222442</c:v>
                </c:pt>
                <c:pt idx="166">
                  <c:v>260476</c:v>
                </c:pt>
                <c:pt idx="167">
                  <c:v>160445</c:v>
                </c:pt>
                <c:pt idx="168">
                  <c:v>161560</c:v>
                </c:pt>
                <c:pt idx="169">
                  <c:v>166319</c:v>
                </c:pt>
                <c:pt idx="170">
                  <c:v>173655</c:v>
                </c:pt>
                <c:pt idx="171">
                  <c:v>188524</c:v>
                </c:pt>
                <c:pt idx="172">
                  <c:v>231723</c:v>
                </c:pt>
                <c:pt idx="173">
                  <c:v>232714</c:v>
                </c:pt>
                <c:pt idx="174">
                  <c:v>216324</c:v>
                </c:pt>
                <c:pt idx="175">
                  <c:v>249754</c:v>
                </c:pt>
                <c:pt idx="176">
                  <c:v>158166</c:v>
                </c:pt>
                <c:pt idx="177">
                  <c:v>164633</c:v>
                </c:pt>
                <c:pt idx="178">
                  <c:v>205515</c:v>
                </c:pt>
                <c:pt idx="179">
                  <c:v>229698</c:v>
                </c:pt>
                <c:pt idx="180">
                  <c:v>214011</c:v>
                </c:pt>
                <c:pt idx="181">
                  <c:v>143859</c:v>
                </c:pt>
                <c:pt idx="182">
                  <c:v>148677</c:v>
                </c:pt>
                <c:pt idx="183">
                  <c:v>156715</c:v>
                </c:pt>
                <c:pt idx="184">
                  <c:v>163734</c:v>
                </c:pt>
                <c:pt idx="185">
                  <c:v>210428</c:v>
                </c:pt>
                <c:pt idx="186">
                  <c:v>232843</c:v>
                </c:pt>
                <c:pt idx="187">
                  <c:v>231844</c:v>
                </c:pt>
                <c:pt idx="188">
                  <c:v>280364</c:v>
                </c:pt>
                <c:pt idx="189">
                  <c:v>156809</c:v>
                </c:pt>
                <c:pt idx="190">
                  <c:v>167826</c:v>
                </c:pt>
                <c:pt idx="191">
                  <c:v>172059</c:v>
                </c:pt>
                <c:pt idx="192">
                  <c:v>215238</c:v>
                </c:pt>
                <c:pt idx="193">
                  <c:v>244332</c:v>
                </c:pt>
                <c:pt idx="194">
                  <c:v>223419</c:v>
                </c:pt>
                <c:pt idx="195">
                  <c:v>159513</c:v>
                </c:pt>
                <c:pt idx="196">
                  <c:v>160915</c:v>
                </c:pt>
                <c:pt idx="197">
                  <c:v>163038</c:v>
                </c:pt>
                <c:pt idx="198">
                  <c:v>174309</c:v>
                </c:pt>
                <c:pt idx="199">
                  <c:v>223956</c:v>
                </c:pt>
                <c:pt idx="200">
                  <c:v>261969</c:v>
                </c:pt>
                <c:pt idx="201">
                  <c:v>247801</c:v>
                </c:pt>
                <c:pt idx="202">
                  <c:v>160591</c:v>
                </c:pt>
                <c:pt idx="203">
                  <c:v>162969</c:v>
                </c:pt>
                <c:pt idx="204">
                  <c:v>171878</c:v>
                </c:pt>
                <c:pt idx="205">
                  <c:v>191282</c:v>
                </c:pt>
                <c:pt idx="206">
                  <c:v>231632</c:v>
                </c:pt>
                <c:pt idx="207">
                  <c:v>265474</c:v>
                </c:pt>
                <c:pt idx="208">
                  <c:v>247557</c:v>
                </c:pt>
                <c:pt idx="209">
                  <c:v>160139</c:v>
                </c:pt>
                <c:pt idx="210">
                  <c:v>174476</c:v>
                </c:pt>
                <c:pt idx="211">
                  <c:v>180050</c:v>
                </c:pt>
                <c:pt idx="212">
                  <c:v>194739</c:v>
                </c:pt>
                <c:pt idx="213">
                  <c:v>234789</c:v>
                </c:pt>
                <c:pt idx="214">
                  <c:v>270791</c:v>
                </c:pt>
                <c:pt idx="215">
                  <c:v>255787</c:v>
                </c:pt>
                <c:pt idx="216">
                  <c:v>172127</c:v>
                </c:pt>
                <c:pt idx="217">
                  <c:v>176445</c:v>
                </c:pt>
                <c:pt idx="218">
                  <c:v>189347</c:v>
                </c:pt>
                <c:pt idx="219">
                  <c:v>211430</c:v>
                </c:pt>
                <c:pt idx="220">
                  <c:v>247408</c:v>
                </c:pt>
                <c:pt idx="221">
                  <c:v>277643</c:v>
                </c:pt>
                <c:pt idx="222">
                  <c:v>251884</c:v>
                </c:pt>
                <c:pt idx="223">
                  <c:v>175143</c:v>
                </c:pt>
                <c:pt idx="224">
                  <c:v>172635</c:v>
                </c:pt>
                <c:pt idx="225">
                  <c:v>176931</c:v>
                </c:pt>
                <c:pt idx="226">
                  <c:v>190839</c:v>
                </c:pt>
                <c:pt idx="227">
                  <c:v>229812</c:v>
                </c:pt>
                <c:pt idx="228">
                  <c:v>266607</c:v>
                </c:pt>
                <c:pt idx="229">
                  <c:v>258728</c:v>
                </c:pt>
                <c:pt idx="230">
                  <c:v>172869</c:v>
                </c:pt>
                <c:pt idx="231">
                  <c:v>188896</c:v>
                </c:pt>
                <c:pt idx="232">
                  <c:v>198047</c:v>
                </c:pt>
                <c:pt idx="233">
                  <c:v>192657</c:v>
                </c:pt>
                <c:pt idx="234">
                  <c:v>249765</c:v>
                </c:pt>
                <c:pt idx="235">
                  <c:v>295437</c:v>
                </c:pt>
                <c:pt idx="236">
                  <c:v>274980</c:v>
                </c:pt>
                <c:pt idx="237">
                  <c:v>183624</c:v>
                </c:pt>
                <c:pt idx="238">
                  <c:v>193448</c:v>
                </c:pt>
                <c:pt idx="239">
                  <c:v>195967</c:v>
                </c:pt>
                <c:pt idx="240">
                  <c:v>205212</c:v>
                </c:pt>
                <c:pt idx="241">
                  <c:v>250016</c:v>
                </c:pt>
                <c:pt idx="242">
                  <c:v>250587</c:v>
                </c:pt>
                <c:pt idx="243">
                  <c:v>216429</c:v>
                </c:pt>
                <c:pt idx="244">
                  <c:v>232916</c:v>
                </c:pt>
                <c:pt idx="245">
                  <c:v>218168</c:v>
                </c:pt>
                <c:pt idx="246">
                  <c:v>211344</c:v>
                </c:pt>
                <c:pt idx="247">
                  <c:v>222619</c:v>
                </c:pt>
                <c:pt idx="248">
                  <c:v>228251</c:v>
                </c:pt>
                <c:pt idx="249">
                  <c:v>267933</c:v>
                </c:pt>
                <c:pt idx="250">
                  <c:v>250664</c:v>
                </c:pt>
                <c:pt idx="251">
                  <c:v>225938</c:v>
                </c:pt>
                <c:pt idx="252">
                  <c:v>170809</c:v>
                </c:pt>
                <c:pt idx="253">
                  <c:v>185464</c:v>
                </c:pt>
                <c:pt idx="254">
                  <c:v>192717</c:v>
                </c:pt>
                <c:pt idx="255">
                  <c:v>237992</c:v>
                </c:pt>
                <c:pt idx="256">
                  <c:v>265011</c:v>
                </c:pt>
                <c:pt idx="257">
                  <c:v>242892</c:v>
                </c:pt>
                <c:pt idx="258">
                  <c:v>175478</c:v>
                </c:pt>
                <c:pt idx="259">
                  <c:v>178654</c:v>
                </c:pt>
                <c:pt idx="260">
                  <c:v>186075</c:v>
                </c:pt>
                <c:pt idx="261">
                  <c:v>208316</c:v>
                </c:pt>
                <c:pt idx="262">
                  <c:v>254121</c:v>
                </c:pt>
                <c:pt idx="263">
                  <c:v>266031</c:v>
                </c:pt>
                <c:pt idx="264">
                  <c:v>264236</c:v>
                </c:pt>
                <c:pt idx="265">
                  <c:v>190240</c:v>
                </c:pt>
                <c:pt idx="266">
                  <c:v>199161</c:v>
                </c:pt>
                <c:pt idx="267">
                  <c:v>207928</c:v>
                </c:pt>
                <c:pt idx="268">
                  <c:v>216449</c:v>
                </c:pt>
                <c:pt idx="269">
                  <c:v>249417</c:v>
                </c:pt>
                <c:pt idx="270">
                  <c:v>261110</c:v>
                </c:pt>
                <c:pt idx="271">
                  <c:v>265437</c:v>
                </c:pt>
                <c:pt idx="272">
                  <c:v>200660</c:v>
                </c:pt>
                <c:pt idx="273">
                  <c:v>201056</c:v>
                </c:pt>
                <c:pt idx="274">
                  <c:v>203372</c:v>
                </c:pt>
                <c:pt idx="275">
                  <c:v>211569</c:v>
                </c:pt>
                <c:pt idx="276">
                  <c:v>248541</c:v>
                </c:pt>
                <c:pt idx="277">
                  <c:v>259345</c:v>
                </c:pt>
                <c:pt idx="278">
                  <c:v>263743</c:v>
                </c:pt>
                <c:pt idx="279">
                  <c:v>202633</c:v>
                </c:pt>
                <c:pt idx="280">
                  <c:v>205289</c:v>
                </c:pt>
                <c:pt idx="281">
                  <c:v>212672</c:v>
                </c:pt>
                <c:pt idx="282">
                  <c:v>236569</c:v>
                </c:pt>
                <c:pt idx="283">
                  <c:v>270500</c:v>
                </c:pt>
                <c:pt idx="284">
                  <c:v>273747</c:v>
                </c:pt>
                <c:pt idx="285">
                  <c:v>269362</c:v>
                </c:pt>
                <c:pt idx="286">
                  <c:v>258786</c:v>
                </c:pt>
                <c:pt idx="287">
                  <c:v>227634</c:v>
                </c:pt>
                <c:pt idx="288">
                  <c:v>226018</c:v>
                </c:pt>
                <c:pt idx="289">
                  <c:v>231507</c:v>
                </c:pt>
                <c:pt idx="290">
                  <c:v>265346</c:v>
                </c:pt>
                <c:pt idx="291">
                  <c:v>270402</c:v>
                </c:pt>
                <c:pt idx="292">
                  <c:v>276605</c:v>
                </c:pt>
                <c:pt idx="293">
                  <c:v>228066</c:v>
                </c:pt>
                <c:pt idx="294">
                  <c:v>229828</c:v>
                </c:pt>
                <c:pt idx="295">
                  <c:v>235629</c:v>
                </c:pt>
                <c:pt idx="296">
                  <c:v>239610</c:v>
                </c:pt>
                <c:pt idx="297">
                  <c:v>272112</c:v>
                </c:pt>
                <c:pt idx="298">
                  <c:v>275324</c:v>
                </c:pt>
                <c:pt idx="299">
                  <c:v>281218</c:v>
                </c:pt>
                <c:pt idx="300">
                  <c:v>226857</c:v>
                </c:pt>
                <c:pt idx="301">
                  <c:v>229106</c:v>
                </c:pt>
                <c:pt idx="302">
                  <c:v>231904</c:v>
                </c:pt>
                <c:pt idx="303">
                  <c:v>249657</c:v>
                </c:pt>
                <c:pt idx="304">
                  <c:v>277456</c:v>
                </c:pt>
                <c:pt idx="305">
                  <c:v>284787</c:v>
                </c:pt>
                <c:pt idx="306">
                  <c:v>282833</c:v>
                </c:pt>
                <c:pt idx="307">
                  <c:v>225861</c:v>
                </c:pt>
                <c:pt idx="308">
                  <c:v>221130</c:v>
                </c:pt>
                <c:pt idx="309">
                  <c:v>226147</c:v>
                </c:pt>
                <c:pt idx="310">
                  <c:v>233901</c:v>
                </c:pt>
                <c:pt idx="311">
                  <c:v>265703</c:v>
                </c:pt>
                <c:pt idx="312">
                  <c:v>272929</c:v>
                </c:pt>
                <c:pt idx="313">
                  <c:v>274782</c:v>
                </c:pt>
                <c:pt idx="314">
                  <c:v>223297</c:v>
                </c:pt>
                <c:pt idx="315">
                  <c:v>224514</c:v>
                </c:pt>
                <c:pt idx="316">
                  <c:v>233965</c:v>
                </c:pt>
                <c:pt idx="317">
                  <c:v>244385</c:v>
                </c:pt>
                <c:pt idx="318">
                  <c:v>261994</c:v>
                </c:pt>
                <c:pt idx="319">
                  <c:v>268821</c:v>
                </c:pt>
                <c:pt idx="320">
                  <c:v>273685</c:v>
                </c:pt>
                <c:pt idx="321">
                  <c:v>214048</c:v>
                </c:pt>
                <c:pt idx="322">
                  <c:v>219800</c:v>
                </c:pt>
                <c:pt idx="323">
                  <c:v>224139</c:v>
                </c:pt>
                <c:pt idx="324">
                  <c:v>231028</c:v>
                </c:pt>
                <c:pt idx="325">
                  <c:v>265945</c:v>
                </c:pt>
                <c:pt idx="326">
                  <c:v>265083</c:v>
                </c:pt>
                <c:pt idx="327">
                  <c:v>265562</c:v>
                </c:pt>
                <c:pt idx="328">
                  <c:v>212017</c:v>
                </c:pt>
                <c:pt idx="329">
                  <c:v>214009</c:v>
                </c:pt>
                <c:pt idx="330">
                  <c:v>231940</c:v>
                </c:pt>
                <c:pt idx="331">
                  <c:v>224435</c:v>
                </c:pt>
                <c:pt idx="332">
                  <c:v>259816</c:v>
                </c:pt>
                <c:pt idx="333">
                  <c:v>259329</c:v>
                </c:pt>
                <c:pt idx="334">
                  <c:v>250120</c:v>
                </c:pt>
                <c:pt idx="335">
                  <c:v>211296</c:v>
                </c:pt>
                <c:pt idx="336">
                  <c:v>204829</c:v>
                </c:pt>
                <c:pt idx="337">
                  <c:v>213768</c:v>
                </c:pt>
                <c:pt idx="338">
                  <c:v>218103</c:v>
                </c:pt>
                <c:pt idx="339">
                  <c:v>251547</c:v>
                </c:pt>
                <c:pt idx="340">
                  <c:v>260973</c:v>
                </c:pt>
                <c:pt idx="341">
                  <c:v>246660</c:v>
                </c:pt>
                <c:pt idx="342">
                  <c:v>197559</c:v>
                </c:pt>
                <c:pt idx="343">
                  <c:v>380113</c:v>
                </c:pt>
                <c:pt idx="344">
                  <c:v>226921</c:v>
                </c:pt>
                <c:pt idx="345">
                  <c:v>225731</c:v>
                </c:pt>
                <c:pt idx="346">
                  <c:v>256964</c:v>
                </c:pt>
                <c:pt idx="347">
                  <c:v>265190</c:v>
                </c:pt>
                <c:pt idx="348">
                  <c:v>261418</c:v>
                </c:pt>
                <c:pt idx="349">
                  <c:v>203979</c:v>
                </c:pt>
                <c:pt idx="350">
                  <c:v>201241</c:v>
                </c:pt>
                <c:pt idx="351">
                  <c:v>216838</c:v>
                </c:pt>
                <c:pt idx="352">
                  <c:v>218732</c:v>
                </c:pt>
                <c:pt idx="353">
                  <c:v>237756</c:v>
                </c:pt>
                <c:pt idx="354">
                  <c:v>263327</c:v>
                </c:pt>
                <c:pt idx="355">
                  <c:v>253480</c:v>
                </c:pt>
                <c:pt idx="356">
                  <c:v>204777</c:v>
                </c:pt>
                <c:pt idx="357">
                  <c:v>208169</c:v>
                </c:pt>
                <c:pt idx="358">
                  <c:v>219262</c:v>
                </c:pt>
                <c:pt idx="359">
                  <c:v>227870</c:v>
                </c:pt>
                <c:pt idx="360">
                  <c:v>255808</c:v>
                </c:pt>
                <c:pt idx="361">
                  <c:v>271885</c:v>
                </c:pt>
                <c:pt idx="362">
                  <c:v>265673</c:v>
                </c:pt>
                <c:pt idx="363">
                  <c:v>215806</c:v>
                </c:pt>
                <c:pt idx="364">
                  <c:v>207508</c:v>
                </c:pt>
                <c:pt idx="365">
                  <c:v>254911</c:v>
                </c:pt>
                <c:pt idx="366">
                  <c:v>216997</c:v>
                </c:pt>
                <c:pt idx="367">
                  <c:v>269304</c:v>
                </c:pt>
                <c:pt idx="368">
                  <c:v>289754</c:v>
                </c:pt>
                <c:pt idx="369">
                  <c:v>273747</c:v>
                </c:pt>
                <c:pt idx="370">
                  <c:v>199650</c:v>
                </c:pt>
                <c:pt idx="371">
                  <c:v>207852</c:v>
                </c:pt>
                <c:pt idx="372">
                  <c:v>211803</c:v>
                </c:pt>
                <c:pt idx="373">
                  <c:v>219704</c:v>
                </c:pt>
                <c:pt idx="374">
                  <c:v>275451</c:v>
                </c:pt>
                <c:pt idx="375">
                  <c:v>302453</c:v>
                </c:pt>
                <c:pt idx="376">
                  <c:v>289005</c:v>
                </c:pt>
                <c:pt idx="377">
                  <c:v>207271</c:v>
                </c:pt>
                <c:pt idx="378">
                  <c:v>214764</c:v>
                </c:pt>
                <c:pt idx="379">
                  <c:v>229278</c:v>
                </c:pt>
                <c:pt idx="380">
                  <c:v>229100</c:v>
                </c:pt>
                <c:pt idx="381">
                  <c:v>270771</c:v>
                </c:pt>
                <c:pt idx="382">
                  <c:v>291559</c:v>
                </c:pt>
                <c:pt idx="383">
                  <c:v>280605</c:v>
                </c:pt>
                <c:pt idx="384">
                  <c:v>216629</c:v>
                </c:pt>
                <c:pt idx="385">
                  <c:v>216019</c:v>
                </c:pt>
                <c:pt idx="386">
                  <c:v>220752</c:v>
                </c:pt>
                <c:pt idx="387">
                  <c:v>227753</c:v>
                </c:pt>
                <c:pt idx="388">
                  <c:v>279011</c:v>
                </c:pt>
                <c:pt idx="389">
                  <c:v>300461</c:v>
                </c:pt>
                <c:pt idx="390">
                  <c:v>290772</c:v>
                </c:pt>
                <c:pt idx="391">
                  <c:v>204946</c:v>
                </c:pt>
                <c:pt idx="392">
                  <c:v>206515</c:v>
                </c:pt>
                <c:pt idx="393">
                  <c:v>216164</c:v>
                </c:pt>
                <c:pt idx="394">
                  <c:v>224227</c:v>
                </c:pt>
                <c:pt idx="395">
                  <c:v>263884</c:v>
                </c:pt>
                <c:pt idx="396">
                  <c:v>292811</c:v>
                </c:pt>
                <c:pt idx="397">
                  <c:v>276092</c:v>
                </c:pt>
                <c:pt idx="398">
                  <c:v>200422</c:v>
                </c:pt>
                <c:pt idx="399">
                  <c:v>213797</c:v>
                </c:pt>
                <c:pt idx="400">
                  <c:v>215655</c:v>
                </c:pt>
                <c:pt idx="401">
                  <c:v>221395</c:v>
                </c:pt>
                <c:pt idx="402">
                  <c:v>277815</c:v>
                </c:pt>
                <c:pt idx="403">
                  <c:v>311101</c:v>
                </c:pt>
                <c:pt idx="404">
                  <c:v>293896</c:v>
                </c:pt>
                <c:pt idx="405">
                  <c:v>205681</c:v>
                </c:pt>
                <c:pt idx="406">
                  <c:v>217839</c:v>
                </c:pt>
                <c:pt idx="407">
                  <c:v>226614</c:v>
                </c:pt>
                <c:pt idx="408">
                  <c:v>236848</c:v>
                </c:pt>
                <c:pt idx="409">
                  <c:v>285171</c:v>
                </c:pt>
                <c:pt idx="410">
                  <c:v>316578</c:v>
                </c:pt>
                <c:pt idx="411">
                  <c:v>294938</c:v>
                </c:pt>
                <c:pt idx="412">
                  <c:v>214013</c:v>
                </c:pt>
                <c:pt idx="413">
                  <c:v>220218</c:v>
                </c:pt>
                <c:pt idx="414">
                  <c:v>237645</c:v>
                </c:pt>
                <c:pt idx="415">
                  <c:v>236310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D4C9-4A0C-8390-B28595A516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6755423"/>
        <c:axId val="2116755007"/>
      </c:lineChart>
      <c:dateAx>
        <c:axId val="-955199408"/>
        <c:scaling>
          <c:orientation val="minMax"/>
        </c:scaling>
        <c:delete val="0"/>
        <c:axPos val="b"/>
        <c:numFmt formatCode="dd/mm/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Offset val="100"/>
        <c:baseTimeUnit val="days"/>
        <c:majorUnit val="10"/>
        <c:minorUnit val="10"/>
      </c:dateAx>
      <c:valAx>
        <c:axId val="-955192880"/>
        <c:scaling>
          <c:orientation val="minMax"/>
          <c:max val="6000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DAU</a:t>
                </a:r>
                <a:endParaRPr lang="en-IN" b="1"/>
              </a:p>
            </c:rich>
          </c:tx>
          <c:layout>
            <c:manualLayout>
              <c:xMode val="edge"/>
              <c:yMode val="edge"/>
              <c:x val="0"/>
              <c:y val="0.292932959651230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  <c:dispUnits>
          <c:builtInUnit val="thousands"/>
        </c:dispUnits>
      </c:valAx>
      <c:valAx>
        <c:axId val="2116755007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orders (‘000)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755423"/>
        <c:crosses val="max"/>
        <c:crossBetween val="between"/>
        <c:dispUnits>
          <c:builtInUnit val="thousands"/>
        </c:dispUnits>
      </c:valAx>
      <c:dateAx>
        <c:axId val="2116755423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116755007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788479254662702"/>
          <c:y val="0.89975764134855041"/>
          <c:w val="0.58220020510681203"/>
          <c:h val="8.5397809261445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17425388051643E-2"/>
          <c:y val="0.11101005382801725"/>
          <c:w val="0.87327349976258983"/>
          <c:h val="0.58384069576048758"/>
        </c:manualLayout>
      </c:layou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Yandex Eda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Sheet1!$C$2:$C$417</c:f>
              <c:numCache>
                <c:formatCode>General</c:formatCode>
                <c:ptCount val="416"/>
                <c:pt idx="0">
                  <c:v>272146</c:v>
                </c:pt>
                <c:pt idx="1">
                  <c:v>287603</c:v>
                </c:pt>
                <c:pt idx="2">
                  <c:v>312707</c:v>
                </c:pt>
                <c:pt idx="3">
                  <c:v>351953</c:v>
                </c:pt>
                <c:pt idx="4">
                  <c:v>376307</c:v>
                </c:pt>
                <c:pt idx="5">
                  <c:v>392108</c:v>
                </c:pt>
                <c:pt idx="6">
                  <c:v>314552</c:v>
                </c:pt>
                <c:pt idx="7">
                  <c:v>330594</c:v>
                </c:pt>
                <c:pt idx="8">
                  <c:v>333258</c:v>
                </c:pt>
                <c:pt idx="9">
                  <c:v>371224</c:v>
                </c:pt>
                <c:pt idx="10">
                  <c:v>426330</c:v>
                </c:pt>
                <c:pt idx="11">
                  <c:v>420873</c:v>
                </c:pt>
                <c:pt idx="12">
                  <c:v>319073</c:v>
                </c:pt>
                <c:pt idx="13">
                  <c:v>277468</c:v>
                </c:pt>
                <c:pt idx="14">
                  <c:v>306705</c:v>
                </c:pt>
                <c:pt idx="15">
                  <c:v>291617</c:v>
                </c:pt>
                <c:pt idx="16">
                  <c:v>324431</c:v>
                </c:pt>
                <c:pt idx="17">
                  <c:v>347497</c:v>
                </c:pt>
                <c:pt idx="18">
                  <c:v>371445</c:v>
                </c:pt>
                <c:pt idx="19">
                  <c:v>340921</c:v>
                </c:pt>
                <c:pt idx="20">
                  <c:v>301834</c:v>
                </c:pt>
                <c:pt idx="21">
                  <c:v>303746</c:v>
                </c:pt>
                <c:pt idx="22">
                  <c:v>305557</c:v>
                </c:pt>
                <c:pt idx="23">
                  <c:v>321502</c:v>
                </c:pt>
                <c:pt idx="24">
                  <c:v>351531</c:v>
                </c:pt>
                <c:pt idx="25">
                  <c:v>369451</c:v>
                </c:pt>
                <c:pt idx="26">
                  <c:v>393038</c:v>
                </c:pt>
                <c:pt idx="27">
                  <c:v>271442</c:v>
                </c:pt>
                <c:pt idx="28">
                  <c:v>308474</c:v>
                </c:pt>
                <c:pt idx="29">
                  <c:v>317559</c:v>
                </c:pt>
                <c:pt idx="30">
                  <c:v>352476</c:v>
                </c:pt>
                <c:pt idx="31">
                  <c:v>403050</c:v>
                </c:pt>
                <c:pt idx="32">
                  <c:v>436628</c:v>
                </c:pt>
                <c:pt idx="33">
                  <c:v>385244</c:v>
                </c:pt>
                <c:pt idx="34">
                  <c:v>290490</c:v>
                </c:pt>
                <c:pt idx="35">
                  <c:v>288420</c:v>
                </c:pt>
                <c:pt idx="36">
                  <c:v>272802</c:v>
                </c:pt>
                <c:pt idx="37">
                  <c:v>310812</c:v>
                </c:pt>
                <c:pt idx="38">
                  <c:v>349102</c:v>
                </c:pt>
                <c:pt idx="39">
                  <c:v>359850</c:v>
                </c:pt>
                <c:pt idx="40">
                  <c:v>340187</c:v>
                </c:pt>
                <c:pt idx="41">
                  <c:v>237193</c:v>
                </c:pt>
                <c:pt idx="42">
                  <c:v>270379</c:v>
                </c:pt>
                <c:pt idx="43">
                  <c:v>263126</c:v>
                </c:pt>
                <c:pt idx="44">
                  <c:v>314708</c:v>
                </c:pt>
                <c:pt idx="45">
                  <c:v>344725</c:v>
                </c:pt>
                <c:pt idx="46">
                  <c:v>367263</c:v>
                </c:pt>
                <c:pt idx="47">
                  <c:v>412046</c:v>
                </c:pt>
                <c:pt idx="48">
                  <c:v>283961</c:v>
                </c:pt>
                <c:pt idx="49">
                  <c:v>300212</c:v>
                </c:pt>
                <c:pt idx="50">
                  <c:v>287794</c:v>
                </c:pt>
                <c:pt idx="51">
                  <c:v>315356</c:v>
                </c:pt>
                <c:pt idx="52">
                  <c:v>370724</c:v>
                </c:pt>
                <c:pt idx="53">
                  <c:v>427463</c:v>
                </c:pt>
                <c:pt idx="54">
                  <c:v>378222</c:v>
                </c:pt>
                <c:pt idx="55">
                  <c:v>271560</c:v>
                </c:pt>
                <c:pt idx="56">
                  <c:v>262447</c:v>
                </c:pt>
                <c:pt idx="57">
                  <c:v>239357</c:v>
                </c:pt>
                <c:pt idx="58">
                  <c:v>309903</c:v>
                </c:pt>
                <c:pt idx="59">
                  <c:v>341257</c:v>
                </c:pt>
                <c:pt idx="60">
                  <c:v>356248</c:v>
                </c:pt>
                <c:pt idx="61">
                  <c:v>362936</c:v>
                </c:pt>
                <c:pt idx="62">
                  <c:v>259672</c:v>
                </c:pt>
                <c:pt idx="63">
                  <c:v>311231</c:v>
                </c:pt>
                <c:pt idx="64">
                  <c:v>259097</c:v>
                </c:pt>
                <c:pt idx="65">
                  <c:v>312988</c:v>
                </c:pt>
                <c:pt idx="66">
                  <c:v>336696</c:v>
                </c:pt>
                <c:pt idx="67">
                  <c:v>355399</c:v>
                </c:pt>
                <c:pt idx="68">
                  <c:v>297667</c:v>
                </c:pt>
                <c:pt idx="69">
                  <c:v>249555</c:v>
                </c:pt>
                <c:pt idx="70">
                  <c:v>297728</c:v>
                </c:pt>
                <c:pt idx="71">
                  <c:v>206421</c:v>
                </c:pt>
                <c:pt idx="72">
                  <c:v>294271</c:v>
                </c:pt>
                <c:pt idx="73">
                  <c:v>308651</c:v>
                </c:pt>
                <c:pt idx="74">
                  <c:v>360395</c:v>
                </c:pt>
                <c:pt idx="75">
                  <c:v>342846</c:v>
                </c:pt>
                <c:pt idx="76">
                  <c:v>275558</c:v>
                </c:pt>
                <c:pt idx="77">
                  <c:v>306949</c:v>
                </c:pt>
                <c:pt idx="78">
                  <c:v>263401</c:v>
                </c:pt>
                <c:pt idx="79">
                  <c:v>333805</c:v>
                </c:pt>
                <c:pt idx="80">
                  <c:v>346714</c:v>
                </c:pt>
                <c:pt idx="81">
                  <c:v>399509</c:v>
                </c:pt>
                <c:pt idx="82">
                  <c:v>372457</c:v>
                </c:pt>
                <c:pt idx="83">
                  <c:v>328433</c:v>
                </c:pt>
                <c:pt idx="84">
                  <c:v>301246</c:v>
                </c:pt>
                <c:pt idx="85">
                  <c:v>303380</c:v>
                </c:pt>
                <c:pt idx="86">
                  <c:v>366206</c:v>
                </c:pt>
                <c:pt idx="87">
                  <c:v>356748</c:v>
                </c:pt>
                <c:pt idx="88">
                  <c:v>356411</c:v>
                </c:pt>
                <c:pt idx="89">
                  <c:v>334841</c:v>
                </c:pt>
                <c:pt idx="90">
                  <c:v>313561</c:v>
                </c:pt>
                <c:pt idx="91">
                  <c:v>285293</c:v>
                </c:pt>
                <c:pt idx="92">
                  <c:v>248286</c:v>
                </c:pt>
                <c:pt idx="93">
                  <c:v>367860</c:v>
                </c:pt>
                <c:pt idx="94">
                  <c:v>386397</c:v>
                </c:pt>
                <c:pt idx="95">
                  <c:v>382277</c:v>
                </c:pt>
                <c:pt idx="96">
                  <c:v>388137</c:v>
                </c:pt>
                <c:pt idx="97">
                  <c:v>296593</c:v>
                </c:pt>
                <c:pt idx="98">
                  <c:v>329286</c:v>
                </c:pt>
                <c:pt idx="99">
                  <c:v>294383</c:v>
                </c:pt>
                <c:pt idx="100">
                  <c:v>327997</c:v>
                </c:pt>
                <c:pt idx="101">
                  <c:v>417408</c:v>
                </c:pt>
                <c:pt idx="102">
                  <c:v>423376</c:v>
                </c:pt>
                <c:pt idx="103">
                  <c:v>388717</c:v>
                </c:pt>
                <c:pt idx="104">
                  <c:v>282325</c:v>
                </c:pt>
                <c:pt idx="105">
                  <c:v>326600</c:v>
                </c:pt>
                <c:pt idx="106">
                  <c:v>288363</c:v>
                </c:pt>
                <c:pt idx="107">
                  <c:v>336561</c:v>
                </c:pt>
                <c:pt idx="108">
                  <c:v>418420</c:v>
                </c:pt>
                <c:pt idx="109">
                  <c:v>411516</c:v>
                </c:pt>
                <c:pt idx="110">
                  <c:v>328718</c:v>
                </c:pt>
                <c:pt idx="111">
                  <c:v>292603</c:v>
                </c:pt>
                <c:pt idx="112">
                  <c:v>301147</c:v>
                </c:pt>
                <c:pt idx="113">
                  <c:v>272256</c:v>
                </c:pt>
                <c:pt idx="114">
                  <c:v>305622</c:v>
                </c:pt>
                <c:pt idx="115">
                  <c:v>352183</c:v>
                </c:pt>
                <c:pt idx="116">
                  <c:v>419797</c:v>
                </c:pt>
                <c:pt idx="117">
                  <c:v>443299</c:v>
                </c:pt>
                <c:pt idx="118">
                  <c:v>313408</c:v>
                </c:pt>
                <c:pt idx="119">
                  <c:v>343931</c:v>
                </c:pt>
                <c:pt idx="120">
                  <c:v>305722</c:v>
                </c:pt>
                <c:pt idx="121">
                  <c:v>335989</c:v>
                </c:pt>
                <c:pt idx="122">
                  <c:v>417849</c:v>
                </c:pt>
                <c:pt idx="123">
                  <c:v>468544</c:v>
                </c:pt>
                <c:pt idx="124">
                  <c:v>356489</c:v>
                </c:pt>
                <c:pt idx="125">
                  <c:v>282954</c:v>
                </c:pt>
                <c:pt idx="126">
                  <c:v>348711</c:v>
                </c:pt>
                <c:pt idx="127">
                  <c:v>293828</c:v>
                </c:pt>
                <c:pt idx="128">
                  <c:v>323880</c:v>
                </c:pt>
                <c:pt idx="129">
                  <c:v>341759</c:v>
                </c:pt>
                <c:pt idx="130">
                  <c:v>389422</c:v>
                </c:pt>
                <c:pt idx="131">
                  <c:v>379146</c:v>
                </c:pt>
                <c:pt idx="132">
                  <c:v>264423</c:v>
                </c:pt>
                <c:pt idx="133">
                  <c:v>284880</c:v>
                </c:pt>
                <c:pt idx="134">
                  <c:v>345503</c:v>
                </c:pt>
                <c:pt idx="135">
                  <c:v>349194</c:v>
                </c:pt>
                <c:pt idx="136">
                  <c:v>360776</c:v>
                </c:pt>
                <c:pt idx="137">
                  <c:v>388198</c:v>
                </c:pt>
                <c:pt idx="138">
                  <c:v>346648</c:v>
                </c:pt>
                <c:pt idx="139">
                  <c:v>271560</c:v>
                </c:pt>
                <c:pt idx="140">
                  <c:v>286395</c:v>
                </c:pt>
                <c:pt idx="141">
                  <c:v>302521</c:v>
                </c:pt>
                <c:pt idx="142">
                  <c:v>288048</c:v>
                </c:pt>
                <c:pt idx="143">
                  <c:v>326491</c:v>
                </c:pt>
                <c:pt idx="144">
                  <c:v>399284</c:v>
                </c:pt>
                <c:pt idx="145">
                  <c:v>389218</c:v>
                </c:pt>
                <c:pt idx="146">
                  <c:v>310949</c:v>
                </c:pt>
                <c:pt idx="147">
                  <c:v>269941</c:v>
                </c:pt>
                <c:pt idx="148">
                  <c:v>318034</c:v>
                </c:pt>
                <c:pt idx="149">
                  <c:v>323523</c:v>
                </c:pt>
                <c:pt idx="150">
                  <c:v>423617</c:v>
                </c:pt>
                <c:pt idx="151">
                  <c:v>384464</c:v>
                </c:pt>
                <c:pt idx="152">
                  <c:v>313295</c:v>
                </c:pt>
                <c:pt idx="153">
                  <c:v>269741</c:v>
                </c:pt>
                <c:pt idx="154">
                  <c:v>306063</c:v>
                </c:pt>
                <c:pt idx="155">
                  <c:v>284952</c:v>
                </c:pt>
                <c:pt idx="156">
                  <c:v>264123</c:v>
                </c:pt>
                <c:pt idx="157">
                  <c:v>359726</c:v>
                </c:pt>
                <c:pt idx="158">
                  <c:v>395053</c:v>
                </c:pt>
                <c:pt idx="159">
                  <c:v>352205</c:v>
                </c:pt>
                <c:pt idx="160">
                  <c:v>287079</c:v>
                </c:pt>
                <c:pt idx="161">
                  <c:v>281735</c:v>
                </c:pt>
                <c:pt idx="162">
                  <c:v>314995</c:v>
                </c:pt>
                <c:pt idx="163">
                  <c:v>287668</c:v>
                </c:pt>
                <c:pt idx="164">
                  <c:v>364077</c:v>
                </c:pt>
                <c:pt idx="165">
                  <c:v>437530</c:v>
                </c:pt>
                <c:pt idx="166">
                  <c:v>391699</c:v>
                </c:pt>
                <c:pt idx="167">
                  <c:v>300064</c:v>
                </c:pt>
                <c:pt idx="168">
                  <c:v>295288</c:v>
                </c:pt>
                <c:pt idx="169">
                  <c:v>303801</c:v>
                </c:pt>
                <c:pt idx="170">
                  <c:v>314928</c:v>
                </c:pt>
                <c:pt idx="171">
                  <c:v>367012</c:v>
                </c:pt>
                <c:pt idx="172">
                  <c:v>395279</c:v>
                </c:pt>
                <c:pt idx="173">
                  <c:v>393778</c:v>
                </c:pt>
                <c:pt idx="174">
                  <c:v>316133</c:v>
                </c:pt>
                <c:pt idx="175">
                  <c:v>365817</c:v>
                </c:pt>
                <c:pt idx="176">
                  <c:v>275750</c:v>
                </c:pt>
                <c:pt idx="177">
                  <c:v>314833</c:v>
                </c:pt>
                <c:pt idx="178">
                  <c:v>340907</c:v>
                </c:pt>
                <c:pt idx="179">
                  <c:v>405647</c:v>
                </c:pt>
                <c:pt idx="180">
                  <c:v>356277</c:v>
                </c:pt>
                <c:pt idx="181">
                  <c:v>302837</c:v>
                </c:pt>
                <c:pt idx="182">
                  <c:v>330643</c:v>
                </c:pt>
                <c:pt idx="183">
                  <c:v>341033</c:v>
                </c:pt>
                <c:pt idx="184">
                  <c:v>333819</c:v>
                </c:pt>
                <c:pt idx="185">
                  <c:v>374857</c:v>
                </c:pt>
                <c:pt idx="186">
                  <c:v>391672</c:v>
                </c:pt>
                <c:pt idx="187">
                  <c:v>412614</c:v>
                </c:pt>
                <c:pt idx="188">
                  <c:v>383163</c:v>
                </c:pt>
                <c:pt idx="189">
                  <c:v>308894</c:v>
                </c:pt>
                <c:pt idx="190">
                  <c:v>339435</c:v>
                </c:pt>
                <c:pt idx="191">
                  <c:v>359825</c:v>
                </c:pt>
                <c:pt idx="192">
                  <c:v>344832</c:v>
                </c:pt>
                <c:pt idx="193">
                  <c:v>441830</c:v>
                </c:pt>
                <c:pt idx="194">
                  <c:v>350518</c:v>
                </c:pt>
                <c:pt idx="195">
                  <c:v>280797</c:v>
                </c:pt>
                <c:pt idx="196">
                  <c:v>295465</c:v>
                </c:pt>
                <c:pt idx="197">
                  <c:v>309604</c:v>
                </c:pt>
                <c:pt idx="198">
                  <c:v>301389</c:v>
                </c:pt>
                <c:pt idx="199">
                  <c:v>334490</c:v>
                </c:pt>
                <c:pt idx="200">
                  <c:v>353466</c:v>
                </c:pt>
                <c:pt idx="201">
                  <c:v>456957</c:v>
                </c:pt>
                <c:pt idx="202">
                  <c:v>362445</c:v>
                </c:pt>
                <c:pt idx="203">
                  <c:v>398430</c:v>
                </c:pt>
                <c:pt idx="204">
                  <c:v>386726</c:v>
                </c:pt>
                <c:pt idx="205">
                  <c:v>356997</c:v>
                </c:pt>
                <c:pt idx="206">
                  <c:v>368662</c:v>
                </c:pt>
                <c:pt idx="207">
                  <c:v>455220</c:v>
                </c:pt>
                <c:pt idx="208">
                  <c:v>377507</c:v>
                </c:pt>
                <c:pt idx="209">
                  <c:v>315797</c:v>
                </c:pt>
                <c:pt idx="210">
                  <c:v>314036</c:v>
                </c:pt>
                <c:pt idx="211">
                  <c:v>309917</c:v>
                </c:pt>
                <c:pt idx="212">
                  <c:v>299395</c:v>
                </c:pt>
                <c:pt idx="213">
                  <c:v>321215</c:v>
                </c:pt>
                <c:pt idx="214">
                  <c:v>391277</c:v>
                </c:pt>
                <c:pt idx="215">
                  <c:v>370488</c:v>
                </c:pt>
                <c:pt idx="216">
                  <c:v>335125</c:v>
                </c:pt>
                <c:pt idx="217">
                  <c:v>323638</c:v>
                </c:pt>
                <c:pt idx="218">
                  <c:v>338312</c:v>
                </c:pt>
                <c:pt idx="219">
                  <c:v>393887</c:v>
                </c:pt>
                <c:pt idx="220">
                  <c:v>360968</c:v>
                </c:pt>
                <c:pt idx="221">
                  <c:v>386306</c:v>
                </c:pt>
                <c:pt idx="222">
                  <c:v>373978</c:v>
                </c:pt>
                <c:pt idx="223">
                  <c:v>297595</c:v>
                </c:pt>
                <c:pt idx="224">
                  <c:v>272206</c:v>
                </c:pt>
                <c:pt idx="225">
                  <c:v>300017</c:v>
                </c:pt>
                <c:pt idx="226">
                  <c:v>294577</c:v>
                </c:pt>
                <c:pt idx="227">
                  <c:v>329021</c:v>
                </c:pt>
                <c:pt idx="228">
                  <c:v>390139</c:v>
                </c:pt>
                <c:pt idx="229">
                  <c:v>400399</c:v>
                </c:pt>
                <c:pt idx="230">
                  <c:v>324626</c:v>
                </c:pt>
                <c:pt idx="231">
                  <c:v>335670</c:v>
                </c:pt>
                <c:pt idx="232">
                  <c:v>338874</c:v>
                </c:pt>
                <c:pt idx="233">
                  <c:v>355938</c:v>
                </c:pt>
                <c:pt idx="234">
                  <c:v>424942</c:v>
                </c:pt>
                <c:pt idx="235">
                  <c:v>406418</c:v>
                </c:pt>
                <c:pt idx="236">
                  <c:v>403553</c:v>
                </c:pt>
                <c:pt idx="237">
                  <c:v>318715</c:v>
                </c:pt>
                <c:pt idx="238">
                  <c:v>338174</c:v>
                </c:pt>
                <c:pt idx="239">
                  <c:v>326271</c:v>
                </c:pt>
                <c:pt idx="240">
                  <c:v>373105</c:v>
                </c:pt>
                <c:pt idx="241">
                  <c:v>397922</c:v>
                </c:pt>
                <c:pt idx="242">
                  <c:v>352581</c:v>
                </c:pt>
                <c:pt idx="243">
                  <c:v>350751</c:v>
                </c:pt>
                <c:pt idx="244">
                  <c:v>334176</c:v>
                </c:pt>
                <c:pt idx="245">
                  <c:v>351386</c:v>
                </c:pt>
                <c:pt idx="246">
                  <c:v>324739</c:v>
                </c:pt>
                <c:pt idx="247">
                  <c:v>382765</c:v>
                </c:pt>
                <c:pt idx="248">
                  <c:v>373360</c:v>
                </c:pt>
                <c:pt idx="249">
                  <c:v>409947</c:v>
                </c:pt>
                <c:pt idx="250">
                  <c:v>371751</c:v>
                </c:pt>
                <c:pt idx="251">
                  <c:v>361626</c:v>
                </c:pt>
                <c:pt idx="252">
                  <c:v>307233</c:v>
                </c:pt>
                <c:pt idx="253">
                  <c:v>319264</c:v>
                </c:pt>
                <c:pt idx="254">
                  <c:v>355615</c:v>
                </c:pt>
                <c:pt idx="255">
                  <c:v>361801</c:v>
                </c:pt>
                <c:pt idx="256">
                  <c:v>413636</c:v>
                </c:pt>
                <c:pt idx="257">
                  <c:v>340789</c:v>
                </c:pt>
                <c:pt idx="258">
                  <c:v>337341</c:v>
                </c:pt>
                <c:pt idx="259">
                  <c:v>346705</c:v>
                </c:pt>
                <c:pt idx="260">
                  <c:v>342930</c:v>
                </c:pt>
                <c:pt idx="261">
                  <c:v>343824</c:v>
                </c:pt>
                <c:pt idx="262">
                  <c:v>393588</c:v>
                </c:pt>
                <c:pt idx="263">
                  <c:v>443061</c:v>
                </c:pt>
                <c:pt idx="264">
                  <c:v>392029</c:v>
                </c:pt>
                <c:pt idx="265">
                  <c:v>403678</c:v>
                </c:pt>
                <c:pt idx="266">
                  <c:v>405904</c:v>
                </c:pt>
                <c:pt idx="267">
                  <c:v>353278</c:v>
                </c:pt>
                <c:pt idx="268">
                  <c:v>421371</c:v>
                </c:pt>
                <c:pt idx="269">
                  <c:v>406290</c:v>
                </c:pt>
                <c:pt idx="270">
                  <c:v>460507</c:v>
                </c:pt>
                <c:pt idx="271">
                  <c:v>393309</c:v>
                </c:pt>
                <c:pt idx="272">
                  <c:v>370872</c:v>
                </c:pt>
                <c:pt idx="273">
                  <c:v>375954</c:v>
                </c:pt>
                <c:pt idx="274">
                  <c:v>382224</c:v>
                </c:pt>
                <c:pt idx="275">
                  <c:v>397924</c:v>
                </c:pt>
                <c:pt idx="276">
                  <c:v>427286</c:v>
                </c:pt>
                <c:pt idx="277">
                  <c:v>454267</c:v>
                </c:pt>
                <c:pt idx="278">
                  <c:v>357383</c:v>
                </c:pt>
                <c:pt idx="279">
                  <c:v>377895</c:v>
                </c:pt>
                <c:pt idx="280">
                  <c:v>324251</c:v>
                </c:pt>
                <c:pt idx="281">
                  <c:v>343119</c:v>
                </c:pt>
                <c:pt idx="282">
                  <c:v>406790</c:v>
                </c:pt>
                <c:pt idx="283">
                  <c:v>428287</c:v>
                </c:pt>
                <c:pt idx="284">
                  <c:v>387114</c:v>
                </c:pt>
                <c:pt idx="285">
                  <c:v>391236</c:v>
                </c:pt>
                <c:pt idx="286">
                  <c:v>380016</c:v>
                </c:pt>
                <c:pt idx="287">
                  <c:v>403236</c:v>
                </c:pt>
                <c:pt idx="288">
                  <c:v>387406</c:v>
                </c:pt>
                <c:pt idx="289">
                  <c:v>422290</c:v>
                </c:pt>
                <c:pt idx="290">
                  <c:v>446439</c:v>
                </c:pt>
                <c:pt idx="291">
                  <c:v>441890</c:v>
                </c:pt>
                <c:pt idx="292">
                  <c:v>386305</c:v>
                </c:pt>
                <c:pt idx="293">
                  <c:v>393545</c:v>
                </c:pt>
                <c:pt idx="294">
                  <c:v>395890</c:v>
                </c:pt>
                <c:pt idx="295">
                  <c:v>384188</c:v>
                </c:pt>
                <c:pt idx="296">
                  <c:v>397419</c:v>
                </c:pt>
                <c:pt idx="297">
                  <c:v>439261</c:v>
                </c:pt>
                <c:pt idx="298">
                  <c:v>443163</c:v>
                </c:pt>
                <c:pt idx="299">
                  <c:v>393796</c:v>
                </c:pt>
                <c:pt idx="300">
                  <c:v>429194</c:v>
                </c:pt>
                <c:pt idx="301">
                  <c:v>382693</c:v>
                </c:pt>
                <c:pt idx="302">
                  <c:v>411770</c:v>
                </c:pt>
                <c:pt idx="303">
                  <c:v>409589</c:v>
                </c:pt>
                <c:pt idx="304">
                  <c:v>398746</c:v>
                </c:pt>
                <c:pt idx="305">
                  <c:v>463407</c:v>
                </c:pt>
                <c:pt idx="306">
                  <c:v>446205</c:v>
                </c:pt>
                <c:pt idx="307">
                  <c:v>430423</c:v>
                </c:pt>
                <c:pt idx="308">
                  <c:v>412752</c:v>
                </c:pt>
                <c:pt idx="309">
                  <c:v>409543</c:v>
                </c:pt>
                <c:pt idx="310">
                  <c:v>479398</c:v>
                </c:pt>
                <c:pt idx="311">
                  <c:v>448575</c:v>
                </c:pt>
                <c:pt idx="312">
                  <c:v>492670</c:v>
                </c:pt>
                <c:pt idx="313">
                  <c:v>478249</c:v>
                </c:pt>
                <c:pt idx="314">
                  <c:v>434884</c:v>
                </c:pt>
                <c:pt idx="315">
                  <c:v>452873</c:v>
                </c:pt>
                <c:pt idx="316">
                  <c:v>436160</c:v>
                </c:pt>
                <c:pt idx="317">
                  <c:v>469414</c:v>
                </c:pt>
                <c:pt idx="318">
                  <c:v>466635</c:v>
                </c:pt>
                <c:pt idx="319">
                  <c:v>493830</c:v>
                </c:pt>
                <c:pt idx="320">
                  <c:v>415105</c:v>
                </c:pt>
                <c:pt idx="321">
                  <c:v>436189</c:v>
                </c:pt>
                <c:pt idx="322">
                  <c:v>475949</c:v>
                </c:pt>
                <c:pt idx="323">
                  <c:v>442825</c:v>
                </c:pt>
                <c:pt idx="324">
                  <c:v>442916</c:v>
                </c:pt>
                <c:pt idx="325">
                  <c:v>445409</c:v>
                </c:pt>
                <c:pt idx="326">
                  <c:v>467914</c:v>
                </c:pt>
                <c:pt idx="327">
                  <c:v>392022</c:v>
                </c:pt>
                <c:pt idx="328">
                  <c:v>415044</c:v>
                </c:pt>
                <c:pt idx="329">
                  <c:v>470059</c:v>
                </c:pt>
                <c:pt idx="330">
                  <c:v>411729</c:v>
                </c:pt>
                <c:pt idx="331">
                  <c:v>449218</c:v>
                </c:pt>
                <c:pt idx="332">
                  <c:v>464123</c:v>
                </c:pt>
                <c:pt idx="333">
                  <c:v>477949</c:v>
                </c:pt>
                <c:pt idx="334">
                  <c:v>421127</c:v>
                </c:pt>
                <c:pt idx="335">
                  <c:v>412156</c:v>
                </c:pt>
                <c:pt idx="336">
                  <c:v>378279</c:v>
                </c:pt>
                <c:pt idx="337">
                  <c:v>382502</c:v>
                </c:pt>
                <c:pt idx="338">
                  <c:v>436156</c:v>
                </c:pt>
                <c:pt idx="339">
                  <c:v>436283</c:v>
                </c:pt>
                <c:pt idx="340">
                  <c:v>477112</c:v>
                </c:pt>
                <c:pt idx="341">
                  <c:v>396192</c:v>
                </c:pt>
                <c:pt idx="342">
                  <c:v>421623</c:v>
                </c:pt>
                <c:pt idx="343">
                  <c:v>376990</c:v>
                </c:pt>
                <c:pt idx="344">
                  <c:v>400190</c:v>
                </c:pt>
                <c:pt idx="345">
                  <c:v>444788</c:v>
                </c:pt>
                <c:pt idx="346">
                  <c:v>495573</c:v>
                </c:pt>
                <c:pt idx="347">
                  <c:v>470188</c:v>
                </c:pt>
                <c:pt idx="348">
                  <c:v>511387</c:v>
                </c:pt>
                <c:pt idx="349">
                  <c:v>436165</c:v>
                </c:pt>
                <c:pt idx="350">
                  <c:v>465253</c:v>
                </c:pt>
                <c:pt idx="351">
                  <c:v>445439</c:v>
                </c:pt>
                <c:pt idx="352">
                  <c:v>484842</c:v>
                </c:pt>
                <c:pt idx="353">
                  <c:v>481879</c:v>
                </c:pt>
                <c:pt idx="354">
                  <c:v>513551</c:v>
                </c:pt>
                <c:pt idx="355">
                  <c:v>480221</c:v>
                </c:pt>
                <c:pt idx="356">
                  <c:v>493523</c:v>
                </c:pt>
                <c:pt idx="357">
                  <c:v>440809</c:v>
                </c:pt>
                <c:pt idx="358">
                  <c:v>477585</c:v>
                </c:pt>
                <c:pt idx="359">
                  <c:v>523776</c:v>
                </c:pt>
                <c:pt idx="360">
                  <c:v>518323</c:v>
                </c:pt>
                <c:pt idx="361">
                  <c:v>522443</c:v>
                </c:pt>
                <c:pt idx="362">
                  <c:v>429084</c:v>
                </c:pt>
                <c:pt idx="363">
                  <c:v>443369</c:v>
                </c:pt>
                <c:pt idx="364">
                  <c:v>428669</c:v>
                </c:pt>
                <c:pt idx="365">
                  <c:v>468759</c:v>
                </c:pt>
                <c:pt idx="366">
                  <c:v>425278</c:v>
                </c:pt>
                <c:pt idx="367">
                  <c:v>499425</c:v>
                </c:pt>
                <c:pt idx="368">
                  <c:v>477313</c:v>
                </c:pt>
                <c:pt idx="369">
                  <c:v>489676</c:v>
                </c:pt>
                <c:pt idx="370">
                  <c:v>476577</c:v>
                </c:pt>
                <c:pt idx="371">
                  <c:v>498691</c:v>
                </c:pt>
                <c:pt idx="372">
                  <c:v>459689</c:v>
                </c:pt>
                <c:pt idx="373">
                  <c:v>472390</c:v>
                </c:pt>
                <c:pt idx="374">
                  <c:v>473949</c:v>
                </c:pt>
                <c:pt idx="375">
                  <c:v>554961</c:v>
                </c:pt>
                <c:pt idx="376">
                  <c:v>484908</c:v>
                </c:pt>
                <c:pt idx="377">
                  <c:v>481397</c:v>
                </c:pt>
                <c:pt idx="378">
                  <c:v>470529</c:v>
                </c:pt>
                <c:pt idx="379">
                  <c:v>485814</c:v>
                </c:pt>
                <c:pt idx="380">
                  <c:v>480140</c:v>
                </c:pt>
                <c:pt idx="381">
                  <c:v>533639</c:v>
                </c:pt>
                <c:pt idx="382">
                  <c:v>546623</c:v>
                </c:pt>
                <c:pt idx="383">
                  <c:v>419245</c:v>
                </c:pt>
                <c:pt idx="384">
                  <c:v>407462</c:v>
                </c:pt>
                <c:pt idx="385">
                  <c:v>397658</c:v>
                </c:pt>
                <c:pt idx="386">
                  <c:v>409017</c:v>
                </c:pt>
                <c:pt idx="387">
                  <c:v>401505</c:v>
                </c:pt>
                <c:pt idx="388">
                  <c:v>440522</c:v>
                </c:pt>
                <c:pt idx="389">
                  <c:v>466539</c:v>
                </c:pt>
                <c:pt idx="390">
                  <c:v>367490</c:v>
                </c:pt>
                <c:pt idx="391">
                  <c:v>354519</c:v>
                </c:pt>
                <c:pt idx="392">
                  <c:v>344167</c:v>
                </c:pt>
                <c:pt idx="393">
                  <c:v>358704</c:v>
                </c:pt>
                <c:pt idx="394">
                  <c:v>340720</c:v>
                </c:pt>
                <c:pt idx="395">
                  <c:v>376627</c:v>
                </c:pt>
                <c:pt idx="396">
                  <c:v>401449</c:v>
                </c:pt>
                <c:pt idx="397">
                  <c:v>411844</c:v>
                </c:pt>
                <c:pt idx="398">
                  <c:v>392989</c:v>
                </c:pt>
                <c:pt idx="399">
                  <c:v>386579</c:v>
                </c:pt>
                <c:pt idx="400">
                  <c:v>400130</c:v>
                </c:pt>
                <c:pt idx="401">
                  <c:v>379901</c:v>
                </c:pt>
                <c:pt idx="402">
                  <c:v>416811</c:v>
                </c:pt>
                <c:pt idx="403">
                  <c:v>461901</c:v>
                </c:pt>
                <c:pt idx="404">
                  <c:v>452269</c:v>
                </c:pt>
                <c:pt idx="405">
                  <c:v>418475</c:v>
                </c:pt>
                <c:pt idx="406">
                  <c:v>412293</c:v>
                </c:pt>
                <c:pt idx="407">
                  <c:v>418623</c:v>
                </c:pt>
                <c:pt idx="408">
                  <c:v>410833</c:v>
                </c:pt>
                <c:pt idx="409">
                  <c:v>440860</c:v>
                </c:pt>
                <c:pt idx="410">
                  <c:v>504931</c:v>
                </c:pt>
                <c:pt idx="411">
                  <c:v>448990</c:v>
                </c:pt>
                <c:pt idx="412">
                  <c:v>405910</c:v>
                </c:pt>
                <c:pt idx="413">
                  <c:v>407721</c:v>
                </c:pt>
                <c:pt idx="414">
                  <c:v>410470</c:v>
                </c:pt>
                <c:pt idx="415">
                  <c:v>409327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C9-4A0C-8390-B28595A5165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DAU_Dodo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Sheet1!$D$2:$D$417</c:f>
              <c:numCache>
                <c:formatCode>General</c:formatCode>
                <c:ptCount val="416"/>
                <c:pt idx="0">
                  <c:v>184772</c:v>
                </c:pt>
                <c:pt idx="1">
                  <c:v>94639</c:v>
                </c:pt>
                <c:pt idx="2">
                  <c:v>73156</c:v>
                </c:pt>
                <c:pt idx="3">
                  <c:v>98890</c:v>
                </c:pt>
                <c:pt idx="4">
                  <c:v>97738</c:v>
                </c:pt>
                <c:pt idx="5">
                  <c:v>94966</c:v>
                </c:pt>
                <c:pt idx="6">
                  <c:v>85341</c:v>
                </c:pt>
                <c:pt idx="7">
                  <c:v>85572</c:v>
                </c:pt>
                <c:pt idx="8">
                  <c:v>76811</c:v>
                </c:pt>
                <c:pt idx="9">
                  <c:v>190702</c:v>
                </c:pt>
                <c:pt idx="10">
                  <c:v>106074</c:v>
                </c:pt>
                <c:pt idx="11">
                  <c:v>103592</c:v>
                </c:pt>
                <c:pt idx="12">
                  <c:v>80518</c:v>
                </c:pt>
                <c:pt idx="13">
                  <c:v>53776</c:v>
                </c:pt>
                <c:pt idx="14">
                  <c:v>138484</c:v>
                </c:pt>
                <c:pt idx="15">
                  <c:v>81897</c:v>
                </c:pt>
                <c:pt idx="16">
                  <c:v>88115</c:v>
                </c:pt>
                <c:pt idx="17">
                  <c:v>220008</c:v>
                </c:pt>
                <c:pt idx="18">
                  <c:v>115752</c:v>
                </c:pt>
                <c:pt idx="19">
                  <c:v>72112</c:v>
                </c:pt>
                <c:pt idx="20">
                  <c:v>69674</c:v>
                </c:pt>
                <c:pt idx="21">
                  <c:v>79480</c:v>
                </c:pt>
                <c:pt idx="22">
                  <c:v>74519</c:v>
                </c:pt>
                <c:pt idx="23">
                  <c:v>92008</c:v>
                </c:pt>
                <c:pt idx="24">
                  <c:v>108938</c:v>
                </c:pt>
                <c:pt idx="25">
                  <c:v>95198</c:v>
                </c:pt>
                <c:pt idx="26">
                  <c:v>113620</c:v>
                </c:pt>
                <c:pt idx="27">
                  <c:v>87884</c:v>
                </c:pt>
                <c:pt idx="28">
                  <c:v>81638</c:v>
                </c:pt>
                <c:pt idx="29">
                  <c:v>77552</c:v>
                </c:pt>
                <c:pt idx="30">
                  <c:v>96082</c:v>
                </c:pt>
                <c:pt idx="31">
                  <c:v>115487</c:v>
                </c:pt>
                <c:pt idx="32">
                  <c:v>92153</c:v>
                </c:pt>
                <c:pt idx="33">
                  <c:v>110463</c:v>
                </c:pt>
                <c:pt idx="34">
                  <c:v>85744</c:v>
                </c:pt>
                <c:pt idx="35">
                  <c:v>94356</c:v>
                </c:pt>
                <c:pt idx="36">
                  <c:v>97104</c:v>
                </c:pt>
                <c:pt idx="37">
                  <c:v>117754</c:v>
                </c:pt>
                <c:pt idx="38">
                  <c:v>242454</c:v>
                </c:pt>
                <c:pt idx="39">
                  <c:v>183418</c:v>
                </c:pt>
                <c:pt idx="40">
                  <c:v>115150</c:v>
                </c:pt>
                <c:pt idx="41">
                  <c:v>73673</c:v>
                </c:pt>
                <c:pt idx="42">
                  <c:v>71612</c:v>
                </c:pt>
                <c:pt idx="43">
                  <c:v>75962</c:v>
                </c:pt>
                <c:pt idx="44">
                  <c:v>137307</c:v>
                </c:pt>
                <c:pt idx="45">
                  <c:v>143248</c:v>
                </c:pt>
                <c:pt idx="46">
                  <c:v>143237</c:v>
                </c:pt>
                <c:pt idx="47">
                  <c:v>106799</c:v>
                </c:pt>
                <c:pt idx="48">
                  <c:v>76671</c:v>
                </c:pt>
                <c:pt idx="49">
                  <c:v>63165</c:v>
                </c:pt>
                <c:pt idx="50">
                  <c:v>214990</c:v>
                </c:pt>
                <c:pt idx="51">
                  <c:v>126854</c:v>
                </c:pt>
                <c:pt idx="52">
                  <c:v>180250</c:v>
                </c:pt>
                <c:pt idx="53">
                  <c:v>157687</c:v>
                </c:pt>
                <c:pt idx="54">
                  <c:v>128082</c:v>
                </c:pt>
                <c:pt idx="55">
                  <c:v>97299</c:v>
                </c:pt>
                <c:pt idx="56">
                  <c:v>88695</c:v>
                </c:pt>
                <c:pt idx="57">
                  <c:v>102402</c:v>
                </c:pt>
                <c:pt idx="58">
                  <c:v>103652</c:v>
                </c:pt>
                <c:pt idx="59">
                  <c:v>258425</c:v>
                </c:pt>
                <c:pt idx="60">
                  <c:v>147966</c:v>
                </c:pt>
                <c:pt idx="61">
                  <c:v>81416</c:v>
                </c:pt>
                <c:pt idx="62">
                  <c:v>78279</c:v>
                </c:pt>
                <c:pt idx="63">
                  <c:v>112524</c:v>
                </c:pt>
                <c:pt idx="64">
                  <c:v>112771</c:v>
                </c:pt>
                <c:pt idx="65">
                  <c:v>82829</c:v>
                </c:pt>
                <c:pt idx="66">
                  <c:v>111283</c:v>
                </c:pt>
                <c:pt idx="67">
                  <c:v>126436</c:v>
                </c:pt>
                <c:pt idx="68">
                  <c:v>72965</c:v>
                </c:pt>
                <c:pt idx="69">
                  <c:v>67731</c:v>
                </c:pt>
                <c:pt idx="70">
                  <c:v>133472</c:v>
                </c:pt>
                <c:pt idx="71">
                  <c:v>85064</c:v>
                </c:pt>
                <c:pt idx="72">
                  <c:v>78028</c:v>
                </c:pt>
                <c:pt idx="73">
                  <c:v>170232</c:v>
                </c:pt>
                <c:pt idx="74">
                  <c:v>111854</c:v>
                </c:pt>
                <c:pt idx="75">
                  <c:v>99952</c:v>
                </c:pt>
                <c:pt idx="76">
                  <c:v>90230</c:v>
                </c:pt>
                <c:pt idx="77">
                  <c:v>87531</c:v>
                </c:pt>
                <c:pt idx="78">
                  <c:v>72562</c:v>
                </c:pt>
                <c:pt idx="79">
                  <c:v>119872</c:v>
                </c:pt>
                <c:pt idx="80">
                  <c:v>119192</c:v>
                </c:pt>
                <c:pt idx="81">
                  <c:v>143703</c:v>
                </c:pt>
                <c:pt idx="82">
                  <c:v>85009</c:v>
                </c:pt>
                <c:pt idx="83">
                  <c:v>73222</c:v>
                </c:pt>
                <c:pt idx="84">
                  <c:v>76488</c:v>
                </c:pt>
                <c:pt idx="85">
                  <c:v>61746</c:v>
                </c:pt>
                <c:pt idx="86">
                  <c:v>216106</c:v>
                </c:pt>
                <c:pt idx="87">
                  <c:v>179351</c:v>
                </c:pt>
                <c:pt idx="88">
                  <c:v>135550</c:v>
                </c:pt>
                <c:pt idx="89">
                  <c:v>119021</c:v>
                </c:pt>
                <c:pt idx="90">
                  <c:v>101642</c:v>
                </c:pt>
                <c:pt idx="91">
                  <c:v>86092</c:v>
                </c:pt>
                <c:pt idx="92">
                  <c:v>82140</c:v>
                </c:pt>
                <c:pt idx="93">
                  <c:v>107599</c:v>
                </c:pt>
                <c:pt idx="94">
                  <c:v>209474</c:v>
                </c:pt>
                <c:pt idx="95">
                  <c:v>174836</c:v>
                </c:pt>
                <c:pt idx="96">
                  <c:v>89239</c:v>
                </c:pt>
                <c:pt idx="97">
                  <c:v>93700</c:v>
                </c:pt>
                <c:pt idx="98">
                  <c:v>92676</c:v>
                </c:pt>
                <c:pt idx="99">
                  <c:v>107972</c:v>
                </c:pt>
                <c:pt idx="100">
                  <c:v>107371</c:v>
                </c:pt>
                <c:pt idx="101">
                  <c:v>278878</c:v>
                </c:pt>
                <c:pt idx="102">
                  <c:v>166335</c:v>
                </c:pt>
                <c:pt idx="103">
                  <c:v>82624</c:v>
                </c:pt>
                <c:pt idx="104">
                  <c:v>65776</c:v>
                </c:pt>
                <c:pt idx="105">
                  <c:v>82259</c:v>
                </c:pt>
                <c:pt idx="106">
                  <c:v>80398</c:v>
                </c:pt>
                <c:pt idx="107">
                  <c:v>100122</c:v>
                </c:pt>
                <c:pt idx="108">
                  <c:v>184080</c:v>
                </c:pt>
                <c:pt idx="109">
                  <c:v>126661</c:v>
                </c:pt>
                <c:pt idx="110">
                  <c:v>125405</c:v>
                </c:pt>
                <c:pt idx="111">
                  <c:v>78570</c:v>
                </c:pt>
                <c:pt idx="112">
                  <c:v>101264</c:v>
                </c:pt>
                <c:pt idx="113">
                  <c:v>99744</c:v>
                </c:pt>
                <c:pt idx="114">
                  <c:v>110887</c:v>
                </c:pt>
                <c:pt idx="115">
                  <c:v>152324</c:v>
                </c:pt>
                <c:pt idx="116">
                  <c:v>136251</c:v>
                </c:pt>
                <c:pt idx="117">
                  <c:v>110506</c:v>
                </c:pt>
                <c:pt idx="118">
                  <c:v>80982</c:v>
                </c:pt>
                <c:pt idx="119">
                  <c:v>86548</c:v>
                </c:pt>
                <c:pt idx="120">
                  <c:v>92881</c:v>
                </c:pt>
                <c:pt idx="121">
                  <c:v>110234</c:v>
                </c:pt>
                <c:pt idx="122">
                  <c:v>121038</c:v>
                </c:pt>
                <c:pt idx="123">
                  <c:v>130732</c:v>
                </c:pt>
                <c:pt idx="124">
                  <c:v>160733</c:v>
                </c:pt>
                <c:pt idx="125">
                  <c:v>89933</c:v>
                </c:pt>
                <c:pt idx="126">
                  <c:v>100007</c:v>
                </c:pt>
                <c:pt idx="127">
                  <c:v>96188</c:v>
                </c:pt>
                <c:pt idx="128">
                  <c:v>109215</c:v>
                </c:pt>
                <c:pt idx="129">
                  <c:v>103390</c:v>
                </c:pt>
                <c:pt idx="130">
                  <c:v>168927</c:v>
                </c:pt>
                <c:pt idx="131">
                  <c:v>102553</c:v>
                </c:pt>
                <c:pt idx="132">
                  <c:v>80748</c:v>
                </c:pt>
                <c:pt idx="133">
                  <c:v>66888</c:v>
                </c:pt>
                <c:pt idx="134">
                  <c:v>102750</c:v>
                </c:pt>
                <c:pt idx="135">
                  <c:v>107190</c:v>
                </c:pt>
                <c:pt idx="136">
                  <c:v>104735</c:v>
                </c:pt>
                <c:pt idx="137">
                  <c:v>107762</c:v>
                </c:pt>
                <c:pt idx="138">
                  <c:v>79737</c:v>
                </c:pt>
                <c:pt idx="139">
                  <c:v>66442</c:v>
                </c:pt>
                <c:pt idx="140">
                  <c:v>55937</c:v>
                </c:pt>
                <c:pt idx="141">
                  <c:v>74253</c:v>
                </c:pt>
                <c:pt idx="142">
                  <c:v>107415</c:v>
                </c:pt>
                <c:pt idx="143">
                  <c:v>221154</c:v>
                </c:pt>
                <c:pt idx="144">
                  <c:v>133701</c:v>
                </c:pt>
                <c:pt idx="145">
                  <c:v>108733</c:v>
                </c:pt>
                <c:pt idx="146">
                  <c:v>277591</c:v>
                </c:pt>
                <c:pt idx="147">
                  <c:v>107793</c:v>
                </c:pt>
                <c:pt idx="148">
                  <c:v>77693</c:v>
                </c:pt>
                <c:pt idx="149">
                  <c:v>107511</c:v>
                </c:pt>
                <c:pt idx="150">
                  <c:v>255552</c:v>
                </c:pt>
                <c:pt idx="151">
                  <c:v>156802</c:v>
                </c:pt>
                <c:pt idx="152">
                  <c:v>113796</c:v>
                </c:pt>
                <c:pt idx="153">
                  <c:v>91676</c:v>
                </c:pt>
                <c:pt idx="154">
                  <c:v>80186</c:v>
                </c:pt>
                <c:pt idx="155">
                  <c:v>101900</c:v>
                </c:pt>
                <c:pt idx="156">
                  <c:v>103011</c:v>
                </c:pt>
                <c:pt idx="157">
                  <c:v>186678</c:v>
                </c:pt>
                <c:pt idx="158">
                  <c:v>142752</c:v>
                </c:pt>
                <c:pt idx="159">
                  <c:v>101538</c:v>
                </c:pt>
                <c:pt idx="160">
                  <c:v>60204</c:v>
                </c:pt>
                <c:pt idx="161">
                  <c:v>84227</c:v>
                </c:pt>
                <c:pt idx="162">
                  <c:v>86834</c:v>
                </c:pt>
                <c:pt idx="163">
                  <c:v>78106</c:v>
                </c:pt>
                <c:pt idx="164">
                  <c:v>104152</c:v>
                </c:pt>
                <c:pt idx="165">
                  <c:v>132189</c:v>
                </c:pt>
                <c:pt idx="166">
                  <c:v>243284</c:v>
                </c:pt>
                <c:pt idx="167">
                  <c:v>104047</c:v>
                </c:pt>
                <c:pt idx="168">
                  <c:v>96487</c:v>
                </c:pt>
                <c:pt idx="169">
                  <c:v>88909</c:v>
                </c:pt>
                <c:pt idx="170">
                  <c:v>122519</c:v>
                </c:pt>
                <c:pt idx="171">
                  <c:v>124915</c:v>
                </c:pt>
                <c:pt idx="172">
                  <c:v>145168</c:v>
                </c:pt>
                <c:pt idx="173">
                  <c:v>116123</c:v>
                </c:pt>
                <c:pt idx="174">
                  <c:v>127223</c:v>
                </c:pt>
                <c:pt idx="175">
                  <c:v>220427</c:v>
                </c:pt>
                <c:pt idx="176">
                  <c:v>91458</c:v>
                </c:pt>
                <c:pt idx="177">
                  <c:v>98212</c:v>
                </c:pt>
                <c:pt idx="178">
                  <c:v>237819</c:v>
                </c:pt>
                <c:pt idx="179">
                  <c:v>172730</c:v>
                </c:pt>
                <c:pt idx="180">
                  <c:v>140283</c:v>
                </c:pt>
                <c:pt idx="181">
                  <c:v>95844</c:v>
                </c:pt>
                <c:pt idx="182">
                  <c:v>96347</c:v>
                </c:pt>
                <c:pt idx="183">
                  <c:v>110419</c:v>
                </c:pt>
                <c:pt idx="184">
                  <c:v>100406</c:v>
                </c:pt>
                <c:pt idx="185">
                  <c:v>159227</c:v>
                </c:pt>
                <c:pt idx="186">
                  <c:v>142846</c:v>
                </c:pt>
                <c:pt idx="187">
                  <c:v>152696</c:v>
                </c:pt>
                <c:pt idx="188">
                  <c:v>162368</c:v>
                </c:pt>
                <c:pt idx="189">
                  <c:v>87661</c:v>
                </c:pt>
                <c:pt idx="190">
                  <c:v>104564</c:v>
                </c:pt>
                <c:pt idx="191">
                  <c:v>116984</c:v>
                </c:pt>
                <c:pt idx="192">
                  <c:v>105328</c:v>
                </c:pt>
                <c:pt idx="193">
                  <c:v>147326</c:v>
                </c:pt>
                <c:pt idx="194">
                  <c:v>94867</c:v>
                </c:pt>
                <c:pt idx="195">
                  <c:v>96120</c:v>
                </c:pt>
                <c:pt idx="196">
                  <c:v>85132</c:v>
                </c:pt>
                <c:pt idx="197">
                  <c:v>90918</c:v>
                </c:pt>
                <c:pt idx="198">
                  <c:v>104365</c:v>
                </c:pt>
                <c:pt idx="199">
                  <c:v>141027</c:v>
                </c:pt>
                <c:pt idx="200">
                  <c:v>163637</c:v>
                </c:pt>
                <c:pt idx="201">
                  <c:v>134026</c:v>
                </c:pt>
                <c:pt idx="202">
                  <c:v>112285</c:v>
                </c:pt>
                <c:pt idx="203">
                  <c:v>107874</c:v>
                </c:pt>
                <c:pt idx="204">
                  <c:v>104147</c:v>
                </c:pt>
                <c:pt idx="205">
                  <c:v>127989</c:v>
                </c:pt>
                <c:pt idx="206">
                  <c:v>117999</c:v>
                </c:pt>
                <c:pt idx="207">
                  <c:v>133357</c:v>
                </c:pt>
                <c:pt idx="208">
                  <c:v>118644</c:v>
                </c:pt>
                <c:pt idx="209">
                  <c:v>116447</c:v>
                </c:pt>
                <c:pt idx="210">
                  <c:v>122417</c:v>
                </c:pt>
                <c:pt idx="211">
                  <c:v>112360</c:v>
                </c:pt>
                <c:pt idx="212">
                  <c:v>130847</c:v>
                </c:pt>
                <c:pt idx="213">
                  <c:v>413959</c:v>
                </c:pt>
                <c:pt idx="214">
                  <c:v>196790</c:v>
                </c:pt>
                <c:pt idx="215">
                  <c:v>100520</c:v>
                </c:pt>
                <c:pt idx="216">
                  <c:v>103726</c:v>
                </c:pt>
                <c:pt idx="217">
                  <c:v>102274</c:v>
                </c:pt>
                <c:pt idx="218">
                  <c:v>97054</c:v>
                </c:pt>
                <c:pt idx="219">
                  <c:v>76660</c:v>
                </c:pt>
                <c:pt idx="220">
                  <c:v>208576</c:v>
                </c:pt>
                <c:pt idx="221">
                  <c:v>137269</c:v>
                </c:pt>
                <c:pt idx="222">
                  <c:v>109327</c:v>
                </c:pt>
                <c:pt idx="223">
                  <c:v>81578</c:v>
                </c:pt>
                <c:pt idx="224">
                  <c:v>68809</c:v>
                </c:pt>
                <c:pt idx="225">
                  <c:v>75263</c:v>
                </c:pt>
                <c:pt idx="226">
                  <c:v>93726</c:v>
                </c:pt>
                <c:pt idx="227">
                  <c:v>202528</c:v>
                </c:pt>
                <c:pt idx="228">
                  <c:v>125556</c:v>
                </c:pt>
                <c:pt idx="229">
                  <c:v>118867</c:v>
                </c:pt>
                <c:pt idx="230">
                  <c:v>97709</c:v>
                </c:pt>
                <c:pt idx="231">
                  <c:v>108216</c:v>
                </c:pt>
                <c:pt idx="232">
                  <c:v>99473</c:v>
                </c:pt>
                <c:pt idx="233">
                  <c:v>101347</c:v>
                </c:pt>
                <c:pt idx="234">
                  <c:v>289915</c:v>
                </c:pt>
                <c:pt idx="235">
                  <c:v>121217</c:v>
                </c:pt>
                <c:pt idx="236">
                  <c:v>107640</c:v>
                </c:pt>
                <c:pt idx="237">
                  <c:v>80754</c:v>
                </c:pt>
                <c:pt idx="238">
                  <c:v>72811</c:v>
                </c:pt>
                <c:pt idx="239">
                  <c:v>100212</c:v>
                </c:pt>
                <c:pt idx="240">
                  <c:v>66801</c:v>
                </c:pt>
                <c:pt idx="241">
                  <c:v>135349</c:v>
                </c:pt>
                <c:pt idx="242">
                  <c:v>109649</c:v>
                </c:pt>
                <c:pt idx="243">
                  <c:v>123753</c:v>
                </c:pt>
                <c:pt idx="244">
                  <c:v>78310</c:v>
                </c:pt>
                <c:pt idx="245">
                  <c:v>98870</c:v>
                </c:pt>
                <c:pt idx="246">
                  <c:v>105930</c:v>
                </c:pt>
                <c:pt idx="247">
                  <c:v>96915</c:v>
                </c:pt>
                <c:pt idx="248">
                  <c:v>123671</c:v>
                </c:pt>
                <c:pt idx="249">
                  <c:v>147489</c:v>
                </c:pt>
                <c:pt idx="250">
                  <c:v>110220</c:v>
                </c:pt>
                <c:pt idx="251">
                  <c:v>111090</c:v>
                </c:pt>
                <c:pt idx="252">
                  <c:v>92790</c:v>
                </c:pt>
                <c:pt idx="253">
                  <c:v>98750</c:v>
                </c:pt>
                <c:pt idx="254">
                  <c:v>96015</c:v>
                </c:pt>
                <c:pt idx="255">
                  <c:v>135268</c:v>
                </c:pt>
                <c:pt idx="256">
                  <c:v>122722</c:v>
                </c:pt>
                <c:pt idx="257">
                  <c:v>93309</c:v>
                </c:pt>
                <c:pt idx="258">
                  <c:v>73243</c:v>
                </c:pt>
                <c:pt idx="259">
                  <c:v>68046</c:v>
                </c:pt>
                <c:pt idx="260">
                  <c:v>84564</c:v>
                </c:pt>
                <c:pt idx="261">
                  <c:v>96008</c:v>
                </c:pt>
                <c:pt idx="262">
                  <c:v>115988</c:v>
                </c:pt>
                <c:pt idx="263">
                  <c:v>289687</c:v>
                </c:pt>
                <c:pt idx="264">
                  <c:v>123448</c:v>
                </c:pt>
                <c:pt idx="265">
                  <c:v>108078</c:v>
                </c:pt>
                <c:pt idx="266">
                  <c:v>84606</c:v>
                </c:pt>
                <c:pt idx="267">
                  <c:v>93355</c:v>
                </c:pt>
                <c:pt idx="268">
                  <c:v>111942</c:v>
                </c:pt>
                <c:pt idx="269">
                  <c:v>128511</c:v>
                </c:pt>
                <c:pt idx="270">
                  <c:v>135198</c:v>
                </c:pt>
                <c:pt idx="271">
                  <c:v>116618</c:v>
                </c:pt>
                <c:pt idx="272">
                  <c:v>98807</c:v>
                </c:pt>
                <c:pt idx="273">
                  <c:v>435022</c:v>
                </c:pt>
                <c:pt idx="274">
                  <c:v>120596</c:v>
                </c:pt>
                <c:pt idx="275">
                  <c:v>114313</c:v>
                </c:pt>
                <c:pt idx="276">
                  <c:v>143678</c:v>
                </c:pt>
                <c:pt idx="277">
                  <c:v>138024</c:v>
                </c:pt>
                <c:pt idx="278">
                  <c:v>138898</c:v>
                </c:pt>
                <c:pt idx="279">
                  <c:v>125202</c:v>
                </c:pt>
                <c:pt idx="280">
                  <c:v>146205</c:v>
                </c:pt>
                <c:pt idx="281">
                  <c:v>92847</c:v>
                </c:pt>
                <c:pt idx="282">
                  <c:v>105427</c:v>
                </c:pt>
                <c:pt idx="283">
                  <c:v>135722</c:v>
                </c:pt>
                <c:pt idx="284">
                  <c:v>359895</c:v>
                </c:pt>
                <c:pt idx="285">
                  <c:v>166582</c:v>
                </c:pt>
                <c:pt idx="286">
                  <c:v>92583</c:v>
                </c:pt>
                <c:pt idx="287">
                  <c:v>175778</c:v>
                </c:pt>
                <c:pt idx="288">
                  <c:v>105287</c:v>
                </c:pt>
                <c:pt idx="289">
                  <c:v>147211</c:v>
                </c:pt>
                <c:pt idx="290">
                  <c:v>128208</c:v>
                </c:pt>
                <c:pt idx="291">
                  <c:v>146383</c:v>
                </c:pt>
                <c:pt idx="292">
                  <c:v>102304</c:v>
                </c:pt>
                <c:pt idx="293">
                  <c:v>99286</c:v>
                </c:pt>
                <c:pt idx="294">
                  <c:v>84612</c:v>
                </c:pt>
                <c:pt idx="295">
                  <c:v>108262</c:v>
                </c:pt>
                <c:pt idx="296">
                  <c:v>102581</c:v>
                </c:pt>
                <c:pt idx="297">
                  <c:v>165346</c:v>
                </c:pt>
                <c:pt idx="298">
                  <c:v>133596</c:v>
                </c:pt>
                <c:pt idx="299">
                  <c:v>142866</c:v>
                </c:pt>
                <c:pt idx="300">
                  <c:v>195761</c:v>
                </c:pt>
                <c:pt idx="301">
                  <c:v>124727</c:v>
                </c:pt>
                <c:pt idx="302">
                  <c:v>93687</c:v>
                </c:pt>
                <c:pt idx="303">
                  <c:v>103315</c:v>
                </c:pt>
                <c:pt idx="304">
                  <c:v>141387</c:v>
                </c:pt>
                <c:pt idx="305">
                  <c:v>145548</c:v>
                </c:pt>
                <c:pt idx="306">
                  <c:v>138582</c:v>
                </c:pt>
                <c:pt idx="307">
                  <c:v>131322</c:v>
                </c:pt>
                <c:pt idx="308">
                  <c:v>110195</c:v>
                </c:pt>
                <c:pt idx="309">
                  <c:v>87756</c:v>
                </c:pt>
                <c:pt idx="310">
                  <c:v>114883</c:v>
                </c:pt>
                <c:pt idx="311">
                  <c:v>173794</c:v>
                </c:pt>
                <c:pt idx="312">
                  <c:v>169586</c:v>
                </c:pt>
                <c:pt idx="313">
                  <c:v>106808</c:v>
                </c:pt>
                <c:pt idx="314">
                  <c:v>269000</c:v>
                </c:pt>
                <c:pt idx="315">
                  <c:v>97770</c:v>
                </c:pt>
                <c:pt idx="316">
                  <c:v>93716</c:v>
                </c:pt>
                <c:pt idx="317">
                  <c:v>80079</c:v>
                </c:pt>
                <c:pt idx="318">
                  <c:v>117345</c:v>
                </c:pt>
                <c:pt idx="319">
                  <c:v>85743</c:v>
                </c:pt>
                <c:pt idx="320">
                  <c:v>90510</c:v>
                </c:pt>
                <c:pt idx="321">
                  <c:v>108750</c:v>
                </c:pt>
                <c:pt idx="322">
                  <c:v>81845</c:v>
                </c:pt>
                <c:pt idx="323">
                  <c:v>96277</c:v>
                </c:pt>
                <c:pt idx="324">
                  <c:v>90280</c:v>
                </c:pt>
                <c:pt idx="325">
                  <c:v>120880</c:v>
                </c:pt>
                <c:pt idx="326">
                  <c:v>253827</c:v>
                </c:pt>
                <c:pt idx="327">
                  <c:v>160224</c:v>
                </c:pt>
                <c:pt idx="328">
                  <c:v>137044</c:v>
                </c:pt>
                <c:pt idx="329">
                  <c:v>123245</c:v>
                </c:pt>
                <c:pt idx="330">
                  <c:v>127530</c:v>
                </c:pt>
                <c:pt idx="331">
                  <c:v>141141</c:v>
                </c:pt>
                <c:pt idx="332">
                  <c:v>118043</c:v>
                </c:pt>
                <c:pt idx="333">
                  <c:v>143827</c:v>
                </c:pt>
                <c:pt idx="334">
                  <c:v>139812</c:v>
                </c:pt>
                <c:pt idx="335">
                  <c:v>141753</c:v>
                </c:pt>
                <c:pt idx="336">
                  <c:v>146355</c:v>
                </c:pt>
                <c:pt idx="337">
                  <c:v>94969</c:v>
                </c:pt>
                <c:pt idx="338">
                  <c:v>106218</c:v>
                </c:pt>
                <c:pt idx="339">
                  <c:v>128024</c:v>
                </c:pt>
                <c:pt idx="340">
                  <c:v>165299</c:v>
                </c:pt>
                <c:pt idx="341">
                  <c:v>100293</c:v>
                </c:pt>
                <c:pt idx="342">
                  <c:v>96285</c:v>
                </c:pt>
                <c:pt idx="343">
                  <c:v>102169</c:v>
                </c:pt>
                <c:pt idx="344">
                  <c:v>77015</c:v>
                </c:pt>
                <c:pt idx="345">
                  <c:v>94373</c:v>
                </c:pt>
                <c:pt idx="346">
                  <c:v>115656</c:v>
                </c:pt>
                <c:pt idx="347">
                  <c:v>130741</c:v>
                </c:pt>
                <c:pt idx="348">
                  <c:v>128232</c:v>
                </c:pt>
                <c:pt idx="349">
                  <c:v>115040</c:v>
                </c:pt>
                <c:pt idx="350">
                  <c:v>127528</c:v>
                </c:pt>
                <c:pt idx="351">
                  <c:v>123887</c:v>
                </c:pt>
                <c:pt idx="352">
                  <c:v>136373</c:v>
                </c:pt>
                <c:pt idx="353">
                  <c:v>121937</c:v>
                </c:pt>
                <c:pt idx="354">
                  <c:v>345899</c:v>
                </c:pt>
                <c:pt idx="355">
                  <c:v>132733</c:v>
                </c:pt>
                <c:pt idx="356">
                  <c:v>99783</c:v>
                </c:pt>
                <c:pt idx="357">
                  <c:v>112068</c:v>
                </c:pt>
                <c:pt idx="358">
                  <c:v>114030</c:v>
                </c:pt>
                <c:pt idx="359">
                  <c:v>93964</c:v>
                </c:pt>
                <c:pt idx="360">
                  <c:v>146817</c:v>
                </c:pt>
                <c:pt idx="361">
                  <c:v>127016</c:v>
                </c:pt>
                <c:pt idx="362">
                  <c:v>181111</c:v>
                </c:pt>
                <c:pt idx="363">
                  <c:v>228542</c:v>
                </c:pt>
                <c:pt idx="364">
                  <c:v>275916</c:v>
                </c:pt>
                <c:pt idx="365">
                  <c:v>166243</c:v>
                </c:pt>
                <c:pt idx="366">
                  <c:v>171125</c:v>
                </c:pt>
                <c:pt idx="367">
                  <c:v>150907</c:v>
                </c:pt>
                <c:pt idx="368">
                  <c:v>180022</c:v>
                </c:pt>
                <c:pt idx="369">
                  <c:v>134334</c:v>
                </c:pt>
                <c:pt idx="370">
                  <c:v>112894</c:v>
                </c:pt>
                <c:pt idx="371">
                  <c:v>109993</c:v>
                </c:pt>
                <c:pt idx="372">
                  <c:v>133273</c:v>
                </c:pt>
                <c:pt idx="373">
                  <c:v>135847</c:v>
                </c:pt>
                <c:pt idx="374">
                  <c:v>161185</c:v>
                </c:pt>
                <c:pt idx="375">
                  <c:v>173751</c:v>
                </c:pt>
                <c:pt idx="376">
                  <c:v>146850</c:v>
                </c:pt>
                <c:pt idx="377">
                  <c:v>128784</c:v>
                </c:pt>
                <c:pt idx="378">
                  <c:v>124196</c:v>
                </c:pt>
                <c:pt idx="379">
                  <c:v>126520</c:v>
                </c:pt>
                <c:pt idx="380">
                  <c:v>114079</c:v>
                </c:pt>
                <c:pt idx="381">
                  <c:v>148095</c:v>
                </c:pt>
                <c:pt idx="382">
                  <c:v>161528</c:v>
                </c:pt>
                <c:pt idx="383">
                  <c:v>176889</c:v>
                </c:pt>
                <c:pt idx="384">
                  <c:v>150932</c:v>
                </c:pt>
                <c:pt idx="385">
                  <c:v>145531</c:v>
                </c:pt>
                <c:pt idx="386">
                  <c:v>146111</c:v>
                </c:pt>
                <c:pt idx="387">
                  <c:v>133097</c:v>
                </c:pt>
                <c:pt idx="388">
                  <c:v>178004</c:v>
                </c:pt>
                <c:pt idx="389">
                  <c:v>194234</c:v>
                </c:pt>
                <c:pt idx="390">
                  <c:v>131534</c:v>
                </c:pt>
                <c:pt idx="391">
                  <c:v>113989</c:v>
                </c:pt>
                <c:pt idx="392">
                  <c:v>107545</c:v>
                </c:pt>
                <c:pt idx="393">
                  <c:v>110350</c:v>
                </c:pt>
                <c:pt idx="394">
                  <c:v>100589</c:v>
                </c:pt>
                <c:pt idx="395">
                  <c:v>132675</c:v>
                </c:pt>
                <c:pt idx="396">
                  <c:v>145610</c:v>
                </c:pt>
                <c:pt idx="397">
                  <c:v>156504</c:v>
                </c:pt>
                <c:pt idx="398">
                  <c:v>137812</c:v>
                </c:pt>
                <c:pt idx="399">
                  <c:v>127416</c:v>
                </c:pt>
                <c:pt idx="400">
                  <c:v>133984</c:v>
                </c:pt>
                <c:pt idx="401">
                  <c:v>117839</c:v>
                </c:pt>
                <c:pt idx="402">
                  <c:v>158518</c:v>
                </c:pt>
                <c:pt idx="403">
                  <c:v>174974</c:v>
                </c:pt>
                <c:pt idx="404">
                  <c:v>145849</c:v>
                </c:pt>
                <c:pt idx="405">
                  <c:v>123675</c:v>
                </c:pt>
                <c:pt idx="406">
                  <c:v>121609</c:v>
                </c:pt>
                <c:pt idx="407">
                  <c:v>122992</c:v>
                </c:pt>
                <c:pt idx="408">
                  <c:v>111204</c:v>
                </c:pt>
                <c:pt idx="409">
                  <c:v>150066</c:v>
                </c:pt>
                <c:pt idx="410">
                  <c:v>165158</c:v>
                </c:pt>
                <c:pt idx="411">
                  <c:v>181248</c:v>
                </c:pt>
                <c:pt idx="412">
                  <c:v>151054</c:v>
                </c:pt>
                <c:pt idx="413">
                  <c:v>148943</c:v>
                </c:pt>
                <c:pt idx="414">
                  <c:v>150522</c:v>
                </c:pt>
                <c:pt idx="415">
                  <c:v>134127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EAE-4952-9B7B-F6BAB021C30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 DAU_Papa Johns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Sheet1!$E$2:$E$417</c:f>
              <c:numCache>
                <c:formatCode>General</c:formatCode>
                <c:ptCount val="416"/>
                <c:pt idx="0">
                  <c:v>6290</c:v>
                </c:pt>
                <c:pt idx="1">
                  <c:v>4191</c:v>
                </c:pt>
                <c:pt idx="2">
                  <c:v>4370</c:v>
                </c:pt>
                <c:pt idx="3">
                  <c:v>3860</c:v>
                </c:pt>
                <c:pt idx="4">
                  <c:v>3314</c:v>
                </c:pt>
                <c:pt idx="5">
                  <c:v>7106</c:v>
                </c:pt>
                <c:pt idx="6">
                  <c:v>4440</c:v>
                </c:pt>
                <c:pt idx="7">
                  <c:v>8034</c:v>
                </c:pt>
                <c:pt idx="8">
                  <c:v>5523</c:v>
                </c:pt>
                <c:pt idx="9">
                  <c:v>5500</c:v>
                </c:pt>
                <c:pt idx="10">
                  <c:v>5027</c:v>
                </c:pt>
                <c:pt idx="11">
                  <c:v>4378</c:v>
                </c:pt>
                <c:pt idx="12">
                  <c:v>4529</c:v>
                </c:pt>
                <c:pt idx="13">
                  <c:v>2838</c:v>
                </c:pt>
                <c:pt idx="14">
                  <c:v>5373</c:v>
                </c:pt>
                <c:pt idx="15">
                  <c:v>3835</c:v>
                </c:pt>
                <c:pt idx="16">
                  <c:v>3670</c:v>
                </c:pt>
                <c:pt idx="17">
                  <c:v>3402</c:v>
                </c:pt>
                <c:pt idx="18">
                  <c:v>3097</c:v>
                </c:pt>
                <c:pt idx="19">
                  <c:v>4722</c:v>
                </c:pt>
                <c:pt idx="20">
                  <c:v>2888</c:v>
                </c:pt>
                <c:pt idx="21">
                  <c:v>5237</c:v>
                </c:pt>
                <c:pt idx="22">
                  <c:v>3994</c:v>
                </c:pt>
                <c:pt idx="23">
                  <c:v>3657</c:v>
                </c:pt>
                <c:pt idx="24">
                  <c:v>3458</c:v>
                </c:pt>
                <c:pt idx="25">
                  <c:v>3341</c:v>
                </c:pt>
                <c:pt idx="26">
                  <c:v>5300</c:v>
                </c:pt>
                <c:pt idx="27">
                  <c:v>3313</c:v>
                </c:pt>
                <c:pt idx="28">
                  <c:v>6220</c:v>
                </c:pt>
                <c:pt idx="29">
                  <c:v>4838</c:v>
                </c:pt>
                <c:pt idx="30">
                  <c:v>4265</c:v>
                </c:pt>
                <c:pt idx="31">
                  <c:v>4487</c:v>
                </c:pt>
                <c:pt idx="32">
                  <c:v>4329</c:v>
                </c:pt>
                <c:pt idx="33">
                  <c:v>4849</c:v>
                </c:pt>
                <c:pt idx="34">
                  <c:v>2934</c:v>
                </c:pt>
                <c:pt idx="35">
                  <c:v>5649</c:v>
                </c:pt>
                <c:pt idx="36">
                  <c:v>4175</c:v>
                </c:pt>
                <c:pt idx="37">
                  <c:v>3538</c:v>
                </c:pt>
                <c:pt idx="38">
                  <c:v>4040</c:v>
                </c:pt>
                <c:pt idx="39">
                  <c:v>4036</c:v>
                </c:pt>
                <c:pt idx="40">
                  <c:v>6608</c:v>
                </c:pt>
                <c:pt idx="41">
                  <c:v>4345</c:v>
                </c:pt>
                <c:pt idx="42">
                  <c:v>7490</c:v>
                </c:pt>
                <c:pt idx="43">
                  <c:v>5963</c:v>
                </c:pt>
                <c:pt idx="44">
                  <c:v>5066</c:v>
                </c:pt>
                <c:pt idx="45">
                  <c:v>6193</c:v>
                </c:pt>
                <c:pt idx="46">
                  <c:v>5574</c:v>
                </c:pt>
                <c:pt idx="47">
                  <c:v>4919</c:v>
                </c:pt>
                <c:pt idx="48">
                  <c:v>3390</c:v>
                </c:pt>
                <c:pt idx="49">
                  <c:v>5339</c:v>
                </c:pt>
                <c:pt idx="50">
                  <c:v>4725</c:v>
                </c:pt>
                <c:pt idx="51">
                  <c:v>3926</c:v>
                </c:pt>
                <c:pt idx="52">
                  <c:v>4770</c:v>
                </c:pt>
                <c:pt idx="53">
                  <c:v>4552</c:v>
                </c:pt>
                <c:pt idx="54">
                  <c:v>5157</c:v>
                </c:pt>
                <c:pt idx="55">
                  <c:v>3690</c:v>
                </c:pt>
                <c:pt idx="56">
                  <c:v>5843</c:v>
                </c:pt>
                <c:pt idx="57">
                  <c:v>4712</c:v>
                </c:pt>
                <c:pt idx="58">
                  <c:v>3877</c:v>
                </c:pt>
                <c:pt idx="59">
                  <c:v>4794</c:v>
                </c:pt>
                <c:pt idx="60">
                  <c:v>5345</c:v>
                </c:pt>
                <c:pt idx="61">
                  <c:v>6401</c:v>
                </c:pt>
                <c:pt idx="62">
                  <c:v>4727</c:v>
                </c:pt>
                <c:pt idx="63">
                  <c:v>7405</c:v>
                </c:pt>
                <c:pt idx="64">
                  <c:v>6066</c:v>
                </c:pt>
                <c:pt idx="65">
                  <c:v>5235</c:v>
                </c:pt>
                <c:pt idx="66">
                  <c:v>6020</c:v>
                </c:pt>
                <c:pt idx="67">
                  <c:v>7401</c:v>
                </c:pt>
                <c:pt idx="68">
                  <c:v>4242</c:v>
                </c:pt>
                <c:pt idx="69">
                  <c:v>3166</c:v>
                </c:pt>
                <c:pt idx="70">
                  <c:v>4658</c:v>
                </c:pt>
                <c:pt idx="71">
                  <c:v>4252</c:v>
                </c:pt>
                <c:pt idx="72">
                  <c:v>3851</c:v>
                </c:pt>
                <c:pt idx="73">
                  <c:v>4192</c:v>
                </c:pt>
                <c:pt idx="74">
                  <c:v>4976</c:v>
                </c:pt>
                <c:pt idx="75">
                  <c:v>4749</c:v>
                </c:pt>
                <c:pt idx="76">
                  <c:v>3324</c:v>
                </c:pt>
                <c:pt idx="77">
                  <c:v>5951</c:v>
                </c:pt>
                <c:pt idx="78">
                  <c:v>4743</c:v>
                </c:pt>
                <c:pt idx="79">
                  <c:v>4398</c:v>
                </c:pt>
                <c:pt idx="80">
                  <c:v>5349</c:v>
                </c:pt>
                <c:pt idx="81">
                  <c:v>5959</c:v>
                </c:pt>
                <c:pt idx="82">
                  <c:v>6073</c:v>
                </c:pt>
                <c:pt idx="83">
                  <c:v>3911</c:v>
                </c:pt>
                <c:pt idx="84">
                  <c:v>6978</c:v>
                </c:pt>
                <c:pt idx="85">
                  <c:v>5952</c:v>
                </c:pt>
                <c:pt idx="86">
                  <c:v>5390</c:v>
                </c:pt>
                <c:pt idx="87">
                  <c:v>6440</c:v>
                </c:pt>
                <c:pt idx="88">
                  <c:v>8058</c:v>
                </c:pt>
                <c:pt idx="89">
                  <c:v>3950</c:v>
                </c:pt>
                <c:pt idx="90">
                  <c:v>3932</c:v>
                </c:pt>
                <c:pt idx="91">
                  <c:v>5825</c:v>
                </c:pt>
                <c:pt idx="92">
                  <c:v>4606</c:v>
                </c:pt>
                <c:pt idx="93">
                  <c:v>4539</c:v>
                </c:pt>
                <c:pt idx="94">
                  <c:v>5102</c:v>
                </c:pt>
                <c:pt idx="95">
                  <c:v>6690</c:v>
                </c:pt>
                <c:pt idx="96">
                  <c:v>3798</c:v>
                </c:pt>
                <c:pt idx="97">
                  <c:v>3778</c:v>
                </c:pt>
                <c:pt idx="98">
                  <c:v>5328</c:v>
                </c:pt>
                <c:pt idx="99">
                  <c:v>3857</c:v>
                </c:pt>
                <c:pt idx="100">
                  <c:v>4043</c:v>
                </c:pt>
                <c:pt idx="101">
                  <c:v>4721</c:v>
                </c:pt>
                <c:pt idx="102">
                  <c:v>6641</c:v>
                </c:pt>
                <c:pt idx="103">
                  <c:v>4450</c:v>
                </c:pt>
                <c:pt idx="104">
                  <c:v>4371</c:v>
                </c:pt>
                <c:pt idx="105">
                  <c:v>5809</c:v>
                </c:pt>
                <c:pt idx="106">
                  <c:v>4312</c:v>
                </c:pt>
                <c:pt idx="107">
                  <c:v>4705</c:v>
                </c:pt>
                <c:pt idx="108">
                  <c:v>5942</c:v>
                </c:pt>
                <c:pt idx="109">
                  <c:v>7819</c:v>
                </c:pt>
                <c:pt idx="110">
                  <c:v>3901</c:v>
                </c:pt>
                <c:pt idx="111">
                  <c:v>3823</c:v>
                </c:pt>
                <c:pt idx="112">
                  <c:v>4744</c:v>
                </c:pt>
                <c:pt idx="113">
                  <c:v>3859</c:v>
                </c:pt>
                <c:pt idx="114">
                  <c:v>4116</c:v>
                </c:pt>
                <c:pt idx="115">
                  <c:v>5041</c:v>
                </c:pt>
                <c:pt idx="116">
                  <c:v>6438</c:v>
                </c:pt>
                <c:pt idx="117">
                  <c:v>6358</c:v>
                </c:pt>
                <c:pt idx="118">
                  <c:v>5384</c:v>
                </c:pt>
                <c:pt idx="119">
                  <c:v>6702</c:v>
                </c:pt>
                <c:pt idx="120">
                  <c:v>5796</c:v>
                </c:pt>
                <c:pt idx="121">
                  <c:v>6403</c:v>
                </c:pt>
                <c:pt idx="122">
                  <c:v>7382</c:v>
                </c:pt>
                <c:pt idx="123">
                  <c:v>9401</c:v>
                </c:pt>
                <c:pt idx="124">
                  <c:v>8029</c:v>
                </c:pt>
                <c:pt idx="125">
                  <c:v>5822</c:v>
                </c:pt>
                <c:pt idx="126">
                  <c:v>8382</c:v>
                </c:pt>
                <c:pt idx="127">
                  <c:v>7595</c:v>
                </c:pt>
                <c:pt idx="128">
                  <c:v>7584</c:v>
                </c:pt>
                <c:pt idx="129">
                  <c:v>7983</c:v>
                </c:pt>
                <c:pt idx="130">
                  <c:v>11589</c:v>
                </c:pt>
                <c:pt idx="131">
                  <c:v>4058</c:v>
                </c:pt>
                <c:pt idx="132">
                  <c:v>3174</c:v>
                </c:pt>
                <c:pt idx="133">
                  <c:v>5768</c:v>
                </c:pt>
                <c:pt idx="134">
                  <c:v>3815</c:v>
                </c:pt>
                <c:pt idx="135">
                  <c:v>4391</c:v>
                </c:pt>
                <c:pt idx="136">
                  <c:v>4019</c:v>
                </c:pt>
                <c:pt idx="137">
                  <c:v>5864</c:v>
                </c:pt>
                <c:pt idx="138">
                  <c:v>6370</c:v>
                </c:pt>
                <c:pt idx="139">
                  <c:v>4794</c:v>
                </c:pt>
                <c:pt idx="140">
                  <c:v>8224</c:v>
                </c:pt>
                <c:pt idx="141">
                  <c:v>5717</c:v>
                </c:pt>
                <c:pt idx="142">
                  <c:v>6538</c:v>
                </c:pt>
                <c:pt idx="143">
                  <c:v>6181</c:v>
                </c:pt>
                <c:pt idx="144">
                  <c:v>8518</c:v>
                </c:pt>
                <c:pt idx="145">
                  <c:v>6136</c:v>
                </c:pt>
                <c:pt idx="146">
                  <c:v>4687</c:v>
                </c:pt>
                <c:pt idx="147">
                  <c:v>8261</c:v>
                </c:pt>
                <c:pt idx="148">
                  <c:v>5830</c:v>
                </c:pt>
                <c:pt idx="149">
                  <c:v>6295</c:v>
                </c:pt>
                <c:pt idx="150">
                  <c:v>6438</c:v>
                </c:pt>
                <c:pt idx="151">
                  <c:v>8190</c:v>
                </c:pt>
                <c:pt idx="152">
                  <c:v>3835</c:v>
                </c:pt>
                <c:pt idx="153">
                  <c:v>2821</c:v>
                </c:pt>
                <c:pt idx="154">
                  <c:v>5154</c:v>
                </c:pt>
                <c:pt idx="155">
                  <c:v>3415</c:v>
                </c:pt>
                <c:pt idx="156">
                  <c:v>3456</c:v>
                </c:pt>
                <c:pt idx="157">
                  <c:v>4211</c:v>
                </c:pt>
                <c:pt idx="158">
                  <c:v>5245</c:v>
                </c:pt>
                <c:pt idx="159">
                  <c:v>6293</c:v>
                </c:pt>
                <c:pt idx="160">
                  <c:v>4681</c:v>
                </c:pt>
                <c:pt idx="161">
                  <c:v>7634</c:v>
                </c:pt>
                <c:pt idx="162">
                  <c:v>5665</c:v>
                </c:pt>
                <c:pt idx="163">
                  <c:v>5416</c:v>
                </c:pt>
                <c:pt idx="164">
                  <c:v>5734</c:v>
                </c:pt>
                <c:pt idx="165">
                  <c:v>8508</c:v>
                </c:pt>
                <c:pt idx="166">
                  <c:v>6940</c:v>
                </c:pt>
                <c:pt idx="167">
                  <c:v>4758</c:v>
                </c:pt>
                <c:pt idx="168">
                  <c:v>7635</c:v>
                </c:pt>
                <c:pt idx="169">
                  <c:v>5741</c:v>
                </c:pt>
                <c:pt idx="170">
                  <c:v>5518</c:v>
                </c:pt>
                <c:pt idx="171">
                  <c:v>6609</c:v>
                </c:pt>
                <c:pt idx="172">
                  <c:v>8303</c:v>
                </c:pt>
                <c:pt idx="173">
                  <c:v>4185</c:v>
                </c:pt>
                <c:pt idx="174">
                  <c:v>2583</c:v>
                </c:pt>
                <c:pt idx="175">
                  <c:v>4700</c:v>
                </c:pt>
                <c:pt idx="176">
                  <c:v>3719</c:v>
                </c:pt>
                <c:pt idx="177">
                  <c:v>2994</c:v>
                </c:pt>
                <c:pt idx="178">
                  <c:v>3949</c:v>
                </c:pt>
                <c:pt idx="179">
                  <c:v>5183</c:v>
                </c:pt>
                <c:pt idx="180">
                  <c:v>5651</c:v>
                </c:pt>
                <c:pt idx="181">
                  <c:v>3562</c:v>
                </c:pt>
                <c:pt idx="182">
                  <c:v>6194</c:v>
                </c:pt>
                <c:pt idx="183">
                  <c:v>4890</c:v>
                </c:pt>
                <c:pt idx="184">
                  <c:v>3955</c:v>
                </c:pt>
                <c:pt idx="185">
                  <c:v>5110</c:v>
                </c:pt>
                <c:pt idx="186">
                  <c:v>6393</c:v>
                </c:pt>
                <c:pt idx="187">
                  <c:v>5592</c:v>
                </c:pt>
                <c:pt idx="188">
                  <c:v>3765</c:v>
                </c:pt>
                <c:pt idx="189">
                  <c:v>6174</c:v>
                </c:pt>
                <c:pt idx="190">
                  <c:v>5082</c:v>
                </c:pt>
                <c:pt idx="191">
                  <c:v>3858</c:v>
                </c:pt>
                <c:pt idx="192">
                  <c:v>5405</c:v>
                </c:pt>
                <c:pt idx="193">
                  <c:v>6673</c:v>
                </c:pt>
                <c:pt idx="194">
                  <c:v>4080</c:v>
                </c:pt>
                <c:pt idx="195">
                  <c:v>3116</c:v>
                </c:pt>
                <c:pt idx="196">
                  <c:v>4477</c:v>
                </c:pt>
                <c:pt idx="197">
                  <c:v>3293</c:v>
                </c:pt>
                <c:pt idx="198">
                  <c:v>2788</c:v>
                </c:pt>
                <c:pt idx="199">
                  <c:v>3846</c:v>
                </c:pt>
                <c:pt idx="200">
                  <c:v>4770</c:v>
                </c:pt>
                <c:pt idx="201">
                  <c:v>4413</c:v>
                </c:pt>
                <c:pt idx="202">
                  <c:v>4041</c:v>
                </c:pt>
                <c:pt idx="203">
                  <c:v>5173</c:v>
                </c:pt>
                <c:pt idx="204">
                  <c:v>4290</c:v>
                </c:pt>
                <c:pt idx="205">
                  <c:v>3269</c:v>
                </c:pt>
                <c:pt idx="206">
                  <c:v>4948</c:v>
                </c:pt>
                <c:pt idx="207">
                  <c:v>6232</c:v>
                </c:pt>
                <c:pt idx="208">
                  <c:v>4038</c:v>
                </c:pt>
                <c:pt idx="209">
                  <c:v>4062</c:v>
                </c:pt>
                <c:pt idx="210">
                  <c:v>4764</c:v>
                </c:pt>
                <c:pt idx="211">
                  <c:v>3440</c:v>
                </c:pt>
                <c:pt idx="212">
                  <c:v>3142</c:v>
                </c:pt>
                <c:pt idx="213">
                  <c:v>4528</c:v>
                </c:pt>
                <c:pt idx="214">
                  <c:v>5728</c:v>
                </c:pt>
                <c:pt idx="215">
                  <c:v>4728</c:v>
                </c:pt>
                <c:pt idx="216">
                  <c:v>4639</c:v>
                </c:pt>
                <c:pt idx="217">
                  <c:v>4100</c:v>
                </c:pt>
                <c:pt idx="218">
                  <c:v>3666</c:v>
                </c:pt>
                <c:pt idx="219">
                  <c:v>2929</c:v>
                </c:pt>
                <c:pt idx="220">
                  <c:v>5162</c:v>
                </c:pt>
                <c:pt idx="221">
                  <c:v>6699</c:v>
                </c:pt>
                <c:pt idx="222">
                  <c:v>3382</c:v>
                </c:pt>
                <c:pt idx="223">
                  <c:v>3530</c:v>
                </c:pt>
                <c:pt idx="224">
                  <c:v>3123</c:v>
                </c:pt>
                <c:pt idx="225">
                  <c:v>3171</c:v>
                </c:pt>
                <c:pt idx="226">
                  <c:v>2048</c:v>
                </c:pt>
                <c:pt idx="227">
                  <c:v>3831</c:v>
                </c:pt>
                <c:pt idx="228">
                  <c:v>5231</c:v>
                </c:pt>
                <c:pt idx="229">
                  <c:v>3354</c:v>
                </c:pt>
                <c:pt idx="230">
                  <c:v>3483</c:v>
                </c:pt>
                <c:pt idx="231">
                  <c:v>2946</c:v>
                </c:pt>
                <c:pt idx="232">
                  <c:v>3140</c:v>
                </c:pt>
                <c:pt idx="233">
                  <c:v>2022</c:v>
                </c:pt>
                <c:pt idx="234">
                  <c:v>3921</c:v>
                </c:pt>
                <c:pt idx="235">
                  <c:v>5330</c:v>
                </c:pt>
                <c:pt idx="236">
                  <c:v>4322</c:v>
                </c:pt>
                <c:pt idx="237">
                  <c:v>4182</c:v>
                </c:pt>
                <c:pt idx="238">
                  <c:v>3740</c:v>
                </c:pt>
                <c:pt idx="239">
                  <c:v>3903</c:v>
                </c:pt>
                <c:pt idx="240">
                  <c:v>2724</c:v>
                </c:pt>
                <c:pt idx="241">
                  <c:v>4617</c:v>
                </c:pt>
                <c:pt idx="242">
                  <c:v>5907</c:v>
                </c:pt>
                <c:pt idx="243">
                  <c:v>4329</c:v>
                </c:pt>
                <c:pt idx="244">
                  <c:v>4415</c:v>
                </c:pt>
                <c:pt idx="245">
                  <c:v>3674</c:v>
                </c:pt>
                <c:pt idx="246">
                  <c:v>4124</c:v>
                </c:pt>
                <c:pt idx="247">
                  <c:v>2965</c:v>
                </c:pt>
                <c:pt idx="248">
                  <c:v>5044</c:v>
                </c:pt>
                <c:pt idx="249">
                  <c:v>6550</c:v>
                </c:pt>
                <c:pt idx="250">
                  <c:v>3653</c:v>
                </c:pt>
                <c:pt idx="251">
                  <c:v>4071</c:v>
                </c:pt>
                <c:pt idx="252">
                  <c:v>3437</c:v>
                </c:pt>
                <c:pt idx="253">
                  <c:v>4269</c:v>
                </c:pt>
                <c:pt idx="254">
                  <c:v>3297</c:v>
                </c:pt>
                <c:pt idx="255">
                  <c:v>4286</c:v>
                </c:pt>
                <c:pt idx="256">
                  <c:v>5831</c:v>
                </c:pt>
                <c:pt idx="257">
                  <c:v>4336</c:v>
                </c:pt>
                <c:pt idx="258">
                  <c:v>4002</c:v>
                </c:pt>
                <c:pt idx="259">
                  <c:v>3433</c:v>
                </c:pt>
                <c:pt idx="260">
                  <c:v>4230</c:v>
                </c:pt>
                <c:pt idx="261">
                  <c:v>3536</c:v>
                </c:pt>
                <c:pt idx="262">
                  <c:v>4375</c:v>
                </c:pt>
                <c:pt idx="263">
                  <c:v>6035</c:v>
                </c:pt>
                <c:pt idx="264">
                  <c:v>5565</c:v>
                </c:pt>
                <c:pt idx="265">
                  <c:v>4743</c:v>
                </c:pt>
                <c:pt idx="266">
                  <c:v>4800</c:v>
                </c:pt>
                <c:pt idx="267">
                  <c:v>5515</c:v>
                </c:pt>
                <c:pt idx="268">
                  <c:v>4716</c:v>
                </c:pt>
                <c:pt idx="269">
                  <c:v>5851</c:v>
                </c:pt>
                <c:pt idx="270">
                  <c:v>7515</c:v>
                </c:pt>
                <c:pt idx="271">
                  <c:v>3809</c:v>
                </c:pt>
                <c:pt idx="272">
                  <c:v>3329</c:v>
                </c:pt>
                <c:pt idx="273">
                  <c:v>3150</c:v>
                </c:pt>
                <c:pt idx="274">
                  <c:v>3763</c:v>
                </c:pt>
                <c:pt idx="275">
                  <c:v>3272</c:v>
                </c:pt>
                <c:pt idx="276">
                  <c:v>3389</c:v>
                </c:pt>
                <c:pt idx="277">
                  <c:v>5040</c:v>
                </c:pt>
                <c:pt idx="278">
                  <c:v>3323</c:v>
                </c:pt>
                <c:pt idx="279">
                  <c:v>2236</c:v>
                </c:pt>
                <c:pt idx="280">
                  <c:v>2647</c:v>
                </c:pt>
                <c:pt idx="281">
                  <c:v>3454</c:v>
                </c:pt>
                <c:pt idx="282">
                  <c:v>2731</c:v>
                </c:pt>
                <c:pt idx="283">
                  <c:v>2763</c:v>
                </c:pt>
                <c:pt idx="284">
                  <c:v>4485</c:v>
                </c:pt>
                <c:pt idx="285">
                  <c:v>4656</c:v>
                </c:pt>
                <c:pt idx="286">
                  <c:v>2915</c:v>
                </c:pt>
                <c:pt idx="287">
                  <c:v>3816</c:v>
                </c:pt>
                <c:pt idx="288">
                  <c:v>4421</c:v>
                </c:pt>
                <c:pt idx="289">
                  <c:v>3747</c:v>
                </c:pt>
                <c:pt idx="290">
                  <c:v>3428</c:v>
                </c:pt>
                <c:pt idx="291">
                  <c:v>5840</c:v>
                </c:pt>
                <c:pt idx="292">
                  <c:v>3049</c:v>
                </c:pt>
                <c:pt idx="293">
                  <c:v>1855</c:v>
                </c:pt>
                <c:pt idx="294">
                  <c:v>2657</c:v>
                </c:pt>
                <c:pt idx="295">
                  <c:v>2958</c:v>
                </c:pt>
                <c:pt idx="296">
                  <c:v>2433</c:v>
                </c:pt>
                <c:pt idx="297">
                  <c:v>2480</c:v>
                </c:pt>
                <c:pt idx="298">
                  <c:v>4043</c:v>
                </c:pt>
                <c:pt idx="299">
                  <c:v>5814</c:v>
                </c:pt>
                <c:pt idx="300">
                  <c:v>3223</c:v>
                </c:pt>
                <c:pt idx="301">
                  <c:v>5468</c:v>
                </c:pt>
                <c:pt idx="302">
                  <c:v>6070</c:v>
                </c:pt>
                <c:pt idx="303">
                  <c:v>4773</c:v>
                </c:pt>
                <c:pt idx="304">
                  <c:v>4988</c:v>
                </c:pt>
                <c:pt idx="305">
                  <c:v>7309</c:v>
                </c:pt>
                <c:pt idx="306">
                  <c:v>6063</c:v>
                </c:pt>
                <c:pt idx="307">
                  <c:v>3446</c:v>
                </c:pt>
                <c:pt idx="308">
                  <c:v>4819</c:v>
                </c:pt>
                <c:pt idx="309">
                  <c:v>5000</c:v>
                </c:pt>
                <c:pt idx="310">
                  <c:v>5122</c:v>
                </c:pt>
                <c:pt idx="311">
                  <c:v>4789</c:v>
                </c:pt>
                <c:pt idx="312">
                  <c:v>6089</c:v>
                </c:pt>
                <c:pt idx="313">
                  <c:v>4658</c:v>
                </c:pt>
                <c:pt idx="314">
                  <c:v>2878</c:v>
                </c:pt>
                <c:pt idx="315">
                  <c:v>3869</c:v>
                </c:pt>
                <c:pt idx="316">
                  <c:v>3756</c:v>
                </c:pt>
                <c:pt idx="317">
                  <c:v>3769</c:v>
                </c:pt>
                <c:pt idx="318">
                  <c:v>3628</c:v>
                </c:pt>
                <c:pt idx="319">
                  <c:v>4757</c:v>
                </c:pt>
                <c:pt idx="320">
                  <c:v>3636</c:v>
                </c:pt>
                <c:pt idx="321">
                  <c:v>2444</c:v>
                </c:pt>
                <c:pt idx="322">
                  <c:v>3158</c:v>
                </c:pt>
                <c:pt idx="323">
                  <c:v>2881</c:v>
                </c:pt>
                <c:pt idx="324">
                  <c:v>3212</c:v>
                </c:pt>
                <c:pt idx="325">
                  <c:v>2896</c:v>
                </c:pt>
                <c:pt idx="326">
                  <c:v>3903</c:v>
                </c:pt>
                <c:pt idx="327">
                  <c:v>6202</c:v>
                </c:pt>
                <c:pt idx="328">
                  <c:v>3817</c:v>
                </c:pt>
                <c:pt idx="329">
                  <c:v>5513</c:v>
                </c:pt>
                <c:pt idx="330">
                  <c:v>4652</c:v>
                </c:pt>
                <c:pt idx="331">
                  <c:v>5644</c:v>
                </c:pt>
                <c:pt idx="332">
                  <c:v>4678</c:v>
                </c:pt>
                <c:pt idx="333">
                  <c:v>5976</c:v>
                </c:pt>
                <c:pt idx="334">
                  <c:v>4940</c:v>
                </c:pt>
                <c:pt idx="335">
                  <c:v>3087</c:v>
                </c:pt>
                <c:pt idx="336">
                  <c:v>4405</c:v>
                </c:pt>
                <c:pt idx="337">
                  <c:v>3419</c:v>
                </c:pt>
                <c:pt idx="338">
                  <c:v>4826</c:v>
                </c:pt>
                <c:pt idx="339">
                  <c:v>4016</c:v>
                </c:pt>
                <c:pt idx="340">
                  <c:v>4918</c:v>
                </c:pt>
                <c:pt idx="341">
                  <c:v>5524</c:v>
                </c:pt>
                <c:pt idx="342">
                  <c:v>4018</c:v>
                </c:pt>
                <c:pt idx="343">
                  <c:v>5164</c:v>
                </c:pt>
                <c:pt idx="344">
                  <c:v>3857</c:v>
                </c:pt>
                <c:pt idx="345">
                  <c:v>5568</c:v>
                </c:pt>
                <c:pt idx="346">
                  <c:v>5626</c:v>
                </c:pt>
                <c:pt idx="347">
                  <c:v>5216</c:v>
                </c:pt>
                <c:pt idx="348">
                  <c:v>3272</c:v>
                </c:pt>
                <c:pt idx="349">
                  <c:v>2597</c:v>
                </c:pt>
                <c:pt idx="350">
                  <c:v>4531</c:v>
                </c:pt>
                <c:pt idx="351">
                  <c:v>2487</c:v>
                </c:pt>
                <c:pt idx="352">
                  <c:v>3671</c:v>
                </c:pt>
                <c:pt idx="353">
                  <c:v>3748</c:v>
                </c:pt>
                <c:pt idx="354">
                  <c:v>3307</c:v>
                </c:pt>
                <c:pt idx="355">
                  <c:v>3978</c:v>
                </c:pt>
                <c:pt idx="356">
                  <c:v>2989</c:v>
                </c:pt>
                <c:pt idx="357">
                  <c:v>5241</c:v>
                </c:pt>
                <c:pt idx="358">
                  <c:v>2719</c:v>
                </c:pt>
                <c:pt idx="359">
                  <c:v>4256</c:v>
                </c:pt>
                <c:pt idx="360">
                  <c:v>4354</c:v>
                </c:pt>
                <c:pt idx="361">
                  <c:v>3528</c:v>
                </c:pt>
                <c:pt idx="362">
                  <c:v>5694</c:v>
                </c:pt>
                <c:pt idx="363">
                  <c:v>4936</c:v>
                </c:pt>
                <c:pt idx="364">
                  <c:v>8158</c:v>
                </c:pt>
                <c:pt idx="365">
                  <c:v>4871</c:v>
                </c:pt>
                <c:pt idx="366">
                  <c:v>7465</c:v>
                </c:pt>
                <c:pt idx="367">
                  <c:v>7738</c:v>
                </c:pt>
                <c:pt idx="368">
                  <c:v>5034</c:v>
                </c:pt>
                <c:pt idx="369">
                  <c:v>5029</c:v>
                </c:pt>
                <c:pt idx="370">
                  <c:v>4541</c:v>
                </c:pt>
                <c:pt idx="371">
                  <c:v>7001</c:v>
                </c:pt>
                <c:pt idx="372">
                  <c:v>4804</c:v>
                </c:pt>
                <c:pt idx="373">
                  <c:v>6730</c:v>
                </c:pt>
                <c:pt idx="374">
                  <c:v>7780</c:v>
                </c:pt>
                <c:pt idx="375">
                  <c:v>4386</c:v>
                </c:pt>
                <c:pt idx="376">
                  <c:v>3291</c:v>
                </c:pt>
                <c:pt idx="377">
                  <c:v>3104</c:v>
                </c:pt>
                <c:pt idx="378">
                  <c:v>4749</c:v>
                </c:pt>
                <c:pt idx="379">
                  <c:v>3385</c:v>
                </c:pt>
                <c:pt idx="380">
                  <c:v>4718</c:v>
                </c:pt>
                <c:pt idx="381">
                  <c:v>4954</c:v>
                </c:pt>
                <c:pt idx="382">
                  <c:v>2974</c:v>
                </c:pt>
                <c:pt idx="383">
                  <c:v>2677</c:v>
                </c:pt>
                <c:pt idx="384">
                  <c:v>2370</c:v>
                </c:pt>
                <c:pt idx="385">
                  <c:v>3565</c:v>
                </c:pt>
                <c:pt idx="386">
                  <c:v>2418</c:v>
                </c:pt>
                <c:pt idx="387">
                  <c:v>3669</c:v>
                </c:pt>
                <c:pt idx="388">
                  <c:v>3959</c:v>
                </c:pt>
                <c:pt idx="389">
                  <c:v>2335</c:v>
                </c:pt>
                <c:pt idx="390">
                  <c:v>2243</c:v>
                </c:pt>
                <c:pt idx="391">
                  <c:v>1967</c:v>
                </c:pt>
                <c:pt idx="392">
                  <c:v>3414</c:v>
                </c:pt>
                <c:pt idx="393">
                  <c:v>2401</c:v>
                </c:pt>
                <c:pt idx="394">
                  <c:v>2928</c:v>
                </c:pt>
                <c:pt idx="395">
                  <c:v>3769</c:v>
                </c:pt>
                <c:pt idx="396">
                  <c:v>2288</c:v>
                </c:pt>
                <c:pt idx="397">
                  <c:v>3520</c:v>
                </c:pt>
                <c:pt idx="398">
                  <c:v>3149</c:v>
                </c:pt>
                <c:pt idx="399">
                  <c:v>5386</c:v>
                </c:pt>
                <c:pt idx="400">
                  <c:v>3957</c:v>
                </c:pt>
                <c:pt idx="401">
                  <c:v>4668</c:v>
                </c:pt>
                <c:pt idx="402">
                  <c:v>6077</c:v>
                </c:pt>
                <c:pt idx="403">
                  <c:v>3603</c:v>
                </c:pt>
                <c:pt idx="404">
                  <c:v>2270</c:v>
                </c:pt>
                <c:pt idx="405">
                  <c:v>1829</c:v>
                </c:pt>
                <c:pt idx="406">
                  <c:v>3152</c:v>
                </c:pt>
                <c:pt idx="407">
                  <c:v>2234</c:v>
                </c:pt>
                <c:pt idx="408">
                  <c:v>2627</c:v>
                </c:pt>
                <c:pt idx="409">
                  <c:v>3639</c:v>
                </c:pt>
                <c:pt idx="410">
                  <c:v>2120</c:v>
                </c:pt>
                <c:pt idx="411">
                  <c:v>3644</c:v>
                </c:pt>
                <c:pt idx="412">
                  <c:v>2735</c:v>
                </c:pt>
                <c:pt idx="413">
                  <c:v>5026</c:v>
                </c:pt>
                <c:pt idx="414">
                  <c:v>3457</c:v>
                </c:pt>
                <c:pt idx="415">
                  <c:v>3797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839-4E8B-A3B3-29C067024E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Orders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Sheet1!$B$2:$B$417</c:f>
              <c:numCache>
                <c:formatCode>General</c:formatCode>
                <c:ptCount val="416"/>
                <c:pt idx="0">
                  <c:v>164226</c:v>
                </c:pt>
                <c:pt idx="1">
                  <c:v>132578</c:v>
                </c:pt>
                <c:pt idx="2">
                  <c:v>136555</c:v>
                </c:pt>
                <c:pt idx="3">
                  <c:v>179472</c:v>
                </c:pt>
                <c:pt idx="4">
                  <c:v>205625</c:v>
                </c:pt>
                <c:pt idx="5">
                  <c:v>192001</c:v>
                </c:pt>
                <c:pt idx="6">
                  <c:v>133006</c:v>
                </c:pt>
                <c:pt idx="7">
                  <c:v>148126</c:v>
                </c:pt>
                <c:pt idx="8">
                  <c:v>148658</c:v>
                </c:pt>
                <c:pt idx="9">
                  <c:v>163496</c:v>
                </c:pt>
                <c:pt idx="10">
                  <c:v>191584</c:v>
                </c:pt>
                <c:pt idx="11">
                  <c:v>213070</c:v>
                </c:pt>
                <c:pt idx="12">
                  <c:v>205936</c:v>
                </c:pt>
                <c:pt idx="13">
                  <c:v>143388</c:v>
                </c:pt>
                <c:pt idx="14">
                  <c:v>146343</c:v>
                </c:pt>
                <c:pt idx="15">
                  <c:v>150448</c:v>
                </c:pt>
                <c:pt idx="16">
                  <c:v>166491</c:v>
                </c:pt>
                <c:pt idx="17">
                  <c:v>196845</c:v>
                </c:pt>
                <c:pt idx="18">
                  <c:v>218363</c:v>
                </c:pt>
                <c:pt idx="19">
                  <c:v>201035</c:v>
                </c:pt>
                <c:pt idx="20">
                  <c:v>142105</c:v>
                </c:pt>
                <c:pt idx="21">
                  <c:v>140479</c:v>
                </c:pt>
                <c:pt idx="22">
                  <c:v>145571</c:v>
                </c:pt>
                <c:pt idx="23">
                  <c:v>148658</c:v>
                </c:pt>
                <c:pt idx="24">
                  <c:v>194407</c:v>
                </c:pt>
                <c:pt idx="25">
                  <c:v>214615</c:v>
                </c:pt>
                <c:pt idx="26">
                  <c:v>201435</c:v>
                </c:pt>
                <c:pt idx="27">
                  <c:v>147173</c:v>
                </c:pt>
                <c:pt idx="28">
                  <c:v>143718</c:v>
                </c:pt>
                <c:pt idx="29">
                  <c:v>151948</c:v>
                </c:pt>
                <c:pt idx="30">
                  <c:v>157407</c:v>
                </c:pt>
                <c:pt idx="31">
                  <c:v>196384</c:v>
                </c:pt>
                <c:pt idx="32">
                  <c:v>220101</c:v>
                </c:pt>
                <c:pt idx="33">
                  <c:v>208294</c:v>
                </c:pt>
                <c:pt idx="34">
                  <c:v>151085</c:v>
                </c:pt>
                <c:pt idx="35">
                  <c:v>151947</c:v>
                </c:pt>
                <c:pt idx="36">
                  <c:v>158147</c:v>
                </c:pt>
                <c:pt idx="37">
                  <c:v>164689</c:v>
                </c:pt>
                <c:pt idx="38">
                  <c:v>214645</c:v>
                </c:pt>
                <c:pt idx="39">
                  <c:v>231986</c:v>
                </c:pt>
                <c:pt idx="40">
                  <c:v>211517</c:v>
                </c:pt>
                <c:pt idx="41">
                  <c:v>160405</c:v>
                </c:pt>
                <c:pt idx="42">
                  <c:v>159127</c:v>
                </c:pt>
                <c:pt idx="43">
                  <c:v>163844</c:v>
                </c:pt>
                <c:pt idx="44">
                  <c:v>176732</c:v>
                </c:pt>
                <c:pt idx="45">
                  <c:v>216861</c:v>
                </c:pt>
                <c:pt idx="46">
                  <c:v>237664</c:v>
                </c:pt>
                <c:pt idx="47">
                  <c:v>226234</c:v>
                </c:pt>
                <c:pt idx="48">
                  <c:v>159652</c:v>
                </c:pt>
                <c:pt idx="49">
                  <c:v>165759</c:v>
                </c:pt>
                <c:pt idx="50">
                  <c:v>169046</c:v>
                </c:pt>
                <c:pt idx="51">
                  <c:v>183820</c:v>
                </c:pt>
                <c:pt idx="52">
                  <c:v>228341</c:v>
                </c:pt>
                <c:pt idx="53">
                  <c:v>243919</c:v>
                </c:pt>
                <c:pt idx="54">
                  <c:v>219318</c:v>
                </c:pt>
                <c:pt idx="55">
                  <c:v>158111</c:v>
                </c:pt>
                <c:pt idx="56">
                  <c:v>158987</c:v>
                </c:pt>
                <c:pt idx="57">
                  <c:v>164670</c:v>
                </c:pt>
                <c:pt idx="58">
                  <c:v>173130</c:v>
                </c:pt>
                <c:pt idx="59">
                  <c:v>220015</c:v>
                </c:pt>
                <c:pt idx="60">
                  <c:v>245102</c:v>
                </c:pt>
                <c:pt idx="61">
                  <c:v>228136</c:v>
                </c:pt>
                <c:pt idx="62">
                  <c:v>156641</c:v>
                </c:pt>
                <c:pt idx="63">
                  <c:v>179349</c:v>
                </c:pt>
                <c:pt idx="64">
                  <c:v>209356</c:v>
                </c:pt>
                <c:pt idx="65">
                  <c:v>166510</c:v>
                </c:pt>
                <c:pt idx="66">
                  <c:v>207104</c:v>
                </c:pt>
                <c:pt idx="67">
                  <c:v>227420</c:v>
                </c:pt>
                <c:pt idx="68">
                  <c:v>214961</c:v>
                </c:pt>
                <c:pt idx="69">
                  <c:v>154509</c:v>
                </c:pt>
                <c:pt idx="70">
                  <c:v>173969</c:v>
                </c:pt>
                <c:pt idx="71">
                  <c:v>176734</c:v>
                </c:pt>
                <c:pt idx="72">
                  <c:v>185191</c:v>
                </c:pt>
                <c:pt idx="73">
                  <c:v>230035</c:v>
                </c:pt>
                <c:pt idx="74">
                  <c:v>243621</c:v>
                </c:pt>
                <c:pt idx="75">
                  <c:v>218858</c:v>
                </c:pt>
                <c:pt idx="76">
                  <c:v>169711</c:v>
                </c:pt>
                <c:pt idx="77">
                  <c:v>170387</c:v>
                </c:pt>
                <c:pt idx="78">
                  <c:v>174773</c:v>
                </c:pt>
                <c:pt idx="79">
                  <c:v>183941</c:v>
                </c:pt>
                <c:pt idx="80">
                  <c:v>222800</c:v>
                </c:pt>
                <c:pt idx="81">
                  <c:v>232997</c:v>
                </c:pt>
                <c:pt idx="82">
                  <c:v>212134</c:v>
                </c:pt>
                <c:pt idx="83">
                  <c:v>160818</c:v>
                </c:pt>
                <c:pt idx="84">
                  <c:v>167259</c:v>
                </c:pt>
                <c:pt idx="85">
                  <c:v>178871</c:v>
                </c:pt>
                <c:pt idx="86">
                  <c:v>183805</c:v>
                </c:pt>
                <c:pt idx="87">
                  <c:v>226971</c:v>
                </c:pt>
                <c:pt idx="88">
                  <c:v>243338</c:v>
                </c:pt>
                <c:pt idx="89">
                  <c:v>227922</c:v>
                </c:pt>
                <c:pt idx="90">
                  <c:v>161386</c:v>
                </c:pt>
                <c:pt idx="91">
                  <c:v>156956</c:v>
                </c:pt>
                <c:pt idx="92">
                  <c:v>164996</c:v>
                </c:pt>
                <c:pt idx="93">
                  <c:v>172448</c:v>
                </c:pt>
                <c:pt idx="94">
                  <c:v>221694</c:v>
                </c:pt>
                <c:pt idx="95">
                  <c:v>247643</c:v>
                </c:pt>
                <c:pt idx="96">
                  <c:v>222164</c:v>
                </c:pt>
                <c:pt idx="97">
                  <c:v>160245</c:v>
                </c:pt>
                <c:pt idx="98">
                  <c:v>165223</c:v>
                </c:pt>
                <c:pt idx="99">
                  <c:v>173663</c:v>
                </c:pt>
                <c:pt idx="100">
                  <c:v>190382</c:v>
                </c:pt>
                <c:pt idx="101">
                  <c:v>234062</c:v>
                </c:pt>
                <c:pt idx="102">
                  <c:v>258532</c:v>
                </c:pt>
                <c:pt idx="103">
                  <c:v>232729</c:v>
                </c:pt>
                <c:pt idx="104">
                  <c:v>167540</c:v>
                </c:pt>
                <c:pt idx="105">
                  <c:v>176263</c:v>
                </c:pt>
                <c:pt idx="106">
                  <c:v>180345</c:v>
                </c:pt>
                <c:pt idx="107">
                  <c:v>185253</c:v>
                </c:pt>
                <c:pt idx="108">
                  <c:v>232837</c:v>
                </c:pt>
                <c:pt idx="109">
                  <c:v>259854</c:v>
                </c:pt>
                <c:pt idx="110">
                  <c:v>233076</c:v>
                </c:pt>
                <c:pt idx="111">
                  <c:v>169503</c:v>
                </c:pt>
                <c:pt idx="112">
                  <c:v>177195</c:v>
                </c:pt>
                <c:pt idx="113">
                  <c:v>182397</c:v>
                </c:pt>
                <c:pt idx="114">
                  <c:v>190514</c:v>
                </c:pt>
                <c:pt idx="115">
                  <c:v>228802</c:v>
                </c:pt>
                <c:pt idx="116">
                  <c:v>260318</c:v>
                </c:pt>
                <c:pt idx="117">
                  <c:v>231490</c:v>
                </c:pt>
                <c:pt idx="118">
                  <c:v>187410</c:v>
                </c:pt>
                <c:pt idx="119">
                  <c:v>201547</c:v>
                </c:pt>
                <c:pt idx="120">
                  <c:v>210077</c:v>
                </c:pt>
                <c:pt idx="121">
                  <c:v>133269</c:v>
                </c:pt>
                <c:pt idx="122">
                  <c:v>128930</c:v>
                </c:pt>
                <c:pt idx="123">
                  <c:v>187228</c:v>
                </c:pt>
                <c:pt idx="124">
                  <c:v>201731</c:v>
                </c:pt>
                <c:pt idx="125">
                  <c:v>192895</c:v>
                </c:pt>
                <c:pt idx="126">
                  <c:v>190774</c:v>
                </c:pt>
                <c:pt idx="127">
                  <c:v>188192</c:v>
                </c:pt>
                <c:pt idx="128">
                  <c:v>187222</c:v>
                </c:pt>
                <c:pt idx="129">
                  <c:v>202423</c:v>
                </c:pt>
                <c:pt idx="130">
                  <c:v>212421</c:v>
                </c:pt>
                <c:pt idx="131">
                  <c:v>208078</c:v>
                </c:pt>
                <c:pt idx="132">
                  <c:v>155645</c:v>
                </c:pt>
                <c:pt idx="133">
                  <c:v>159047</c:v>
                </c:pt>
                <c:pt idx="134">
                  <c:v>181567</c:v>
                </c:pt>
                <c:pt idx="135">
                  <c:v>175913</c:v>
                </c:pt>
                <c:pt idx="136">
                  <c:v>217796</c:v>
                </c:pt>
                <c:pt idx="137">
                  <c:v>237197</c:v>
                </c:pt>
                <c:pt idx="138">
                  <c:v>217233</c:v>
                </c:pt>
                <c:pt idx="139">
                  <c:v>158806</c:v>
                </c:pt>
                <c:pt idx="140">
                  <c:v>162949</c:v>
                </c:pt>
                <c:pt idx="141">
                  <c:v>162668</c:v>
                </c:pt>
                <c:pt idx="142">
                  <c:v>178032</c:v>
                </c:pt>
                <c:pt idx="143">
                  <c:v>220010</c:v>
                </c:pt>
                <c:pt idx="144">
                  <c:v>252021</c:v>
                </c:pt>
                <c:pt idx="145">
                  <c:v>228583</c:v>
                </c:pt>
                <c:pt idx="146">
                  <c:v>166308</c:v>
                </c:pt>
                <c:pt idx="147">
                  <c:v>163595</c:v>
                </c:pt>
                <c:pt idx="148">
                  <c:v>164291</c:v>
                </c:pt>
                <c:pt idx="149">
                  <c:v>177038</c:v>
                </c:pt>
                <c:pt idx="150">
                  <c:v>221351</c:v>
                </c:pt>
                <c:pt idx="151">
                  <c:v>249758</c:v>
                </c:pt>
                <c:pt idx="152">
                  <c:v>227342</c:v>
                </c:pt>
                <c:pt idx="153">
                  <c:v>151759</c:v>
                </c:pt>
                <c:pt idx="154">
                  <c:v>157592</c:v>
                </c:pt>
                <c:pt idx="155">
                  <c:v>169145</c:v>
                </c:pt>
                <c:pt idx="156">
                  <c:v>173215</c:v>
                </c:pt>
                <c:pt idx="157">
                  <c:v>224239</c:v>
                </c:pt>
                <c:pt idx="158">
                  <c:v>254146</c:v>
                </c:pt>
                <c:pt idx="159">
                  <c:v>234577</c:v>
                </c:pt>
                <c:pt idx="160">
                  <c:v>159971</c:v>
                </c:pt>
                <c:pt idx="161">
                  <c:v>168004</c:v>
                </c:pt>
                <c:pt idx="162">
                  <c:v>180962</c:v>
                </c:pt>
                <c:pt idx="163">
                  <c:v>181973</c:v>
                </c:pt>
                <c:pt idx="164">
                  <c:v>220754</c:v>
                </c:pt>
                <c:pt idx="165">
                  <c:v>222442</c:v>
                </c:pt>
                <c:pt idx="166">
                  <c:v>260476</c:v>
                </c:pt>
                <c:pt idx="167">
                  <c:v>160445</c:v>
                </c:pt>
                <c:pt idx="168">
                  <c:v>161560</c:v>
                </c:pt>
                <c:pt idx="169">
                  <c:v>166319</c:v>
                </c:pt>
                <c:pt idx="170">
                  <c:v>173655</c:v>
                </c:pt>
                <c:pt idx="171">
                  <c:v>188524</c:v>
                </c:pt>
                <c:pt idx="172">
                  <c:v>231723</c:v>
                </c:pt>
                <c:pt idx="173">
                  <c:v>232714</c:v>
                </c:pt>
                <c:pt idx="174">
                  <c:v>216324</c:v>
                </c:pt>
                <c:pt idx="175">
                  <c:v>249754</c:v>
                </c:pt>
                <c:pt idx="176">
                  <c:v>158166</c:v>
                </c:pt>
                <c:pt idx="177">
                  <c:v>164633</c:v>
                </c:pt>
                <c:pt idx="178">
                  <c:v>205515</c:v>
                </c:pt>
                <c:pt idx="179">
                  <c:v>229698</c:v>
                </c:pt>
                <c:pt idx="180">
                  <c:v>214011</c:v>
                </c:pt>
                <c:pt idx="181">
                  <c:v>143859</c:v>
                </c:pt>
                <c:pt idx="182">
                  <c:v>148677</c:v>
                </c:pt>
                <c:pt idx="183">
                  <c:v>156715</c:v>
                </c:pt>
                <c:pt idx="184">
                  <c:v>163734</c:v>
                </c:pt>
                <c:pt idx="185">
                  <c:v>210428</c:v>
                </c:pt>
                <c:pt idx="186">
                  <c:v>232843</c:v>
                </c:pt>
                <c:pt idx="187">
                  <c:v>231844</c:v>
                </c:pt>
                <c:pt idx="188">
                  <c:v>280364</c:v>
                </c:pt>
                <c:pt idx="189">
                  <c:v>156809</c:v>
                </c:pt>
                <c:pt idx="190">
                  <c:v>167826</c:v>
                </c:pt>
                <c:pt idx="191">
                  <c:v>172059</c:v>
                </c:pt>
                <c:pt idx="192">
                  <c:v>215238</c:v>
                </c:pt>
                <c:pt idx="193">
                  <c:v>244332</c:v>
                </c:pt>
                <c:pt idx="194">
                  <c:v>223419</c:v>
                </c:pt>
                <c:pt idx="195">
                  <c:v>159513</c:v>
                </c:pt>
                <c:pt idx="196">
                  <c:v>160915</c:v>
                </c:pt>
                <c:pt idx="197">
                  <c:v>163038</c:v>
                </c:pt>
                <c:pt idx="198">
                  <c:v>174309</c:v>
                </c:pt>
                <c:pt idx="199">
                  <c:v>223956</c:v>
                </c:pt>
                <c:pt idx="200">
                  <c:v>261969</c:v>
                </c:pt>
                <c:pt idx="201">
                  <c:v>247801</c:v>
                </c:pt>
                <c:pt idx="202">
                  <c:v>160591</c:v>
                </c:pt>
                <c:pt idx="203">
                  <c:v>162969</c:v>
                </c:pt>
                <c:pt idx="204">
                  <c:v>171878</c:v>
                </c:pt>
                <c:pt idx="205">
                  <c:v>191282</c:v>
                </c:pt>
                <c:pt idx="206">
                  <c:v>231632</c:v>
                </c:pt>
                <c:pt idx="207">
                  <c:v>265474</c:v>
                </c:pt>
                <c:pt idx="208">
                  <c:v>247557</c:v>
                </c:pt>
                <c:pt idx="209">
                  <c:v>160139</c:v>
                </c:pt>
                <c:pt idx="210">
                  <c:v>174476</c:v>
                </c:pt>
                <c:pt idx="211">
                  <c:v>180050</c:v>
                </c:pt>
                <c:pt idx="212">
                  <c:v>194739</c:v>
                </c:pt>
                <c:pt idx="213">
                  <c:v>234789</c:v>
                </c:pt>
                <c:pt idx="214">
                  <c:v>270791</c:v>
                </c:pt>
                <c:pt idx="215">
                  <c:v>255787</c:v>
                </c:pt>
                <c:pt idx="216">
                  <c:v>172127</c:v>
                </c:pt>
                <c:pt idx="217">
                  <c:v>176445</c:v>
                </c:pt>
                <c:pt idx="218">
                  <c:v>189347</c:v>
                </c:pt>
                <c:pt idx="219">
                  <c:v>211430</c:v>
                </c:pt>
                <c:pt idx="220">
                  <c:v>247408</c:v>
                </c:pt>
                <c:pt idx="221">
                  <c:v>277643</c:v>
                </c:pt>
                <c:pt idx="222">
                  <c:v>251884</c:v>
                </c:pt>
                <c:pt idx="223">
                  <c:v>175143</c:v>
                </c:pt>
                <c:pt idx="224">
                  <c:v>172635</c:v>
                </c:pt>
                <c:pt idx="225">
                  <c:v>176931</c:v>
                </c:pt>
                <c:pt idx="226">
                  <c:v>190839</c:v>
                </c:pt>
                <c:pt idx="227">
                  <c:v>229812</c:v>
                </c:pt>
                <c:pt idx="228">
                  <c:v>266607</c:v>
                </c:pt>
                <c:pt idx="229">
                  <c:v>258728</c:v>
                </c:pt>
                <c:pt idx="230">
                  <c:v>172869</c:v>
                </c:pt>
                <c:pt idx="231">
                  <c:v>188896</c:v>
                </c:pt>
                <c:pt idx="232">
                  <c:v>198047</c:v>
                </c:pt>
                <c:pt idx="233">
                  <c:v>192657</c:v>
                </c:pt>
                <c:pt idx="234">
                  <c:v>249765</c:v>
                </c:pt>
                <c:pt idx="235">
                  <c:v>295437</c:v>
                </c:pt>
                <c:pt idx="236">
                  <c:v>274980</c:v>
                </c:pt>
                <c:pt idx="237">
                  <c:v>183624</c:v>
                </c:pt>
                <c:pt idx="238">
                  <c:v>193448</c:v>
                </c:pt>
                <c:pt idx="239">
                  <c:v>195967</c:v>
                </c:pt>
                <c:pt idx="240">
                  <c:v>205212</c:v>
                </c:pt>
                <c:pt idx="241">
                  <c:v>250016</c:v>
                </c:pt>
                <c:pt idx="242">
                  <c:v>250587</c:v>
                </c:pt>
                <c:pt idx="243">
                  <c:v>216429</c:v>
                </c:pt>
                <c:pt idx="244">
                  <c:v>232916</c:v>
                </c:pt>
                <c:pt idx="245">
                  <c:v>218168</c:v>
                </c:pt>
                <c:pt idx="246">
                  <c:v>211344</c:v>
                </c:pt>
                <c:pt idx="247">
                  <c:v>222619</c:v>
                </c:pt>
                <c:pt idx="248">
                  <c:v>228251</c:v>
                </c:pt>
                <c:pt idx="249">
                  <c:v>267933</c:v>
                </c:pt>
                <c:pt idx="250">
                  <c:v>250664</c:v>
                </c:pt>
                <c:pt idx="251">
                  <c:v>225938</c:v>
                </c:pt>
                <c:pt idx="252">
                  <c:v>170809</c:v>
                </c:pt>
                <c:pt idx="253">
                  <c:v>185464</c:v>
                </c:pt>
                <c:pt idx="254">
                  <c:v>192717</c:v>
                </c:pt>
                <c:pt idx="255">
                  <c:v>237992</c:v>
                </c:pt>
                <c:pt idx="256">
                  <c:v>265011</c:v>
                </c:pt>
                <c:pt idx="257">
                  <c:v>242892</c:v>
                </c:pt>
                <c:pt idx="258">
                  <c:v>175478</c:v>
                </c:pt>
                <c:pt idx="259">
                  <c:v>178654</c:v>
                </c:pt>
                <c:pt idx="260">
                  <c:v>186075</c:v>
                </c:pt>
                <c:pt idx="261">
                  <c:v>208316</c:v>
                </c:pt>
                <c:pt idx="262">
                  <c:v>254121</c:v>
                </c:pt>
                <c:pt idx="263">
                  <c:v>266031</c:v>
                </c:pt>
                <c:pt idx="264">
                  <c:v>264236</c:v>
                </c:pt>
                <c:pt idx="265">
                  <c:v>190240</c:v>
                </c:pt>
                <c:pt idx="266">
                  <c:v>199161</c:v>
                </c:pt>
                <c:pt idx="267">
                  <c:v>207928</c:v>
                </c:pt>
                <c:pt idx="268">
                  <c:v>216449</c:v>
                </c:pt>
                <c:pt idx="269">
                  <c:v>249417</c:v>
                </c:pt>
                <c:pt idx="270">
                  <c:v>261110</c:v>
                </c:pt>
                <c:pt idx="271">
                  <c:v>265437</c:v>
                </c:pt>
                <c:pt idx="272">
                  <c:v>200660</c:v>
                </c:pt>
                <c:pt idx="273">
                  <c:v>201056</c:v>
                </c:pt>
                <c:pt idx="274">
                  <c:v>203372</c:v>
                </c:pt>
                <c:pt idx="275">
                  <c:v>211569</c:v>
                </c:pt>
                <c:pt idx="276">
                  <c:v>248541</c:v>
                </c:pt>
                <c:pt idx="277">
                  <c:v>259345</c:v>
                </c:pt>
                <c:pt idx="278">
                  <c:v>263743</c:v>
                </c:pt>
                <c:pt idx="279">
                  <c:v>202633</c:v>
                </c:pt>
                <c:pt idx="280">
                  <c:v>205289</c:v>
                </c:pt>
                <c:pt idx="281">
                  <c:v>212672</c:v>
                </c:pt>
                <c:pt idx="282">
                  <c:v>236569</c:v>
                </c:pt>
                <c:pt idx="283">
                  <c:v>270500</c:v>
                </c:pt>
                <c:pt idx="284">
                  <c:v>273747</c:v>
                </c:pt>
                <c:pt idx="285">
                  <c:v>269362</c:v>
                </c:pt>
                <c:pt idx="286">
                  <c:v>258786</c:v>
                </c:pt>
                <c:pt idx="287">
                  <c:v>227634</c:v>
                </c:pt>
                <c:pt idx="288">
                  <c:v>226018</c:v>
                </c:pt>
                <c:pt idx="289">
                  <c:v>231507</c:v>
                </c:pt>
                <c:pt idx="290">
                  <c:v>265346</c:v>
                </c:pt>
                <c:pt idx="291">
                  <c:v>270402</c:v>
                </c:pt>
                <c:pt idx="292">
                  <c:v>276605</c:v>
                </c:pt>
                <c:pt idx="293">
                  <c:v>228066</c:v>
                </c:pt>
                <c:pt idx="294">
                  <c:v>229828</c:v>
                </c:pt>
                <c:pt idx="295">
                  <c:v>235629</c:v>
                </c:pt>
                <c:pt idx="296">
                  <c:v>239610</c:v>
                </c:pt>
                <c:pt idx="297">
                  <c:v>272112</c:v>
                </c:pt>
                <c:pt idx="298">
                  <c:v>275324</c:v>
                </c:pt>
                <c:pt idx="299">
                  <c:v>281218</c:v>
                </c:pt>
                <c:pt idx="300">
                  <c:v>226857</c:v>
                </c:pt>
                <c:pt idx="301">
                  <c:v>229106</c:v>
                </c:pt>
                <c:pt idx="302">
                  <c:v>231904</c:v>
                </c:pt>
                <c:pt idx="303">
                  <c:v>249657</c:v>
                </c:pt>
                <c:pt idx="304">
                  <c:v>277456</c:v>
                </c:pt>
                <c:pt idx="305">
                  <c:v>284787</c:v>
                </c:pt>
                <c:pt idx="306">
                  <c:v>282833</c:v>
                </c:pt>
                <c:pt idx="307">
                  <c:v>225861</c:v>
                </c:pt>
                <c:pt idx="308">
                  <c:v>221130</c:v>
                </c:pt>
                <c:pt idx="309">
                  <c:v>226147</c:v>
                </c:pt>
                <c:pt idx="310">
                  <c:v>233901</c:v>
                </c:pt>
                <c:pt idx="311">
                  <c:v>265703</c:v>
                </c:pt>
                <c:pt idx="312">
                  <c:v>272929</c:v>
                </c:pt>
                <c:pt idx="313">
                  <c:v>274782</c:v>
                </c:pt>
                <c:pt idx="314">
                  <c:v>223297</c:v>
                </c:pt>
                <c:pt idx="315">
                  <c:v>224514</c:v>
                </c:pt>
                <c:pt idx="316">
                  <c:v>233965</c:v>
                </c:pt>
                <c:pt idx="317">
                  <c:v>244385</c:v>
                </c:pt>
                <c:pt idx="318">
                  <c:v>261994</c:v>
                </c:pt>
                <c:pt idx="319">
                  <c:v>268821</c:v>
                </c:pt>
                <c:pt idx="320">
                  <c:v>273685</c:v>
                </c:pt>
                <c:pt idx="321">
                  <c:v>214048</c:v>
                </c:pt>
                <c:pt idx="322">
                  <c:v>219800</c:v>
                </c:pt>
                <c:pt idx="323">
                  <c:v>224139</c:v>
                </c:pt>
                <c:pt idx="324">
                  <c:v>231028</c:v>
                </c:pt>
                <c:pt idx="325">
                  <c:v>265945</c:v>
                </c:pt>
                <c:pt idx="326">
                  <c:v>265083</c:v>
                </c:pt>
                <c:pt idx="327">
                  <c:v>265562</c:v>
                </c:pt>
                <c:pt idx="328">
                  <c:v>212017</c:v>
                </c:pt>
                <c:pt idx="329">
                  <c:v>214009</c:v>
                </c:pt>
                <c:pt idx="330">
                  <c:v>231940</c:v>
                </c:pt>
                <c:pt idx="331">
                  <c:v>224435</c:v>
                </c:pt>
                <c:pt idx="332">
                  <c:v>259816</c:v>
                </c:pt>
                <c:pt idx="333">
                  <c:v>259329</c:v>
                </c:pt>
                <c:pt idx="334">
                  <c:v>250120</c:v>
                </c:pt>
                <c:pt idx="335">
                  <c:v>211296</c:v>
                </c:pt>
                <c:pt idx="336">
                  <c:v>204829</c:v>
                </c:pt>
                <c:pt idx="337">
                  <c:v>213768</c:v>
                </c:pt>
                <c:pt idx="338">
                  <c:v>218103</c:v>
                </c:pt>
                <c:pt idx="339">
                  <c:v>251547</c:v>
                </c:pt>
                <c:pt idx="340">
                  <c:v>260973</c:v>
                </c:pt>
                <c:pt idx="341">
                  <c:v>246660</c:v>
                </c:pt>
                <c:pt idx="342">
                  <c:v>197559</c:v>
                </c:pt>
                <c:pt idx="343">
                  <c:v>380113</c:v>
                </c:pt>
                <c:pt idx="344">
                  <c:v>226921</c:v>
                </c:pt>
                <c:pt idx="345">
                  <c:v>225731</c:v>
                </c:pt>
                <c:pt idx="346">
                  <c:v>256964</c:v>
                </c:pt>
                <c:pt idx="347">
                  <c:v>265190</c:v>
                </c:pt>
                <c:pt idx="348">
                  <c:v>261418</c:v>
                </c:pt>
                <c:pt idx="349">
                  <c:v>203979</c:v>
                </c:pt>
                <c:pt idx="350">
                  <c:v>201241</c:v>
                </c:pt>
                <c:pt idx="351">
                  <c:v>216838</c:v>
                </c:pt>
                <c:pt idx="352">
                  <c:v>218732</c:v>
                </c:pt>
                <c:pt idx="353">
                  <c:v>237756</c:v>
                </c:pt>
                <c:pt idx="354">
                  <c:v>263327</c:v>
                </c:pt>
                <c:pt idx="355">
                  <c:v>253480</c:v>
                </c:pt>
                <c:pt idx="356">
                  <c:v>204777</c:v>
                </c:pt>
                <c:pt idx="357">
                  <c:v>208169</c:v>
                </c:pt>
                <c:pt idx="358">
                  <c:v>219262</c:v>
                </c:pt>
                <c:pt idx="359">
                  <c:v>227870</c:v>
                </c:pt>
                <c:pt idx="360">
                  <c:v>255808</c:v>
                </c:pt>
                <c:pt idx="361">
                  <c:v>271885</c:v>
                </c:pt>
                <c:pt idx="362">
                  <c:v>265673</c:v>
                </c:pt>
                <c:pt idx="363">
                  <c:v>215806</c:v>
                </c:pt>
                <c:pt idx="364">
                  <c:v>207508</c:v>
                </c:pt>
                <c:pt idx="365">
                  <c:v>254911</c:v>
                </c:pt>
                <c:pt idx="366">
                  <c:v>216997</c:v>
                </c:pt>
                <c:pt idx="367">
                  <c:v>269304</c:v>
                </c:pt>
                <c:pt idx="368">
                  <c:v>289754</c:v>
                </c:pt>
                <c:pt idx="369">
                  <c:v>273747</c:v>
                </c:pt>
                <c:pt idx="370">
                  <c:v>199650</c:v>
                </c:pt>
                <c:pt idx="371">
                  <c:v>207852</c:v>
                </c:pt>
                <c:pt idx="372">
                  <c:v>211803</c:v>
                </c:pt>
                <c:pt idx="373">
                  <c:v>219704</c:v>
                </c:pt>
                <c:pt idx="374">
                  <c:v>275451</c:v>
                </c:pt>
                <c:pt idx="375">
                  <c:v>302453</c:v>
                </c:pt>
                <c:pt idx="376">
                  <c:v>289005</c:v>
                </c:pt>
                <c:pt idx="377">
                  <c:v>207271</c:v>
                </c:pt>
                <c:pt idx="378">
                  <c:v>214764</c:v>
                </c:pt>
                <c:pt idx="379">
                  <c:v>229278</c:v>
                </c:pt>
                <c:pt idx="380">
                  <c:v>229100</c:v>
                </c:pt>
                <c:pt idx="381">
                  <c:v>270771</c:v>
                </c:pt>
                <c:pt idx="382">
                  <c:v>291559</c:v>
                </c:pt>
                <c:pt idx="383">
                  <c:v>280605</c:v>
                </c:pt>
                <c:pt idx="384">
                  <c:v>216629</c:v>
                </c:pt>
                <c:pt idx="385">
                  <c:v>216019</c:v>
                </c:pt>
                <c:pt idx="386">
                  <c:v>220752</c:v>
                </c:pt>
                <c:pt idx="387">
                  <c:v>227753</c:v>
                </c:pt>
                <c:pt idx="388">
                  <c:v>279011</c:v>
                </c:pt>
                <c:pt idx="389">
                  <c:v>300461</c:v>
                </c:pt>
                <c:pt idx="390">
                  <c:v>290772</c:v>
                </c:pt>
                <c:pt idx="391">
                  <c:v>204946</c:v>
                </c:pt>
                <c:pt idx="392">
                  <c:v>206515</c:v>
                </c:pt>
                <c:pt idx="393">
                  <c:v>216164</c:v>
                </c:pt>
                <c:pt idx="394">
                  <c:v>224227</c:v>
                </c:pt>
                <c:pt idx="395">
                  <c:v>263884</c:v>
                </c:pt>
                <c:pt idx="396">
                  <c:v>292811</c:v>
                </c:pt>
                <c:pt idx="397">
                  <c:v>276092</c:v>
                </c:pt>
                <c:pt idx="398">
                  <c:v>200422</c:v>
                </c:pt>
                <c:pt idx="399">
                  <c:v>213797</c:v>
                </c:pt>
                <c:pt idx="400">
                  <c:v>215655</c:v>
                </c:pt>
                <c:pt idx="401">
                  <c:v>221395</c:v>
                </c:pt>
                <c:pt idx="402">
                  <c:v>277815</c:v>
                </c:pt>
                <c:pt idx="403">
                  <c:v>311101</c:v>
                </c:pt>
                <c:pt idx="404">
                  <c:v>293896</c:v>
                </c:pt>
                <c:pt idx="405">
                  <c:v>205681</c:v>
                </c:pt>
                <c:pt idx="406">
                  <c:v>217839</c:v>
                </c:pt>
                <c:pt idx="407">
                  <c:v>226614</c:v>
                </c:pt>
                <c:pt idx="408">
                  <c:v>236848</c:v>
                </c:pt>
                <c:pt idx="409">
                  <c:v>285171</c:v>
                </c:pt>
                <c:pt idx="410">
                  <c:v>316578</c:v>
                </c:pt>
                <c:pt idx="411">
                  <c:v>294938</c:v>
                </c:pt>
                <c:pt idx="412">
                  <c:v>214013</c:v>
                </c:pt>
                <c:pt idx="413">
                  <c:v>220218</c:v>
                </c:pt>
                <c:pt idx="414">
                  <c:v>237645</c:v>
                </c:pt>
                <c:pt idx="415">
                  <c:v>236310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D4C9-4A0C-8390-B28595A516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6755423"/>
        <c:axId val="2116755007"/>
      </c:lineChart>
      <c:dateAx>
        <c:axId val="-955199408"/>
        <c:scaling>
          <c:orientation val="minMax"/>
        </c:scaling>
        <c:delete val="0"/>
        <c:axPos val="b"/>
        <c:numFmt formatCode="dd/mm/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Offset val="100"/>
        <c:baseTimeUnit val="days"/>
        <c:majorUnit val="10"/>
        <c:minorUnit val="10"/>
      </c:dateAx>
      <c:valAx>
        <c:axId val="-9551928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DAU</a:t>
                </a:r>
                <a:endParaRPr lang="en-IN" b="1"/>
              </a:p>
            </c:rich>
          </c:tx>
          <c:layout>
            <c:manualLayout>
              <c:xMode val="edge"/>
              <c:yMode val="edge"/>
              <c:x val="0"/>
              <c:y val="0.292932959651230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  <c:dispUnits>
          <c:builtInUnit val="thousands"/>
        </c:dispUnits>
      </c:valAx>
      <c:valAx>
        <c:axId val="2116755007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orders (‘000)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755423"/>
        <c:crosses val="max"/>
        <c:crossBetween val="between"/>
        <c:dispUnits>
          <c:builtInUnit val="thousands"/>
        </c:dispUnits>
      </c:valAx>
      <c:dateAx>
        <c:axId val="2116755423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116755007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788479254662702"/>
          <c:y val="0.89975764134855041"/>
          <c:w val="0.42986216126957638"/>
          <c:h val="8.5397809261445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253173517072476E-2"/>
          <c:y val="0.1110100897260959"/>
          <c:w val="0.87327349976258983"/>
          <c:h val="0.5645777559055118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 Video</c:v>
                </c:pt>
              </c:strCache>
            </c:strRef>
          </c:tx>
          <c:spPr>
            <a:ln w="28575" cap="rnd" cmpd="sng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Sheet1!$B$2:$B$417</c:f>
              <c:numCache>
                <c:formatCode>General</c:formatCode>
                <c:ptCount val="416"/>
                <c:pt idx="0">
                  <c:v>1615310</c:v>
                </c:pt>
                <c:pt idx="1">
                  <c:v>1623481</c:v>
                </c:pt>
                <c:pt idx="2">
                  <c:v>1324125</c:v>
                </c:pt>
                <c:pt idx="3">
                  <c:v>1330875</c:v>
                </c:pt>
                <c:pt idx="4">
                  <c:v>2755418</c:v>
                </c:pt>
                <c:pt idx="5">
                  <c:v>2658063</c:v>
                </c:pt>
                <c:pt idx="6">
                  <c:v>1395249</c:v>
                </c:pt>
                <c:pt idx="7">
                  <c:v>728658</c:v>
                </c:pt>
                <c:pt idx="8">
                  <c:v>796139</c:v>
                </c:pt>
                <c:pt idx="9">
                  <c:v>914282</c:v>
                </c:pt>
                <c:pt idx="10">
                  <c:v>1388142</c:v>
                </c:pt>
                <c:pt idx="11">
                  <c:v>1464089</c:v>
                </c:pt>
                <c:pt idx="12">
                  <c:v>1521223</c:v>
                </c:pt>
                <c:pt idx="13">
                  <c:v>1167251</c:v>
                </c:pt>
                <c:pt idx="14">
                  <c:v>987602</c:v>
                </c:pt>
                <c:pt idx="15">
                  <c:v>954716</c:v>
                </c:pt>
                <c:pt idx="16">
                  <c:v>949775</c:v>
                </c:pt>
                <c:pt idx="17">
                  <c:v>1085013</c:v>
                </c:pt>
                <c:pt idx="18">
                  <c:v>1517868</c:v>
                </c:pt>
                <c:pt idx="19">
                  <c:v>1567573</c:v>
                </c:pt>
                <c:pt idx="20">
                  <c:v>1168500</c:v>
                </c:pt>
                <c:pt idx="21">
                  <c:v>1084934</c:v>
                </c:pt>
                <c:pt idx="22">
                  <c:v>1067501</c:v>
                </c:pt>
                <c:pt idx="23">
                  <c:v>762164</c:v>
                </c:pt>
                <c:pt idx="24">
                  <c:v>663384</c:v>
                </c:pt>
                <c:pt idx="25">
                  <c:v>940694</c:v>
                </c:pt>
                <c:pt idx="26">
                  <c:v>1012345</c:v>
                </c:pt>
                <c:pt idx="27">
                  <c:v>779965</c:v>
                </c:pt>
                <c:pt idx="28">
                  <c:v>817998</c:v>
                </c:pt>
                <c:pt idx="29">
                  <c:v>794226</c:v>
                </c:pt>
                <c:pt idx="30">
                  <c:v>370378</c:v>
                </c:pt>
                <c:pt idx="31">
                  <c:v>934218</c:v>
                </c:pt>
                <c:pt idx="32">
                  <c:v>2136625</c:v>
                </c:pt>
                <c:pt idx="33">
                  <c:v>1999490</c:v>
                </c:pt>
                <c:pt idx="34">
                  <c:v>1267592</c:v>
                </c:pt>
                <c:pt idx="35">
                  <c:v>1018691</c:v>
                </c:pt>
                <c:pt idx="36">
                  <c:v>950175</c:v>
                </c:pt>
                <c:pt idx="37">
                  <c:v>947161</c:v>
                </c:pt>
                <c:pt idx="38">
                  <c:v>924893</c:v>
                </c:pt>
                <c:pt idx="39">
                  <c:v>1044691</c:v>
                </c:pt>
                <c:pt idx="40">
                  <c:v>1114587</c:v>
                </c:pt>
                <c:pt idx="41">
                  <c:v>1055304</c:v>
                </c:pt>
                <c:pt idx="42">
                  <c:v>1674381</c:v>
                </c:pt>
                <c:pt idx="43">
                  <c:v>1342943</c:v>
                </c:pt>
                <c:pt idx="44">
                  <c:v>1348643</c:v>
                </c:pt>
                <c:pt idx="45">
                  <c:v>1214832</c:v>
                </c:pt>
                <c:pt idx="46">
                  <c:v>1279346</c:v>
                </c:pt>
                <c:pt idx="47">
                  <c:v>1441469</c:v>
                </c:pt>
                <c:pt idx="48">
                  <c:v>1105059</c:v>
                </c:pt>
                <c:pt idx="49">
                  <c:v>1023563</c:v>
                </c:pt>
                <c:pt idx="50">
                  <c:v>851714</c:v>
                </c:pt>
                <c:pt idx="51">
                  <c:v>797853</c:v>
                </c:pt>
                <c:pt idx="52">
                  <c:v>912263</c:v>
                </c:pt>
                <c:pt idx="53">
                  <c:v>1476686</c:v>
                </c:pt>
                <c:pt idx="54">
                  <c:v>1200088</c:v>
                </c:pt>
                <c:pt idx="55">
                  <c:v>943804</c:v>
                </c:pt>
                <c:pt idx="56">
                  <c:v>814917</c:v>
                </c:pt>
                <c:pt idx="57">
                  <c:v>788133</c:v>
                </c:pt>
                <c:pt idx="58">
                  <c:v>942258</c:v>
                </c:pt>
                <c:pt idx="59">
                  <c:v>917183</c:v>
                </c:pt>
                <c:pt idx="60">
                  <c:v>1186232</c:v>
                </c:pt>
                <c:pt idx="61">
                  <c:v>1314290</c:v>
                </c:pt>
                <c:pt idx="62">
                  <c:v>1372268</c:v>
                </c:pt>
                <c:pt idx="63">
                  <c:v>1160901</c:v>
                </c:pt>
                <c:pt idx="64">
                  <c:v>1532505</c:v>
                </c:pt>
                <c:pt idx="65">
                  <c:v>1560358</c:v>
                </c:pt>
                <c:pt idx="66">
                  <c:v>1838769</c:v>
                </c:pt>
                <c:pt idx="67">
                  <c:v>1884302</c:v>
                </c:pt>
                <c:pt idx="68">
                  <c:v>1909370</c:v>
                </c:pt>
                <c:pt idx="69">
                  <c:v>1228764</c:v>
                </c:pt>
                <c:pt idx="70">
                  <c:v>1286460</c:v>
                </c:pt>
                <c:pt idx="71">
                  <c:v>943443</c:v>
                </c:pt>
                <c:pt idx="72">
                  <c:v>755406</c:v>
                </c:pt>
                <c:pt idx="73">
                  <c:v>1151244</c:v>
                </c:pt>
                <c:pt idx="74">
                  <c:v>1061672</c:v>
                </c:pt>
                <c:pt idx="75">
                  <c:v>1265035</c:v>
                </c:pt>
                <c:pt idx="76">
                  <c:v>449909</c:v>
                </c:pt>
                <c:pt idx="77">
                  <c:v>637114</c:v>
                </c:pt>
                <c:pt idx="78">
                  <c:v>614255</c:v>
                </c:pt>
                <c:pt idx="79">
                  <c:v>605396</c:v>
                </c:pt>
                <c:pt idx="80">
                  <c:v>1606313</c:v>
                </c:pt>
                <c:pt idx="81">
                  <c:v>2541565</c:v>
                </c:pt>
                <c:pt idx="82">
                  <c:v>2711834</c:v>
                </c:pt>
                <c:pt idx="83">
                  <c:v>3172290</c:v>
                </c:pt>
                <c:pt idx="84">
                  <c:v>2766329</c:v>
                </c:pt>
                <c:pt idx="85">
                  <c:v>2680456</c:v>
                </c:pt>
                <c:pt idx="86">
                  <c:v>2643063</c:v>
                </c:pt>
                <c:pt idx="87">
                  <c:v>3187770</c:v>
                </c:pt>
                <c:pt idx="88">
                  <c:v>2764072</c:v>
                </c:pt>
                <c:pt idx="89">
                  <c:v>2929191</c:v>
                </c:pt>
                <c:pt idx="90">
                  <c:v>3138192</c:v>
                </c:pt>
                <c:pt idx="91">
                  <c:v>2852437</c:v>
                </c:pt>
                <c:pt idx="92">
                  <c:v>2701153</c:v>
                </c:pt>
                <c:pt idx="93">
                  <c:v>2362740</c:v>
                </c:pt>
                <c:pt idx="94">
                  <c:v>2014080</c:v>
                </c:pt>
                <c:pt idx="95">
                  <c:v>2438988</c:v>
                </c:pt>
                <c:pt idx="96">
                  <c:v>2750867</c:v>
                </c:pt>
                <c:pt idx="97">
                  <c:v>2210790</c:v>
                </c:pt>
                <c:pt idx="98">
                  <c:v>1841203</c:v>
                </c:pt>
                <c:pt idx="99">
                  <c:v>2135742</c:v>
                </c:pt>
                <c:pt idx="100">
                  <c:v>1515561</c:v>
                </c:pt>
                <c:pt idx="101">
                  <c:v>2010301</c:v>
                </c:pt>
                <c:pt idx="102">
                  <c:v>2617591</c:v>
                </c:pt>
                <c:pt idx="103">
                  <c:v>2479382</c:v>
                </c:pt>
                <c:pt idx="104">
                  <c:v>1563046</c:v>
                </c:pt>
                <c:pt idx="105">
                  <c:v>2293786</c:v>
                </c:pt>
                <c:pt idx="106">
                  <c:v>1930499</c:v>
                </c:pt>
                <c:pt idx="107">
                  <c:v>135123</c:v>
                </c:pt>
                <c:pt idx="108">
                  <c:v>1212261</c:v>
                </c:pt>
                <c:pt idx="109">
                  <c:v>1716367</c:v>
                </c:pt>
                <c:pt idx="110">
                  <c:v>1615258</c:v>
                </c:pt>
                <c:pt idx="111">
                  <c:v>1121433</c:v>
                </c:pt>
                <c:pt idx="112">
                  <c:v>1045882</c:v>
                </c:pt>
                <c:pt idx="113">
                  <c:v>1297261</c:v>
                </c:pt>
                <c:pt idx="114">
                  <c:v>1157562</c:v>
                </c:pt>
                <c:pt idx="115">
                  <c:v>1088850</c:v>
                </c:pt>
                <c:pt idx="116">
                  <c:v>1199206</c:v>
                </c:pt>
                <c:pt idx="117">
                  <c:v>1241140</c:v>
                </c:pt>
                <c:pt idx="118">
                  <c:v>1252594</c:v>
                </c:pt>
                <c:pt idx="119">
                  <c:v>911133</c:v>
                </c:pt>
                <c:pt idx="120">
                  <c:v>935833</c:v>
                </c:pt>
                <c:pt idx="121">
                  <c:v>1106428</c:v>
                </c:pt>
                <c:pt idx="122">
                  <c:v>1822601</c:v>
                </c:pt>
                <c:pt idx="123">
                  <c:v>3803474</c:v>
                </c:pt>
                <c:pt idx="124">
                  <c:v>4863164</c:v>
                </c:pt>
                <c:pt idx="125">
                  <c:v>4502301</c:v>
                </c:pt>
                <c:pt idx="126">
                  <c:v>4643832</c:v>
                </c:pt>
                <c:pt idx="127">
                  <c:v>3841494</c:v>
                </c:pt>
                <c:pt idx="128">
                  <c:v>3034220</c:v>
                </c:pt>
                <c:pt idx="129">
                  <c:v>2959991</c:v>
                </c:pt>
                <c:pt idx="130">
                  <c:v>3028610</c:v>
                </c:pt>
                <c:pt idx="131">
                  <c:v>3148069</c:v>
                </c:pt>
                <c:pt idx="132">
                  <c:v>1813099</c:v>
                </c:pt>
                <c:pt idx="133">
                  <c:v>1446558</c:v>
                </c:pt>
                <c:pt idx="134">
                  <c:v>1335697</c:v>
                </c:pt>
                <c:pt idx="135">
                  <c:v>1483407</c:v>
                </c:pt>
                <c:pt idx="136">
                  <c:v>1286168</c:v>
                </c:pt>
                <c:pt idx="137">
                  <c:v>1397263</c:v>
                </c:pt>
                <c:pt idx="138">
                  <c:v>1896328</c:v>
                </c:pt>
                <c:pt idx="139">
                  <c:v>1638171</c:v>
                </c:pt>
                <c:pt idx="140">
                  <c:v>1345686</c:v>
                </c:pt>
                <c:pt idx="141">
                  <c:v>1711542</c:v>
                </c:pt>
                <c:pt idx="142">
                  <c:v>1860038</c:v>
                </c:pt>
                <c:pt idx="143">
                  <c:v>1681844</c:v>
                </c:pt>
                <c:pt idx="144">
                  <c:v>2099190</c:v>
                </c:pt>
                <c:pt idx="145">
                  <c:v>2302809</c:v>
                </c:pt>
                <c:pt idx="146">
                  <c:v>2024438</c:v>
                </c:pt>
                <c:pt idx="147">
                  <c:v>1697604</c:v>
                </c:pt>
                <c:pt idx="148">
                  <c:v>2765022</c:v>
                </c:pt>
                <c:pt idx="149">
                  <c:v>3091544</c:v>
                </c:pt>
                <c:pt idx="150">
                  <c:v>3143084</c:v>
                </c:pt>
                <c:pt idx="151">
                  <c:v>3162065</c:v>
                </c:pt>
                <c:pt idx="152">
                  <c:v>2619866</c:v>
                </c:pt>
                <c:pt idx="153">
                  <c:v>2227562</c:v>
                </c:pt>
                <c:pt idx="154">
                  <c:v>2813882</c:v>
                </c:pt>
                <c:pt idx="155">
                  <c:v>2203730</c:v>
                </c:pt>
                <c:pt idx="156">
                  <c:v>2272667</c:v>
                </c:pt>
                <c:pt idx="157">
                  <c:v>2690149</c:v>
                </c:pt>
                <c:pt idx="158">
                  <c:v>3603973</c:v>
                </c:pt>
                <c:pt idx="159">
                  <c:v>3324355</c:v>
                </c:pt>
                <c:pt idx="160">
                  <c:v>1081318</c:v>
                </c:pt>
                <c:pt idx="161">
                  <c:v>1022592</c:v>
                </c:pt>
                <c:pt idx="162">
                  <c:v>1218442</c:v>
                </c:pt>
                <c:pt idx="163">
                  <c:v>1563065</c:v>
                </c:pt>
                <c:pt idx="164">
                  <c:v>2664037</c:v>
                </c:pt>
                <c:pt idx="165">
                  <c:v>3283080</c:v>
                </c:pt>
                <c:pt idx="166">
                  <c:v>3681513</c:v>
                </c:pt>
                <c:pt idx="167">
                  <c:v>1406710</c:v>
                </c:pt>
                <c:pt idx="168">
                  <c:v>1728237</c:v>
                </c:pt>
                <c:pt idx="169">
                  <c:v>1810130</c:v>
                </c:pt>
                <c:pt idx="170">
                  <c:v>1540450</c:v>
                </c:pt>
                <c:pt idx="171">
                  <c:v>1609632</c:v>
                </c:pt>
                <c:pt idx="172">
                  <c:v>2406102</c:v>
                </c:pt>
                <c:pt idx="173">
                  <c:v>2979968</c:v>
                </c:pt>
                <c:pt idx="174">
                  <c:v>2476894</c:v>
                </c:pt>
                <c:pt idx="175">
                  <c:v>2000353</c:v>
                </c:pt>
                <c:pt idx="176">
                  <c:v>1311375</c:v>
                </c:pt>
                <c:pt idx="177">
                  <c:v>992689</c:v>
                </c:pt>
                <c:pt idx="178">
                  <c:v>1078206</c:v>
                </c:pt>
                <c:pt idx="179">
                  <c:v>1339210</c:v>
                </c:pt>
                <c:pt idx="180">
                  <c:v>1163515</c:v>
                </c:pt>
                <c:pt idx="181">
                  <c:v>1209147</c:v>
                </c:pt>
                <c:pt idx="182">
                  <c:v>1245520</c:v>
                </c:pt>
                <c:pt idx="183">
                  <c:v>1398827</c:v>
                </c:pt>
                <c:pt idx="184">
                  <c:v>1441270</c:v>
                </c:pt>
                <c:pt idx="185">
                  <c:v>1972816</c:v>
                </c:pt>
                <c:pt idx="186">
                  <c:v>2559359</c:v>
                </c:pt>
                <c:pt idx="187">
                  <c:v>2033240</c:v>
                </c:pt>
                <c:pt idx="188">
                  <c:v>2662935</c:v>
                </c:pt>
                <c:pt idx="189">
                  <c:v>1605068</c:v>
                </c:pt>
                <c:pt idx="190">
                  <c:v>1408721</c:v>
                </c:pt>
                <c:pt idx="191">
                  <c:v>1104959</c:v>
                </c:pt>
                <c:pt idx="192">
                  <c:v>865207</c:v>
                </c:pt>
                <c:pt idx="193">
                  <c:v>1147026</c:v>
                </c:pt>
                <c:pt idx="194">
                  <c:v>940738</c:v>
                </c:pt>
                <c:pt idx="195">
                  <c:v>914798</c:v>
                </c:pt>
                <c:pt idx="196">
                  <c:v>1747071</c:v>
                </c:pt>
                <c:pt idx="197">
                  <c:v>2070552</c:v>
                </c:pt>
                <c:pt idx="198">
                  <c:v>2086778</c:v>
                </c:pt>
                <c:pt idx="199">
                  <c:v>2188660</c:v>
                </c:pt>
                <c:pt idx="200">
                  <c:v>3175862</c:v>
                </c:pt>
                <c:pt idx="201">
                  <c:v>2901724</c:v>
                </c:pt>
                <c:pt idx="202">
                  <c:v>3100048</c:v>
                </c:pt>
                <c:pt idx="203">
                  <c:v>4113605</c:v>
                </c:pt>
                <c:pt idx="204">
                  <c:v>2595990</c:v>
                </c:pt>
                <c:pt idx="205">
                  <c:v>2481435</c:v>
                </c:pt>
                <c:pt idx="206">
                  <c:v>3743202</c:v>
                </c:pt>
                <c:pt idx="207">
                  <c:v>4807055</c:v>
                </c:pt>
                <c:pt idx="208">
                  <c:v>4387181</c:v>
                </c:pt>
                <c:pt idx="209">
                  <c:v>2734786</c:v>
                </c:pt>
                <c:pt idx="210">
                  <c:v>2294863</c:v>
                </c:pt>
                <c:pt idx="211">
                  <c:v>2849619</c:v>
                </c:pt>
                <c:pt idx="212">
                  <c:v>2806145</c:v>
                </c:pt>
                <c:pt idx="213">
                  <c:v>2758909</c:v>
                </c:pt>
                <c:pt idx="214">
                  <c:v>3703977</c:v>
                </c:pt>
                <c:pt idx="215">
                  <c:v>3902799</c:v>
                </c:pt>
                <c:pt idx="216">
                  <c:v>2902366</c:v>
                </c:pt>
                <c:pt idx="217">
                  <c:v>2435858</c:v>
                </c:pt>
                <c:pt idx="218">
                  <c:v>2824832</c:v>
                </c:pt>
                <c:pt idx="219">
                  <c:v>2416607</c:v>
                </c:pt>
                <c:pt idx="220">
                  <c:v>2589042</c:v>
                </c:pt>
                <c:pt idx="221">
                  <c:v>2854066</c:v>
                </c:pt>
                <c:pt idx="222">
                  <c:v>3194395</c:v>
                </c:pt>
                <c:pt idx="223">
                  <c:v>2004806</c:v>
                </c:pt>
                <c:pt idx="224">
                  <c:v>1399852</c:v>
                </c:pt>
                <c:pt idx="225">
                  <c:v>1750166</c:v>
                </c:pt>
                <c:pt idx="226">
                  <c:v>1334925</c:v>
                </c:pt>
                <c:pt idx="227">
                  <c:v>1592293</c:v>
                </c:pt>
                <c:pt idx="228">
                  <c:v>1768935</c:v>
                </c:pt>
                <c:pt idx="229">
                  <c:v>1106316</c:v>
                </c:pt>
                <c:pt idx="230">
                  <c:v>963315</c:v>
                </c:pt>
                <c:pt idx="231">
                  <c:v>1109823</c:v>
                </c:pt>
                <c:pt idx="232">
                  <c:v>932975</c:v>
                </c:pt>
                <c:pt idx="233">
                  <c:v>1278990</c:v>
                </c:pt>
                <c:pt idx="234">
                  <c:v>1450486</c:v>
                </c:pt>
                <c:pt idx="235">
                  <c:v>1510767</c:v>
                </c:pt>
                <c:pt idx="236">
                  <c:v>1381103</c:v>
                </c:pt>
                <c:pt idx="237">
                  <c:v>870863</c:v>
                </c:pt>
                <c:pt idx="238">
                  <c:v>940653</c:v>
                </c:pt>
                <c:pt idx="239">
                  <c:v>700248</c:v>
                </c:pt>
                <c:pt idx="240">
                  <c:v>673970</c:v>
                </c:pt>
                <c:pt idx="241">
                  <c:v>619084</c:v>
                </c:pt>
                <c:pt idx="242">
                  <c:v>1088718</c:v>
                </c:pt>
                <c:pt idx="243">
                  <c:v>1526672</c:v>
                </c:pt>
                <c:pt idx="244">
                  <c:v>1606983</c:v>
                </c:pt>
                <c:pt idx="245">
                  <c:v>1220522</c:v>
                </c:pt>
                <c:pt idx="246">
                  <c:v>1388569</c:v>
                </c:pt>
                <c:pt idx="247">
                  <c:v>1697814</c:v>
                </c:pt>
                <c:pt idx="248">
                  <c:v>1768904</c:v>
                </c:pt>
                <c:pt idx="249">
                  <c:v>1744372</c:v>
                </c:pt>
                <c:pt idx="250">
                  <c:v>1781027</c:v>
                </c:pt>
                <c:pt idx="251">
                  <c:v>1525864</c:v>
                </c:pt>
                <c:pt idx="252">
                  <c:v>1609118</c:v>
                </c:pt>
                <c:pt idx="253">
                  <c:v>1731358</c:v>
                </c:pt>
                <c:pt idx="254">
                  <c:v>1380038</c:v>
                </c:pt>
                <c:pt idx="255">
                  <c:v>1269565</c:v>
                </c:pt>
                <c:pt idx="256">
                  <c:v>1388494</c:v>
                </c:pt>
                <c:pt idx="257">
                  <c:v>1419716</c:v>
                </c:pt>
                <c:pt idx="258">
                  <c:v>1304895</c:v>
                </c:pt>
                <c:pt idx="259">
                  <c:v>1009913</c:v>
                </c:pt>
                <c:pt idx="260">
                  <c:v>866284</c:v>
                </c:pt>
                <c:pt idx="261">
                  <c:v>493310</c:v>
                </c:pt>
                <c:pt idx="262">
                  <c:v>628550</c:v>
                </c:pt>
                <c:pt idx="263">
                  <c:v>833499</c:v>
                </c:pt>
                <c:pt idx="264">
                  <c:v>907614</c:v>
                </c:pt>
                <c:pt idx="265">
                  <c:v>858696</c:v>
                </c:pt>
                <c:pt idx="266">
                  <c:v>649757</c:v>
                </c:pt>
                <c:pt idx="267">
                  <c:v>817094</c:v>
                </c:pt>
                <c:pt idx="268">
                  <c:v>787182</c:v>
                </c:pt>
                <c:pt idx="269">
                  <c:v>855039</c:v>
                </c:pt>
                <c:pt idx="270">
                  <c:v>1169856</c:v>
                </c:pt>
                <c:pt idx="271">
                  <c:v>1137752</c:v>
                </c:pt>
                <c:pt idx="272">
                  <c:v>54905</c:v>
                </c:pt>
                <c:pt idx="273">
                  <c:v>1065880</c:v>
                </c:pt>
                <c:pt idx="274">
                  <c:v>1101891</c:v>
                </c:pt>
                <c:pt idx="275">
                  <c:v>792461</c:v>
                </c:pt>
                <c:pt idx="276">
                  <c:v>712919</c:v>
                </c:pt>
                <c:pt idx="277">
                  <c:v>668777</c:v>
                </c:pt>
                <c:pt idx="278">
                  <c:v>632892</c:v>
                </c:pt>
                <c:pt idx="279">
                  <c:v>625240</c:v>
                </c:pt>
                <c:pt idx="280">
                  <c:v>595889</c:v>
                </c:pt>
                <c:pt idx="281">
                  <c:v>564416</c:v>
                </c:pt>
                <c:pt idx="282">
                  <c:v>471881</c:v>
                </c:pt>
                <c:pt idx="283">
                  <c:v>567007</c:v>
                </c:pt>
                <c:pt idx="284">
                  <c:v>644827</c:v>
                </c:pt>
                <c:pt idx="285">
                  <c:v>1082595</c:v>
                </c:pt>
                <c:pt idx="286">
                  <c:v>993653</c:v>
                </c:pt>
                <c:pt idx="287">
                  <c:v>849123</c:v>
                </c:pt>
                <c:pt idx="288">
                  <c:v>890741</c:v>
                </c:pt>
                <c:pt idx="289">
                  <c:v>646548</c:v>
                </c:pt>
                <c:pt idx="290">
                  <c:v>532823</c:v>
                </c:pt>
                <c:pt idx="291">
                  <c:v>442018</c:v>
                </c:pt>
                <c:pt idx="292">
                  <c:v>439066</c:v>
                </c:pt>
                <c:pt idx="293">
                  <c:v>327963</c:v>
                </c:pt>
                <c:pt idx="294">
                  <c:v>242197</c:v>
                </c:pt>
                <c:pt idx="295">
                  <c:v>523085</c:v>
                </c:pt>
                <c:pt idx="296">
                  <c:v>535363</c:v>
                </c:pt>
                <c:pt idx="297">
                  <c:v>565313</c:v>
                </c:pt>
                <c:pt idx="298">
                  <c:v>668397</c:v>
                </c:pt>
                <c:pt idx="299">
                  <c:v>792757</c:v>
                </c:pt>
                <c:pt idx="300">
                  <c:v>675345</c:v>
                </c:pt>
                <c:pt idx="301">
                  <c:v>511012</c:v>
                </c:pt>
                <c:pt idx="302">
                  <c:v>437845</c:v>
                </c:pt>
                <c:pt idx="303">
                  <c:v>260989</c:v>
                </c:pt>
                <c:pt idx="304">
                  <c:v>540081</c:v>
                </c:pt>
                <c:pt idx="305">
                  <c:v>739450</c:v>
                </c:pt>
                <c:pt idx="306">
                  <c:v>731592</c:v>
                </c:pt>
                <c:pt idx="307">
                  <c:v>661250</c:v>
                </c:pt>
                <c:pt idx="308">
                  <c:v>315881</c:v>
                </c:pt>
                <c:pt idx="309">
                  <c:v>447271</c:v>
                </c:pt>
                <c:pt idx="310">
                  <c:v>478609</c:v>
                </c:pt>
                <c:pt idx="311">
                  <c:v>431180</c:v>
                </c:pt>
                <c:pt idx="312">
                  <c:v>399974</c:v>
                </c:pt>
                <c:pt idx="313">
                  <c:v>421998</c:v>
                </c:pt>
                <c:pt idx="314">
                  <c:v>473931</c:v>
                </c:pt>
                <c:pt idx="315">
                  <c:v>410857</c:v>
                </c:pt>
                <c:pt idx="316">
                  <c:v>405856</c:v>
                </c:pt>
                <c:pt idx="317">
                  <c:v>556310</c:v>
                </c:pt>
                <c:pt idx="318">
                  <c:v>978684</c:v>
                </c:pt>
                <c:pt idx="319">
                  <c:v>984213</c:v>
                </c:pt>
                <c:pt idx="320">
                  <c:v>1039966</c:v>
                </c:pt>
                <c:pt idx="321">
                  <c:v>887892</c:v>
                </c:pt>
                <c:pt idx="322">
                  <c:v>754709</c:v>
                </c:pt>
                <c:pt idx="323">
                  <c:v>684581</c:v>
                </c:pt>
                <c:pt idx="324">
                  <c:v>735835</c:v>
                </c:pt>
                <c:pt idx="325">
                  <c:v>699019</c:v>
                </c:pt>
                <c:pt idx="326">
                  <c:v>815458</c:v>
                </c:pt>
                <c:pt idx="327">
                  <c:v>953409</c:v>
                </c:pt>
                <c:pt idx="328">
                  <c:v>732044</c:v>
                </c:pt>
                <c:pt idx="329">
                  <c:v>578174</c:v>
                </c:pt>
                <c:pt idx="330">
                  <c:v>638904</c:v>
                </c:pt>
                <c:pt idx="331">
                  <c:v>711753</c:v>
                </c:pt>
                <c:pt idx="332">
                  <c:v>759309</c:v>
                </c:pt>
                <c:pt idx="333">
                  <c:v>878375</c:v>
                </c:pt>
                <c:pt idx="334">
                  <c:v>971788</c:v>
                </c:pt>
                <c:pt idx="335">
                  <c:v>830232</c:v>
                </c:pt>
                <c:pt idx="336">
                  <c:v>681847</c:v>
                </c:pt>
                <c:pt idx="337">
                  <c:v>917310</c:v>
                </c:pt>
                <c:pt idx="338">
                  <c:v>1365176</c:v>
                </c:pt>
                <c:pt idx="339">
                  <c:v>1292856</c:v>
                </c:pt>
                <c:pt idx="340">
                  <c:v>1393888</c:v>
                </c:pt>
                <c:pt idx="341">
                  <c:v>1333943</c:v>
                </c:pt>
                <c:pt idx="342">
                  <c:v>1062826</c:v>
                </c:pt>
                <c:pt idx="343">
                  <c:v>771314</c:v>
                </c:pt>
                <c:pt idx="344">
                  <c:v>631597</c:v>
                </c:pt>
                <c:pt idx="345">
                  <c:v>771088</c:v>
                </c:pt>
                <c:pt idx="346">
                  <c:v>892656</c:v>
                </c:pt>
                <c:pt idx="347">
                  <c:v>919653</c:v>
                </c:pt>
                <c:pt idx="348">
                  <c:v>965116</c:v>
                </c:pt>
                <c:pt idx="349">
                  <c:v>823724</c:v>
                </c:pt>
                <c:pt idx="350">
                  <c:v>704903</c:v>
                </c:pt>
                <c:pt idx="351">
                  <c:v>561973</c:v>
                </c:pt>
                <c:pt idx="352">
                  <c:v>611495</c:v>
                </c:pt>
                <c:pt idx="353">
                  <c:v>573451</c:v>
                </c:pt>
                <c:pt idx="354">
                  <c:v>617368</c:v>
                </c:pt>
                <c:pt idx="355">
                  <c:v>638750</c:v>
                </c:pt>
                <c:pt idx="356">
                  <c:v>647702</c:v>
                </c:pt>
                <c:pt idx="357">
                  <c:v>903562</c:v>
                </c:pt>
                <c:pt idx="358">
                  <c:v>849833</c:v>
                </c:pt>
                <c:pt idx="359">
                  <c:v>785161</c:v>
                </c:pt>
                <c:pt idx="360">
                  <c:v>1025211</c:v>
                </c:pt>
                <c:pt idx="361">
                  <c:v>1282702</c:v>
                </c:pt>
                <c:pt idx="362">
                  <c:v>1328156</c:v>
                </c:pt>
                <c:pt idx="363">
                  <c:v>1108267</c:v>
                </c:pt>
                <c:pt idx="364">
                  <c:v>877924</c:v>
                </c:pt>
                <c:pt idx="365">
                  <c:v>909537</c:v>
                </c:pt>
                <c:pt idx="366">
                  <c:v>887875</c:v>
                </c:pt>
                <c:pt idx="367">
                  <c:v>835894</c:v>
                </c:pt>
                <c:pt idx="368">
                  <c:v>856274</c:v>
                </c:pt>
                <c:pt idx="369">
                  <c:v>951747</c:v>
                </c:pt>
                <c:pt idx="370">
                  <c:v>877704</c:v>
                </c:pt>
                <c:pt idx="371">
                  <c:v>982929</c:v>
                </c:pt>
                <c:pt idx="372">
                  <c:v>1046060</c:v>
                </c:pt>
                <c:pt idx="373">
                  <c:v>966426</c:v>
                </c:pt>
                <c:pt idx="374">
                  <c:v>974621</c:v>
                </c:pt>
                <c:pt idx="375">
                  <c:v>1221793</c:v>
                </c:pt>
                <c:pt idx="376">
                  <c:v>1353404</c:v>
                </c:pt>
                <c:pt idx="377">
                  <c:v>922575</c:v>
                </c:pt>
                <c:pt idx="378">
                  <c:v>905899</c:v>
                </c:pt>
                <c:pt idx="379">
                  <c:v>888067</c:v>
                </c:pt>
                <c:pt idx="380">
                  <c:v>824084</c:v>
                </c:pt>
                <c:pt idx="381">
                  <c:v>730506</c:v>
                </c:pt>
                <c:pt idx="382">
                  <c:v>782172</c:v>
                </c:pt>
                <c:pt idx="383">
                  <c:v>755555</c:v>
                </c:pt>
                <c:pt idx="384">
                  <c:v>729343</c:v>
                </c:pt>
                <c:pt idx="385">
                  <c:v>744760</c:v>
                </c:pt>
                <c:pt idx="386">
                  <c:v>679198</c:v>
                </c:pt>
                <c:pt idx="387">
                  <c:v>666949</c:v>
                </c:pt>
                <c:pt idx="388">
                  <c:v>731708</c:v>
                </c:pt>
                <c:pt idx="389">
                  <c:v>710608</c:v>
                </c:pt>
                <c:pt idx="390">
                  <c:v>735317</c:v>
                </c:pt>
                <c:pt idx="391">
                  <c:v>870875</c:v>
                </c:pt>
                <c:pt idx="392">
                  <c:v>839259</c:v>
                </c:pt>
                <c:pt idx="393">
                  <c:v>773306</c:v>
                </c:pt>
                <c:pt idx="394">
                  <c:v>620763</c:v>
                </c:pt>
                <c:pt idx="395">
                  <c:v>714913</c:v>
                </c:pt>
                <c:pt idx="396">
                  <c:v>694461</c:v>
                </c:pt>
                <c:pt idx="397">
                  <c:v>728480</c:v>
                </c:pt>
                <c:pt idx="398">
                  <c:v>529787</c:v>
                </c:pt>
                <c:pt idx="399">
                  <c:v>585986</c:v>
                </c:pt>
                <c:pt idx="400">
                  <c:v>480327</c:v>
                </c:pt>
                <c:pt idx="401">
                  <c:v>357526</c:v>
                </c:pt>
                <c:pt idx="402">
                  <c:v>367953</c:v>
                </c:pt>
                <c:pt idx="403">
                  <c:v>479522</c:v>
                </c:pt>
                <c:pt idx="404">
                  <c:v>449056</c:v>
                </c:pt>
                <c:pt idx="405">
                  <c:v>436510</c:v>
                </c:pt>
                <c:pt idx="406">
                  <c:v>403123</c:v>
                </c:pt>
                <c:pt idx="407">
                  <c:v>543011</c:v>
                </c:pt>
                <c:pt idx="408">
                  <c:v>575619</c:v>
                </c:pt>
                <c:pt idx="409">
                  <c:v>582443</c:v>
                </c:pt>
                <c:pt idx="410">
                  <c:v>610345</c:v>
                </c:pt>
                <c:pt idx="411">
                  <c:v>638559</c:v>
                </c:pt>
                <c:pt idx="412">
                  <c:v>598099</c:v>
                </c:pt>
                <c:pt idx="413">
                  <c:v>461408</c:v>
                </c:pt>
                <c:pt idx="414">
                  <c:v>352380</c:v>
                </c:pt>
                <c:pt idx="415">
                  <c:v>349643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D4C9-4A0C-8390-B28595A516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Video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Sheet1!$C$2:$C$417</c:f>
              <c:numCache>
                <c:formatCode>General</c:formatCode>
                <c:ptCount val="416"/>
                <c:pt idx="0">
                  <c:v>306809</c:v>
                </c:pt>
                <c:pt idx="1">
                  <c:v>619765</c:v>
                </c:pt>
                <c:pt idx="2">
                  <c:v>1794431</c:v>
                </c:pt>
                <c:pt idx="3">
                  <c:v>1507188</c:v>
                </c:pt>
                <c:pt idx="4">
                  <c:v>1541666</c:v>
                </c:pt>
                <c:pt idx="5">
                  <c:v>1438349</c:v>
                </c:pt>
                <c:pt idx="6">
                  <c:v>1051053</c:v>
                </c:pt>
                <c:pt idx="7">
                  <c:v>1030249</c:v>
                </c:pt>
                <c:pt idx="8">
                  <c:v>1504263</c:v>
                </c:pt>
                <c:pt idx="9">
                  <c:v>1774552</c:v>
                </c:pt>
                <c:pt idx="10">
                  <c:v>1814325</c:v>
                </c:pt>
                <c:pt idx="11">
                  <c:v>1708090</c:v>
                </c:pt>
                <c:pt idx="12">
                  <c:v>1714611</c:v>
                </c:pt>
                <c:pt idx="13">
                  <c:v>1648116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55925</c:v>
                </c:pt>
                <c:pt idx="18">
                  <c:v>120094</c:v>
                </c:pt>
                <c:pt idx="19">
                  <c:v>133391</c:v>
                </c:pt>
                <c:pt idx="20">
                  <c:v>133290</c:v>
                </c:pt>
                <c:pt idx="21">
                  <c:v>109817</c:v>
                </c:pt>
                <c:pt idx="22">
                  <c:v>98571</c:v>
                </c:pt>
                <c:pt idx="23">
                  <c:v>50835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45</c:v>
                </c:pt>
                <c:pt idx="38">
                  <c:v>5</c:v>
                </c:pt>
                <c:pt idx="39">
                  <c:v>5</c:v>
                </c:pt>
                <c:pt idx="40">
                  <c:v>10</c:v>
                </c:pt>
                <c:pt idx="41">
                  <c:v>29</c:v>
                </c:pt>
                <c:pt idx="42">
                  <c:v>53</c:v>
                </c:pt>
                <c:pt idx="43">
                  <c:v>65</c:v>
                </c:pt>
                <c:pt idx="44">
                  <c:v>91</c:v>
                </c:pt>
                <c:pt idx="45">
                  <c:v>165</c:v>
                </c:pt>
                <c:pt idx="46">
                  <c:v>218</c:v>
                </c:pt>
                <c:pt idx="47">
                  <c:v>523</c:v>
                </c:pt>
                <c:pt idx="48">
                  <c:v>504</c:v>
                </c:pt>
                <c:pt idx="49">
                  <c:v>342</c:v>
                </c:pt>
                <c:pt idx="50">
                  <c:v>196215</c:v>
                </c:pt>
                <c:pt idx="51">
                  <c:v>158387</c:v>
                </c:pt>
                <c:pt idx="52">
                  <c:v>197281</c:v>
                </c:pt>
                <c:pt idx="53">
                  <c:v>202578</c:v>
                </c:pt>
                <c:pt idx="54">
                  <c:v>224380</c:v>
                </c:pt>
                <c:pt idx="55">
                  <c:v>255367</c:v>
                </c:pt>
                <c:pt idx="56">
                  <c:v>185175</c:v>
                </c:pt>
                <c:pt idx="57">
                  <c:v>101219</c:v>
                </c:pt>
                <c:pt idx="58">
                  <c:v>137373</c:v>
                </c:pt>
                <c:pt idx="59">
                  <c:v>155605</c:v>
                </c:pt>
                <c:pt idx="60">
                  <c:v>215621</c:v>
                </c:pt>
                <c:pt idx="61">
                  <c:v>244916</c:v>
                </c:pt>
                <c:pt idx="62">
                  <c:v>241071</c:v>
                </c:pt>
                <c:pt idx="63">
                  <c:v>202983</c:v>
                </c:pt>
                <c:pt idx="64">
                  <c:v>219267</c:v>
                </c:pt>
                <c:pt idx="65">
                  <c:v>176411</c:v>
                </c:pt>
                <c:pt idx="66">
                  <c:v>159808</c:v>
                </c:pt>
                <c:pt idx="67">
                  <c:v>165402</c:v>
                </c:pt>
                <c:pt idx="68">
                  <c:v>174600</c:v>
                </c:pt>
                <c:pt idx="69">
                  <c:v>121002</c:v>
                </c:pt>
                <c:pt idx="70">
                  <c:v>98518</c:v>
                </c:pt>
                <c:pt idx="71">
                  <c:v>99237</c:v>
                </c:pt>
                <c:pt idx="72">
                  <c:v>80600</c:v>
                </c:pt>
                <c:pt idx="73">
                  <c:v>86493</c:v>
                </c:pt>
                <c:pt idx="74">
                  <c:v>88852</c:v>
                </c:pt>
                <c:pt idx="75">
                  <c:v>102531</c:v>
                </c:pt>
                <c:pt idx="76">
                  <c:v>97974</c:v>
                </c:pt>
                <c:pt idx="77">
                  <c:v>106313</c:v>
                </c:pt>
                <c:pt idx="78">
                  <c:v>91102</c:v>
                </c:pt>
                <c:pt idx="79">
                  <c:v>86130</c:v>
                </c:pt>
                <c:pt idx="80">
                  <c:v>257111</c:v>
                </c:pt>
                <c:pt idx="81">
                  <c:v>219056</c:v>
                </c:pt>
                <c:pt idx="82">
                  <c:v>175560</c:v>
                </c:pt>
                <c:pt idx="83">
                  <c:v>78283</c:v>
                </c:pt>
                <c:pt idx="84">
                  <c:v>52952</c:v>
                </c:pt>
                <c:pt idx="85">
                  <c:v>111985</c:v>
                </c:pt>
                <c:pt idx="86">
                  <c:v>186774</c:v>
                </c:pt>
                <c:pt idx="87">
                  <c:v>409718</c:v>
                </c:pt>
                <c:pt idx="88">
                  <c:v>433858</c:v>
                </c:pt>
                <c:pt idx="89">
                  <c:v>430770</c:v>
                </c:pt>
                <c:pt idx="90">
                  <c:v>523698</c:v>
                </c:pt>
                <c:pt idx="91">
                  <c:v>303827</c:v>
                </c:pt>
                <c:pt idx="92">
                  <c:v>255351</c:v>
                </c:pt>
                <c:pt idx="93">
                  <c:v>204748</c:v>
                </c:pt>
                <c:pt idx="94">
                  <c:v>157038</c:v>
                </c:pt>
                <c:pt idx="95">
                  <c:v>369801</c:v>
                </c:pt>
                <c:pt idx="96">
                  <c:v>370131</c:v>
                </c:pt>
                <c:pt idx="97">
                  <c:v>1145174</c:v>
                </c:pt>
                <c:pt idx="98">
                  <c:v>1518861</c:v>
                </c:pt>
                <c:pt idx="99">
                  <c:v>1120932</c:v>
                </c:pt>
                <c:pt idx="100">
                  <c:v>1362662</c:v>
                </c:pt>
                <c:pt idx="101">
                  <c:v>1220506</c:v>
                </c:pt>
                <c:pt idx="102">
                  <c:v>845108</c:v>
                </c:pt>
                <c:pt idx="103">
                  <c:v>621374</c:v>
                </c:pt>
                <c:pt idx="104">
                  <c:v>620854</c:v>
                </c:pt>
                <c:pt idx="105">
                  <c:v>674770</c:v>
                </c:pt>
                <c:pt idx="106">
                  <c:v>481793</c:v>
                </c:pt>
                <c:pt idx="107">
                  <c:v>688140</c:v>
                </c:pt>
                <c:pt idx="108">
                  <c:v>711902</c:v>
                </c:pt>
                <c:pt idx="109">
                  <c:v>665092</c:v>
                </c:pt>
                <c:pt idx="110">
                  <c:v>495833</c:v>
                </c:pt>
                <c:pt idx="111">
                  <c:v>498717</c:v>
                </c:pt>
                <c:pt idx="112">
                  <c:v>569847</c:v>
                </c:pt>
                <c:pt idx="113">
                  <c:v>534983</c:v>
                </c:pt>
                <c:pt idx="114">
                  <c:v>582013</c:v>
                </c:pt>
                <c:pt idx="115">
                  <c:v>637725</c:v>
                </c:pt>
                <c:pt idx="116">
                  <c:v>717934</c:v>
                </c:pt>
                <c:pt idx="117">
                  <c:v>669762</c:v>
                </c:pt>
                <c:pt idx="118">
                  <c:v>646358</c:v>
                </c:pt>
                <c:pt idx="119">
                  <c:v>705089</c:v>
                </c:pt>
                <c:pt idx="120">
                  <c:v>599905</c:v>
                </c:pt>
                <c:pt idx="121">
                  <c:v>22925</c:v>
                </c:pt>
                <c:pt idx="122">
                  <c:v>55869</c:v>
                </c:pt>
                <c:pt idx="123">
                  <c:v>196419</c:v>
                </c:pt>
                <c:pt idx="124">
                  <c:v>174066</c:v>
                </c:pt>
                <c:pt idx="125">
                  <c:v>307494</c:v>
                </c:pt>
                <c:pt idx="126">
                  <c:v>55703</c:v>
                </c:pt>
                <c:pt idx="127">
                  <c:v>119643</c:v>
                </c:pt>
                <c:pt idx="128">
                  <c:v>142794</c:v>
                </c:pt>
                <c:pt idx="129">
                  <c:v>66928</c:v>
                </c:pt>
                <c:pt idx="130">
                  <c:v>30627</c:v>
                </c:pt>
                <c:pt idx="131">
                  <c:v>32479</c:v>
                </c:pt>
                <c:pt idx="132">
                  <c:v>17925</c:v>
                </c:pt>
                <c:pt idx="133">
                  <c:v>16764</c:v>
                </c:pt>
                <c:pt idx="134">
                  <c:v>16759</c:v>
                </c:pt>
                <c:pt idx="135">
                  <c:v>10071</c:v>
                </c:pt>
                <c:pt idx="136">
                  <c:v>8811</c:v>
                </c:pt>
                <c:pt idx="137">
                  <c:v>7844</c:v>
                </c:pt>
                <c:pt idx="138">
                  <c:v>7821</c:v>
                </c:pt>
                <c:pt idx="139">
                  <c:v>7679</c:v>
                </c:pt>
                <c:pt idx="140">
                  <c:v>8268</c:v>
                </c:pt>
                <c:pt idx="141">
                  <c:v>9602</c:v>
                </c:pt>
                <c:pt idx="142">
                  <c:v>3320</c:v>
                </c:pt>
                <c:pt idx="143">
                  <c:v>1473</c:v>
                </c:pt>
                <c:pt idx="144">
                  <c:v>1975</c:v>
                </c:pt>
                <c:pt idx="145">
                  <c:v>1916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49725</c:v>
                </c:pt>
                <c:pt idx="157">
                  <c:v>123626</c:v>
                </c:pt>
                <c:pt idx="158">
                  <c:v>39181</c:v>
                </c:pt>
                <c:pt idx="159">
                  <c:v>30497</c:v>
                </c:pt>
                <c:pt idx="160">
                  <c:v>6426</c:v>
                </c:pt>
                <c:pt idx="161">
                  <c:v>0</c:v>
                </c:pt>
                <c:pt idx="162">
                  <c:v>0</c:v>
                </c:pt>
                <c:pt idx="163">
                  <c:v>4292683</c:v>
                </c:pt>
                <c:pt idx="164">
                  <c:v>3587319</c:v>
                </c:pt>
                <c:pt idx="165">
                  <c:v>4475765</c:v>
                </c:pt>
                <c:pt idx="166">
                  <c:v>3043362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8482</c:v>
                </c:pt>
                <c:pt idx="171">
                  <c:v>14864</c:v>
                </c:pt>
                <c:pt idx="172">
                  <c:v>38956</c:v>
                </c:pt>
                <c:pt idx="173">
                  <c:v>37784</c:v>
                </c:pt>
                <c:pt idx="174">
                  <c:v>36430</c:v>
                </c:pt>
                <c:pt idx="175">
                  <c:v>35705</c:v>
                </c:pt>
                <c:pt idx="176">
                  <c:v>4704</c:v>
                </c:pt>
                <c:pt idx="177">
                  <c:v>4458</c:v>
                </c:pt>
                <c:pt idx="178">
                  <c:v>2701</c:v>
                </c:pt>
                <c:pt idx="179">
                  <c:v>2570</c:v>
                </c:pt>
                <c:pt idx="180">
                  <c:v>2312</c:v>
                </c:pt>
                <c:pt idx="181">
                  <c:v>2279</c:v>
                </c:pt>
                <c:pt idx="182">
                  <c:v>2737</c:v>
                </c:pt>
                <c:pt idx="183">
                  <c:v>2727</c:v>
                </c:pt>
                <c:pt idx="184">
                  <c:v>1497826</c:v>
                </c:pt>
                <c:pt idx="185">
                  <c:v>1378427</c:v>
                </c:pt>
                <c:pt idx="186">
                  <c:v>1672981</c:v>
                </c:pt>
                <c:pt idx="187">
                  <c:v>1622196</c:v>
                </c:pt>
                <c:pt idx="188">
                  <c:v>2050877</c:v>
                </c:pt>
                <c:pt idx="189">
                  <c:v>1507623</c:v>
                </c:pt>
                <c:pt idx="190">
                  <c:v>948745</c:v>
                </c:pt>
                <c:pt idx="191">
                  <c:v>1068656</c:v>
                </c:pt>
                <c:pt idx="192">
                  <c:v>1290451</c:v>
                </c:pt>
                <c:pt idx="193">
                  <c:v>1238134</c:v>
                </c:pt>
                <c:pt idx="194">
                  <c:v>1487655</c:v>
                </c:pt>
                <c:pt idx="195">
                  <c:v>1617518</c:v>
                </c:pt>
                <c:pt idx="196">
                  <c:v>1646050</c:v>
                </c:pt>
                <c:pt idx="197">
                  <c:v>1314856</c:v>
                </c:pt>
                <c:pt idx="198">
                  <c:v>1274594</c:v>
                </c:pt>
                <c:pt idx="199">
                  <c:v>1252273</c:v>
                </c:pt>
                <c:pt idx="200">
                  <c:v>1426407</c:v>
                </c:pt>
                <c:pt idx="201">
                  <c:v>1461338</c:v>
                </c:pt>
                <c:pt idx="202">
                  <c:v>1676909</c:v>
                </c:pt>
                <c:pt idx="203">
                  <c:v>1702973</c:v>
                </c:pt>
                <c:pt idx="204">
                  <c:v>1514658</c:v>
                </c:pt>
                <c:pt idx="205">
                  <c:v>1302695</c:v>
                </c:pt>
                <c:pt idx="206">
                  <c:v>1435945</c:v>
                </c:pt>
                <c:pt idx="207">
                  <c:v>1429506</c:v>
                </c:pt>
                <c:pt idx="208">
                  <c:v>1450332</c:v>
                </c:pt>
                <c:pt idx="209">
                  <c:v>1802542</c:v>
                </c:pt>
                <c:pt idx="210">
                  <c:v>1927091</c:v>
                </c:pt>
                <c:pt idx="211">
                  <c:v>1746934</c:v>
                </c:pt>
                <c:pt idx="212">
                  <c:v>240995</c:v>
                </c:pt>
                <c:pt idx="213">
                  <c:v>162715</c:v>
                </c:pt>
                <c:pt idx="214">
                  <c:v>165886</c:v>
                </c:pt>
                <c:pt idx="215">
                  <c:v>164296</c:v>
                </c:pt>
                <c:pt idx="216">
                  <c:v>134360</c:v>
                </c:pt>
                <c:pt idx="217">
                  <c:v>78237</c:v>
                </c:pt>
                <c:pt idx="218">
                  <c:v>59044</c:v>
                </c:pt>
                <c:pt idx="219">
                  <c:v>52991</c:v>
                </c:pt>
                <c:pt idx="220">
                  <c:v>66176</c:v>
                </c:pt>
                <c:pt idx="221">
                  <c:v>73660</c:v>
                </c:pt>
                <c:pt idx="222">
                  <c:v>86045</c:v>
                </c:pt>
                <c:pt idx="223">
                  <c:v>60832</c:v>
                </c:pt>
                <c:pt idx="224">
                  <c:v>21896</c:v>
                </c:pt>
                <c:pt idx="225">
                  <c:v>21396</c:v>
                </c:pt>
                <c:pt idx="226">
                  <c:v>15813</c:v>
                </c:pt>
                <c:pt idx="227">
                  <c:v>26547</c:v>
                </c:pt>
                <c:pt idx="228">
                  <c:v>33929</c:v>
                </c:pt>
                <c:pt idx="229">
                  <c:v>39620</c:v>
                </c:pt>
                <c:pt idx="230">
                  <c:v>65858</c:v>
                </c:pt>
                <c:pt idx="231">
                  <c:v>28163</c:v>
                </c:pt>
                <c:pt idx="232">
                  <c:v>19682</c:v>
                </c:pt>
                <c:pt idx="233">
                  <c:v>40399</c:v>
                </c:pt>
                <c:pt idx="234">
                  <c:v>39721</c:v>
                </c:pt>
                <c:pt idx="235">
                  <c:v>20959</c:v>
                </c:pt>
                <c:pt idx="236">
                  <c:v>32807</c:v>
                </c:pt>
                <c:pt idx="237">
                  <c:v>33277</c:v>
                </c:pt>
                <c:pt idx="238">
                  <c:v>15401</c:v>
                </c:pt>
                <c:pt idx="239">
                  <c:v>9806</c:v>
                </c:pt>
                <c:pt idx="240">
                  <c:v>6005</c:v>
                </c:pt>
                <c:pt idx="241">
                  <c:v>5654</c:v>
                </c:pt>
                <c:pt idx="242">
                  <c:v>43500</c:v>
                </c:pt>
                <c:pt idx="243">
                  <c:v>105347</c:v>
                </c:pt>
                <c:pt idx="244">
                  <c:v>113053</c:v>
                </c:pt>
                <c:pt idx="245">
                  <c:v>102142</c:v>
                </c:pt>
                <c:pt idx="246">
                  <c:v>102416</c:v>
                </c:pt>
                <c:pt idx="247">
                  <c:v>121737</c:v>
                </c:pt>
                <c:pt idx="248">
                  <c:v>124111</c:v>
                </c:pt>
                <c:pt idx="249">
                  <c:v>125103</c:v>
                </c:pt>
                <c:pt idx="250">
                  <c:v>158760</c:v>
                </c:pt>
                <c:pt idx="251">
                  <c:v>147891</c:v>
                </c:pt>
                <c:pt idx="252">
                  <c:v>112495</c:v>
                </c:pt>
                <c:pt idx="253">
                  <c:v>90888</c:v>
                </c:pt>
                <c:pt idx="254">
                  <c:v>72411</c:v>
                </c:pt>
                <c:pt idx="255">
                  <c:v>29573</c:v>
                </c:pt>
                <c:pt idx="256">
                  <c:v>16928</c:v>
                </c:pt>
                <c:pt idx="257">
                  <c:v>15346</c:v>
                </c:pt>
                <c:pt idx="258">
                  <c:v>13515</c:v>
                </c:pt>
                <c:pt idx="259">
                  <c:v>208425</c:v>
                </c:pt>
                <c:pt idx="260">
                  <c:v>27998</c:v>
                </c:pt>
                <c:pt idx="261">
                  <c:v>20304</c:v>
                </c:pt>
                <c:pt idx="262">
                  <c:v>42378</c:v>
                </c:pt>
                <c:pt idx="263">
                  <c:v>159142</c:v>
                </c:pt>
                <c:pt idx="264">
                  <c:v>211296</c:v>
                </c:pt>
                <c:pt idx="265">
                  <c:v>243930</c:v>
                </c:pt>
                <c:pt idx="266">
                  <c:v>257957</c:v>
                </c:pt>
                <c:pt idx="267">
                  <c:v>291450</c:v>
                </c:pt>
                <c:pt idx="268">
                  <c:v>225861</c:v>
                </c:pt>
                <c:pt idx="269">
                  <c:v>135211</c:v>
                </c:pt>
                <c:pt idx="270">
                  <c:v>145288</c:v>
                </c:pt>
                <c:pt idx="271">
                  <c:v>54338</c:v>
                </c:pt>
                <c:pt idx="272">
                  <c:v>1736</c:v>
                </c:pt>
                <c:pt idx="273">
                  <c:v>2393319</c:v>
                </c:pt>
                <c:pt idx="274">
                  <c:v>2365540</c:v>
                </c:pt>
                <c:pt idx="275">
                  <c:v>2247065</c:v>
                </c:pt>
                <c:pt idx="276">
                  <c:v>2142160</c:v>
                </c:pt>
                <c:pt idx="277">
                  <c:v>2113333</c:v>
                </c:pt>
                <c:pt idx="278">
                  <c:v>2090674</c:v>
                </c:pt>
                <c:pt idx="279">
                  <c:v>2207801</c:v>
                </c:pt>
                <c:pt idx="280">
                  <c:v>2042377</c:v>
                </c:pt>
                <c:pt idx="281">
                  <c:v>2011730</c:v>
                </c:pt>
                <c:pt idx="282">
                  <c:v>1830749</c:v>
                </c:pt>
                <c:pt idx="283">
                  <c:v>1970767</c:v>
                </c:pt>
                <c:pt idx="284">
                  <c:v>2356675</c:v>
                </c:pt>
                <c:pt idx="285">
                  <c:v>2277839</c:v>
                </c:pt>
                <c:pt idx="286">
                  <c:v>2479361</c:v>
                </c:pt>
                <c:pt idx="287">
                  <c:v>383405</c:v>
                </c:pt>
                <c:pt idx="288">
                  <c:v>308842</c:v>
                </c:pt>
                <c:pt idx="289">
                  <c:v>2480231</c:v>
                </c:pt>
                <c:pt idx="290">
                  <c:v>2490416</c:v>
                </c:pt>
                <c:pt idx="291">
                  <c:v>2438040</c:v>
                </c:pt>
                <c:pt idx="292">
                  <c:v>2422079</c:v>
                </c:pt>
                <c:pt idx="293">
                  <c:v>2693146</c:v>
                </c:pt>
                <c:pt idx="294">
                  <c:v>2465057</c:v>
                </c:pt>
                <c:pt idx="295">
                  <c:v>2390618</c:v>
                </c:pt>
                <c:pt idx="296">
                  <c:v>2484273</c:v>
                </c:pt>
                <c:pt idx="297">
                  <c:v>2422151</c:v>
                </c:pt>
                <c:pt idx="298">
                  <c:v>2623757</c:v>
                </c:pt>
                <c:pt idx="299">
                  <c:v>2740411</c:v>
                </c:pt>
                <c:pt idx="300">
                  <c:v>2900197</c:v>
                </c:pt>
                <c:pt idx="301">
                  <c:v>2726137</c:v>
                </c:pt>
                <c:pt idx="302">
                  <c:v>2508048</c:v>
                </c:pt>
                <c:pt idx="303">
                  <c:v>220773</c:v>
                </c:pt>
                <c:pt idx="304">
                  <c:v>365870</c:v>
                </c:pt>
                <c:pt idx="305">
                  <c:v>1421293</c:v>
                </c:pt>
                <c:pt idx="306">
                  <c:v>1403837</c:v>
                </c:pt>
                <c:pt idx="307">
                  <c:v>1203418</c:v>
                </c:pt>
                <c:pt idx="308">
                  <c:v>1135729</c:v>
                </c:pt>
                <c:pt idx="309">
                  <c:v>1095732</c:v>
                </c:pt>
                <c:pt idx="310">
                  <c:v>2057680</c:v>
                </c:pt>
                <c:pt idx="311">
                  <c:v>3274654</c:v>
                </c:pt>
                <c:pt idx="312">
                  <c:v>3466651</c:v>
                </c:pt>
                <c:pt idx="313">
                  <c:v>3539011</c:v>
                </c:pt>
                <c:pt idx="314">
                  <c:v>3990060</c:v>
                </c:pt>
                <c:pt idx="315">
                  <c:v>2927195</c:v>
                </c:pt>
                <c:pt idx="316">
                  <c:v>2615991</c:v>
                </c:pt>
                <c:pt idx="317">
                  <c:v>2408058</c:v>
                </c:pt>
                <c:pt idx="318">
                  <c:v>2588243</c:v>
                </c:pt>
                <c:pt idx="319">
                  <c:v>2547215</c:v>
                </c:pt>
                <c:pt idx="320">
                  <c:v>2741433</c:v>
                </c:pt>
                <c:pt idx="321">
                  <c:v>2888783</c:v>
                </c:pt>
                <c:pt idx="322">
                  <c:v>3226024</c:v>
                </c:pt>
                <c:pt idx="323">
                  <c:v>2841418</c:v>
                </c:pt>
                <c:pt idx="324">
                  <c:v>2706162</c:v>
                </c:pt>
                <c:pt idx="325">
                  <c:v>2991307</c:v>
                </c:pt>
                <c:pt idx="326">
                  <c:v>2870261</c:v>
                </c:pt>
                <c:pt idx="327">
                  <c:v>2891366</c:v>
                </c:pt>
                <c:pt idx="328">
                  <c:v>3045601</c:v>
                </c:pt>
                <c:pt idx="329">
                  <c:v>2824426</c:v>
                </c:pt>
                <c:pt idx="330">
                  <c:v>2896324</c:v>
                </c:pt>
                <c:pt idx="331">
                  <c:v>2859474</c:v>
                </c:pt>
                <c:pt idx="332">
                  <c:v>2713863</c:v>
                </c:pt>
                <c:pt idx="333">
                  <c:v>2997174</c:v>
                </c:pt>
                <c:pt idx="334">
                  <c:v>372017</c:v>
                </c:pt>
                <c:pt idx="335">
                  <c:v>351147</c:v>
                </c:pt>
                <c:pt idx="336">
                  <c:v>306327</c:v>
                </c:pt>
                <c:pt idx="337">
                  <c:v>334378</c:v>
                </c:pt>
                <c:pt idx="338">
                  <c:v>355815</c:v>
                </c:pt>
                <c:pt idx="339">
                  <c:v>329891</c:v>
                </c:pt>
                <c:pt idx="340">
                  <c:v>348886</c:v>
                </c:pt>
                <c:pt idx="341">
                  <c:v>335850</c:v>
                </c:pt>
                <c:pt idx="342">
                  <c:v>328441</c:v>
                </c:pt>
                <c:pt idx="343">
                  <c:v>338768</c:v>
                </c:pt>
                <c:pt idx="344">
                  <c:v>381519</c:v>
                </c:pt>
                <c:pt idx="345">
                  <c:v>378251</c:v>
                </c:pt>
                <c:pt idx="346">
                  <c:v>323850</c:v>
                </c:pt>
                <c:pt idx="347">
                  <c:v>310168</c:v>
                </c:pt>
                <c:pt idx="348">
                  <c:v>310700</c:v>
                </c:pt>
                <c:pt idx="349">
                  <c:v>311639</c:v>
                </c:pt>
                <c:pt idx="350">
                  <c:v>214934</c:v>
                </c:pt>
                <c:pt idx="351">
                  <c:v>154168</c:v>
                </c:pt>
                <c:pt idx="352">
                  <c:v>398813</c:v>
                </c:pt>
                <c:pt idx="353">
                  <c:v>506831</c:v>
                </c:pt>
                <c:pt idx="354">
                  <c:v>459162</c:v>
                </c:pt>
                <c:pt idx="355">
                  <c:v>570664</c:v>
                </c:pt>
                <c:pt idx="356">
                  <c:v>688261</c:v>
                </c:pt>
                <c:pt idx="357">
                  <c:v>573269</c:v>
                </c:pt>
                <c:pt idx="358">
                  <c:v>532634</c:v>
                </c:pt>
                <c:pt idx="359">
                  <c:v>243854</c:v>
                </c:pt>
                <c:pt idx="360">
                  <c:v>674025</c:v>
                </c:pt>
                <c:pt idx="361">
                  <c:v>848319</c:v>
                </c:pt>
                <c:pt idx="362">
                  <c:v>872788</c:v>
                </c:pt>
                <c:pt idx="363">
                  <c:v>777759</c:v>
                </c:pt>
                <c:pt idx="364">
                  <c:v>692358</c:v>
                </c:pt>
                <c:pt idx="365">
                  <c:v>486340</c:v>
                </c:pt>
                <c:pt idx="366">
                  <c:v>803045</c:v>
                </c:pt>
                <c:pt idx="367">
                  <c:v>936355</c:v>
                </c:pt>
                <c:pt idx="368">
                  <c:v>911261</c:v>
                </c:pt>
                <c:pt idx="369">
                  <c:v>913641</c:v>
                </c:pt>
                <c:pt idx="370">
                  <c:v>856238</c:v>
                </c:pt>
                <c:pt idx="371">
                  <c:v>931968</c:v>
                </c:pt>
                <c:pt idx="372">
                  <c:v>599316</c:v>
                </c:pt>
                <c:pt idx="373">
                  <c:v>591634</c:v>
                </c:pt>
                <c:pt idx="374">
                  <c:v>663540</c:v>
                </c:pt>
                <c:pt idx="375">
                  <c:v>450370</c:v>
                </c:pt>
                <c:pt idx="376">
                  <c:v>494275</c:v>
                </c:pt>
                <c:pt idx="377">
                  <c:v>473788</c:v>
                </c:pt>
                <c:pt idx="378">
                  <c:v>492616</c:v>
                </c:pt>
                <c:pt idx="379">
                  <c:v>417545</c:v>
                </c:pt>
                <c:pt idx="380">
                  <c:v>332879</c:v>
                </c:pt>
                <c:pt idx="381">
                  <c:v>265704</c:v>
                </c:pt>
                <c:pt idx="382">
                  <c:v>339530</c:v>
                </c:pt>
                <c:pt idx="383">
                  <c:v>272159</c:v>
                </c:pt>
                <c:pt idx="384">
                  <c:v>255691</c:v>
                </c:pt>
                <c:pt idx="385">
                  <c:v>247992</c:v>
                </c:pt>
                <c:pt idx="386">
                  <c:v>230374</c:v>
                </c:pt>
                <c:pt idx="387">
                  <c:v>242360</c:v>
                </c:pt>
                <c:pt idx="388">
                  <c:v>1661849</c:v>
                </c:pt>
                <c:pt idx="389">
                  <c:v>2528243</c:v>
                </c:pt>
                <c:pt idx="390">
                  <c:v>2585023</c:v>
                </c:pt>
                <c:pt idx="391">
                  <c:v>2455068</c:v>
                </c:pt>
                <c:pt idx="392">
                  <c:v>1867765</c:v>
                </c:pt>
                <c:pt idx="393">
                  <c:v>1353591</c:v>
                </c:pt>
                <c:pt idx="394">
                  <c:v>1027904</c:v>
                </c:pt>
                <c:pt idx="395">
                  <c:v>1335369</c:v>
                </c:pt>
                <c:pt idx="396">
                  <c:v>1914661</c:v>
                </c:pt>
                <c:pt idx="397">
                  <c:v>2172914</c:v>
                </c:pt>
                <c:pt idx="398">
                  <c:v>1545852</c:v>
                </c:pt>
                <c:pt idx="399">
                  <c:v>2003642</c:v>
                </c:pt>
                <c:pt idx="400">
                  <c:v>1788935</c:v>
                </c:pt>
                <c:pt idx="401">
                  <c:v>1634172</c:v>
                </c:pt>
                <c:pt idx="402">
                  <c:v>532205</c:v>
                </c:pt>
                <c:pt idx="403">
                  <c:v>756490</c:v>
                </c:pt>
                <c:pt idx="404">
                  <c:v>831056</c:v>
                </c:pt>
                <c:pt idx="405">
                  <c:v>963075</c:v>
                </c:pt>
                <c:pt idx="406">
                  <c:v>840930</c:v>
                </c:pt>
                <c:pt idx="407">
                  <c:v>795661</c:v>
                </c:pt>
                <c:pt idx="408">
                  <c:v>664746</c:v>
                </c:pt>
                <c:pt idx="409">
                  <c:v>479223</c:v>
                </c:pt>
                <c:pt idx="410">
                  <c:v>477530</c:v>
                </c:pt>
                <c:pt idx="411">
                  <c:v>497743</c:v>
                </c:pt>
                <c:pt idx="412">
                  <c:v>582182</c:v>
                </c:pt>
                <c:pt idx="413">
                  <c:v>503194</c:v>
                </c:pt>
                <c:pt idx="414">
                  <c:v>485844</c:v>
                </c:pt>
                <c:pt idx="415">
                  <c:v>451268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C9-4A0C-8390-B28595A516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Orders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Sheet1!$D$2:$D$417</c:f>
              <c:numCache>
                <c:formatCode>General</c:formatCode>
                <c:ptCount val="416"/>
                <c:pt idx="0">
                  <c:v>164226</c:v>
                </c:pt>
                <c:pt idx="1">
                  <c:v>132578</c:v>
                </c:pt>
                <c:pt idx="2">
                  <c:v>136555</c:v>
                </c:pt>
                <c:pt idx="3">
                  <c:v>179472</c:v>
                </c:pt>
                <c:pt idx="4">
                  <c:v>205625</c:v>
                </c:pt>
                <c:pt idx="5">
                  <c:v>192001</c:v>
                </c:pt>
                <c:pt idx="6">
                  <c:v>133006</c:v>
                </c:pt>
                <c:pt idx="7">
                  <c:v>148126</c:v>
                </c:pt>
                <c:pt idx="8">
                  <c:v>148658</c:v>
                </c:pt>
                <c:pt idx="9">
                  <c:v>163496</c:v>
                </c:pt>
                <c:pt idx="10">
                  <c:v>191584</c:v>
                </c:pt>
                <c:pt idx="11">
                  <c:v>213070</c:v>
                </c:pt>
                <c:pt idx="12">
                  <c:v>205936</c:v>
                </c:pt>
                <c:pt idx="13">
                  <c:v>143388</c:v>
                </c:pt>
                <c:pt idx="14">
                  <c:v>146343</c:v>
                </c:pt>
                <c:pt idx="15">
                  <c:v>150448</c:v>
                </c:pt>
                <c:pt idx="16">
                  <c:v>166491</c:v>
                </c:pt>
                <c:pt idx="17">
                  <c:v>196845</c:v>
                </c:pt>
                <c:pt idx="18">
                  <c:v>218363</c:v>
                </c:pt>
                <c:pt idx="19">
                  <c:v>201035</c:v>
                </c:pt>
                <c:pt idx="20">
                  <c:v>142105</c:v>
                </c:pt>
                <c:pt idx="21">
                  <c:v>140479</c:v>
                </c:pt>
                <c:pt idx="22">
                  <c:v>145571</c:v>
                </c:pt>
                <c:pt idx="23">
                  <c:v>148658</c:v>
                </c:pt>
                <c:pt idx="24">
                  <c:v>194407</c:v>
                </c:pt>
                <c:pt idx="25">
                  <c:v>214615</c:v>
                </c:pt>
                <c:pt idx="26">
                  <c:v>201435</c:v>
                </c:pt>
                <c:pt idx="27">
                  <c:v>147173</c:v>
                </c:pt>
                <c:pt idx="28">
                  <c:v>143718</c:v>
                </c:pt>
                <c:pt idx="29">
                  <c:v>151948</c:v>
                </c:pt>
                <c:pt idx="30">
                  <c:v>157407</c:v>
                </c:pt>
                <c:pt idx="31">
                  <c:v>196384</c:v>
                </c:pt>
                <c:pt idx="32">
                  <c:v>220101</c:v>
                </c:pt>
                <c:pt idx="33">
                  <c:v>208294</c:v>
                </c:pt>
                <c:pt idx="34">
                  <c:v>151085</c:v>
                </c:pt>
                <c:pt idx="35">
                  <c:v>151947</c:v>
                </c:pt>
                <c:pt idx="36">
                  <c:v>158147</c:v>
                </c:pt>
                <c:pt idx="37">
                  <c:v>164689</c:v>
                </c:pt>
                <c:pt idx="38">
                  <c:v>214645</c:v>
                </c:pt>
                <c:pt idx="39">
                  <c:v>231986</c:v>
                </c:pt>
                <c:pt idx="40">
                  <c:v>211517</c:v>
                </c:pt>
                <c:pt idx="41">
                  <c:v>160405</c:v>
                </c:pt>
                <c:pt idx="42">
                  <c:v>159127</c:v>
                </c:pt>
                <c:pt idx="43">
                  <c:v>163844</c:v>
                </c:pt>
                <c:pt idx="44">
                  <c:v>176732</c:v>
                </c:pt>
                <c:pt idx="45">
                  <c:v>216861</c:v>
                </c:pt>
                <c:pt idx="46">
                  <c:v>237664</c:v>
                </c:pt>
                <c:pt idx="47">
                  <c:v>226234</c:v>
                </c:pt>
                <c:pt idx="48">
                  <c:v>159652</c:v>
                </c:pt>
                <c:pt idx="49">
                  <c:v>165759</c:v>
                </c:pt>
                <c:pt idx="50">
                  <c:v>169046</c:v>
                </c:pt>
                <c:pt idx="51">
                  <c:v>183820</c:v>
                </c:pt>
                <c:pt idx="52">
                  <c:v>228341</c:v>
                </c:pt>
                <c:pt idx="53">
                  <c:v>243919</c:v>
                </c:pt>
                <c:pt idx="54">
                  <c:v>219318</c:v>
                </c:pt>
                <c:pt idx="55">
                  <c:v>158111</c:v>
                </c:pt>
                <c:pt idx="56">
                  <c:v>158987</c:v>
                </c:pt>
                <c:pt idx="57">
                  <c:v>164670</c:v>
                </c:pt>
                <c:pt idx="58">
                  <c:v>173130</c:v>
                </c:pt>
                <c:pt idx="59">
                  <c:v>220015</c:v>
                </c:pt>
                <c:pt idx="60">
                  <c:v>245102</c:v>
                </c:pt>
                <c:pt idx="61">
                  <c:v>228136</c:v>
                </c:pt>
                <c:pt idx="62">
                  <c:v>156641</c:v>
                </c:pt>
                <c:pt idx="63">
                  <c:v>179349</c:v>
                </c:pt>
                <c:pt idx="64">
                  <c:v>209356</c:v>
                </c:pt>
                <c:pt idx="65">
                  <c:v>166510</c:v>
                </c:pt>
                <c:pt idx="66">
                  <c:v>207104</c:v>
                </c:pt>
                <c:pt idx="67">
                  <c:v>227420</c:v>
                </c:pt>
                <c:pt idx="68">
                  <c:v>214961</c:v>
                </c:pt>
                <c:pt idx="69">
                  <c:v>154509</c:v>
                </c:pt>
                <c:pt idx="70">
                  <c:v>173969</c:v>
                </c:pt>
                <c:pt idx="71">
                  <c:v>176734</c:v>
                </c:pt>
                <c:pt idx="72">
                  <c:v>185191</c:v>
                </c:pt>
                <c:pt idx="73">
                  <c:v>230035</c:v>
                </c:pt>
                <c:pt idx="74">
                  <c:v>243621</c:v>
                </c:pt>
                <c:pt idx="75">
                  <c:v>218858</c:v>
                </c:pt>
                <c:pt idx="76">
                  <c:v>169711</c:v>
                </c:pt>
                <c:pt idx="77">
                  <c:v>170387</c:v>
                </c:pt>
                <c:pt idx="78">
                  <c:v>174773</c:v>
                </c:pt>
                <c:pt idx="79">
                  <c:v>183941</c:v>
                </c:pt>
                <c:pt idx="80">
                  <c:v>222800</c:v>
                </c:pt>
                <c:pt idx="81">
                  <c:v>232997</c:v>
                </c:pt>
                <c:pt idx="82">
                  <c:v>212134</c:v>
                </c:pt>
                <c:pt idx="83">
                  <c:v>160818</c:v>
                </c:pt>
                <c:pt idx="84">
                  <c:v>167259</c:v>
                </c:pt>
                <c:pt idx="85">
                  <c:v>178871</c:v>
                </c:pt>
                <c:pt idx="86">
                  <c:v>183805</c:v>
                </c:pt>
                <c:pt idx="87">
                  <c:v>226971</c:v>
                </c:pt>
                <c:pt idx="88">
                  <c:v>243338</c:v>
                </c:pt>
                <c:pt idx="89">
                  <c:v>227922</c:v>
                </c:pt>
                <c:pt idx="90">
                  <c:v>161386</c:v>
                </c:pt>
                <c:pt idx="91">
                  <c:v>156956</c:v>
                </c:pt>
                <c:pt idx="92">
                  <c:v>164996</c:v>
                </c:pt>
                <c:pt idx="93">
                  <c:v>172448</c:v>
                </c:pt>
                <c:pt idx="94">
                  <c:v>221694</c:v>
                </c:pt>
                <c:pt idx="95">
                  <c:v>247643</c:v>
                </c:pt>
                <c:pt idx="96">
                  <c:v>222164</c:v>
                </c:pt>
                <c:pt idx="97">
                  <c:v>160245</c:v>
                </c:pt>
                <c:pt idx="98">
                  <c:v>165223</c:v>
                </c:pt>
                <c:pt idx="99">
                  <c:v>173663</c:v>
                </c:pt>
                <c:pt idx="100">
                  <c:v>190382</c:v>
                </c:pt>
                <c:pt idx="101">
                  <c:v>234062</c:v>
                </c:pt>
                <c:pt idx="102">
                  <c:v>258532</c:v>
                </c:pt>
                <c:pt idx="103">
                  <c:v>232729</c:v>
                </c:pt>
                <c:pt idx="104">
                  <c:v>167540</c:v>
                </c:pt>
                <c:pt idx="105">
                  <c:v>176263</c:v>
                </c:pt>
                <c:pt idx="106">
                  <c:v>180345</c:v>
                </c:pt>
                <c:pt idx="107">
                  <c:v>185253</c:v>
                </c:pt>
                <c:pt idx="108">
                  <c:v>232837</c:v>
                </c:pt>
                <c:pt idx="109">
                  <c:v>259854</c:v>
                </c:pt>
                <c:pt idx="110">
                  <c:v>233076</c:v>
                </c:pt>
                <c:pt idx="111">
                  <c:v>169503</c:v>
                </c:pt>
                <c:pt idx="112">
                  <c:v>177195</c:v>
                </c:pt>
                <c:pt idx="113">
                  <c:v>182397</c:v>
                </c:pt>
                <c:pt idx="114">
                  <c:v>190514</c:v>
                </c:pt>
                <c:pt idx="115">
                  <c:v>228802</c:v>
                </c:pt>
                <c:pt idx="116">
                  <c:v>260318</c:v>
                </c:pt>
                <c:pt idx="117">
                  <c:v>231490</c:v>
                </c:pt>
                <c:pt idx="118">
                  <c:v>187410</c:v>
                </c:pt>
                <c:pt idx="119">
                  <c:v>201547</c:v>
                </c:pt>
                <c:pt idx="120">
                  <c:v>210077</c:v>
                </c:pt>
                <c:pt idx="121">
                  <c:v>133269</c:v>
                </c:pt>
                <c:pt idx="122">
                  <c:v>128930</c:v>
                </c:pt>
                <c:pt idx="123">
                  <c:v>187228</c:v>
                </c:pt>
                <c:pt idx="124">
                  <c:v>201731</c:v>
                </c:pt>
                <c:pt idx="125">
                  <c:v>192895</c:v>
                </c:pt>
                <c:pt idx="126">
                  <c:v>190774</c:v>
                </c:pt>
                <c:pt idx="127">
                  <c:v>188192</c:v>
                </c:pt>
                <c:pt idx="128">
                  <c:v>187222</c:v>
                </c:pt>
                <c:pt idx="129">
                  <c:v>202423</c:v>
                </c:pt>
                <c:pt idx="130">
                  <c:v>212421</c:v>
                </c:pt>
                <c:pt idx="131">
                  <c:v>208078</c:v>
                </c:pt>
                <c:pt idx="132">
                  <c:v>155645</c:v>
                </c:pt>
                <c:pt idx="133">
                  <c:v>159047</c:v>
                </c:pt>
                <c:pt idx="134">
                  <c:v>181567</c:v>
                </c:pt>
                <c:pt idx="135">
                  <c:v>175913</c:v>
                </c:pt>
                <c:pt idx="136">
                  <c:v>217796</c:v>
                </c:pt>
                <c:pt idx="137">
                  <c:v>237197</c:v>
                </c:pt>
                <c:pt idx="138">
                  <c:v>217233</c:v>
                </c:pt>
                <c:pt idx="139">
                  <c:v>158806</c:v>
                </c:pt>
                <c:pt idx="140">
                  <c:v>162949</c:v>
                </c:pt>
                <c:pt idx="141">
                  <c:v>162668</c:v>
                </c:pt>
                <c:pt idx="142">
                  <c:v>178032</c:v>
                </c:pt>
                <c:pt idx="143">
                  <c:v>220010</c:v>
                </c:pt>
                <c:pt idx="144">
                  <c:v>252021</c:v>
                </c:pt>
                <c:pt idx="145">
                  <c:v>228583</c:v>
                </c:pt>
                <c:pt idx="146">
                  <c:v>166308</c:v>
                </c:pt>
                <c:pt idx="147">
                  <c:v>163595</c:v>
                </c:pt>
                <c:pt idx="148">
                  <c:v>164291</c:v>
                </c:pt>
                <c:pt idx="149">
                  <c:v>177038</c:v>
                </c:pt>
                <c:pt idx="150">
                  <c:v>221351</c:v>
                </c:pt>
                <c:pt idx="151">
                  <c:v>249758</c:v>
                </c:pt>
                <c:pt idx="152">
                  <c:v>227342</c:v>
                </c:pt>
                <c:pt idx="153">
                  <c:v>151759</c:v>
                </c:pt>
                <c:pt idx="154">
                  <c:v>157592</c:v>
                </c:pt>
                <c:pt idx="155">
                  <c:v>169145</c:v>
                </c:pt>
                <c:pt idx="156">
                  <c:v>173215</c:v>
                </c:pt>
                <c:pt idx="157">
                  <c:v>224239</c:v>
                </c:pt>
                <c:pt idx="158">
                  <c:v>254146</c:v>
                </c:pt>
                <c:pt idx="159">
                  <c:v>234577</c:v>
                </c:pt>
                <c:pt idx="160">
                  <c:v>159971</c:v>
                </c:pt>
                <c:pt idx="161">
                  <c:v>168004</c:v>
                </c:pt>
                <c:pt idx="162">
                  <c:v>180962</c:v>
                </c:pt>
                <c:pt idx="163">
                  <c:v>181973</c:v>
                </c:pt>
                <c:pt idx="164">
                  <c:v>220754</c:v>
                </c:pt>
                <c:pt idx="165">
                  <c:v>222442</c:v>
                </c:pt>
                <c:pt idx="166">
                  <c:v>260476</c:v>
                </c:pt>
                <c:pt idx="167">
                  <c:v>160445</c:v>
                </c:pt>
                <c:pt idx="168">
                  <c:v>161560</c:v>
                </c:pt>
                <c:pt idx="169">
                  <c:v>166319</c:v>
                </c:pt>
                <c:pt idx="170">
                  <c:v>173655</c:v>
                </c:pt>
                <c:pt idx="171">
                  <c:v>188524</c:v>
                </c:pt>
                <c:pt idx="172">
                  <c:v>231723</c:v>
                </c:pt>
                <c:pt idx="173">
                  <c:v>232714</c:v>
                </c:pt>
                <c:pt idx="174">
                  <c:v>216324</c:v>
                </c:pt>
                <c:pt idx="175">
                  <c:v>249754</c:v>
                </c:pt>
                <c:pt idx="176">
                  <c:v>158166</c:v>
                </c:pt>
                <c:pt idx="177">
                  <c:v>164633</c:v>
                </c:pt>
                <c:pt idx="178">
                  <c:v>205515</c:v>
                </c:pt>
                <c:pt idx="179">
                  <c:v>229698</c:v>
                </c:pt>
                <c:pt idx="180">
                  <c:v>214011</c:v>
                </c:pt>
                <c:pt idx="181">
                  <c:v>143859</c:v>
                </c:pt>
                <c:pt idx="182">
                  <c:v>148677</c:v>
                </c:pt>
                <c:pt idx="183">
                  <c:v>156715</c:v>
                </c:pt>
                <c:pt idx="184">
                  <c:v>163734</c:v>
                </c:pt>
                <c:pt idx="185">
                  <c:v>210428</c:v>
                </c:pt>
                <c:pt idx="186">
                  <c:v>232843</c:v>
                </c:pt>
                <c:pt idx="187">
                  <c:v>231844</c:v>
                </c:pt>
                <c:pt idx="188">
                  <c:v>280364</c:v>
                </c:pt>
                <c:pt idx="189">
                  <c:v>156809</c:v>
                </c:pt>
                <c:pt idx="190">
                  <c:v>167826</c:v>
                </c:pt>
                <c:pt idx="191">
                  <c:v>172059</c:v>
                </c:pt>
                <c:pt idx="192">
                  <c:v>215238</c:v>
                </c:pt>
                <c:pt idx="193">
                  <c:v>244332</c:v>
                </c:pt>
                <c:pt idx="194">
                  <c:v>223419</c:v>
                </c:pt>
                <c:pt idx="195">
                  <c:v>159513</c:v>
                </c:pt>
                <c:pt idx="196">
                  <c:v>160915</c:v>
                </c:pt>
                <c:pt idx="197">
                  <c:v>163038</c:v>
                </c:pt>
                <c:pt idx="198">
                  <c:v>174309</c:v>
                </c:pt>
                <c:pt idx="199">
                  <c:v>223956</c:v>
                </c:pt>
                <c:pt idx="200">
                  <c:v>261969</c:v>
                </c:pt>
                <c:pt idx="201">
                  <c:v>247801</c:v>
                </c:pt>
                <c:pt idx="202">
                  <c:v>160591</c:v>
                </c:pt>
                <c:pt idx="203">
                  <c:v>162969</c:v>
                </c:pt>
                <c:pt idx="204">
                  <c:v>171878</c:v>
                </c:pt>
                <c:pt idx="205">
                  <c:v>191282</c:v>
                </c:pt>
                <c:pt idx="206">
                  <c:v>231632</c:v>
                </c:pt>
                <c:pt idx="207">
                  <c:v>265474</c:v>
                </c:pt>
                <c:pt idx="208">
                  <c:v>247557</c:v>
                </c:pt>
                <c:pt idx="209">
                  <c:v>160139</c:v>
                </c:pt>
                <c:pt idx="210">
                  <c:v>174476</c:v>
                </c:pt>
                <c:pt idx="211">
                  <c:v>180050</c:v>
                </c:pt>
                <c:pt idx="212">
                  <c:v>194739</c:v>
                </c:pt>
                <c:pt idx="213">
                  <c:v>234789</c:v>
                </c:pt>
                <c:pt idx="214">
                  <c:v>270791</c:v>
                </c:pt>
                <c:pt idx="215">
                  <c:v>255787</c:v>
                </c:pt>
                <c:pt idx="216">
                  <c:v>172127</c:v>
                </c:pt>
                <c:pt idx="217">
                  <c:v>176445</c:v>
                </c:pt>
                <c:pt idx="218">
                  <c:v>189347</c:v>
                </c:pt>
                <c:pt idx="219">
                  <c:v>211430</c:v>
                </c:pt>
                <c:pt idx="220">
                  <c:v>247408</c:v>
                </c:pt>
                <c:pt idx="221">
                  <c:v>277643</c:v>
                </c:pt>
                <c:pt idx="222">
                  <c:v>251884</c:v>
                </c:pt>
                <c:pt idx="223">
                  <c:v>175143</c:v>
                </c:pt>
                <c:pt idx="224">
                  <c:v>172635</c:v>
                </c:pt>
                <c:pt idx="225">
                  <c:v>176931</c:v>
                </c:pt>
                <c:pt idx="226">
                  <c:v>190839</c:v>
                </c:pt>
                <c:pt idx="227">
                  <c:v>229812</c:v>
                </c:pt>
                <c:pt idx="228">
                  <c:v>266607</c:v>
                </c:pt>
                <c:pt idx="229">
                  <c:v>258728</c:v>
                </c:pt>
                <c:pt idx="230">
                  <c:v>172869</c:v>
                </c:pt>
                <c:pt idx="231">
                  <c:v>188896</c:v>
                </c:pt>
                <c:pt idx="232">
                  <c:v>198047</c:v>
                </c:pt>
                <c:pt idx="233">
                  <c:v>192657</c:v>
                </c:pt>
                <c:pt idx="234">
                  <c:v>249765</c:v>
                </c:pt>
                <c:pt idx="235">
                  <c:v>295437</c:v>
                </c:pt>
                <c:pt idx="236">
                  <c:v>274980</c:v>
                </c:pt>
                <c:pt idx="237">
                  <c:v>183624</c:v>
                </c:pt>
                <c:pt idx="238">
                  <c:v>193448</c:v>
                </c:pt>
                <c:pt idx="239">
                  <c:v>195967</c:v>
                </c:pt>
                <c:pt idx="240">
                  <c:v>205212</c:v>
                </c:pt>
                <c:pt idx="241">
                  <c:v>250016</c:v>
                </c:pt>
                <c:pt idx="242">
                  <c:v>250587</c:v>
                </c:pt>
                <c:pt idx="243">
                  <c:v>216429</c:v>
                </c:pt>
                <c:pt idx="244">
                  <c:v>232916</c:v>
                </c:pt>
                <c:pt idx="245">
                  <c:v>218168</c:v>
                </c:pt>
                <c:pt idx="246">
                  <c:v>211344</c:v>
                </c:pt>
                <c:pt idx="247">
                  <c:v>222619</c:v>
                </c:pt>
                <c:pt idx="248">
                  <c:v>228251</c:v>
                </c:pt>
                <c:pt idx="249">
                  <c:v>267933</c:v>
                </c:pt>
                <c:pt idx="250">
                  <c:v>250664</c:v>
                </c:pt>
                <c:pt idx="251">
                  <c:v>225938</c:v>
                </c:pt>
                <c:pt idx="252">
                  <c:v>170809</c:v>
                </c:pt>
                <c:pt idx="253">
                  <c:v>185464</c:v>
                </c:pt>
                <c:pt idx="254">
                  <c:v>192717</c:v>
                </c:pt>
                <c:pt idx="255">
                  <c:v>237992</c:v>
                </c:pt>
                <c:pt idx="256">
                  <c:v>265011</c:v>
                </c:pt>
                <c:pt idx="257">
                  <c:v>242892</c:v>
                </c:pt>
                <c:pt idx="258">
                  <c:v>175478</c:v>
                </c:pt>
                <c:pt idx="259">
                  <c:v>178654</c:v>
                </c:pt>
                <c:pt idx="260">
                  <c:v>186075</c:v>
                </c:pt>
                <c:pt idx="261">
                  <c:v>208316</c:v>
                </c:pt>
                <c:pt idx="262">
                  <c:v>254121</c:v>
                </c:pt>
                <c:pt idx="263">
                  <c:v>266031</c:v>
                </c:pt>
                <c:pt idx="264">
                  <c:v>264236</c:v>
                </c:pt>
                <c:pt idx="265">
                  <c:v>190240</c:v>
                </c:pt>
                <c:pt idx="266">
                  <c:v>199161</c:v>
                </c:pt>
                <c:pt idx="267">
                  <c:v>207928</c:v>
                </c:pt>
                <c:pt idx="268">
                  <c:v>216449</c:v>
                </c:pt>
                <c:pt idx="269">
                  <c:v>249417</c:v>
                </c:pt>
                <c:pt idx="270">
                  <c:v>261110</c:v>
                </c:pt>
                <c:pt idx="271">
                  <c:v>265437</c:v>
                </c:pt>
                <c:pt idx="272">
                  <c:v>200660</c:v>
                </c:pt>
                <c:pt idx="273">
                  <c:v>201056</c:v>
                </c:pt>
                <c:pt idx="274">
                  <c:v>203372</c:v>
                </c:pt>
                <c:pt idx="275">
                  <c:v>211569</c:v>
                </c:pt>
                <c:pt idx="276">
                  <c:v>248541</c:v>
                </c:pt>
                <c:pt idx="277">
                  <c:v>259345</c:v>
                </c:pt>
                <c:pt idx="278">
                  <c:v>263743</c:v>
                </c:pt>
                <c:pt idx="279">
                  <c:v>202633</c:v>
                </c:pt>
                <c:pt idx="280">
                  <c:v>205289</c:v>
                </c:pt>
                <c:pt idx="281">
                  <c:v>212672</c:v>
                </c:pt>
                <c:pt idx="282">
                  <c:v>236569</c:v>
                </c:pt>
                <c:pt idx="283">
                  <c:v>270500</c:v>
                </c:pt>
                <c:pt idx="284">
                  <c:v>273747</c:v>
                </c:pt>
                <c:pt idx="285">
                  <c:v>269362</c:v>
                </c:pt>
                <c:pt idx="286">
                  <c:v>258786</c:v>
                </c:pt>
                <c:pt idx="287">
                  <c:v>227634</c:v>
                </c:pt>
                <c:pt idx="288">
                  <c:v>226018</c:v>
                </c:pt>
                <c:pt idx="289">
                  <c:v>231507</c:v>
                </c:pt>
                <c:pt idx="290">
                  <c:v>265346</c:v>
                </c:pt>
                <c:pt idx="291">
                  <c:v>270402</c:v>
                </c:pt>
                <c:pt idx="292">
                  <c:v>276605</c:v>
                </c:pt>
                <c:pt idx="293">
                  <c:v>228066</c:v>
                </c:pt>
                <c:pt idx="294">
                  <c:v>229828</c:v>
                </c:pt>
                <c:pt idx="295">
                  <c:v>235629</c:v>
                </c:pt>
                <c:pt idx="296">
                  <c:v>239610</c:v>
                </c:pt>
                <c:pt idx="297">
                  <c:v>272112</c:v>
                </c:pt>
                <c:pt idx="298">
                  <c:v>275324</c:v>
                </c:pt>
                <c:pt idx="299">
                  <c:v>281218</c:v>
                </c:pt>
                <c:pt idx="300">
                  <c:v>226857</c:v>
                </c:pt>
                <c:pt idx="301">
                  <c:v>229106</c:v>
                </c:pt>
                <c:pt idx="302">
                  <c:v>231904</c:v>
                </c:pt>
                <c:pt idx="303">
                  <c:v>249657</c:v>
                </c:pt>
                <c:pt idx="304">
                  <c:v>277456</c:v>
                </c:pt>
                <c:pt idx="305">
                  <c:v>284787</c:v>
                </c:pt>
                <c:pt idx="306">
                  <c:v>282833</c:v>
                </c:pt>
                <c:pt idx="307">
                  <c:v>225861</c:v>
                </c:pt>
                <c:pt idx="308">
                  <c:v>221130</c:v>
                </c:pt>
                <c:pt idx="309">
                  <c:v>226147</c:v>
                </c:pt>
                <c:pt idx="310">
                  <c:v>233901</c:v>
                </c:pt>
                <c:pt idx="311">
                  <c:v>265703</c:v>
                </c:pt>
                <c:pt idx="312">
                  <c:v>272929</c:v>
                </c:pt>
                <c:pt idx="313">
                  <c:v>274782</c:v>
                </c:pt>
                <c:pt idx="314">
                  <c:v>223297</c:v>
                </c:pt>
                <c:pt idx="315">
                  <c:v>224514</c:v>
                </c:pt>
                <c:pt idx="316">
                  <c:v>233965</c:v>
                </c:pt>
                <c:pt idx="317">
                  <c:v>244385</c:v>
                </c:pt>
                <c:pt idx="318">
                  <c:v>261994</c:v>
                </c:pt>
                <c:pt idx="319">
                  <c:v>268821</c:v>
                </c:pt>
                <c:pt idx="320">
                  <c:v>273685</c:v>
                </c:pt>
                <c:pt idx="321">
                  <c:v>214048</c:v>
                </c:pt>
                <c:pt idx="322">
                  <c:v>219800</c:v>
                </c:pt>
                <c:pt idx="323">
                  <c:v>224139</c:v>
                </c:pt>
                <c:pt idx="324">
                  <c:v>231028</c:v>
                </c:pt>
                <c:pt idx="325">
                  <c:v>265945</c:v>
                </c:pt>
                <c:pt idx="326">
                  <c:v>265083</c:v>
                </c:pt>
                <c:pt idx="327">
                  <c:v>265562</c:v>
                </c:pt>
                <c:pt idx="328">
                  <c:v>212017</c:v>
                </c:pt>
                <c:pt idx="329">
                  <c:v>214009</c:v>
                </c:pt>
                <c:pt idx="330">
                  <c:v>231940</c:v>
                </c:pt>
                <c:pt idx="331">
                  <c:v>224435</c:v>
                </c:pt>
                <c:pt idx="332">
                  <c:v>259816</c:v>
                </c:pt>
                <c:pt idx="333">
                  <c:v>259329</c:v>
                </c:pt>
                <c:pt idx="334">
                  <c:v>250120</c:v>
                </c:pt>
                <c:pt idx="335">
                  <c:v>211296</c:v>
                </c:pt>
                <c:pt idx="336">
                  <c:v>204829</c:v>
                </c:pt>
                <c:pt idx="337">
                  <c:v>213768</c:v>
                </c:pt>
                <c:pt idx="338">
                  <c:v>218103</c:v>
                </c:pt>
                <c:pt idx="339">
                  <c:v>251547</c:v>
                </c:pt>
                <c:pt idx="340">
                  <c:v>260973</c:v>
                </c:pt>
                <c:pt idx="341">
                  <c:v>246660</c:v>
                </c:pt>
                <c:pt idx="342">
                  <c:v>197559</c:v>
                </c:pt>
                <c:pt idx="343">
                  <c:v>380113</c:v>
                </c:pt>
                <c:pt idx="344">
                  <c:v>226921</c:v>
                </c:pt>
                <c:pt idx="345">
                  <c:v>225731</c:v>
                </c:pt>
                <c:pt idx="346">
                  <c:v>256964</c:v>
                </c:pt>
                <c:pt idx="347">
                  <c:v>265190</c:v>
                </c:pt>
                <c:pt idx="348">
                  <c:v>261418</c:v>
                </c:pt>
                <c:pt idx="349">
                  <c:v>203979</c:v>
                </c:pt>
                <c:pt idx="350">
                  <c:v>201241</c:v>
                </c:pt>
                <c:pt idx="351">
                  <c:v>216838</c:v>
                </c:pt>
                <c:pt idx="352">
                  <c:v>218732</c:v>
                </c:pt>
                <c:pt idx="353">
                  <c:v>237756</c:v>
                </c:pt>
                <c:pt idx="354">
                  <c:v>263327</c:v>
                </c:pt>
                <c:pt idx="355">
                  <c:v>253480</c:v>
                </c:pt>
                <c:pt idx="356">
                  <c:v>204777</c:v>
                </c:pt>
                <c:pt idx="357">
                  <c:v>208169</c:v>
                </c:pt>
                <c:pt idx="358">
                  <c:v>219262</c:v>
                </c:pt>
                <c:pt idx="359">
                  <c:v>227870</c:v>
                </c:pt>
                <c:pt idx="360">
                  <c:v>255808</c:v>
                </c:pt>
                <c:pt idx="361">
                  <c:v>271885</c:v>
                </c:pt>
                <c:pt idx="362">
                  <c:v>265673</c:v>
                </c:pt>
                <c:pt idx="363">
                  <c:v>215806</c:v>
                </c:pt>
                <c:pt idx="364">
                  <c:v>207508</c:v>
                </c:pt>
                <c:pt idx="365">
                  <c:v>254911</c:v>
                </c:pt>
                <c:pt idx="366">
                  <c:v>216997</c:v>
                </c:pt>
                <c:pt idx="367">
                  <c:v>269304</c:v>
                </c:pt>
                <c:pt idx="368">
                  <c:v>289754</c:v>
                </c:pt>
                <c:pt idx="369">
                  <c:v>273747</c:v>
                </c:pt>
                <c:pt idx="370">
                  <c:v>199650</c:v>
                </c:pt>
                <c:pt idx="371">
                  <c:v>207852</c:v>
                </c:pt>
                <c:pt idx="372">
                  <c:v>211803</c:v>
                </c:pt>
                <c:pt idx="373">
                  <c:v>219704</c:v>
                </c:pt>
                <c:pt idx="374">
                  <c:v>275451</c:v>
                </c:pt>
                <c:pt idx="375">
                  <c:v>302453</c:v>
                </c:pt>
                <c:pt idx="376">
                  <c:v>289005</c:v>
                </c:pt>
                <c:pt idx="377">
                  <c:v>207271</c:v>
                </c:pt>
                <c:pt idx="378">
                  <c:v>214764</c:v>
                </c:pt>
                <c:pt idx="379">
                  <c:v>229278</c:v>
                </c:pt>
                <c:pt idx="380">
                  <c:v>229100</c:v>
                </c:pt>
                <c:pt idx="381">
                  <c:v>270771</c:v>
                </c:pt>
                <c:pt idx="382">
                  <c:v>291559</c:v>
                </c:pt>
                <c:pt idx="383">
                  <c:v>280605</c:v>
                </c:pt>
                <c:pt idx="384">
                  <c:v>216629</c:v>
                </c:pt>
                <c:pt idx="385">
                  <c:v>216019</c:v>
                </c:pt>
                <c:pt idx="386">
                  <c:v>220752</c:v>
                </c:pt>
                <c:pt idx="387">
                  <c:v>227753</c:v>
                </c:pt>
                <c:pt idx="388">
                  <c:v>279011</c:v>
                </c:pt>
                <c:pt idx="389">
                  <c:v>300461</c:v>
                </c:pt>
                <c:pt idx="390">
                  <c:v>290772</c:v>
                </c:pt>
                <c:pt idx="391">
                  <c:v>204946</c:v>
                </c:pt>
                <c:pt idx="392">
                  <c:v>206515</c:v>
                </c:pt>
                <c:pt idx="393">
                  <c:v>216164</c:v>
                </c:pt>
                <c:pt idx="394">
                  <c:v>224227</c:v>
                </c:pt>
                <c:pt idx="395">
                  <c:v>263884</c:v>
                </c:pt>
                <c:pt idx="396">
                  <c:v>292811</c:v>
                </c:pt>
                <c:pt idx="397">
                  <c:v>276092</c:v>
                </c:pt>
                <c:pt idx="398">
                  <c:v>200422</c:v>
                </c:pt>
                <c:pt idx="399">
                  <c:v>213797</c:v>
                </c:pt>
                <c:pt idx="400">
                  <c:v>215655</c:v>
                </c:pt>
                <c:pt idx="401">
                  <c:v>221395</c:v>
                </c:pt>
                <c:pt idx="402">
                  <c:v>277815</c:v>
                </c:pt>
                <c:pt idx="403">
                  <c:v>311101</c:v>
                </c:pt>
                <c:pt idx="404">
                  <c:v>293896</c:v>
                </c:pt>
                <c:pt idx="405">
                  <c:v>205681</c:v>
                </c:pt>
                <c:pt idx="406">
                  <c:v>217839</c:v>
                </c:pt>
                <c:pt idx="407">
                  <c:v>226614</c:v>
                </c:pt>
                <c:pt idx="408">
                  <c:v>236848</c:v>
                </c:pt>
                <c:pt idx="409">
                  <c:v>285171</c:v>
                </c:pt>
                <c:pt idx="410">
                  <c:v>316578</c:v>
                </c:pt>
                <c:pt idx="411">
                  <c:v>294938</c:v>
                </c:pt>
                <c:pt idx="412">
                  <c:v>214013</c:v>
                </c:pt>
                <c:pt idx="413">
                  <c:v>220218</c:v>
                </c:pt>
                <c:pt idx="414">
                  <c:v>237645</c:v>
                </c:pt>
                <c:pt idx="415">
                  <c:v>236310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DC3-427F-B6A6-21BBDBB3F3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42167024"/>
        <c:axId val="1642164944"/>
      </c:lineChart>
      <c:dateAx>
        <c:axId val="-955199408"/>
        <c:scaling>
          <c:orientation val="minMax"/>
        </c:scaling>
        <c:delete val="0"/>
        <c:axPos val="b"/>
        <c:numFmt formatCode="dd/mm/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Offset val="100"/>
        <c:baseTimeUnit val="days"/>
        <c:majorUnit val="10"/>
        <c:minorUnit val="10"/>
      </c:dateAx>
      <c:valAx>
        <c:axId val="-9551928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Impressions(‘000)</a:t>
                </a:r>
                <a:endParaRPr lang="en-IN" b="1"/>
              </a:p>
            </c:rich>
          </c:tx>
          <c:layout>
            <c:manualLayout>
              <c:xMode val="edge"/>
              <c:yMode val="edge"/>
              <c:x val="1.1083693594600373E-2"/>
              <c:y val="0.290108067639086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  <c:dispUnits>
          <c:builtInUnit val="thousands"/>
        </c:dispUnits>
      </c:valAx>
      <c:valAx>
        <c:axId val="164216494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Orders (‘000)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2167024"/>
        <c:crosses val="max"/>
        <c:crossBetween val="between"/>
        <c:dispUnits>
          <c:builtInUnit val="thousands"/>
        </c:dispUnits>
      </c:valAx>
      <c:dateAx>
        <c:axId val="164216702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642164944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7386713250247694"/>
          <c:y val="0.88900230551836978"/>
          <c:w val="0.24466287740522502"/>
          <c:h val="9.68299122415588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253173517072476E-2"/>
          <c:y val="0.1110100897260959"/>
          <c:w val="0.87327349976258983"/>
          <c:h val="0.5645777559055118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installs</c:v>
                </c:pt>
              </c:strCache>
            </c:strRef>
          </c:tx>
          <c:spPr>
            <a:ln w="28575" cap="rnd" cmpd="sng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Sheet1!$B$2:$B$417</c:f>
              <c:numCache>
                <c:formatCode>General</c:formatCode>
                <c:ptCount val="416"/>
                <c:pt idx="0">
                  <c:v>1922119</c:v>
                </c:pt>
                <c:pt idx="1">
                  <c:v>1623481</c:v>
                </c:pt>
                <c:pt idx="2">
                  <c:v>1324125</c:v>
                </c:pt>
                <c:pt idx="3">
                  <c:v>1330875</c:v>
                </c:pt>
                <c:pt idx="4">
                  <c:v>2755418</c:v>
                </c:pt>
                <c:pt idx="5">
                  <c:v>2658063</c:v>
                </c:pt>
                <c:pt idx="6">
                  <c:v>1395249</c:v>
                </c:pt>
                <c:pt idx="7">
                  <c:v>728658</c:v>
                </c:pt>
                <c:pt idx="8">
                  <c:v>796131</c:v>
                </c:pt>
                <c:pt idx="9">
                  <c:v>914040</c:v>
                </c:pt>
                <c:pt idx="10">
                  <c:v>1388142</c:v>
                </c:pt>
                <c:pt idx="11">
                  <c:v>1464089</c:v>
                </c:pt>
                <c:pt idx="12">
                  <c:v>1521223</c:v>
                </c:pt>
                <c:pt idx="13">
                  <c:v>1167251</c:v>
                </c:pt>
                <c:pt idx="14">
                  <c:v>987602</c:v>
                </c:pt>
                <c:pt idx="15">
                  <c:v>954716</c:v>
                </c:pt>
                <c:pt idx="16">
                  <c:v>949775</c:v>
                </c:pt>
                <c:pt idx="17">
                  <c:v>1140938</c:v>
                </c:pt>
                <c:pt idx="18">
                  <c:v>1637962</c:v>
                </c:pt>
                <c:pt idx="19">
                  <c:v>1700964</c:v>
                </c:pt>
                <c:pt idx="20">
                  <c:v>1301790</c:v>
                </c:pt>
                <c:pt idx="21">
                  <c:v>1194751</c:v>
                </c:pt>
                <c:pt idx="22">
                  <c:v>1166072</c:v>
                </c:pt>
                <c:pt idx="23">
                  <c:v>812999</c:v>
                </c:pt>
                <c:pt idx="24">
                  <c:v>663384</c:v>
                </c:pt>
                <c:pt idx="25">
                  <c:v>940694</c:v>
                </c:pt>
                <c:pt idx="26">
                  <c:v>1012345</c:v>
                </c:pt>
                <c:pt idx="27">
                  <c:v>779965</c:v>
                </c:pt>
                <c:pt idx="28">
                  <c:v>817998</c:v>
                </c:pt>
                <c:pt idx="29">
                  <c:v>794226</c:v>
                </c:pt>
                <c:pt idx="30">
                  <c:v>370378</c:v>
                </c:pt>
                <c:pt idx="31">
                  <c:v>934218</c:v>
                </c:pt>
                <c:pt idx="32">
                  <c:v>2136625</c:v>
                </c:pt>
                <c:pt idx="33">
                  <c:v>1999490</c:v>
                </c:pt>
                <c:pt idx="34">
                  <c:v>1267592</c:v>
                </c:pt>
                <c:pt idx="35">
                  <c:v>1018691</c:v>
                </c:pt>
                <c:pt idx="36">
                  <c:v>950175</c:v>
                </c:pt>
                <c:pt idx="37">
                  <c:v>947206</c:v>
                </c:pt>
                <c:pt idx="38">
                  <c:v>924898</c:v>
                </c:pt>
                <c:pt idx="39">
                  <c:v>1044696</c:v>
                </c:pt>
                <c:pt idx="40">
                  <c:v>1114597</c:v>
                </c:pt>
                <c:pt idx="41">
                  <c:v>1055333</c:v>
                </c:pt>
                <c:pt idx="42">
                  <c:v>1674434</c:v>
                </c:pt>
                <c:pt idx="43">
                  <c:v>1343008</c:v>
                </c:pt>
                <c:pt idx="44">
                  <c:v>1348734</c:v>
                </c:pt>
                <c:pt idx="45">
                  <c:v>1214997</c:v>
                </c:pt>
                <c:pt idx="46">
                  <c:v>1279564</c:v>
                </c:pt>
                <c:pt idx="47">
                  <c:v>1441992</c:v>
                </c:pt>
                <c:pt idx="48">
                  <c:v>1105563</c:v>
                </c:pt>
                <c:pt idx="49">
                  <c:v>1023905</c:v>
                </c:pt>
                <c:pt idx="50">
                  <c:v>1047929</c:v>
                </c:pt>
                <c:pt idx="51">
                  <c:v>956240</c:v>
                </c:pt>
                <c:pt idx="52">
                  <c:v>1109544</c:v>
                </c:pt>
                <c:pt idx="53">
                  <c:v>1679264</c:v>
                </c:pt>
                <c:pt idx="54">
                  <c:v>1424468</c:v>
                </c:pt>
                <c:pt idx="55">
                  <c:v>1199171</c:v>
                </c:pt>
                <c:pt idx="56">
                  <c:v>1000092</c:v>
                </c:pt>
                <c:pt idx="57">
                  <c:v>889352</c:v>
                </c:pt>
                <c:pt idx="58">
                  <c:v>1079631</c:v>
                </c:pt>
                <c:pt idx="59">
                  <c:v>1072788</c:v>
                </c:pt>
                <c:pt idx="60">
                  <c:v>1401853</c:v>
                </c:pt>
                <c:pt idx="61">
                  <c:v>1559206</c:v>
                </c:pt>
                <c:pt idx="62">
                  <c:v>1613339</c:v>
                </c:pt>
                <c:pt idx="63">
                  <c:v>1363884</c:v>
                </c:pt>
                <c:pt idx="64">
                  <c:v>1751772</c:v>
                </c:pt>
                <c:pt idx="65">
                  <c:v>1736769</c:v>
                </c:pt>
                <c:pt idx="66">
                  <c:v>1998577</c:v>
                </c:pt>
                <c:pt idx="67">
                  <c:v>2049704</c:v>
                </c:pt>
                <c:pt idx="68">
                  <c:v>2083970</c:v>
                </c:pt>
                <c:pt idx="69">
                  <c:v>1349766</c:v>
                </c:pt>
                <c:pt idx="70">
                  <c:v>1384978</c:v>
                </c:pt>
                <c:pt idx="71">
                  <c:v>1042680</c:v>
                </c:pt>
                <c:pt idx="72">
                  <c:v>836006</c:v>
                </c:pt>
                <c:pt idx="73">
                  <c:v>1237737</c:v>
                </c:pt>
                <c:pt idx="74">
                  <c:v>1150524</c:v>
                </c:pt>
                <c:pt idx="75">
                  <c:v>1367566</c:v>
                </c:pt>
                <c:pt idx="76">
                  <c:v>547883</c:v>
                </c:pt>
                <c:pt idx="77">
                  <c:v>743427</c:v>
                </c:pt>
                <c:pt idx="78">
                  <c:v>705357</c:v>
                </c:pt>
                <c:pt idx="79">
                  <c:v>691526</c:v>
                </c:pt>
                <c:pt idx="80">
                  <c:v>1863424</c:v>
                </c:pt>
                <c:pt idx="81">
                  <c:v>2760621</c:v>
                </c:pt>
                <c:pt idx="82">
                  <c:v>2887394</c:v>
                </c:pt>
                <c:pt idx="83">
                  <c:v>3250573</c:v>
                </c:pt>
                <c:pt idx="84">
                  <c:v>2819281</c:v>
                </c:pt>
                <c:pt idx="85">
                  <c:v>2792441</c:v>
                </c:pt>
                <c:pt idx="86">
                  <c:v>2829837</c:v>
                </c:pt>
                <c:pt idx="87">
                  <c:v>3597488</c:v>
                </c:pt>
                <c:pt idx="88">
                  <c:v>3197930</c:v>
                </c:pt>
                <c:pt idx="89">
                  <c:v>3359961</c:v>
                </c:pt>
                <c:pt idx="90">
                  <c:v>3661890</c:v>
                </c:pt>
                <c:pt idx="91">
                  <c:v>3156264</c:v>
                </c:pt>
                <c:pt idx="92">
                  <c:v>2956504</c:v>
                </c:pt>
                <c:pt idx="93">
                  <c:v>2567488</c:v>
                </c:pt>
                <c:pt idx="94">
                  <c:v>2171118</c:v>
                </c:pt>
                <c:pt idx="95">
                  <c:v>2808789</c:v>
                </c:pt>
                <c:pt idx="96">
                  <c:v>3120998</c:v>
                </c:pt>
                <c:pt idx="97">
                  <c:v>2814276</c:v>
                </c:pt>
                <c:pt idx="98">
                  <c:v>2541439</c:v>
                </c:pt>
                <c:pt idx="99">
                  <c:v>2678382</c:v>
                </c:pt>
                <c:pt idx="100">
                  <c:v>2142970</c:v>
                </c:pt>
                <c:pt idx="101">
                  <c:v>2511427</c:v>
                </c:pt>
                <c:pt idx="102">
                  <c:v>2961240</c:v>
                </c:pt>
                <c:pt idx="103">
                  <c:v>2745663</c:v>
                </c:pt>
                <c:pt idx="104">
                  <c:v>1722483</c:v>
                </c:pt>
                <c:pt idx="105">
                  <c:v>2293786</c:v>
                </c:pt>
                <c:pt idx="106">
                  <c:v>1930499</c:v>
                </c:pt>
                <c:pt idx="107">
                  <c:v>135123</c:v>
                </c:pt>
                <c:pt idx="108">
                  <c:v>1022748</c:v>
                </c:pt>
                <c:pt idx="109">
                  <c:v>1635578</c:v>
                </c:pt>
                <c:pt idx="110">
                  <c:v>1615258</c:v>
                </c:pt>
                <c:pt idx="111">
                  <c:v>1121433</c:v>
                </c:pt>
                <c:pt idx="112">
                  <c:v>1045882</c:v>
                </c:pt>
                <c:pt idx="113">
                  <c:v>1303081</c:v>
                </c:pt>
                <c:pt idx="114">
                  <c:v>1177814</c:v>
                </c:pt>
                <c:pt idx="115">
                  <c:v>1106049</c:v>
                </c:pt>
                <c:pt idx="116">
                  <c:v>1214231</c:v>
                </c:pt>
                <c:pt idx="117">
                  <c:v>1254098</c:v>
                </c:pt>
                <c:pt idx="118">
                  <c:v>1266725</c:v>
                </c:pt>
                <c:pt idx="119">
                  <c:v>925759</c:v>
                </c:pt>
                <c:pt idx="120">
                  <c:v>946911</c:v>
                </c:pt>
                <c:pt idx="121">
                  <c:v>1129353</c:v>
                </c:pt>
                <c:pt idx="122">
                  <c:v>1769311</c:v>
                </c:pt>
                <c:pt idx="123">
                  <c:v>3911778</c:v>
                </c:pt>
                <c:pt idx="124">
                  <c:v>4935055</c:v>
                </c:pt>
                <c:pt idx="125">
                  <c:v>4717462</c:v>
                </c:pt>
                <c:pt idx="126">
                  <c:v>4637136</c:v>
                </c:pt>
                <c:pt idx="127">
                  <c:v>3893621</c:v>
                </c:pt>
                <c:pt idx="128">
                  <c:v>3146454</c:v>
                </c:pt>
                <c:pt idx="129">
                  <c:v>2997977</c:v>
                </c:pt>
                <c:pt idx="130">
                  <c:v>2967793</c:v>
                </c:pt>
                <c:pt idx="131">
                  <c:v>3097083</c:v>
                </c:pt>
                <c:pt idx="132">
                  <c:v>1759776</c:v>
                </c:pt>
                <c:pt idx="133">
                  <c:v>1413053</c:v>
                </c:pt>
                <c:pt idx="134">
                  <c:v>1306817</c:v>
                </c:pt>
                <c:pt idx="135">
                  <c:v>1460540</c:v>
                </c:pt>
                <c:pt idx="136">
                  <c:v>1258857</c:v>
                </c:pt>
                <c:pt idx="137">
                  <c:v>1343987</c:v>
                </c:pt>
                <c:pt idx="138">
                  <c:v>1847675</c:v>
                </c:pt>
                <c:pt idx="139">
                  <c:v>1595735</c:v>
                </c:pt>
                <c:pt idx="140">
                  <c:v>1310031</c:v>
                </c:pt>
                <c:pt idx="141">
                  <c:v>1680299</c:v>
                </c:pt>
                <c:pt idx="142">
                  <c:v>1833418</c:v>
                </c:pt>
                <c:pt idx="143">
                  <c:v>1651621</c:v>
                </c:pt>
                <c:pt idx="144">
                  <c:v>2054776</c:v>
                </c:pt>
                <c:pt idx="145">
                  <c:v>2254724</c:v>
                </c:pt>
                <c:pt idx="146">
                  <c:v>2024438</c:v>
                </c:pt>
                <c:pt idx="147">
                  <c:v>1697604</c:v>
                </c:pt>
                <c:pt idx="148">
                  <c:v>2765022</c:v>
                </c:pt>
                <c:pt idx="149">
                  <c:v>3091544</c:v>
                </c:pt>
                <c:pt idx="150">
                  <c:v>3143084</c:v>
                </c:pt>
                <c:pt idx="151">
                  <c:v>3162065</c:v>
                </c:pt>
                <c:pt idx="152">
                  <c:v>2619866</c:v>
                </c:pt>
                <c:pt idx="153">
                  <c:v>2227562</c:v>
                </c:pt>
                <c:pt idx="154">
                  <c:v>2813882</c:v>
                </c:pt>
                <c:pt idx="155">
                  <c:v>2203730</c:v>
                </c:pt>
                <c:pt idx="156">
                  <c:v>2322392</c:v>
                </c:pt>
                <c:pt idx="157">
                  <c:v>2813775</c:v>
                </c:pt>
                <c:pt idx="158">
                  <c:v>3643154</c:v>
                </c:pt>
                <c:pt idx="159">
                  <c:v>3354852</c:v>
                </c:pt>
                <c:pt idx="160">
                  <c:v>1087744</c:v>
                </c:pt>
                <c:pt idx="161">
                  <c:v>1022592</c:v>
                </c:pt>
                <c:pt idx="162">
                  <c:v>1155014</c:v>
                </c:pt>
                <c:pt idx="163">
                  <c:v>5742293</c:v>
                </c:pt>
                <c:pt idx="164">
                  <c:v>6147565</c:v>
                </c:pt>
                <c:pt idx="165">
                  <c:v>7652433</c:v>
                </c:pt>
                <c:pt idx="166">
                  <c:v>6614003</c:v>
                </c:pt>
                <c:pt idx="167">
                  <c:v>1357049</c:v>
                </c:pt>
                <c:pt idx="168">
                  <c:v>1728237</c:v>
                </c:pt>
                <c:pt idx="169">
                  <c:v>1810130</c:v>
                </c:pt>
                <c:pt idx="170">
                  <c:v>1548932</c:v>
                </c:pt>
                <c:pt idx="171">
                  <c:v>1624496</c:v>
                </c:pt>
                <c:pt idx="172">
                  <c:v>2445058</c:v>
                </c:pt>
                <c:pt idx="173">
                  <c:v>3017752</c:v>
                </c:pt>
                <c:pt idx="174">
                  <c:v>2513324</c:v>
                </c:pt>
                <c:pt idx="175">
                  <c:v>2036058</c:v>
                </c:pt>
                <c:pt idx="176">
                  <c:v>1316079</c:v>
                </c:pt>
                <c:pt idx="177">
                  <c:v>997147</c:v>
                </c:pt>
                <c:pt idx="178">
                  <c:v>1080907</c:v>
                </c:pt>
                <c:pt idx="179">
                  <c:v>1341780</c:v>
                </c:pt>
                <c:pt idx="180">
                  <c:v>1165827</c:v>
                </c:pt>
                <c:pt idx="181">
                  <c:v>1211426</c:v>
                </c:pt>
                <c:pt idx="182">
                  <c:v>1248257</c:v>
                </c:pt>
                <c:pt idx="183">
                  <c:v>1401554</c:v>
                </c:pt>
                <c:pt idx="184">
                  <c:v>2939096</c:v>
                </c:pt>
                <c:pt idx="185">
                  <c:v>3347514</c:v>
                </c:pt>
                <c:pt idx="186">
                  <c:v>4222797</c:v>
                </c:pt>
                <c:pt idx="187">
                  <c:v>3645557</c:v>
                </c:pt>
                <c:pt idx="188">
                  <c:v>4703827</c:v>
                </c:pt>
                <c:pt idx="189">
                  <c:v>3112691</c:v>
                </c:pt>
                <c:pt idx="190">
                  <c:v>2357466</c:v>
                </c:pt>
                <c:pt idx="191">
                  <c:v>2173615</c:v>
                </c:pt>
                <c:pt idx="192">
                  <c:v>2155658</c:v>
                </c:pt>
                <c:pt idx="193">
                  <c:v>2385160</c:v>
                </c:pt>
                <c:pt idx="194">
                  <c:v>2428393</c:v>
                </c:pt>
                <c:pt idx="195">
                  <c:v>2532316</c:v>
                </c:pt>
                <c:pt idx="196">
                  <c:v>3393121</c:v>
                </c:pt>
                <c:pt idx="197">
                  <c:v>3385408</c:v>
                </c:pt>
                <c:pt idx="198">
                  <c:v>3361372</c:v>
                </c:pt>
                <c:pt idx="199">
                  <c:v>3440933</c:v>
                </c:pt>
                <c:pt idx="200">
                  <c:v>4602269</c:v>
                </c:pt>
                <c:pt idx="201">
                  <c:v>4363062</c:v>
                </c:pt>
                <c:pt idx="202">
                  <c:v>4066285</c:v>
                </c:pt>
                <c:pt idx="203">
                  <c:v>4013048</c:v>
                </c:pt>
                <c:pt idx="204">
                  <c:v>3676906</c:v>
                </c:pt>
                <c:pt idx="205">
                  <c:v>3784130</c:v>
                </c:pt>
                <c:pt idx="206">
                  <c:v>5179147</c:v>
                </c:pt>
                <c:pt idx="207">
                  <c:v>6236561</c:v>
                </c:pt>
                <c:pt idx="208">
                  <c:v>5837513</c:v>
                </c:pt>
                <c:pt idx="209">
                  <c:v>4537328</c:v>
                </c:pt>
                <c:pt idx="210">
                  <c:v>4221954</c:v>
                </c:pt>
                <c:pt idx="211">
                  <c:v>4596553</c:v>
                </c:pt>
                <c:pt idx="212">
                  <c:v>3047140</c:v>
                </c:pt>
                <c:pt idx="213">
                  <c:v>2889590</c:v>
                </c:pt>
                <c:pt idx="214">
                  <c:v>3766374</c:v>
                </c:pt>
                <c:pt idx="215">
                  <c:v>3911695</c:v>
                </c:pt>
                <c:pt idx="216">
                  <c:v>2863745</c:v>
                </c:pt>
                <c:pt idx="217">
                  <c:v>2324423</c:v>
                </c:pt>
                <c:pt idx="218">
                  <c:v>2730857</c:v>
                </c:pt>
                <c:pt idx="219">
                  <c:v>2469598</c:v>
                </c:pt>
                <c:pt idx="220">
                  <c:v>2655218</c:v>
                </c:pt>
                <c:pt idx="221">
                  <c:v>2927726</c:v>
                </c:pt>
                <c:pt idx="222">
                  <c:v>3280440</c:v>
                </c:pt>
                <c:pt idx="223">
                  <c:v>2065638</c:v>
                </c:pt>
                <c:pt idx="224">
                  <c:v>1421748</c:v>
                </c:pt>
                <c:pt idx="225">
                  <c:v>1771562</c:v>
                </c:pt>
                <c:pt idx="226">
                  <c:v>1348398</c:v>
                </c:pt>
                <c:pt idx="227">
                  <c:v>1616049</c:v>
                </c:pt>
                <c:pt idx="228">
                  <c:v>1799835</c:v>
                </c:pt>
                <c:pt idx="229">
                  <c:v>1142891</c:v>
                </c:pt>
                <c:pt idx="230">
                  <c:v>1024195</c:v>
                </c:pt>
                <c:pt idx="231">
                  <c:v>1125721</c:v>
                </c:pt>
                <c:pt idx="232">
                  <c:v>943000</c:v>
                </c:pt>
                <c:pt idx="233">
                  <c:v>1307360</c:v>
                </c:pt>
                <c:pt idx="234">
                  <c:v>1467187</c:v>
                </c:pt>
                <c:pt idx="235">
                  <c:v>1479333</c:v>
                </c:pt>
                <c:pt idx="236">
                  <c:v>1360609</c:v>
                </c:pt>
                <c:pt idx="237">
                  <c:v>850333</c:v>
                </c:pt>
                <c:pt idx="238">
                  <c:v>898987</c:v>
                </c:pt>
                <c:pt idx="239">
                  <c:v>641764</c:v>
                </c:pt>
                <c:pt idx="240">
                  <c:v>610257</c:v>
                </c:pt>
                <c:pt idx="241">
                  <c:v>624738</c:v>
                </c:pt>
                <c:pt idx="242">
                  <c:v>1132218</c:v>
                </c:pt>
                <c:pt idx="243">
                  <c:v>1632019</c:v>
                </c:pt>
                <c:pt idx="244">
                  <c:v>1720036</c:v>
                </c:pt>
                <c:pt idx="245">
                  <c:v>1322664</c:v>
                </c:pt>
                <c:pt idx="246">
                  <c:v>1490985</c:v>
                </c:pt>
                <c:pt idx="247">
                  <c:v>1819551</c:v>
                </c:pt>
                <c:pt idx="248">
                  <c:v>1893015</c:v>
                </c:pt>
                <c:pt idx="249">
                  <c:v>1869475</c:v>
                </c:pt>
                <c:pt idx="250">
                  <c:v>1939787</c:v>
                </c:pt>
                <c:pt idx="251">
                  <c:v>1673755</c:v>
                </c:pt>
                <c:pt idx="252">
                  <c:v>1721613</c:v>
                </c:pt>
                <c:pt idx="253">
                  <c:v>1822246</c:v>
                </c:pt>
                <c:pt idx="254">
                  <c:v>1452449</c:v>
                </c:pt>
                <c:pt idx="255">
                  <c:v>1299138</c:v>
                </c:pt>
                <c:pt idx="256">
                  <c:v>1405422</c:v>
                </c:pt>
                <c:pt idx="257">
                  <c:v>1435062</c:v>
                </c:pt>
                <c:pt idx="258">
                  <c:v>1318410</c:v>
                </c:pt>
                <c:pt idx="259">
                  <c:v>1218338</c:v>
                </c:pt>
                <c:pt idx="260">
                  <c:v>894282</c:v>
                </c:pt>
                <c:pt idx="261">
                  <c:v>513614</c:v>
                </c:pt>
                <c:pt idx="262">
                  <c:v>670928</c:v>
                </c:pt>
                <c:pt idx="263">
                  <c:v>992641</c:v>
                </c:pt>
                <c:pt idx="264">
                  <c:v>1118910</c:v>
                </c:pt>
                <c:pt idx="265">
                  <c:v>1102626</c:v>
                </c:pt>
                <c:pt idx="266">
                  <c:v>907714</c:v>
                </c:pt>
                <c:pt idx="267">
                  <c:v>1108544</c:v>
                </c:pt>
                <c:pt idx="268">
                  <c:v>1013043</c:v>
                </c:pt>
                <c:pt idx="269">
                  <c:v>990250</c:v>
                </c:pt>
                <c:pt idx="270">
                  <c:v>1315144</c:v>
                </c:pt>
                <c:pt idx="271">
                  <c:v>1192090</c:v>
                </c:pt>
                <c:pt idx="272">
                  <c:v>56641</c:v>
                </c:pt>
                <c:pt idx="273">
                  <c:v>1243396</c:v>
                </c:pt>
                <c:pt idx="274">
                  <c:v>1340611</c:v>
                </c:pt>
                <c:pt idx="275">
                  <c:v>1064191</c:v>
                </c:pt>
                <c:pt idx="276">
                  <c:v>888784</c:v>
                </c:pt>
                <c:pt idx="277">
                  <c:v>814466</c:v>
                </c:pt>
                <c:pt idx="278">
                  <c:v>785296</c:v>
                </c:pt>
                <c:pt idx="279">
                  <c:v>721908</c:v>
                </c:pt>
                <c:pt idx="280">
                  <c:v>739378</c:v>
                </c:pt>
                <c:pt idx="281">
                  <c:v>699379</c:v>
                </c:pt>
                <c:pt idx="282">
                  <c:v>568078</c:v>
                </c:pt>
                <c:pt idx="283">
                  <c:v>740901</c:v>
                </c:pt>
                <c:pt idx="284">
                  <c:v>1122435</c:v>
                </c:pt>
                <c:pt idx="285">
                  <c:v>1489562</c:v>
                </c:pt>
                <c:pt idx="286">
                  <c:v>1330316</c:v>
                </c:pt>
                <c:pt idx="287">
                  <c:v>1145702</c:v>
                </c:pt>
                <c:pt idx="288">
                  <c:v>1199583</c:v>
                </c:pt>
                <c:pt idx="289">
                  <c:v>949129</c:v>
                </c:pt>
                <c:pt idx="290">
                  <c:v>874381</c:v>
                </c:pt>
                <c:pt idx="291">
                  <c:v>752990</c:v>
                </c:pt>
                <c:pt idx="292">
                  <c:v>750952</c:v>
                </c:pt>
                <c:pt idx="293">
                  <c:v>659189</c:v>
                </c:pt>
                <c:pt idx="294">
                  <c:v>444896</c:v>
                </c:pt>
                <c:pt idx="295">
                  <c:v>648480</c:v>
                </c:pt>
                <c:pt idx="296">
                  <c:v>681212</c:v>
                </c:pt>
                <c:pt idx="297">
                  <c:v>737348</c:v>
                </c:pt>
                <c:pt idx="298">
                  <c:v>918112</c:v>
                </c:pt>
                <c:pt idx="299">
                  <c:v>1103731</c:v>
                </c:pt>
                <c:pt idx="300">
                  <c:v>963713</c:v>
                </c:pt>
                <c:pt idx="301">
                  <c:v>755140</c:v>
                </c:pt>
                <c:pt idx="302">
                  <c:v>569250</c:v>
                </c:pt>
                <c:pt idx="303">
                  <c:v>481762</c:v>
                </c:pt>
                <c:pt idx="304">
                  <c:v>905951</c:v>
                </c:pt>
                <c:pt idx="305">
                  <c:v>1084943</c:v>
                </c:pt>
                <c:pt idx="306">
                  <c:v>1075856</c:v>
                </c:pt>
                <c:pt idx="307">
                  <c:v>980860</c:v>
                </c:pt>
                <c:pt idx="308">
                  <c:v>556409</c:v>
                </c:pt>
                <c:pt idx="309">
                  <c:v>758518</c:v>
                </c:pt>
                <c:pt idx="310">
                  <c:v>1002941</c:v>
                </c:pt>
                <c:pt idx="311">
                  <c:v>1004730</c:v>
                </c:pt>
                <c:pt idx="312">
                  <c:v>972909</c:v>
                </c:pt>
                <c:pt idx="313">
                  <c:v>909670</c:v>
                </c:pt>
                <c:pt idx="314">
                  <c:v>900737</c:v>
                </c:pt>
                <c:pt idx="315">
                  <c:v>737218</c:v>
                </c:pt>
                <c:pt idx="316">
                  <c:v>647381</c:v>
                </c:pt>
                <c:pt idx="317">
                  <c:v>732848</c:v>
                </c:pt>
                <c:pt idx="318">
                  <c:v>828837</c:v>
                </c:pt>
                <c:pt idx="319">
                  <c:v>755842</c:v>
                </c:pt>
                <c:pt idx="320">
                  <c:v>765419</c:v>
                </c:pt>
                <c:pt idx="321">
                  <c:v>634679</c:v>
                </c:pt>
                <c:pt idx="322">
                  <c:v>598860</c:v>
                </c:pt>
                <c:pt idx="323">
                  <c:v>591621</c:v>
                </c:pt>
                <c:pt idx="324">
                  <c:v>624716</c:v>
                </c:pt>
                <c:pt idx="325">
                  <c:v>678124</c:v>
                </c:pt>
                <c:pt idx="326">
                  <c:v>825497</c:v>
                </c:pt>
                <c:pt idx="327">
                  <c:v>876753</c:v>
                </c:pt>
                <c:pt idx="328">
                  <c:v>776626</c:v>
                </c:pt>
                <c:pt idx="329">
                  <c:v>625975</c:v>
                </c:pt>
                <c:pt idx="330">
                  <c:v>642142</c:v>
                </c:pt>
                <c:pt idx="331">
                  <c:v>663084</c:v>
                </c:pt>
                <c:pt idx="332">
                  <c:v>688717</c:v>
                </c:pt>
                <c:pt idx="333">
                  <c:v>861014</c:v>
                </c:pt>
                <c:pt idx="334">
                  <c:v>968986</c:v>
                </c:pt>
                <c:pt idx="335">
                  <c:v>1010730</c:v>
                </c:pt>
                <c:pt idx="336">
                  <c:v>923873</c:v>
                </c:pt>
                <c:pt idx="337">
                  <c:v>941557</c:v>
                </c:pt>
                <c:pt idx="338">
                  <c:v>960704</c:v>
                </c:pt>
                <c:pt idx="339">
                  <c:v>919501</c:v>
                </c:pt>
                <c:pt idx="340">
                  <c:v>1022599</c:v>
                </c:pt>
                <c:pt idx="341">
                  <c:v>970168</c:v>
                </c:pt>
                <c:pt idx="342">
                  <c:v>971654</c:v>
                </c:pt>
                <c:pt idx="343">
                  <c:v>912179</c:v>
                </c:pt>
                <c:pt idx="344">
                  <c:v>780675</c:v>
                </c:pt>
                <c:pt idx="345">
                  <c:v>908863</c:v>
                </c:pt>
                <c:pt idx="346">
                  <c:v>987002</c:v>
                </c:pt>
                <c:pt idx="347">
                  <c:v>987807</c:v>
                </c:pt>
                <c:pt idx="348">
                  <c:v>999650</c:v>
                </c:pt>
                <c:pt idx="349">
                  <c:v>881533</c:v>
                </c:pt>
                <c:pt idx="350">
                  <c:v>680712</c:v>
                </c:pt>
                <c:pt idx="351">
                  <c:v>480226</c:v>
                </c:pt>
                <c:pt idx="352">
                  <c:v>538236</c:v>
                </c:pt>
                <c:pt idx="353">
                  <c:v>503774</c:v>
                </c:pt>
                <c:pt idx="354">
                  <c:v>522443</c:v>
                </c:pt>
                <c:pt idx="355">
                  <c:v>558869</c:v>
                </c:pt>
                <c:pt idx="356">
                  <c:v>585457</c:v>
                </c:pt>
                <c:pt idx="357">
                  <c:v>845551</c:v>
                </c:pt>
                <c:pt idx="358">
                  <c:v>754318</c:v>
                </c:pt>
                <c:pt idx="359">
                  <c:v>717304</c:v>
                </c:pt>
                <c:pt idx="360">
                  <c:v>1198541</c:v>
                </c:pt>
                <c:pt idx="361">
                  <c:v>1533557</c:v>
                </c:pt>
                <c:pt idx="362">
                  <c:v>1608322</c:v>
                </c:pt>
                <c:pt idx="363">
                  <c:v>1228356</c:v>
                </c:pt>
                <c:pt idx="364">
                  <c:v>983268</c:v>
                </c:pt>
                <c:pt idx="365">
                  <c:v>1102644</c:v>
                </c:pt>
                <c:pt idx="366">
                  <c:v>1056052</c:v>
                </c:pt>
                <c:pt idx="367">
                  <c:v>1127510</c:v>
                </c:pt>
                <c:pt idx="368">
                  <c:v>1130192</c:v>
                </c:pt>
                <c:pt idx="369">
                  <c:v>1174019</c:v>
                </c:pt>
                <c:pt idx="370">
                  <c:v>1199339</c:v>
                </c:pt>
                <c:pt idx="371">
                  <c:v>1179608</c:v>
                </c:pt>
                <c:pt idx="372">
                  <c:v>1083871</c:v>
                </c:pt>
                <c:pt idx="373">
                  <c:v>1036447</c:v>
                </c:pt>
                <c:pt idx="374">
                  <c:v>1127940</c:v>
                </c:pt>
                <c:pt idx="375">
                  <c:v>1181628</c:v>
                </c:pt>
                <c:pt idx="376">
                  <c:v>1309501</c:v>
                </c:pt>
                <c:pt idx="377">
                  <c:v>1135103</c:v>
                </c:pt>
                <c:pt idx="378">
                  <c:v>946302</c:v>
                </c:pt>
                <c:pt idx="379">
                  <c:v>842448</c:v>
                </c:pt>
                <c:pt idx="380">
                  <c:v>694962</c:v>
                </c:pt>
                <c:pt idx="381">
                  <c:v>688059</c:v>
                </c:pt>
                <c:pt idx="382">
                  <c:v>731957</c:v>
                </c:pt>
                <c:pt idx="383">
                  <c:v>718113</c:v>
                </c:pt>
                <c:pt idx="384">
                  <c:v>700834</c:v>
                </c:pt>
                <c:pt idx="385">
                  <c:v>767406</c:v>
                </c:pt>
                <c:pt idx="386">
                  <c:v>745039</c:v>
                </c:pt>
                <c:pt idx="387">
                  <c:v>727173</c:v>
                </c:pt>
                <c:pt idx="388">
                  <c:v>813971</c:v>
                </c:pt>
                <c:pt idx="389">
                  <c:v>805319</c:v>
                </c:pt>
                <c:pt idx="390">
                  <c:v>835934</c:v>
                </c:pt>
                <c:pt idx="391">
                  <c:v>915998</c:v>
                </c:pt>
                <c:pt idx="392">
                  <c:v>817524</c:v>
                </c:pt>
                <c:pt idx="393">
                  <c:v>736307</c:v>
                </c:pt>
                <c:pt idx="394">
                  <c:v>578054</c:v>
                </c:pt>
                <c:pt idx="395">
                  <c:v>660931</c:v>
                </c:pt>
                <c:pt idx="396">
                  <c:v>658297</c:v>
                </c:pt>
                <c:pt idx="397">
                  <c:v>671754</c:v>
                </c:pt>
                <c:pt idx="398">
                  <c:v>458705</c:v>
                </c:pt>
                <c:pt idx="399">
                  <c:v>373579</c:v>
                </c:pt>
                <c:pt idx="400">
                  <c:v>277814</c:v>
                </c:pt>
                <c:pt idx="401">
                  <c:v>130892</c:v>
                </c:pt>
                <c:pt idx="402">
                  <c:v>121332</c:v>
                </c:pt>
                <c:pt idx="403">
                  <c:v>216151</c:v>
                </c:pt>
                <c:pt idx="404">
                  <c:v>197390</c:v>
                </c:pt>
                <c:pt idx="405">
                  <c:v>148710</c:v>
                </c:pt>
                <c:pt idx="406">
                  <c:v>154513</c:v>
                </c:pt>
                <c:pt idx="407">
                  <c:v>307086</c:v>
                </c:pt>
                <c:pt idx="408">
                  <c:v>371905</c:v>
                </c:pt>
                <c:pt idx="409">
                  <c:v>456820</c:v>
                </c:pt>
                <c:pt idx="410">
                  <c:v>438578</c:v>
                </c:pt>
                <c:pt idx="411">
                  <c:v>455886</c:v>
                </c:pt>
                <c:pt idx="412">
                  <c:v>376400</c:v>
                </c:pt>
                <c:pt idx="413">
                  <c:v>300545</c:v>
                </c:pt>
                <c:pt idx="414">
                  <c:v>183579</c:v>
                </c:pt>
                <c:pt idx="415">
                  <c:v>144623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D4C9-4A0C-8390-B28595A516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Brand awareness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Sheet1!$C$2:$C$417</c:f>
              <c:numCache>
                <c:formatCode>General</c:formatCode>
                <c:ptCount val="4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2215803</c:v>
                </c:pt>
                <c:pt idx="274">
                  <c:v>2126820</c:v>
                </c:pt>
                <c:pt idx="275">
                  <c:v>1975335</c:v>
                </c:pt>
                <c:pt idx="276">
                  <c:v>1966295</c:v>
                </c:pt>
                <c:pt idx="277">
                  <c:v>1967644</c:v>
                </c:pt>
                <c:pt idx="278">
                  <c:v>1938270</c:v>
                </c:pt>
                <c:pt idx="279">
                  <c:v>2111133</c:v>
                </c:pt>
                <c:pt idx="280">
                  <c:v>1898888</c:v>
                </c:pt>
                <c:pt idx="281">
                  <c:v>1876767</c:v>
                </c:pt>
                <c:pt idx="282">
                  <c:v>1734552</c:v>
                </c:pt>
                <c:pt idx="283">
                  <c:v>1796873</c:v>
                </c:pt>
                <c:pt idx="284">
                  <c:v>1879067</c:v>
                </c:pt>
                <c:pt idx="285">
                  <c:v>1870872</c:v>
                </c:pt>
                <c:pt idx="286">
                  <c:v>2142698</c:v>
                </c:pt>
                <c:pt idx="287">
                  <c:v>86826</c:v>
                </c:pt>
                <c:pt idx="288">
                  <c:v>0</c:v>
                </c:pt>
                <c:pt idx="289">
                  <c:v>2177650</c:v>
                </c:pt>
                <c:pt idx="290">
                  <c:v>2148858</c:v>
                </c:pt>
                <c:pt idx="291">
                  <c:v>2127068</c:v>
                </c:pt>
                <c:pt idx="292">
                  <c:v>2110193</c:v>
                </c:pt>
                <c:pt idx="293">
                  <c:v>2361920</c:v>
                </c:pt>
                <c:pt idx="294">
                  <c:v>2241613</c:v>
                </c:pt>
                <c:pt idx="295">
                  <c:v>2186471</c:v>
                </c:pt>
                <c:pt idx="296">
                  <c:v>2255391</c:v>
                </c:pt>
                <c:pt idx="297">
                  <c:v>2145844</c:v>
                </c:pt>
                <c:pt idx="298">
                  <c:v>2200578</c:v>
                </c:pt>
                <c:pt idx="299">
                  <c:v>2255230</c:v>
                </c:pt>
                <c:pt idx="300">
                  <c:v>2463665</c:v>
                </c:pt>
                <c:pt idx="301">
                  <c:v>2341563</c:v>
                </c:pt>
                <c:pt idx="302">
                  <c:v>2255610</c:v>
                </c:pt>
                <c:pt idx="303">
                  <c:v>0</c:v>
                </c:pt>
                <c:pt idx="304">
                  <c:v>0</c:v>
                </c:pt>
                <c:pt idx="305">
                  <c:v>1075800</c:v>
                </c:pt>
                <c:pt idx="306">
                  <c:v>1059573</c:v>
                </c:pt>
                <c:pt idx="307">
                  <c:v>883808</c:v>
                </c:pt>
                <c:pt idx="308">
                  <c:v>895201</c:v>
                </c:pt>
                <c:pt idx="309">
                  <c:v>741576</c:v>
                </c:pt>
                <c:pt idx="310">
                  <c:v>1447219</c:v>
                </c:pt>
                <c:pt idx="311">
                  <c:v>2636291</c:v>
                </c:pt>
                <c:pt idx="312">
                  <c:v>2826952</c:v>
                </c:pt>
                <c:pt idx="313">
                  <c:v>2983137</c:v>
                </c:pt>
                <c:pt idx="314">
                  <c:v>3489943</c:v>
                </c:pt>
                <c:pt idx="315">
                  <c:v>2531600</c:v>
                </c:pt>
                <c:pt idx="316">
                  <c:v>2301133</c:v>
                </c:pt>
                <c:pt idx="317">
                  <c:v>2104026</c:v>
                </c:pt>
                <c:pt idx="318">
                  <c:v>2308077</c:v>
                </c:pt>
                <c:pt idx="319">
                  <c:v>2254953</c:v>
                </c:pt>
                <c:pt idx="320">
                  <c:v>2449499</c:v>
                </c:pt>
                <c:pt idx="321">
                  <c:v>2602460</c:v>
                </c:pt>
                <c:pt idx="322">
                  <c:v>2914962</c:v>
                </c:pt>
                <c:pt idx="323">
                  <c:v>2527313</c:v>
                </c:pt>
                <c:pt idx="324">
                  <c:v>2386422</c:v>
                </c:pt>
                <c:pt idx="325">
                  <c:v>2706902</c:v>
                </c:pt>
                <c:pt idx="326">
                  <c:v>2580996</c:v>
                </c:pt>
                <c:pt idx="327">
                  <c:v>2642378</c:v>
                </c:pt>
                <c:pt idx="328">
                  <c:v>2791924</c:v>
                </c:pt>
                <c:pt idx="329">
                  <c:v>2609525</c:v>
                </c:pt>
                <c:pt idx="330">
                  <c:v>2689315</c:v>
                </c:pt>
                <c:pt idx="331">
                  <c:v>2638115</c:v>
                </c:pt>
                <c:pt idx="332">
                  <c:v>2491950</c:v>
                </c:pt>
                <c:pt idx="333">
                  <c:v>2685874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1237</c:v>
                </c:pt>
                <c:pt idx="347">
                  <c:v>1823</c:v>
                </c:pt>
                <c:pt idx="348">
                  <c:v>1072</c:v>
                </c:pt>
                <c:pt idx="349">
                  <c:v>748</c:v>
                </c:pt>
                <c:pt idx="350">
                  <c:v>630</c:v>
                </c:pt>
                <c:pt idx="351">
                  <c:v>844</c:v>
                </c:pt>
                <c:pt idx="352">
                  <c:v>229621</c:v>
                </c:pt>
                <c:pt idx="353">
                  <c:v>331169</c:v>
                </c:pt>
                <c:pt idx="354">
                  <c:v>294441</c:v>
                </c:pt>
                <c:pt idx="355">
                  <c:v>377305</c:v>
                </c:pt>
                <c:pt idx="356">
                  <c:v>498041</c:v>
                </c:pt>
                <c:pt idx="357">
                  <c:v>368720</c:v>
                </c:pt>
                <c:pt idx="358">
                  <c:v>347933</c:v>
                </c:pt>
                <c:pt idx="359">
                  <c:v>62518</c:v>
                </c:pt>
                <c:pt idx="360">
                  <c:v>278718</c:v>
                </c:pt>
                <c:pt idx="361">
                  <c:v>349542</c:v>
                </c:pt>
                <c:pt idx="362">
                  <c:v>357975</c:v>
                </c:pt>
                <c:pt idx="363">
                  <c:v>439360</c:v>
                </c:pt>
                <c:pt idx="364">
                  <c:v>404748</c:v>
                </c:pt>
                <c:pt idx="365">
                  <c:v>161626</c:v>
                </c:pt>
                <c:pt idx="366">
                  <c:v>507101</c:v>
                </c:pt>
                <c:pt idx="367">
                  <c:v>516103</c:v>
                </c:pt>
                <c:pt idx="368">
                  <c:v>502611</c:v>
                </c:pt>
                <c:pt idx="369">
                  <c:v>534244</c:v>
                </c:pt>
                <c:pt idx="370">
                  <c:v>507282</c:v>
                </c:pt>
                <c:pt idx="371">
                  <c:v>573899</c:v>
                </c:pt>
                <c:pt idx="372">
                  <c:v>299666</c:v>
                </c:pt>
                <c:pt idx="373">
                  <c:v>238636</c:v>
                </c:pt>
                <c:pt idx="374">
                  <c:v>260091</c:v>
                </c:pt>
                <c:pt idx="375">
                  <c:v>222046</c:v>
                </c:pt>
                <c:pt idx="376">
                  <c:v>263242</c:v>
                </c:pt>
                <c:pt idx="377">
                  <c:v>100052</c:v>
                </c:pt>
                <c:pt idx="378">
                  <c:v>175402</c:v>
                </c:pt>
                <c:pt idx="379">
                  <c:v>180111</c:v>
                </c:pt>
                <c:pt idx="380">
                  <c:v>186324</c:v>
                </c:pt>
                <c:pt idx="381">
                  <c:v>138440</c:v>
                </c:pt>
                <c:pt idx="382">
                  <c:v>234012</c:v>
                </c:pt>
                <c:pt idx="383">
                  <c:v>162855</c:v>
                </c:pt>
                <c:pt idx="384">
                  <c:v>141435</c:v>
                </c:pt>
                <c:pt idx="385">
                  <c:v>126033</c:v>
                </c:pt>
                <c:pt idx="386">
                  <c:v>109817</c:v>
                </c:pt>
                <c:pt idx="387">
                  <c:v>130219</c:v>
                </c:pt>
                <c:pt idx="388">
                  <c:v>109844</c:v>
                </c:pt>
                <c:pt idx="389">
                  <c:v>166455</c:v>
                </c:pt>
                <c:pt idx="390">
                  <c:v>210657</c:v>
                </c:pt>
                <c:pt idx="391">
                  <c:v>162049</c:v>
                </c:pt>
                <c:pt idx="392">
                  <c:v>121578</c:v>
                </c:pt>
                <c:pt idx="393">
                  <c:v>77150</c:v>
                </c:pt>
                <c:pt idx="394">
                  <c:v>131543</c:v>
                </c:pt>
                <c:pt idx="395">
                  <c:v>128187</c:v>
                </c:pt>
                <c:pt idx="396">
                  <c:v>426017</c:v>
                </c:pt>
                <c:pt idx="397">
                  <c:v>430706</c:v>
                </c:pt>
                <c:pt idx="398">
                  <c:v>318612</c:v>
                </c:pt>
                <c:pt idx="399">
                  <c:v>476257</c:v>
                </c:pt>
                <c:pt idx="400">
                  <c:v>411874</c:v>
                </c:pt>
                <c:pt idx="401">
                  <c:v>420011</c:v>
                </c:pt>
                <c:pt idx="402">
                  <c:v>386753</c:v>
                </c:pt>
                <c:pt idx="403">
                  <c:v>500403</c:v>
                </c:pt>
                <c:pt idx="404">
                  <c:v>504820</c:v>
                </c:pt>
                <c:pt idx="405">
                  <c:v>607628</c:v>
                </c:pt>
                <c:pt idx="406">
                  <c:v>547968</c:v>
                </c:pt>
                <c:pt idx="407">
                  <c:v>460054</c:v>
                </c:pt>
                <c:pt idx="408">
                  <c:v>403971</c:v>
                </c:pt>
                <c:pt idx="409">
                  <c:v>431727</c:v>
                </c:pt>
                <c:pt idx="410">
                  <c:v>462339</c:v>
                </c:pt>
                <c:pt idx="411">
                  <c:v>489702</c:v>
                </c:pt>
                <c:pt idx="412">
                  <c:v>593565</c:v>
                </c:pt>
                <c:pt idx="413">
                  <c:v>479985</c:v>
                </c:pt>
                <c:pt idx="414">
                  <c:v>489303</c:v>
                </c:pt>
                <c:pt idx="415">
                  <c:v>499823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C9-4A0C-8390-B28595A5165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Link clicks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Sheet1!$D$2:$D$417</c:f>
              <c:numCache>
                <c:formatCode>General</c:formatCode>
                <c:ptCount val="416"/>
                <c:pt idx="0">
                  <c:v>0</c:v>
                </c:pt>
                <c:pt idx="1">
                  <c:v>619765</c:v>
                </c:pt>
                <c:pt idx="2">
                  <c:v>1794431</c:v>
                </c:pt>
                <c:pt idx="3">
                  <c:v>1507188</c:v>
                </c:pt>
                <c:pt idx="4">
                  <c:v>1541666</c:v>
                </c:pt>
                <c:pt idx="5">
                  <c:v>1438349</c:v>
                </c:pt>
                <c:pt idx="6">
                  <c:v>1051053</c:v>
                </c:pt>
                <c:pt idx="7">
                  <c:v>1030249</c:v>
                </c:pt>
                <c:pt idx="8">
                  <c:v>1504271</c:v>
                </c:pt>
                <c:pt idx="9">
                  <c:v>1774794</c:v>
                </c:pt>
                <c:pt idx="10">
                  <c:v>1814325</c:v>
                </c:pt>
                <c:pt idx="11">
                  <c:v>1708090</c:v>
                </c:pt>
                <c:pt idx="12">
                  <c:v>1714611</c:v>
                </c:pt>
                <c:pt idx="13">
                  <c:v>1648116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541688</c:v>
                </c:pt>
                <c:pt idx="98">
                  <c:v>818625</c:v>
                </c:pt>
                <c:pt idx="99">
                  <c:v>578292</c:v>
                </c:pt>
                <c:pt idx="100">
                  <c:v>735253</c:v>
                </c:pt>
                <c:pt idx="101">
                  <c:v>679249</c:v>
                </c:pt>
                <c:pt idx="102">
                  <c:v>479138</c:v>
                </c:pt>
                <c:pt idx="103">
                  <c:v>352556</c:v>
                </c:pt>
                <c:pt idx="104">
                  <c:v>460570</c:v>
                </c:pt>
                <c:pt idx="105">
                  <c:v>674770</c:v>
                </c:pt>
                <c:pt idx="106">
                  <c:v>481793</c:v>
                </c:pt>
                <c:pt idx="107">
                  <c:v>688140</c:v>
                </c:pt>
                <c:pt idx="108">
                  <c:v>711902</c:v>
                </c:pt>
                <c:pt idx="109">
                  <c:v>665092</c:v>
                </c:pt>
                <c:pt idx="110">
                  <c:v>495833</c:v>
                </c:pt>
                <c:pt idx="111">
                  <c:v>498717</c:v>
                </c:pt>
                <c:pt idx="112">
                  <c:v>569847</c:v>
                </c:pt>
                <c:pt idx="113">
                  <c:v>529163</c:v>
                </c:pt>
                <c:pt idx="114">
                  <c:v>561761</c:v>
                </c:pt>
                <c:pt idx="115">
                  <c:v>620526</c:v>
                </c:pt>
                <c:pt idx="116">
                  <c:v>702909</c:v>
                </c:pt>
                <c:pt idx="117">
                  <c:v>656804</c:v>
                </c:pt>
                <c:pt idx="118">
                  <c:v>632227</c:v>
                </c:pt>
                <c:pt idx="119">
                  <c:v>690463</c:v>
                </c:pt>
                <c:pt idx="120">
                  <c:v>588827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710672</c:v>
                </c:pt>
                <c:pt idx="203">
                  <c:v>1803530</c:v>
                </c:pt>
                <c:pt idx="204">
                  <c:v>433742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2340</c:v>
                </c:pt>
                <c:pt idx="227">
                  <c:v>2791</c:v>
                </c:pt>
                <c:pt idx="228">
                  <c:v>3029</c:v>
                </c:pt>
                <c:pt idx="229">
                  <c:v>3045</c:v>
                </c:pt>
                <c:pt idx="230">
                  <c:v>4978</c:v>
                </c:pt>
                <c:pt idx="231">
                  <c:v>9243</c:v>
                </c:pt>
                <c:pt idx="232">
                  <c:v>8798</c:v>
                </c:pt>
                <c:pt idx="233">
                  <c:v>12029</c:v>
                </c:pt>
                <c:pt idx="234">
                  <c:v>23020</c:v>
                </c:pt>
                <c:pt idx="235">
                  <c:v>52393</c:v>
                </c:pt>
                <c:pt idx="236">
                  <c:v>53301</c:v>
                </c:pt>
                <c:pt idx="237">
                  <c:v>53807</c:v>
                </c:pt>
                <c:pt idx="238">
                  <c:v>57067</c:v>
                </c:pt>
                <c:pt idx="239">
                  <c:v>68290</c:v>
                </c:pt>
                <c:pt idx="240">
                  <c:v>69718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5732</c:v>
                </c:pt>
                <c:pt idx="310">
                  <c:v>15457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52918</c:v>
                </c:pt>
                <c:pt idx="318">
                  <c:v>361113</c:v>
                </c:pt>
                <c:pt idx="319">
                  <c:v>452815</c:v>
                </c:pt>
                <c:pt idx="320">
                  <c:v>497626</c:v>
                </c:pt>
                <c:pt idx="321">
                  <c:v>473912</c:v>
                </c:pt>
                <c:pt idx="322">
                  <c:v>410478</c:v>
                </c:pt>
                <c:pt idx="323">
                  <c:v>337850</c:v>
                </c:pt>
                <c:pt idx="324">
                  <c:v>346071</c:v>
                </c:pt>
                <c:pt idx="325">
                  <c:v>180925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30224</c:v>
                </c:pt>
                <c:pt idx="331">
                  <c:v>96090</c:v>
                </c:pt>
                <c:pt idx="332">
                  <c:v>105119</c:v>
                </c:pt>
                <c:pt idx="333">
                  <c:v>127539</c:v>
                </c:pt>
                <c:pt idx="334">
                  <c:v>189291</c:v>
                </c:pt>
                <c:pt idx="335">
                  <c:v>84517</c:v>
                </c:pt>
                <c:pt idx="336">
                  <c:v>31345</c:v>
                </c:pt>
                <c:pt idx="337">
                  <c:v>175873</c:v>
                </c:pt>
                <c:pt idx="338">
                  <c:v>414519</c:v>
                </c:pt>
                <c:pt idx="339">
                  <c:v>422784</c:v>
                </c:pt>
                <c:pt idx="340">
                  <c:v>428504</c:v>
                </c:pt>
                <c:pt idx="341">
                  <c:v>446504</c:v>
                </c:pt>
                <c:pt idx="342">
                  <c:v>286435</c:v>
                </c:pt>
                <c:pt idx="343">
                  <c:v>135704</c:v>
                </c:pt>
                <c:pt idx="344">
                  <c:v>152174</c:v>
                </c:pt>
                <c:pt idx="345">
                  <c:v>157841</c:v>
                </c:pt>
                <c:pt idx="346">
                  <c:v>154603</c:v>
                </c:pt>
                <c:pt idx="347">
                  <c:v>165006</c:v>
                </c:pt>
                <c:pt idx="348">
                  <c:v>191155</c:v>
                </c:pt>
                <c:pt idx="349">
                  <c:v>181894</c:v>
                </c:pt>
                <c:pt idx="350">
                  <c:v>168567</c:v>
                </c:pt>
                <c:pt idx="351">
                  <c:v>160850</c:v>
                </c:pt>
                <c:pt idx="352">
                  <c:v>149369</c:v>
                </c:pt>
                <c:pt idx="353">
                  <c:v>146227</c:v>
                </c:pt>
                <c:pt idx="354">
                  <c:v>161409</c:v>
                </c:pt>
                <c:pt idx="355">
                  <c:v>169840</c:v>
                </c:pt>
                <c:pt idx="356">
                  <c:v>151017</c:v>
                </c:pt>
                <c:pt idx="357">
                  <c:v>156500</c:v>
                </c:pt>
                <c:pt idx="358">
                  <c:v>169770</c:v>
                </c:pt>
                <c:pt idx="359">
                  <c:v>155720</c:v>
                </c:pt>
                <c:pt idx="360">
                  <c:v>140199</c:v>
                </c:pt>
                <c:pt idx="361">
                  <c:v>156576</c:v>
                </c:pt>
                <c:pt idx="362">
                  <c:v>143820</c:v>
                </c:pt>
                <c:pt idx="363">
                  <c:v>131259</c:v>
                </c:pt>
                <c:pt idx="364">
                  <c:v>117351</c:v>
                </c:pt>
                <c:pt idx="365">
                  <c:v>105991</c:v>
                </c:pt>
                <c:pt idx="366">
                  <c:v>103438</c:v>
                </c:pt>
                <c:pt idx="367">
                  <c:v>99280</c:v>
                </c:pt>
                <c:pt idx="368">
                  <c:v>102096</c:v>
                </c:pt>
                <c:pt idx="369">
                  <c:v>125319</c:v>
                </c:pt>
                <c:pt idx="370">
                  <c:v>0</c:v>
                </c:pt>
                <c:pt idx="371">
                  <c:v>108920</c:v>
                </c:pt>
                <c:pt idx="372">
                  <c:v>184581</c:v>
                </c:pt>
                <c:pt idx="373">
                  <c:v>202440</c:v>
                </c:pt>
                <c:pt idx="374">
                  <c:v>183437</c:v>
                </c:pt>
                <c:pt idx="375">
                  <c:v>183074</c:v>
                </c:pt>
                <c:pt idx="376">
                  <c:v>204724</c:v>
                </c:pt>
                <c:pt idx="377">
                  <c:v>94040</c:v>
                </c:pt>
                <c:pt idx="378">
                  <c:v>223207</c:v>
                </c:pt>
                <c:pt idx="379">
                  <c:v>222194</c:v>
                </c:pt>
                <c:pt idx="380">
                  <c:v>213979</c:v>
                </c:pt>
                <c:pt idx="381">
                  <c:v>100948</c:v>
                </c:pt>
                <c:pt idx="382">
                  <c:v>83187</c:v>
                </c:pt>
                <c:pt idx="383">
                  <c:v>83314</c:v>
                </c:pt>
                <c:pt idx="384">
                  <c:v>83472</c:v>
                </c:pt>
                <c:pt idx="385">
                  <c:v>81087</c:v>
                </c:pt>
                <c:pt idx="386">
                  <c:v>54716</c:v>
                </c:pt>
                <c:pt idx="387">
                  <c:v>51917</c:v>
                </c:pt>
                <c:pt idx="388">
                  <c:v>53595</c:v>
                </c:pt>
                <c:pt idx="389">
                  <c:v>53103</c:v>
                </c:pt>
                <c:pt idx="390">
                  <c:v>57355</c:v>
                </c:pt>
                <c:pt idx="391">
                  <c:v>58023</c:v>
                </c:pt>
                <c:pt idx="392">
                  <c:v>54645</c:v>
                </c:pt>
                <c:pt idx="393">
                  <c:v>52805</c:v>
                </c:pt>
                <c:pt idx="394">
                  <c:v>49857</c:v>
                </c:pt>
                <c:pt idx="395">
                  <c:v>56115</c:v>
                </c:pt>
                <c:pt idx="396">
                  <c:v>57118</c:v>
                </c:pt>
                <c:pt idx="397">
                  <c:v>59257</c:v>
                </c:pt>
                <c:pt idx="398">
                  <c:v>45763</c:v>
                </c:pt>
                <c:pt idx="399">
                  <c:v>43742</c:v>
                </c:pt>
                <c:pt idx="400">
                  <c:v>33096</c:v>
                </c:pt>
                <c:pt idx="401">
                  <c:v>28420</c:v>
                </c:pt>
                <c:pt idx="402">
                  <c:v>27849</c:v>
                </c:pt>
                <c:pt idx="403">
                  <c:v>30248</c:v>
                </c:pt>
                <c:pt idx="404">
                  <c:v>30928</c:v>
                </c:pt>
                <c:pt idx="405">
                  <c:v>31818</c:v>
                </c:pt>
                <c:pt idx="406">
                  <c:v>29048</c:v>
                </c:pt>
                <c:pt idx="407">
                  <c:v>30436</c:v>
                </c:pt>
                <c:pt idx="408">
                  <c:v>36203</c:v>
                </c:pt>
                <c:pt idx="409">
                  <c:v>45995</c:v>
                </c:pt>
                <c:pt idx="410">
                  <c:v>43025</c:v>
                </c:pt>
                <c:pt idx="411">
                  <c:v>47608</c:v>
                </c:pt>
                <c:pt idx="412">
                  <c:v>45246</c:v>
                </c:pt>
                <c:pt idx="413">
                  <c:v>43862</c:v>
                </c:pt>
                <c:pt idx="414">
                  <c:v>36622</c:v>
                </c:pt>
                <c:pt idx="415">
                  <c:v>29197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DC3-427F-B6A6-21BBDBB3F35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Others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Sheet1!$E$2:$E$417</c:f>
              <c:numCache>
                <c:formatCode>General</c:formatCode>
                <c:ptCount val="4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40131</c:v>
                </c:pt>
                <c:pt idx="102">
                  <c:v>22321</c:v>
                </c:pt>
                <c:pt idx="103">
                  <c:v>2537</c:v>
                </c:pt>
                <c:pt idx="104">
                  <c:v>847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189513</c:v>
                </c:pt>
                <c:pt idx="109">
                  <c:v>80789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109159</c:v>
                </c:pt>
                <c:pt idx="123">
                  <c:v>88115</c:v>
                </c:pt>
                <c:pt idx="124">
                  <c:v>102175</c:v>
                </c:pt>
                <c:pt idx="125">
                  <c:v>92333</c:v>
                </c:pt>
                <c:pt idx="126">
                  <c:v>62399</c:v>
                </c:pt>
                <c:pt idx="127">
                  <c:v>67516</c:v>
                </c:pt>
                <c:pt idx="128">
                  <c:v>30560</c:v>
                </c:pt>
                <c:pt idx="129">
                  <c:v>28942</c:v>
                </c:pt>
                <c:pt idx="130">
                  <c:v>91444</c:v>
                </c:pt>
                <c:pt idx="131">
                  <c:v>83465</c:v>
                </c:pt>
                <c:pt idx="132">
                  <c:v>71248</c:v>
                </c:pt>
                <c:pt idx="133">
                  <c:v>50269</c:v>
                </c:pt>
                <c:pt idx="134">
                  <c:v>45639</c:v>
                </c:pt>
                <c:pt idx="135">
                  <c:v>32938</c:v>
                </c:pt>
                <c:pt idx="136">
                  <c:v>36122</c:v>
                </c:pt>
                <c:pt idx="137">
                  <c:v>61120</c:v>
                </c:pt>
                <c:pt idx="138">
                  <c:v>56474</c:v>
                </c:pt>
                <c:pt idx="139">
                  <c:v>50115</c:v>
                </c:pt>
                <c:pt idx="140">
                  <c:v>43923</c:v>
                </c:pt>
                <c:pt idx="141">
                  <c:v>40845</c:v>
                </c:pt>
                <c:pt idx="142">
                  <c:v>29940</c:v>
                </c:pt>
                <c:pt idx="143">
                  <c:v>31696</c:v>
                </c:pt>
                <c:pt idx="144">
                  <c:v>46389</c:v>
                </c:pt>
                <c:pt idx="145">
                  <c:v>50001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63428</c:v>
                </c:pt>
                <c:pt idx="163">
                  <c:v>113455</c:v>
                </c:pt>
                <c:pt idx="164">
                  <c:v>103791</c:v>
                </c:pt>
                <c:pt idx="165">
                  <c:v>106412</c:v>
                </c:pt>
                <c:pt idx="166">
                  <c:v>110872</c:v>
                </c:pt>
                <c:pt idx="167">
                  <c:v>49661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3729</c:v>
                </c:pt>
                <c:pt idx="186">
                  <c:v>9543</c:v>
                </c:pt>
                <c:pt idx="187">
                  <c:v>9879</c:v>
                </c:pt>
                <c:pt idx="188">
                  <c:v>9985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32034</c:v>
                </c:pt>
                <c:pt idx="214">
                  <c:v>103489</c:v>
                </c:pt>
                <c:pt idx="215">
                  <c:v>155400</c:v>
                </c:pt>
                <c:pt idx="216">
                  <c:v>172981</c:v>
                </c:pt>
                <c:pt idx="217">
                  <c:v>189672</c:v>
                </c:pt>
                <c:pt idx="218">
                  <c:v>153019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3022</c:v>
                </c:pt>
                <c:pt idx="232">
                  <c:v>859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20745</c:v>
                </c:pt>
                <c:pt idx="295">
                  <c:v>78752</c:v>
                </c:pt>
                <c:pt idx="296">
                  <c:v>83033</c:v>
                </c:pt>
                <c:pt idx="297">
                  <c:v>104272</c:v>
                </c:pt>
                <c:pt idx="298">
                  <c:v>173464</c:v>
                </c:pt>
                <c:pt idx="299">
                  <c:v>174207</c:v>
                </c:pt>
                <c:pt idx="300">
                  <c:v>148164</c:v>
                </c:pt>
                <c:pt idx="301">
                  <c:v>140446</c:v>
                </c:pt>
                <c:pt idx="302">
                  <c:v>121033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37177</c:v>
                </c:pt>
                <c:pt idx="310">
                  <c:v>70672</c:v>
                </c:pt>
                <c:pt idx="311">
                  <c:v>64813</c:v>
                </c:pt>
                <c:pt idx="312">
                  <c:v>66764</c:v>
                </c:pt>
                <c:pt idx="313">
                  <c:v>68202</c:v>
                </c:pt>
                <c:pt idx="314">
                  <c:v>73311</c:v>
                </c:pt>
                <c:pt idx="315">
                  <c:v>69234</c:v>
                </c:pt>
                <c:pt idx="316">
                  <c:v>73333</c:v>
                </c:pt>
                <c:pt idx="317">
                  <c:v>74576</c:v>
                </c:pt>
                <c:pt idx="318">
                  <c:v>68900</c:v>
                </c:pt>
                <c:pt idx="319">
                  <c:v>67818</c:v>
                </c:pt>
                <c:pt idx="320">
                  <c:v>68855</c:v>
                </c:pt>
                <c:pt idx="321">
                  <c:v>65624</c:v>
                </c:pt>
                <c:pt idx="322">
                  <c:v>56433</c:v>
                </c:pt>
                <c:pt idx="323">
                  <c:v>69215</c:v>
                </c:pt>
                <c:pt idx="324">
                  <c:v>84788</c:v>
                </c:pt>
                <c:pt idx="325">
                  <c:v>124375</c:v>
                </c:pt>
                <c:pt idx="326">
                  <c:v>279226</c:v>
                </c:pt>
                <c:pt idx="327">
                  <c:v>325644</c:v>
                </c:pt>
                <c:pt idx="328">
                  <c:v>209095</c:v>
                </c:pt>
                <c:pt idx="329">
                  <c:v>167100</c:v>
                </c:pt>
                <c:pt idx="330">
                  <c:v>173547</c:v>
                </c:pt>
                <c:pt idx="331">
                  <c:v>173938</c:v>
                </c:pt>
                <c:pt idx="332">
                  <c:v>187386</c:v>
                </c:pt>
                <c:pt idx="333">
                  <c:v>201122</c:v>
                </c:pt>
                <c:pt idx="334">
                  <c:v>185528</c:v>
                </c:pt>
                <c:pt idx="335">
                  <c:v>86132</c:v>
                </c:pt>
                <c:pt idx="336">
                  <c:v>32956</c:v>
                </c:pt>
                <c:pt idx="337">
                  <c:v>134258</c:v>
                </c:pt>
                <c:pt idx="338">
                  <c:v>345768</c:v>
                </c:pt>
                <c:pt idx="339">
                  <c:v>280462</c:v>
                </c:pt>
                <c:pt idx="340">
                  <c:v>291671</c:v>
                </c:pt>
                <c:pt idx="341">
                  <c:v>253121</c:v>
                </c:pt>
                <c:pt idx="342">
                  <c:v>133178</c:v>
                </c:pt>
                <c:pt idx="343">
                  <c:v>62199</c:v>
                </c:pt>
                <c:pt idx="344">
                  <c:v>80267</c:v>
                </c:pt>
                <c:pt idx="345">
                  <c:v>82635</c:v>
                </c:pt>
                <c:pt idx="346">
                  <c:v>73664</c:v>
                </c:pt>
                <c:pt idx="347">
                  <c:v>75185</c:v>
                </c:pt>
                <c:pt idx="348">
                  <c:v>83939</c:v>
                </c:pt>
                <c:pt idx="349">
                  <c:v>71188</c:v>
                </c:pt>
                <c:pt idx="350">
                  <c:v>69928</c:v>
                </c:pt>
                <c:pt idx="351">
                  <c:v>74221</c:v>
                </c:pt>
                <c:pt idx="352">
                  <c:v>93082</c:v>
                </c:pt>
                <c:pt idx="353">
                  <c:v>99112</c:v>
                </c:pt>
                <c:pt idx="354">
                  <c:v>98237</c:v>
                </c:pt>
                <c:pt idx="355">
                  <c:v>103400</c:v>
                </c:pt>
                <c:pt idx="356">
                  <c:v>101448</c:v>
                </c:pt>
                <c:pt idx="357">
                  <c:v>106060</c:v>
                </c:pt>
                <c:pt idx="358">
                  <c:v>110446</c:v>
                </c:pt>
                <c:pt idx="359">
                  <c:v>93473</c:v>
                </c:pt>
                <c:pt idx="360">
                  <c:v>81778</c:v>
                </c:pt>
                <c:pt idx="361">
                  <c:v>91346</c:v>
                </c:pt>
                <c:pt idx="362">
                  <c:v>90827</c:v>
                </c:pt>
                <c:pt idx="363">
                  <c:v>87051</c:v>
                </c:pt>
                <c:pt idx="364">
                  <c:v>64915</c:v>
                </c:pt>
                <c:pt idx="365">
                  <c:v>25616</c:v>
                </c:pt>
                <c:pt idx="366">
                  <c:v>24329</c:v>
                </c:pt>
                <c:pt idx="367">
                  <c:v>29356</c:v>
                </c:pt>
                <c:pt idx="368">
                  <c:v>32636</c:v>
                </c:pt>
                <c:pt idx="369">
                  <c:v>31806</c:v>
                </c:pt>
                <c:pt idx="370">
                  <c:v>27321</c:v>
                </c:pt>
                <c:pt idx="371">
                  <c:v>52470</c:v>
                </c:pt>
                <c:pt idx="372">
                  <c:v>77258</c:v>
                </c:pt>
                <c:pt idx="373">
                  <c:v>80537</c:v>
                </c:pt>
                <c:pt idx="374">
                  <c:v>66693</c:v>
                </c:pt>
                <c:pt idx="375">
                  <c:v>85415</c:v>
                </c:pt>
                <c:pt idx="376">
                  <c:v>70212</c:v>
                </c:pt>
                <c:pt idx="377">
                  <c:v>67168</c:v>
                </c:pt>
                <c:pt idx="378">
                  <c:v>53604</c:v>
                </c:pt>
                <c:pt idx="379">
                  <c:v>60859</c:v>
                </c:pt>
                <c:pt idx="380">
                  <c:v>61698</c:v>
                </c:pt>
                <c:pt idx="381">
                  <c:v>68763</c:v>
                </c:pt>
                <c:pt idx="382">
                  <c:v>72546</c:v>
                </c:pt>
                <c:pt idx="383">
                  <c:v>63432</c:v>
                </c:pt>
                <c:pt idx="384">
                  <c:v>59293</c:v>
                </c:pt>
                <c:pt idx="385">
                  <c:v>18226</c:v>
                </c:pt>
                <c:pt idx="386">
                  <c:v>0</c:v>
                </c:pt>
                <c:pt idx="387">
                  <c:v>0</c:v>
                </c:pt>
                <c:pt idx="388">
                  <c:v>1416147</c:v>
                </c:pt>
                <c:pt idx="389">
                  <c:v>2213974</c:v>
                </c:pt>
                <c:pt idx="390">
                  <c:v>2216394</c:v>
                </c:pt>
                <c:pt idx="391">
                  <c:v>2189873</c:v>
                </c:pt>
                <c:pt idx="392">
                  <c:v>1713277</c:v>
                </c:pt>
                <c:pt idx="393">
                  <c:v>1260635</c:v>
                </c:pt>
                <c:pt idx="394">
                  <c:v>889213</c:v>
                </c:pt>
                <c:pt idx="395">
                  <c:v>1205049</c:v>
                </c:pt>
                <c:pt idx="396">
                  <c:v>1467690</c:v>
                </c:pt>
                <c:pt idx="397">
                  <c:v>1739677</c:v>
                </c:pt>
                <c:pt idx="398">
                  <c:v>1252559</c:v>
                </c:pt>
                <c:pt idx="399">
                  <c:v>1696050</c:v>
                </c:pt>
                <c:pt idx="400">
                  <c:v>1546478</c:v>
                </c:pt>
                <c:pt idx="401">
                  <c:v>1412375</c:v>
                </c:pt>
                <c:pt idx="402">
                  <c:v>364224</c:v>
                </c:pt>
                <c:pt idx="403">
                  <c:v>489210</c:v>
                </c:pt>
                <c:pt idx="404">
                  <c:v>546974</c:v>
                </c:pt>
                <c:pt idx="405">
                  <c:v>611429</c:v>
                </c:pt>
                <c:pt idx="406">
                  <c:v>512524</c:v>
                </c:pt>
                <c:pt idx="407">
                  <c:v>541096</c:v>
                </c:pt>
                <c:pt idx="408">
                  <c:v>428286</c:v>
                </c:pt>
                <c:pt idx="409">
                  <c:v>127124</c:v>
                </c:pt>
                <c:pt idx="410">
                  <c:v>143933</c:v>
                </c:pt>
                <c:pt idx="411">
                  <c:v>143106</c:v>
                </c:pt>
                <c:pt idx="412">
                  <c:v>165070</c:v>
                </c:pt>
                <c:pt idx="413">
                  <c:v>140210</c:v>
                </c:pt>
                <c:pt idx="414">
                  <c:v>128720</c:v>
                </c:pt>
                <c:pt idx="415">
                  <c:v>127268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4A-41CF-9F6A-1CBC0A7384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lineChart>
        <c:grouping val="standard"/>
        <c:varyColors val="0"/>
        <c:ser>
          <c:idx val="4"/>
          <c:order val="4"/>
          <c:tx>
            <c:strRef>
              <c:f>Sheet1!$F$1</c:f>
              <c:strCache>
                <c:ptCount val="1"/>
                <c:pt idx="0">
                  <c:v>Orders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Sheet1!$F$2:$F$417</c:f>
              <c:numCache>
                <c:formatCode>General</c:formatCode>
                <c:ptCount val="416"/>
                <c:pt idx="0">
                  <c:v>164226</c:v>
                </c:pt>
                <c:pt idx="1">
                  <c:v>132578</c:v>
                </c:pt>
                <c:pt idx="2">
                  <c:v>136555</c:v>
                </c:pt>
                <c:pt idx="3">
                  <c:v>179472</c:v>
                </c:pt>
                <c:pt idx="4">
                  <c:v>205625</c:v>
                </c:pt>
                <c:pt idx="5">
                  <c:v>192001</c:v>
                </c:pt>
                <c:pt idx="6">
                  <c:v>133006</c:v>
                </c:pt>
                <c:pt idx="7">
                  <c:v>148126</c:v>
                </c:pt>
                <c:pt idx="8">
                  <c:v>148658</c:v>
                </c:pt>
                <c:pt idx="9">
                  <c:v>163496</c:v>
                </c:pt>
                <c:pt idx="10">
                  <c:v>191584</c:v>
                </c:pt>
                <c:pt idx="11">
                  <c:v>213070</c:v>
                </c:pt>
                <c:pt idx="12">
                  <c:v>205936</c:v>
                </c:pt>
                <c:pt idx="13">
                  <c:v>143388</c:v>
                </c:pt>
                <c:pt idx="14">
                  <c:v>146343</c:v>
                </c:pt>
                <c:pt idx="15">
                  <c:v>150448</c:v>
                </c:pt>
                <c:pt idx="16">
                  <c:v>166491</c:v>
                </c:pt>
                <c:pt idx="17">
                  <c:v>196845</c:v>
                </c:pt>
                <c:pt idx="18">
                  <c:v>218363</c:v>
                </c:pt>
                <c:pt idx="19">
                  <c:v>201035</c:v>
                </c:pt>
                <c:pt idx="20">
                  <c:v>142105</c:v>
                </c:pt>
                <c:pt idx="21">
                  <c:v>140479</c:v>
                </c:pt>
                <c:pt idx="22">
                  <c:v>145571</c:v>
                </c:pt>
                <c:pt idx="23">
                  <c:v>148658</c:v>
                </c:pt>
                <c:pt idx="24">
                  <c:v>194407</c:v>
                </c:pt>
                <c:pt idx="25">
                  <c:v>214615</c:v>
                </c:pt>
                <c:pt idx="26">
                  <c:v>201435</c:v>
                </c:pt>
                <c:pt idx="27">
                  <c:v>147173</c:v>
                </c:pt>
                <c:pt idx="28">
                  <c:v>143718</c:v>
                </c:pt>
                <c:pt idx="29">
                  <c:v>151948</c:v>
                </c:pt>
                <c:pt idx="30">
                  <c:v>157407</c:v>
                </c:pt>
                <c:pt idx="31">
                  <c:v>196384</c:v>
                </c:pt>
                <c:pt idx="32">
                  <c:v>220101</c:v>
                </c:pt>
                <c:pt idx="33">
                  <c:v>208294</c:v>
                </c:pt>
                <c:pt idx="34">
                  <c:v>151085</c:v>
                </c:pt>
                <c:pt idx="35">
                  <c:v>151947</c:v>
                </c:pt>
                <c:pt idx="36">
                  <c:v>158147</c:v>
                </c:pt>
                <c:pt idx="37">
                  <c:v>164689</c:v>
                </c:pt>
                <c:pt idx="38">
                  <c:v>214645</c:v>
                </c:pt>
                <c:pt idx="39">
                  <c:v>231986</c:v>
                </c:pt>
                <c:pt idx="40">
                  <c:v>211517</c:v>
                </c:pt>
                <c:pt idx="41">
                  <c:v>160405</c:v>
                </c:pt>
                <c:pt idx="42">
                  <c:v>159127</c:v>
                </c:pt>
                <c:pt idx="43">
                  <c:v>163844</c:v>
                </c:pt>
                <c:pt idx="44">
                  <c:v>176732</c:v>
                </c:pt>
                <c:pt idx="45">
                  <c:v>216861</c:v>
                </c:pt>
                <c:pt idx="46">
                  <c:v>237664</c:v>
                </c:pt>
                <c:pt idx="47">
                  <c:v>226234</c:v>
                </c:pt>
                <c:pt idx="48">
                  <c:v>159652</c:v>
                </c:pt>
                <c:pt idx="49">
                  <c:v>165759</c:v>
                </c:pt>
                <c:pt idx="50">
                  <c:v>169046</c:v>
                </c:pt>
                <c:pt idx="51">
                  <c:v>183820</c:v>
                </c:pt>
                <c:pt idx="52">
                  <c:v>228341</c:v>
                </c:pt>
                <c:pt idx="53">
                  <c:v>243919</c:v>
                </c:pt>
                <c:pt idx="54">
                  <c:v>219318</c:v>
                </c:pt>
                <c:pt idx="55">
                  <c:v>158111</c:v>
                </c:pt>
                <c:pt idx="56">
                  <c:v>158987</c:v>
                </c:pt>
                <c:pt idx="57">
                  <c:v>164670</c:v>
                </c:pt>
                <c:pt idx="58">
                  <c:v>173130</c:v>
                </c:pt>
                <c:pt idx="59">
                  <c:v>220015</c:v>
                </c:pt>
                <c:pt idx="60">
                  <c:v>245102</c:v>
                </c:pt>
                <c:pt idx="61">
                  <c:v>228136</c:v>
                </c:pt>
                <c:pt idx="62">
                  <c:v>156641</c:v>
                </c:pt>
                <c:pt idx="63">
                  <c:v>179349</c:v>
                </c:pt>
                <c:pt idx="64">
                  <c:v>209356</c:v>
                </c:pt>
                <c:pt idx="65">
                  <c:v>166510</c:v>
                </c:pt>
                <c:pt idx="66">
                  <c:v>207104</c:v>
                </c:pt>
                <c:pt idx="67">
                  <c:v>227420</c:v>
                </c:pt>
                <c:pt idx="68">
                  <c:v>214961</c:v>
                </c:pt>
                <c:pt idx="69">
                  <c:v>154509</c:v>
                </c:pt>
                <c:pt idx="70">
                  <c:v>173969</c:v>
                </c:pt>
                <c:pt idx="71">
                  <c:v>176734</c:v>
                </c:pt>
                <c:pt idx="72">
                  <c:v>185191</c:v>
                </c:pt>
                <c:pt idx="73">
                  <c:v>230035</c:v>
                </c:pt>
                <c:pt idx="74">
                  <c:v>243621</c:v>
                </c:pt>
                <c:pt idx="75">
                  <c:v>218858</c:v>
                </c:pt>
                <c:pt idx="76">
                  <c:v>169711</c:v>
                </c:pt>
                <c:pt idx="77">
                  <c:v>170387</c:v>
                </c:pt>
                <c:pt idx="78">
                  <c:v>174773</c:v>
                </c:pt>
                <c:pt idx="79">
                  <c:v>183941</c:v>
                </c:pt>
                <c:pt idx="80">
                  <c:v>222800</c:v>
                </c:pt>
                <c:pt idx="81">
                  <c:v>232997</c:v>
                </c:pt>
                <c:pt idx="82">
                  <c:v>212134</c:v>
                </c:pt>
                <c:pt idx="83">
                  <c:v>160818</c:v>
                </c:pt>
                <c:pt idx="84">
                  <c:v>167259</c:v>
                </c:pt>
                <c:pt idx="85">
                  <c:v>178871</c:v>
                </c:pt>
                <c:pt idx="86">
                  <c:v>183805</c:v>
                </c:pt>
                <c:pt idx="87">
                  <c:v>226971</c:v>
                </c:pt>
                <c:pt idx="88">
                  <c:v>243338</c:v>
                </c:pt>
                <c:pt idx="89">
                  <c:v>227922</c:v>
                </c:pt>
                <c:pt idx="90">
                  <c:v>161386</c:v>
                </c:pt>
                <c:pt idx="91">
                  <c:v>156956</c:v>
                </c:pt>
                <c:pt idx="92">
                  <c:v>164996</c:v>
                </c:pt>
                <c:pt idx="93">
                  <c:v>172448</c:v>
                </c:pt>
                <c:pt idx="94">
                  <c:v>221694</c:v>
                </c:pt>
                <c:pt idx="95">
                  <c:v>247643</c:v>
                </c:pt>
                <c:pt idx="96">
                  <c:v>222164</c:v>
                </c:pt>
                <c:pt idx="97">
                  <c:v>160245</c:v>
                </c:pt>
                <c:pt idx="98">
                  <c:v>165223</c:v>
                </c:pt>
                <c:pt idx="99">
                  <c:v>173663</c:v>
                </c:pt>
                <c:pt idx="100">
                  <c:v>190382</c:v>
                </c:pt>
                <c:pt idx="101">
                  <c:v>234062</c:v>
                </c:pt>
                <c:pt idx="102">
                  <c:v>258532</c:v>
                </c:pt>
                <c:pt idx="103">
                  <c:v>232729</c:v>
                </c:pt>
                <c:pt idx="104">
                  <c:v>167540</c:v>
                </c:pt>
                <c:pt idx="105">
                  <c:v>176263</c:v>
                </c:pt>
                <c:pt idx="106">
                  <c:v>180345</c:v>
                </c:pt>
                <c:pt idx="107">
                  <c:v>185253</c:v>
                </c:pt>
                <c:pt idx="108">
                  <c:v>232837</c:v>
                </c:pt>
                <c:pt idx="109">
                  <c:v>259854</c:v>
                </c:pt>
                <c:pt idx="110">
                  <c:v>233076</c:v>
                </c:pt>
                <c:pt idx="111">
                  <c:v>169503</c:v>
                </c:pt>
                <c:pt idx="112">
                  <c:v>177195</c:v>
                </c:pt>
                <c:pt idx="113">
                  <c:v>182397</c:v>
                </c:pt>
                <c:pt idx="114">
                  <c:v>190514</c:v>
                </c:pt>
                <c:pt idx="115">
                  <c:v>228802</c:v>
                </c:pt>
                <c:pt idx="116">
                  <c:v>260318</c:v>
                </c:pt>
                <c:pt idx="117">
                  <c:v>231490</c:v>
                </c:pt>
                <c:pt idx="118">
                  <c:v>187410</c:v>
                </c:pt>
                <c:pt idx="119">
                  <c:v>201547</c:v>
                </c:pt>
                <c:pt idx="120">
                  <c:v>210077</c:v>
                </c:pt>
                <c:pt idx="121">
                  <c:v>133269</c:v>
                </c:pt>
                <c:pt idx="122">
                  <c:v>128930</c:v>
                </c:pt>
                <c:pt idx="123">
                  <c:v>187228</c:v>
                </c:pt>
                <c:pt idx="124">
                  <c:v>201731</c:v>
                </c:pt>
                <c:pt idx="125">
                  <c:v>192895</c:v>
                </c:pt>
                <c:pt idx="126">
                  <c:v>190774</c:v>
                </c:pt>
                <c:pt idx="127">
                  <c:v>188192</c:v>
                </c:pt>
                <c:pt idx="128">
                  <c:v>187222</c:v>
                </c:pt>
                <c:pt idx="129">
                  <c:v>202423</c:v>
                </c:pt>
                <c:pt idx="130">
                  <c:v>212421</c:v>
                </c:pt>
                <c:pt idx="131">
                  <c:v>208078</c:v>
                </c:pt>
                <c:pt idx="132">
                  <c:v>155645</c:v>
                </c:pt>
                <c:pt idx="133">
                  <c:v>159047</c:v>
                </c:pt>
                <c:pt idx="134">
                  <c:v>181567</c:v>
                </c:pt>
                <c:pt idx="135">
                  <c:v>175913</c:v>
                </c:pt>
                <c:pt idx="136">
                  <c:v>217796</c:v>
                </c:pt>
                <c:pt idx="137">
                  <c:v>237197</c:v>
                </c:pt>
                <c:pt idx="138">
                  <c:v>217233</c:v>
                </c:pt>
                <c:pt idx="139">
                  <c:v>158806</c:v>
                </c:pt>
                <c:pt idx="140">
                  <c:v>162949</c:v>
                </c:pt>
                <c:pt idx="141">
                  <c:v>162668</c:v>
                </c:pt>
                <c:pt idx="142">
                  <c:v>178032</c:v>
                </c:pt>
                <c:pt idx="143">
                  <c:v>220010</c:v>
                </c:pt>
                <c:pt idx="144">
                  <c:v>252021</c:v>
                </c:pt>
                <c:pt idx="145">
                  <c:v>228583</c:v>
                </c:pt>
                <c:pt idx="146">
                  <c:v>166308</c:v>
                </c:pt>
                <c:pt idx="147">
                  <c:v>163595</c:v>
                </c:pt>
                <c:pt idx="148">
                  <c:v>164291</c:v>
                </c:pt>
                <c:pt idx="149">
                  <c:v>177038</c:v>
                </c:pt>
                <c:pt idx="150">
                  <c:v>221351</c:v>
                </c:pt>
                <c:pt idx="151">
                  <c:v>249758</c:v>
                </c:pt>
                <c:pt idx="152">
                  <c:v>227342</c:v>
                </c:pt>
                <c:pt idx="153">
                  <c:v>151759</c:v>
                </c:pt>
                <c:pt idx="154">
                  <c:v>157592</c:v>
                </c:pt>
                <c:pt idx="155">
                  <c:v>169145</c:v>
                </c:pt>
                <c:pt idx="156">
                  <c:v>173215</c:v>
                </c:pt>
                <c:pt idx="157">
                  <c:v>224239</c:v>
                </c:pt>
                <c:pt idx="158">
                  <c:v>254146</c:v>
                </c:pt>
                <c:pt idx="159">
                  <c:v>234577</c:v>
                </c:pt>
                <c:pt idx="160">
                  <c:v>159971</c:v>
                </c:pt>
                <c:pt idx="161">
                  <c:v>168004</c:v>
                </c:pt>
                <c:pt idx="162">
                  <c:v>180962</c:v>
                </c:pt>
                <c:pt idx="163">
                  <c:v>181973</c:v>
                </c:pt>
                <c:pt idx="164">
                  <c:v>220754</c:v>
                </c:pt>
                <c:pt idx="165">
                  <c:v>222442</c:v>
                </c:pt>
                <c:pt idx="166">
                  <c:v>260476</c:v>
                </c:pt>
                <c:pt idx="167">
                  <c:v>160445</c:v>
                </c:pt>
                <c:pt idx="168">
                  <c:v>161560</c:v>
                </c:pt>
                <c:pt idx="169">
                  <c:v>166319</c:v>
                </c:pt>
                <c:pt idx="170">
                  <c:v>173655</c:v>
                </c:pt>
                <c:pt idx="171">
                  <c:v>188524</c:v>
                </c:pt>
                <c:pt idx="172">
                  <c:v>231723</c:v>
                </c:pt>
                <c:pt idx="173">
                  <c:v>232714</c:v>
                </c:pt>
                <c:pt idx="174">
                  <c:v>216324</c:v>
                </c:pt>
                <c:pt idx="175">
                  <c:v>249754</c:v>
                </c:pt>
                <c:pt idx="176">
                  <c:v>158166</c:v>
                </c:pt>
                <c:pt idx="177">
                  <c:v>164633</c:v>
                </c:pt>
                <c:pt idx="178">
                  <c:v>205515</c:v>
                </c:pt>
                <c:pt idx="179">
                  <c:v>229698</c:v>
                </c:pt>
                <c:pt idx="180">
                  <c:v>214011</c:v>
                </c:pt>
                <c:pt idx="181">
                  <c:v>143859</c:v>
                </c:pt>
                <c:pt idx="182">
                  <c:v>148677</c:v>
                </c:pt>
                <c:pt idx="183">
                  <c:v>156715</c:v>
                </c:pt>
                <c:pt idx="184">
                  <c:v>163734</c:v>
                </c:pt>
                <c:pt idx="185">
                  <c:v>210428</c:v>
                </c:pt>
                <c:pt idx="186">
                  <c:v>232843</c:v>
                </c:pt>
                <c:pt idx="187">
                  <c:v>231844</c:v>
                </c:pt>
                <c:pt idx="188">
                  <c:v>280364</c:v>
                </c:pt>
                <c:pt idx="189">
                  <c:v>156809</c:v>
                </c:pt>
                <c:pt idx="190">
                  <c:v>167826</c:v>
                </c:pt>
                <c:pt idx="191">
                  <c:v>172059</c:v>
                </c:pt>
                <c:pt idx="192">
                  <c:v>215238</c:v>
                </c:pt>
                <c:pt idx="193">
                  <c:v>244332</c:v>
                </c:pt>
                <c:pt idx="194">
                  <c:v>223419</c:v>
                </c:pt>
                <c:pt idx="195">
                  <c:v>159513</c:v>
                </c:pt>
                <c:pt idx="196">
                  <c:v>160915</c:v>
                </c:pt>
                <c:pt idx="197">
                  <c:v>163038</c:v>
                </c:pt>
                <c:pt idx="198">
                  <c:v>174309</c:v>
                </c:pt>
                <c:pt idx="199">
                  <c:v>223956</c:v>
                </c:pt>
                <c:pt idx="200">
                  <c:v>261969</c:v>
                </c:pt>
                <c:pt idx="201">
                  <c:v>247801</c:v>
                </c:pt>
                <c:pt idx="202">
                  <c:v>160591</c:v>
                </c:pt>
                <c:pt idx="203">
                  <c:v>162969</c:v>
                </c:pt>
                <c:pt idx="204">
                  <c:v>171878</c:v>
                </c:pt>
                <c:pt idx="205">
                  <c:v>191282</c:v>
                </c:pt>
                <c:pt idx="206">
                  <c:v>231632</c:v>
                </c:pt>
                <c:pt idx="207">
                  <c:v>265474</c:v>
                </c:pt>
                <c:pt idx="208">
                  <c:v>247557</c:v>
                </c:pt>
                <c:pt idx="209">
                  <c:v>160139</c:v>
                </c:pt>
                <c:pt idx="210">
                  <c:v>174476</c:v>
                </c:pt>
                <c:pt idx="211">
                  <c:v>180050</c:v>
                </c:pt>
                <c:pt idx="212">
                  <c:v>194739</c:v>
                </c:pt>
                <c:pt idx="213">
                  <c:v>234789</c:v>
                </c:pt>
                <c:pt idx="214">
                  <c:v>270791</c:v>
                </c:pt>
                <c:pt idx="215">
                  <c:v>255787</c:v>
                </c:pt>
                <c:pt idx="216">
                  <c:v>172127</c:v>
                </c:pt>
                <c:pt idx="217">
                  <c:v>176445</c:v>
                </c:pt>
                <c:pt idx="218">
                  <c:v>189347</c:v>
                </c:pt>
                <c:pt idx="219">
                  <c:v>211430</c:v>
                </c:pt>
                <c:pt idx="220">
                  <c:v>247408</c:v>
                </c:pt>
                <c:pt idx="221">
                  <c:v>277643</c:v>
                </c:pt>
                <c:pt idx="222">
                  <c:v>251884</c:v>
                </c:pt>
                <c:pt idx="223">
                  <c:v>175143</c:v>
                </c:pt>
                <c:pt idx="224">
                  <c:v>172635</c:v>
                </c:pt>
                <c:pt idx="225">
                  <c:v>176931</c:v>
                </c:pt>
                <c:pt idx="226">
                  <c:v>190839</c:v>
                </c:pt>
                <c:pt idx="227">
                  <c:v>229812</c:v>
                </c:pt>
                <c:pt idx="228">
                  <c:v>266607</c:v>
                </c:pt>
                <c:pt idx="229">
                  <c:v>258728</c:v>
                </c:pt>
                <c:pt idx="230">
                  <c:v>172869</c:v>
                </c:pt>
                <c:pt idx="231">
                  <c:v>188896</c:v>
                </c:pt>
                <c:pt idx="232">
                  <c:v>198047</c:v>
                </c:pt>
                <c:pt idx="233">
                  <c:v>192657</c:v>
                </c:pt>
                <c:pt idx="234">
                  <c:v>249765</c:v>
                </c:pt>
                <c:pt idx="235">
                  <c:v>295437</c:v>
                </c:pt>
                <c:pt idx="236">
                  <c:v>274980</c:v>
                </c:pt>
                <c:pt idx="237">
                  <c:v>183624</c:v>
                </c:pt>
                <c:pt idx="238">
                  <c:v>193448</c:v>
                </c:pt>
                <c:pt idx="239">
                  <c:v>195967</c:v>
                </c:pt>
                <c:pt idx="240">
                  <c:v>205212</c:v>
                </c:pt>
                <c:pt idx="241">
                  <c:v>250016</c:v>
                </c:pt>
                <c:pt idx="242">
                  <c:v>250587</c:v>
                </c:pt>
                <c:pt idx="243">
                  <c:v>216429</c:v>
                </c:pt>
                <c:pt idx="244">
                  <c:v>232916</c:v>
                </c:pt>
                <c:pt idx="245">
                  <c:v>218168</c:v>
                </c:pt>
                <c:pt idx="246">
                  <c:v>211344</c:v>
                </c:pt>
                <c:pt idx="247">
                  <c:v>222619</c:v>
                </c:pt>
                <c:pt idx="248">
                  <c:v>228251</c:v>
                </c:pt>
                <c:pt idx="249">
                  <c:v>267933</c:v>
                </c:pt>
                <c:pt idx="250">
                  <c:v>250664</c:v>
                </c:pt>
                <c:pt idx="251">
                  <c:v>225938</c:v>
                </c:pt>
                <c:pt idx="252">
                  <c:v>170809</c:v>
                </c:pt>
                <c:pt idx="253">
                  <c:v>185464</c:v>
                </c:pt>
                <c:pt idx="254">
                  <c:v>192717</c:v>
                </c:pt>
                <c:pt idx="255">
                  <c:v>237992</c:v>
                </c:pt>
                <c:pt idx="256">
                  <c:v>265011</c:v>
                </c:pt>
                <c:pt idx="257">
                  <c:v>242892</c:v>
                </c:pt>
                <c:pt idx="258">
                  <c:v>175478</c:v>
                </c:pt>
                <c:pt idx="259">
                  <c:v>178654</c:v>
                </c:pt>
                <c:pt idx="260">
                  <c:v>186075</c:v>
                </c:pt>
                <c:pt idx="261">
                  <c:v>208316</c:v>
                </c:pt>
                <c:pt idx="262">
                  <c:v>254121</c:v>
                </c:pt>
                <c:pt idx="263">
                  <c:v>266031</c:v>
                </c:pt>
                <c:pt idx="264">
                  <c:v>264236</c:v>
                </c:pt>
                <c:pt idx="265">
                  <c:v>190240</c:v>
                </c:pt>
                <c:pt idx="266">
                  <c:v>199161</c:v>
                </c:pt>
                <c:pt idx="267">
                  <c:v>207928</c:v>
                </c:pt>
                <c:pt idx="268">
                  <c:v>216449</c:v>
                </c:pt>
                <c:pt idx="269">
                  <c:v>249417</c:v>
                </c:pt>
                <c:pt idx="270">
                  <c:v>261110</c:v>
                </c:pt>
                <c:pt idx="271">
                  <c:v>265437</c:v>
                </c:pt>
                <c:pt idx="272">
                  <c:v>200660</c:v>
                </c:pt>
                <c:pt idx="273">
                  <c:v>201056</c:v>
                </c:pt>
                <c:pt idx="274">
                  <c:v>203372</c:v>
                </c:pt>
                <c:pt idx="275">
                  <c:v>211569</c:v>
                </c:pt>
                <c:pt idx="276">
                  <c:v>248541</c:v>
                </c:pt>
                <c:pt idx="277">
                  <c:v>259345</c:v>
                </c:pt>
                <c:pt idx="278">
                  <c:v>263743</c:v>
                </c:pt>
                <c:pt idx="279">
                  <c:v>202633</c:v>
                </c:pt>
                <c:pt idx="280">
                  <c:v>205289</c:v>
                </c:pt>
                <c:pt idx="281">
                  <c:v>212672</c:v>
                </c:pt>
                <c:pt idx="282">
                  <c:v>236569</c:v>
                </c:pt>
                <c:pt idx="283">
                  <c:v>270500</c:v>
                </c:pt>
                <c:pt idx="284">
                  <c:v>273747</c:v>
                </c:pt>
                <c:pt idx="285">
                  <c:v>269362</c:v>
                </c:pt>
                <c:pt idx="286">
                  <c:v>258786</c:v>
                </c:pt>
                <c:pt idx="287">
                  <c:v>227634</c:v>
                </c:pt>
                <c:pt idx="288">
                  <c:v>226018</c:v>
                </c:pt>
                <c:pt idx="289">
                  <c:v>231507</c:v>
                </c:pt>
                <c:pt idx="290">
                  <c:v>265346</c:v>
                </c:pt>
                <c:pt idx="291">
                  <c:v>270402</c:v>
                </c:pt>
                <c:pt idx="292">
                  <c:v>276605</c:v>
                </c:pt>
                <c:pt idx="293">
                  <c:v>228066</c:v>
                </c:pt>
                <c:pt idx="294">
                  <c:v>229828</c:v>
                </c:pt>
                <c:pt idx="295">
                  <c:v>235629</c:v>
                </c:pt>
                <c:pt idx="296">
                  <c:v>239610</c:v>
                </c:pt>
                <c:pt idx="297">
                  <c:v>272112</c:v>
                </c:pt>
                <c:pt idx="298">
                  <c:v>275324</c:v>
                </c:pt>
                <c:pt idx="299">
                  <c:v>281218</c:v>
                </c:pt>
                <c:pt idx="300">
                  <c:v>226857</c:v>
                </c:pt>
                <c:pt idx="301">
                  <c:v>229106</c:v>
                </c:pt>
                <c:pt idx="302">
                  <c:v>231904</c:v>
                </c:pt>
                <c:pt idx="303">
                  <c:v>249657</c:v>
                </c:pt>
                <c:pt idx="304">
                  <c:v>277456</c:v>
                </c:pt>
                <c:pt idx="305">
                  <c:v>284787</c:v>
                </c:pt>
                <c:pt idx="306">
                  <c:v>282833</c:v>
                </c:pt>
                <c:pt idx="307">
                  <c:v>225861</c:v>
                </c:pt>
                <c:pt idx="308">
                  <c:v>221130</c:v>
                </c:pt>
                <c:pt idx="309">
                  <c:v>226147</c:v>
                </c:pt>
                <c:pt idx="310">
                  <c:v>233901</c:v>
                </c:pt>
                <c:pt idx="311">
                  <c:v>265703</c:v>
                </c:pt>
                <c:pt idx="312">
                  <c:v>272929</c:v>
                </c:pt>
                <c:pt idx="313">
                  <c:v>274782</c:v>
                </c:pt>
                <c:pt idx="314">
                  <c:v>223297</c:v>
                </c:pt>
                <c:pt idx="315">
                  <c:v>224514</c:v>
                </c:pt>
                <c:pt idx="316">
                  <c:v>233965</c:v>
                </c:pt>
                <c:pt idx="317">
                  <c:v>244385</c:v>
                </c:pt>
                <c:pt idx="318">
                  <c:v>261994</c:v>
                </c:pt>
                <c:pt idx="319">
                  <c:v>268821</c:v>
                </c:pt>
                <c:pt idx="320">
                  <c:v>273685</c:v>
                </c:pt>
                <c:pt idx="321">
                  <c:v>214048</c:v>
                </c:pt>
                <c:pt idx="322">
                  <c:v>219800</c:v>
                </c:pt>
                <c:pt idx="323">
                  <c:v>224139</c:v>
                </c:pt>
                <c:pt idx="324">
                  <c:v>231028</c:v>
                </c:pt>
                <c:pt idx="325">
                  <c:v>265945</c:v>
                </c:pt>
                <c:pt idx="326">
                  <c:v>265083</c:v>
                </c:pt>
                <c:pt idx="327">
                  <c:v>265562</c:v>
                </c:pt>
                <c:pt idx="328">
                  <c:v>212017</c:v>
                </c:pt>
                <c:pt idx="329">
                  <c:v>214009</c:v>
                </c:pt>
                <c:pt idx="330">
                  <c:v>231940</c:v>
                </c:pt>
                <c:pt idx="331">
                  <c:v>224435</c:v>
                </c:pt>
                <c:pt idx="332">
                  <c:v>259816</c:v>
                </c:pt>
                <c:pt idx="333">
                  <c:v>259329</c:v>
                </c:pt>
                <c:pt idx="334">
                  <c:v>250120</c:v>
                </c:pt>
                <c:pt idx="335">
                  <c:v>211296</c:v>
                </c:pt>
                <c:pt idx="336">
                  <c:v>204829</c:v>
                </c:pt>
                <c:pt idx="337">
                  <c:v>213768</c:v>
                </c:pt>
                <c:pt idx="338">
                  <c:v>218103</c:v>
                </c:pt>
                <c:pt idx="339">
                  <c:v>251547</c:v>
                </c:pt>
                <c:pt idx="340">
                  <c:v>260973</c:v>
                </c:pt>
                <c:pt idx="341">
                  <c:v>246660</c:v>
                </c:pt>
                <c:pt idx="342">
                  <c:v>197559</c:v>
                </c:pt>
                <c:pt idx="343">
                  <c:v>380113</c:v>
                </c:pt>
                <c:pt idx="344">
                  <c:v>226921</c:v>
                </c:pt>
                <c:pt idx="345">
                  <c:v>225731</c:v>
                </c:pt>
                <c:pt idx="346">
                  <c:v>256964</c:v>
                </c:pt>
                <c:pt idx="347">
                  <c:v>265190</c:v>
                </c:pt>
                <c:pt idx="348">
                  <c:v>261418</c:v>
                </c:pt>
                <c:pt idx="349">
                  <c:v>203979</c:v>
                </c:pt>
                <c:pt idx="350">
                  <c:v>201241</c:v>
                </c:pt>
                <c:pt idx="351">
                  <c:v>216838</c:v>
                </c:pt>
                <c:pt idx="352">
                  <c:v>218732</c:v>
                </c:pt>
                <c:pt idx="353">
                  <c:v>237756</c:v>
                </c:pt>
                <c:pt idx="354">
                  <c:v>263327</c:v>
                </c:pt>
                <c:pt idx="355">
                  <c:v>253480</c:v>
                </c:pt>
                <c:pt idx="356">
                  <c:v>204777</c:v>
                </c:pt>
                <c:pt idx="357">
                  <c:v>208169</c:v>
                </c:pt>
                <c:pt idx="358">
                  <c:v>219262</c:v>
                </c:pt>
                <c:pt idx="359">
                  <c:v>227870</c:v>
                </c:pt>
                <c:pt idx="360">
                  <c:v>255808</c:v>
                </c:pt>
                <c:pt idx="361">
                  <c:v>271885</c:v>
                </c:pt>
                <c:pt idx="362">
                  <c:v>265673</c:v>
                </c:pt>
                <c:pt idx="363">
                  <c:v>215806</c:v>
                </c:pt>
                <c:pt idx="364">
                  <c:v>207508</c:v>
                </c:pt>
                <c:pt idx="365">
                  <c:v>254911</c:v>
                </c:pt>
                <c:pt idx="366">
                  <c:v>216997</c:v>
                </c:pt>
                <c:pt idx="367">
                  <c:v>269304</c:v>
                </c:pt>
                <c:pt idx="368">
                  <c:v>289754</c:v>
                </c:pt>
                <c:pt idx="369">
                  <c:v>273747</c:v>
                </c:pt>
                <c:pt idx="370">
                  <c:v>199650</c:v>
                </c:pt>
                <c:pt idx="371">
                  <c:v>207852</c:v>
                </c:pt>
                <c:pt idx="372">
                  <c:v>211803</c:v>
                </c:pt>
                <c:pt idx="373">
                  <c:v>219704</c:v>
                </c:pt>
                <c:pt idx="374">
                  <c:v>275451</c:v>
                </c:pt>
                <c:pt idx="375">
                  <c:v>302453</c:v>
                </c:pt>
                <c:pt idx="376">
                  <c:v>289005</c:v>
                </c:pt>
                <c:pt idx="377">
                  <c:v>207271</c:v>
                </c:pt>
                <c:pt idx="378">
                  <c:v>214764</c:v>
                </c:pt>
                <c:pt idx="379">
                  <c:v>229278</c:v>
                </c:pt>
                <c:pt idx="380">
                  <c:v>229100</c:v>
                </c:pt>
                <c:pt idx="381">
                  <c:v>270771</c:v>
                </c:pt>
                <c:pt idx="382">
                  <c:v>291559</c:v>
                </c:pt>
                <c:pt idx="383">
                  <c:v>280605</c:v>
                </c:pt>
                <c:pt idx="384">
                  <c:v>216629</c:v>
                </c:pt>
                <c:pt idx="385">
                  <c:v>216019</c:v>
                </c:pt>
                <c:pt idx="386">
                  <c:v>220752</c:v>
                </c:pt>
                <c:pt idx="387">
                  <c:v>227753</c:v>
                </c:pt>
                <c:pt idx="388">
                  <c:v>279011</c:v>
                </c:pt>
                <c:pt idx="389">
                  <c:v>300461</c:v>
                </c:pt>
                <c:pt idx="390">
                  <c:v>290772</c:v>
                </c:pt>
                <c:pt idx="391">
                  <c:v>204946</c:v>
                </c:pt>
                <c:pt idx="392">
                  <c:v>206515</c:v>
                </c:pt>
                <c:pt idx="393">
                  <c:v>216164</c:v>
                </c:pt>
                <c:pt idx="394">
                  <c:v>224227</c:v>
                </c:pt>
                <c:pt idx="395">
                  <c:v>263884</c:v>
                </c:pt>
                <c:pt idx="396">
                  <c:v>292811</c:v>
                </c:pt>
                <c:pt idx="397">
                  <c:v>276092</c:v>
                </c:pt>
                <c:pt idx="398">
                  <c:v>200422</c:v>
                </c:pt>
                <c:pt idx="399">
                  <c:v>213797</c:v>
                </c:pt>
                <c:pt idx="400">
                  <c:v>215655</c:v>
                </c:pt>
                <c:pt idx="401">
                  <c:v>221395</c:v>
                </c:pt>
                <c:pt idx="402">
                  <c:v>277815</c:v>
                </c:pt>
                <c:pt idx="403">
                  <c:v>311101</c:v>
                </c:pt>
                <c:pt idx="404">
                  <c:v>293896</c:v>
                </c:pt>
                <c:pt idx="405">
                  <c:v>205681</c:v>
                </c:pt>
                <c:pt idx="406">
                  <c:v>217839</c:v>
                </c:pt>
                <c:pt idx="407">
                  <c:v>226614</c:v>
                </c:pt>
                <c:pt idx="408">
                  <c:v>236848</c:v>
                </c:pt>
                <c:pt idx="409">
                  <c:v>285171</c:v>
                </c:pt>
                <c:pt idx="410">
                  <c:v>316578</c:v>
                </c:pt>
                <c:pt idx="411">
                  <c:v>294938</c:v>
                </c:pt>
                <c:pt idx="412">
                  <c:v>214013</c:v>
                </c:pt>
                <c:pt idx="413">
                  <c:v>220218</c:v>
                </c:pt>
                <c:pt idx="414">
                  <c:v>237645</c:v>
                </c:pt>
                <c:pt idx="415">
                  <c:v>236310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F4A-41CF-9F6A-1CBC0A7384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42167024"/>
        <c:axId val="1642164944"/>
      </c:lineChart>
      <c:dateAx>
        <c:axId val="-955199408"/>
        <c:scaling>
          <c:orientation val="minMax"/>
        </c:scaling>
        <c:delete val="0"/>
        <c:axPos val="b"/>
        <c:numFmt formatCode="dd/mm/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Offset val="100"/>
        <c:baseTimeUnit val="days"/>
        <c:majorUnit val="10"/>
        <c:minorUnit val="10"/>
      </c:dateAx>
      <c:valAx>
        <c:axId val="-9551928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Impressions(‘000)</a:t>
                </a:r>
                <a:endParaRPr lang="en-IN" b="1"/>
              </a:p>
            </c:rich>
          </c:tx>
          <c:layout>
            <c:manualLayout>
              <c:xMode val="edge"/>
              <c:yMode val="edge"/>
              <c:x val="1.1083693594600373E-2"/>
              <c:y val="0.290108067639086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  <c:dispUnits>
          <c:builtInUnit val="thousands"/>
        </c:dispUnits>
      </c:valAx>
      <c:valAx>
        <c:axId val="164216494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Orders (‘000)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2167024"/>
        <c:crosses val="max"/>
        <c:crossBetween val="between"/>
        <c:dispUnits>
          <c:builtInUnit val="thousands"/>
        </c:dispUnits>
      </c:valAx>
      <c:dateAx>
        <c:axId val="164216702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642164944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7386713250247694"/>
          <c:y val="0.88900230551836978"/>
          <c:w val="0.49559802541238634"/>
          <c:h val="9.68299122415588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253173517072476E-2"/>
          <c:y val="0.1110100897260959"/>
          <c:w val="0.87327349976258983"/>
          <c:h val="0.5645777559055118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ln w="28575" cap="rnd" cmpd="sng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Sheet1!$B$2:$B$417</c:f>
              <c:numCache>
                <c:formatCode>General</c:formatCode>
                <c:ptCount val="4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68026</c:v>
                </c:pt>
                <c:pt idx="18">
                  <c:v>254775</c:v>
                </c:pt>
                <c:pt idx="19">
                  <c:v>282581</c:v>
                </c:pt>
                <c:pt idx="20">
                  <c:v>286570</c:v>
                </c:pt>
                <c:pt idx="21">
                  <c:v>253170</c:v>
                </c:pt>
                <c:pt idx="22">
                  <c:v>224023</c:v>
                </c:pt>
                <c:pt idx="23">
                  <c:v>115194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36003</c:v>
                </c:pt>
                <c:pt idx="32">
                  <c:v>185348</c:v>
                </c:pt>
                <c:pt idx="33">
                  <c:v>183013</c:v>
                </c:pt>
                <c:pt idx="34">
                  <c:v>0</c:v>
                </c:pt>
                <c:pt idx="35">
                  <c:v>0</c:v>
                </c:pt>
                <c:pt idx="36">
                  <c:v>62081</c:v>
                </c:pt>
                <c:pt idx="37">
                  <c:v>149715</c:v>
                </c:pt>
                <c:pt idx="38">
                  <c:v>147038</c:v>
                </c:pt>
                <c:pt idx="39">
                  <c:v>140687</c:v>
                </c:pt>
                <c:pt idx="40">
                  <c:v>151524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22214</c:v>
                </c:pt>
                <c:pt idx="45">
                  <c:v>50245</c:v>
                </c:pt>
                <c:pt idx="46">
                  <c:v>48104</c:v>
                </c:pt>
                <c:pt idx="47">
                  <c:v>59868</c:v>
                </c:pt>
                <c:pt idx="48">
                  <c:v>49915</c:v>
                </c:pt>
                <c:pt idx="49">
                  <c:v>54190</c:v>
                </c:pt>
                <c:pt idx="50">
                  <c:v>48243</c:v>
                </c:pt>
                <c:pt idx="51">
                  <c:v>46408</c:v>
                </c:pt>
                <c:pt idx="52">
                  <c:v>50424</c:v>
                </c:pt>
                <c:pt idx="53">
                  <c:v>96448</c:v>
                </c:pt>
                <c:pt idx="54">
                  <c:v>93872</c:v>
                </c:pt>
                <c:pt idx="55">
                  <c:v>92369</c:v>
                </c:pt>
                <c:pt idx="56">
                  <c:v>113052</c:v>
                </c:pt>
                <c:pt idx="57">
                  <c:v>96549</c:v>
                </c:pt>
                <c:pt idx="58">
                  <c:v>121592</c:v>
                </c:pt>
                <c:pt idx="59">
                  <c:v>181492</c:v>
                </c:pt>
                <c:pt idx="60">
                  <c:v>297948</c:v>
                </c:pt>
                <c:pt idx="61">
                  <c:v>373286</c:v>
                </c:pt>
                <c:pt idx="62">
                  <c:v>338922</c:v>
                </c:pt>
                <c:pt idx="63">
                  <c:v>266382</c:v>
                </c:pt>
                <c:pt idx="64">
                  <c:v>265355</c:v>
                </c:pt>
                <c:pt idx="65">
                  <c:v>283267</c:v>
                </c:pt>
                <c:pt idx="66">
                  <c:v>295936</c:v>
                </c:pt>
                <c:pt idx="67">
                  <c:v>265042</c:v>
                </c:pt>
                <c:pt idx="68">
                  <c:v>262496</c:v>
                </c:pt>
                <c:pt idx="69">
                  <c:v>217442</c:v>
                </c:pt>
                <c:pt idx="70">
                  <c:v>191784</c:v>
                </c:pt>
                <c:pt idx="71">
                  <c:v>150235</c:v>
                </c:pt>
                <c:pt idx="72">
                  <c:v>130716</c:v>
                </c:pt>
                <c:pt idx="73">
                  <c:v>169911</c:v>
                </c:pt>
                <c:pt idx="74">
                  <c:v>146065</c:v>
                </c:pt>
                <c:pt idx="75">
                  <c:v>167599</c:v>
                </c:pt>
                <c:pt idx="76">
                  <c:v>180696</c:v>
                </c:pt>
                <c:pt idx="77">
                  <c:v>177957</c:v>
                </c:pt>
                <c:pt idx="78">
                  <c:v>184127</c:v>
                </c:pt>
                <c:pt idx="79">
                  <c:v>174683</c:v>
                </c:pt>
                <c:pt idx="80">
                  <c:v>142416</c:v>
                </c:pt>
                <c:pt idx="81">
                  <c:v>86546</c:v>
                </c:pt>
                <c:pt idx="82">
                  <c:v>92288</c:v>
                </c:pt>
                <c:pt idx="83">
                  <c:v>93419</c:v>
                </c:pt>
                <c:pt idx="84">
                  <c:v>76617</c:v>
                </c:pt>
                <c:pt idx="85">
                  <c:v>77918</c:v>
                </c:pt>
                <c:pt idx="86">
                  <c:v>85686</c:v>
                </c:pt>
                <c:pt idx="87">
                  <c:v>101529</c:v>
                </c:pt>
                <c:pt idx="88">
                  <c:v>93630</c:v>
                </c:pt>
                <c:pt idx="89">
                  <c:v>95776</c:v>
                </c:pt>
                <c:pt idx="90">
                  <c:v>109072</c:v>
                </c:pt>
                <c:pt idx="91">
                  <c:v>44960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87645</c:v>
                </c:pt>
                <c:pt idx="109">
                  <c:v>152548</c:v>
                </c:pt>
                <c:pt idx="110">
                  <c:v>168629</c:v>
                </c:pt>
                <c:pt idx="111">
                  <c:v>216484</c:v>
                </c:pt>
                <c:pt idx="112">
                  <c:v>178492</c:v>
                </c:pt>
                <c:pt idx="113">
                  <c:v>180287</c:v>
                </c:pt>
                <c:pt idx="114">
                  <c:v>183032</c:v>
                </c:pt>
                <c:pt idx="115">
                  <c:v>177234</c:v>
                </c:pt>
                <c:pt idx="116">
                  <c:v>192387</c:v>
                </c:pt>
                <c:pt idx="117">
                  <c:v>191339</c:v>
                </c:pt>
                <c:pt idx="118">
                  <c:v>213217</c:v>
                </c:pt>
                <c:pt idx="119">
                  <c:v>216223</c:v>
                </c:pt>
                <c:pt idx="120">
                  <c:v>202757</c:v>
                </c:pt>
                <c:pt idx="121">
                  <c:v>94432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96566</c:v>
                </c:pt>
                <c:pt idx="157">
                  <c:v>222337</c:v>
                </c:pt>
                <c:pt idx="158">
                  <c:v>167713</c:v>
                </c:pt>
                <c:pt idx="159">
                  <c:v>202161</c:v>
                </c:pt>
                <c:pt idx="160">
                  <c:v>187617</c:v>
                </c:pt>
                <c:pt idx="161">
                  <c:v>192005</c:v>
                </c:pt>
                <c:pt idx="162">
                  <c:v>156287</c:v>
                </c:pt>
                <c:pt idx="163">
                  <c:v>125953</c:v>
                </c:pt>
                <c:pt idx="164">
                  <c:v>107263</c:v>
                </c:pt>
                <c:pt idx="165">
                  <c:v>115063</c:v>
                </c:pt>
                <c:pt idx="166">
                  <c:v>111061</c:v>
                </c:pt>
                <c:pt idx="167">
                  <c:v>169276</c:v>
                </c:pt>
                <c:pt idx="168">
                  <c:v>152593</c:v>
                </c:pt>
                <c:pt idx="169">
                  <c:v>106521</c:v>
                </c:pt>
                <c:pt idx="170">
                  <c:v>76664</c:v>
                </c:pt>
                <c:pt idx="171">
                  <c:v>29139</c:v>
                </c:pt>
                <c:pt idx="172">
                  <c:v>21930</c:v>
                </c:pt>
                <c:pt idx="173">
                  <c:v>25920</c:v>
                </c:pt>
                <c:pt idx="174">
                  <c:v>26790</c:v>
                </c:pt>
                <c:pt idx="175">
                  <c:v>31906</c:v>
                </c:pt>
                <c:pt idx="176">
                  <c:v>15088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20463</c:v>
                </c:pt>
                <c:pt idx="193">
                  <c:v>54928</c:v>
                </c:pt>
                <c:pt idx="194">
                  <c:v>56062</c:v>
                </c:pt>
                <c:pt idx="195">
                  <c:v>59786</c:v>
                </c:pt>
                <c:pt idx="196">
                  <c:v>80463</c:v>
                </c:pt>
                <c:pt idx="197">
                  <c:v>75864</c:v>
                </c:pt>
                <c:pt idx="198">
                  <c:v>69629</c:v>
                </c:pt>
                <c:pt idx="199">
                  <c:v>65540</c:v>
                </c:pt>
                <c:pt idx="200">
                  <c:v>76806</c:v>
                </c:pt>
                <c:pt idx="201">
                  <c:v>84635</c:v>
                </c:pt>
                <c:pt idx="202">
                  <c:v>119122</c:v>
                </c:pt>
                <c:pt idx="203">
                  <c:v>99650</c:v>
                </c:pt>
                <c:pt idx="204">
                  <c:v>115482</c:v>
                </c:pt>
                <c:pt idx="205">
                  <c:v>129023</c:v>
                </c:pt>
                <c:pt idx="206">
                  <c:v>250834</c:v>
                </c:pt>
                <c:pt idx="207">
                  <c:v>308685</c:v>
                </c:pt>
                <c:pt idx="208">
                  <c:v>304518</c:v>
                </c:pt>
                <c:pt idx="209">
                  <c:v>258004</c:v>
                </c:pt>
                <c:pt idx="210">
                  <c:v>271070</c:v>
                </c:pt>
                <c:pt idx="211">
                  <c:v>380124</c:v>
                </c:pt>
                <c:pt idx="212">
                  <c:v>372538</c:v>
                </c:pt>
                <c:pt idx="213">
                  <c:v>302690</c:v>
                </c:pt>
                <c:pt idx="214">
                  <c:v>304603</c:v>
                </c:pt>
                <c:pt idx="215">
                  <c:v>282255</c:v>
                </c:pt>
                <c:pt idx="216">
                  <c:v>162821</c:v>
                </c:pt>
                <c:pt idx="217">
                  <c:v>126284</c:v>
                </c:pt>
                <c:pt idx="218">
                  <c:v>115439</c:v>
                </c:pt>
                <c:pt idx="219">
                  <c:v>110946</c:v>
                </c:pt>
                <c:pt idx="220">
                  <c:v>102349</c:v>
                </c:pt>
                <c:pt idx="221">
                  <c:v>94543</c:v>
                </c:pt>
                <c:pt idx="222">
                  <c:v>121290</c:v>
                </c:pt>
                <c:pt idx="223">
                  <c:v>29546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21145</c:v>
                </c:pt>
                <c:pt idx="263">
                  <c:v>150595</c:v>
                </c:pt>
                <c:pt idx="264">
                  <c:v>161767</c:v>
                </c:pt>
                <c:pt idx="265">
                  <c:v>104521</c:v>
                </c:pt>
                <c:pt idx="266">
                  <c:v>62577</c:v>
                </c:pt>
                <c:pt idx="267">
                  <c:v>84937</c:v>
                </c:pt>
                <c:pt idx="268">
                  <c:v>106296</c:v>
                </c:pt>
                <c:pt idx="269">
                  <c:v>129079</c:v>
                </c:pt>
                <c:pt idx="270">
                  <c:v>155366</c:v>
                </c:pt>
                <c:pt idx="271">
                  <c:v>165292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9727</c:v>
                </c:pt>
                <c:pt idx="285">
                  <c:v>81524</c:v>
                </c:pt>
                <c:pt idx="286">
                  <c:v>85300</c:v>
                </c:pt>
                <c:pt idx="287">
                  <c:v>80298</c:v>
                </c:pt>
                <c:pt idx="288">
                  <c:v>77378</c:v>
                </c:pt>
                <c:pt idx="289">
                  <c:v>53170</c:v>
                </c:pt>
                <c:pt idx="290">
                  <c:v>53359</c:v>
                </c:pt>
                <c:pt idx="291">
                  <c:v>66522</c:v>
                </c:pt>
                <c:pt idx="292">
                  <c:v>74105</c:v>
                </c:pt>
                <c:pt idx="293">
                  <c:v>69364</c:v>
                </c:pt>
                <c:pt idx="294">
                  <c:v>47524</c:v>
                </c:pt>
                <c:pt idx="295">
                  <c:v>114734</c:v>
                </c:pt>
                <c:pt idx="296">
                  <c:v>138608</c:v>
                </c:pt>
                <c:pt idx="297">
                  <c:v>133358</c:v>
                </c:pt>
                <c:pt idx="298">
                  <c:v>173464</c:v>
                </c:pt>
                <c:pt idx="299">
                  <c:v>174207</c:v>
                </c:pt>
                <c:pt idx="300">
                  <c:v>148164</c:v>
                </c:pt>
                <c:pt idx="301">
                  <c:v>140446</c:v>
                </c:pt>
                <c:pt idx="302">
                  <c:v>121033</c:v>
                </c:pt>
                <c:pt idx="303">
                  <c:v>0</c:v>
                </c:pt>
                <c:pt idx="304">
                  <c:v>0</c:v>
                </c:pt>
                <c:pt idx="305">
                  <c:v>29263</c:v>
                </c:pt>
                <c:pt idx="306">
                  <c:v>26274</c:v>
                </c:pt>
                <c:pt idx="307">
                  <c:v>19019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4281</c:v>
                </c:pt>
                <c:pt idx="323">
                  <c:v>9353</c:v>
                </c:pt>
                <c:pt idx="324">
                  <c:v>9621</c:v>
                </c:pt>
                <c:pt idx="325">
                  <c:v>10007</c:v>
                </c:pt>
                <c:pt idx="326">
                  <c:v>8863</c:v>
                </c:pt>
                <c:pt idx="327">
                  <c:v>10306</c:v>
                </c:pt>
                <c:pt idx="328">
                  <c:v>9397</c:v>
                </c:pt>
                <c:pt idx="329">
                  <c:v>8036</c:v>
                </c:pt>
                <c:pt idx="330">
                  <c:v>7745</c:v>
                </c:pt>
                <c:pt idx="331">
                  <c:v>3232</c:v>
                </c:pt>
                <c:pt idx="332">
                  <c:v>6161</c:v>
                </c:pt>
                <c:pt idx="333">
                  <c:v>12511</c:v>
                </c:pt>
                <c:pt idx="334">
                  <c:v>13017</c:v>
                </c:pt>
                <c:pt idx="335">
                  <c:v>12293</c:v>
                </c:pt>
                <c:pt idx="336">
                  <c:v>11418</c:v>
                </c:pt>
                <c:pt idx="337">
                  <c:v>9818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142023</c:v>
                </c:pt>
                <c:pt idx="367">
                  <c:v>105011</c:v>
                </c:pt>
                <c:pt idx="368">
                  <c:v>80249</c:v>
                </c:pt>
                <c:pt idx="369">
                  <c:v>90780</c:v>
                </c:pt>
                <c:pt idx="370">
                  <c:v>50965</c:v>
                </c:pt>
                <c:pt idx="371">
                  <c:v>60939</c:v>
                </c:pt>
                <c:pt idx="372">
                  <c:v>97837</c:v>
                </c:pt>
                <c:pt idx="373">
                  <c:v>181247</c:v>
                </c:pt>
                <c:pt idx="374">
                  <c:v>176822</c:v>
                </c:pt>
                <c:pt idx="375">
                  <c:v>185528</c:v>
                </c:pt>
                <c:pt idx="376">
                  <c:v>196562</c:v>
                </c:pt>
                <c:pt idx="377">
                  <c:v>157534</c:v>
                </c:pt>
                <c:pt idx="378">
                  <c:v>156368</c:v>
                </c:pt>
                <c:pt idx="379">
                  <c:v>143466</c:v>
                </c:pt>
                <c:pt idx="380">
                  <c:v>114589</c:v>
                </c:pt>
                <c:pt idx="381">
                  <c:v>144043</c:v>
                </c:pt>
                <c:pt idx="382">
                  <c:v>184134</c:v>
                </c:pt>
                <c:pt idx="383">
                  <c:v>178237</c:v>
                </c:pt>
                <c:pt idx="384">
                  <c:v>156111</c:v>
                </c:pt>
                <c:pt idx="385">
                  <c:v>170883</c:v>
                </c:pt>
                <c:pt idx="386">
                  <c:v>120277</c:v>
                </c:pt>
                <c:pt idx="387">
                  <c:v>97032</c:v>
                </c:pt>
                <c:pt idx="388">
                  <c:v>105330</c:v>
                </c:pt>
                <c:pt idx="389">
                  <c:v>138578</c:v>
                </c:pt>
                <c:pt idx="390">
                  <c:v>157789</c:v>
                </c:pt>
                <c:pt idx="391">
                  <c:v>134453</c:v>
                </c:pt>
                <c:pt idx="392">
                  <c:v>123981</c:v>
                </c:pt>
                <c:pt idx="393">
                  <c:v>83467</c:v>
                </c:pt>
                <c:pt idx="394">
                  <c:v>130998</c:v>
                </c:pt>
                <c:pt idx="395">
                  <c:v>119198</c:v>
                </c:pt>
                <c:pt idx="396">
                  <c:v>410620</c:v>
                </c:pt>
                <c:pt idx="397">
                  <c:v>407658</c:v>
                </c:pt>
                <c:pt idx="398">
                  <c:v>275612</c:v>
                </c:pt>
                <c:pt idx="399">
                  <c:v>319805</c:v>
                </c:pt>
                <c:pt idx="400">
                  <c:v>245060</c:v>
                </c:pt>
                <c:pt idx="401">
                  <c:v>251036</c:v>
                </c:pt>
                <c:pt idx="402">
                  <c:v>195714</c:v>
                </c:pt>
                <c:pt idx="403">
                  <c:v>286758</c:v>
                </c:pt>
                <c:pt idx="404">
                  <c:v>306462</c:v>
                </c:pt>
                <c:pt idx="405">
                  <c:v>358079</c:v>
                </c:pt>
                <c:pt idx="406">
                  <c:v>338498</c:v>
                </c:pt>
                <c:pt idx="407">
                  <c:v>417454</c:v>
                </c:pt>
                <c:pt idx="408">
                  <c:v>485210</c:v>
                </c:pt>
                <c:pt idx="409">
                  <c:v>507193</c:v>
                </c:pt>
                <c:pt idx="410">
                  <c:v>474496</c:v>
                </c:pt>
                <c:pt idx="411">
                  <c:v>515704</c:v>
                </c:pt>
                <c:pt idx="412">
                  <c:v>521359</c:v>
                </c:pt>
                <c:pt idx="413">
                  <c:v>453133</c:v>
                </c:pt>
                <c:pt idx="414">
                  <c:v>358402</c:v>
                </c:pt>
                <c:pt idx="415">
                  <c:v>288671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D4C9-4A0C-8390-B28595A516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RTE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Sheet1!$C$2:$C$417</c:f>
              <c:numCache>
                <c:formatCode>General</c:formatCode>
                <c:ptCount val="416"/>
                <c:pt idx="0">
                  <c:v>721030</c:v>
                </c:pt>
                <c:pt idx="1">
                  <c:v>729168</c:v>
                </c:pt>
                <c:pt idx="2">
                  <c:v>616588</c:v>
                </c:pt>
                <c:pt idx="3">
                  <c:v>616846</c:v>
                </c:pt>
                <c:pt idx="4">
                  <c:v>1170991</c:v>
                </c:pt>
                <c:pt idx="5">
                  <c:v>1165583</c:v>
                </c:pt>
                <c:pt idx="6">
                  <c:v>515805</c:v>
                </c:pt>
                <c:pt idx="7">
                  <c:v>380354</c:v>
                </c:pt>
                <c:pt idx="8">
                  <c:v>465352</c:v>
                </c:pt>
                <c:pt idx="9">
                  <c:v>516095</c:v>
                </c:pt>
                <c:pt idx="10">
                  <c:v>886485</c:v>
                </c:pt>
                <c:pt idx="11">
                  <c:v>976492</c:v>
                </c:pt>
                <c:pt idx="12">
                  <c:v>993657</c:v>
                </c:pt>
                <c:pt idx="13">
                  <c:v>805225</c:v>
                </c:pt>
                <c:pt idx="14">
                  <c:v>687578</c:v>
                </c:pt>
                <c:pt idx="15">
                  <c:v>632876</c:v>
                </c:pt>
                <c:pt idx="16">
                  <c:v>617351</c:v>
                </c:pt>
                <c:pt idx="17">
                  <c:v>712442</c:v>
                </c:pt>
                <c:pt idx="18">
                  <c:v>924783</c:v>
                </c:pt>
                <c:pt idx="19">
                  <c:v>963024</c:v>
                </c:pt>
                <c:pt idx="20">
                  <c:v>748557</c:v>
                </c:pt>
                <c:pt idx="21">
                  <c:v>724169</c:v>
                </c:pt>
                <c:pt idx="22">
                  <c:v>704880</c:v>
                </c:pt>
                <c:pt idx="23">
                  <c:v>562902</c:v>
                </c:pt>
                <c:pt idx="24">
                  <c:v>627060</c:v>
                </c:pt>
                <c:pt idx="25">
                  <c:v>831443</c:v>
                </c:pt>
                <c:pt idx="26">
                  <c:v>890747</c:v>
                </c:pt>
                <c:pt idx="27">
                  <c:v>649943</c:v>
                </c:pt>
                <c:pt idx="28">
                  <c:v>645495</c:v>
                </c:pt>
                <c:pt idx="29">
                  <c:v>608801</c:v>
                </c:pt>
                <c:pt idx="30">
                  <c:v>370378</c:v>
                </c:pt>
                <c:pt idx="31">
                  <c:v>898215</c:v>
                </c:pt>
                <c:pt idx="32">
                  <c:v>1951277</c:v>
                </c:pt>
                <c:pt idx="33">
                  <c:v>1816477</c:v>
                </c:pt>
                <c:pt idx="34">
                  <c:v>1267592</c:v>
                </c:pt>
                <c:pt idx="35">
                  <c:v>1018691</c:v>
                </c:pt>
                <c:pt idx="36">
                  <c:v>888094</c:v>
                </c:pt>
                <c:pt idx="37">
                  <c:v>797491</c:v>
                </c:pt>
                <c:pt idx="38">
                  <c:v>777860</c:v>
                </c:pt>
                <c:pt idx="39">
                  <c:v>904009</c:v>
                </c:pt>
                <c:pt idx="40">
                  <c:v>963073</c:v>
                </c:pt>
                <c:pt idx="41">
                  <c:v>1055333</c:v>
                </c:pt>
                <c:pt idx="42">
                  <c:v>1674434</c:v>
                </c:pt>
                <c:pt idx="43">
                  <c:v>1343008</c:v>
                </c:pt>
                <c:pt idx="44">
                  <c:v>1326520</c:v>
                </c:pt>
                <c:pt idx="45">
                  <c:v>1164752</c:v>
                </c:pt>
                <c:pt idx="46">
                  <c:v>1231460</c:v>
                </c:pt>
                <c:pt idx="47">
                  <c:v>1382124</c:v>
                </c:pt>
                <c:pt idx="48">
                  <c:v>1055648</c:v>
                </c:pt>
                <c:pt idx="49">
                  <c:v>969715</c:v>
                </c:pt>
                <c:pt idx="50">
                  <c:v>999686</c:v>
                </c:pt>
                <c:pt idx="51">
                  <c:v>909832</c:v>
                </c:pt>
                <c:pt idx="52">
                  <c:v>1059120</c:v>
                </c:pt>
                <c:pt idx="53">
                  <c:v>1582816</c:v>
                </c:pt>
                <c:pt idx="54">
                  <c:v>1330596</c:v>
                </c:pt>
                <c:pt idx="55">
                  <c:v>1106802</c:v>
                </c:pt>
                <c:pt idx="56">
                  <c:v>887040</c:v>
                </c:pt>
                <c:pt idx="57">
                  <c:v>792803</c:v>
                </c:pt>
                <c:pt idx="58">
                  <c:v>958039</c:v>
                </c:pt>
                <c:pt idx="59">
                  <c:v>891296</c:v>
                </c:pt>
                <c:pt idx="60">
                  <c:v>1103905</c:v>
                </c:pt>
                <c:pt idx="61">
                  <c:v>1185920</c:v>
                </c:pt>
                <c:pt idx="62">
                  <c:v>1274417</c:v>
                </c:pt>
                <c:pt idx="63">
                  <c:v>1097502</c:v>
                </c:pt>
                <c:pt idx="64">
                  <c:v>1486417</c:v>
                </c:pt>
                <c:pt idx="65">
                  <c:v>1453502</c:v>
                </c:pt>
                <c:pt idx="66">
                  <c:v>1702641</c:v>
                </c:pt>
                <c:pt idx="67">
                  <c:v>1784662</c:v>
                </c:pt>
                <c:pt idx="68">
                  <c:v>1821474</c:v>
                </c:pt>
                <c:pt idx="69">
                  <c:v>1132324</c:v>
                </c:pt>
                <c:pt idx="70">
                  <c:v>1193194</c:v>
                </c:pt>
                <c:pt idx="71">
                  <c:v>892445</c:v>
                </c:pt>
                <c:pt idx="72">
                  <c:v>705290</c:v>
                </c:pt>
                <c:pt idx="73">
                  <c:v>1067826</c:v>
                </c:pt>
                <c:pt idx="74">
                  <c:v>1004459</c:v>
                </c:pt>
                <c:pt idx="75">
                  <c:v>1199967</c:v>
                </c:pt>
                <c:pt idx="76">
                  <c:v>367187</c:v>
                </c:pt>
                <c:pt idx="77">
                  <c:v>565470</c:v>
                </c:pt>
                <c:pt idx="78">
                  <c:v>521230</c:v>
                </c:pt>
                <c:pt idx="79">
                  <c:v>516843</c:v>
                </c:pt>
                <c:pt idx="80">
                  <c:v>1720898</c:v>
                </c:pt>
                <c:pt idx="81">
                  <c:v>2674075</c:v>
                </c:pt>
                <c:pt idx="82">
                  <c:v>2795106</c:v>
                </c:pt>
                <c:pt idx="83">
                  <c:v>3157154</c:v>
                </c:pt>
                <c:pt idx="84">
                  <c:v>2682024</c:v>
                </c:pt>
                <c:pt idx="85">
                  <c:v>2651815</c:v>
                </c:pt>
                <c:pt idx="86">
                  <c:v>2693127</c:v>
                </c:pt>
                <c:pt idx="87">
                  <c:v>3440665</c:v>
                </c:pt>
                <c:pt idx="88">
                  <c:v>3086496</c:v>
                </c:pt>
                <c:pt idx="89">
                  <c:v>3264185</c:v>
                </c:pt>
                <c:pt idx="90">
                  <c:v>3552818</c:v>
                </c:pt>
                <c:pt idx="91">
                  <c:v>3111304</c:v>
                </c:pt>
                <c:pt idx="92">
                  <c:v>2921062</c:v>
                </c:pt>
                <c:pt idx="93">
                  <c:v>2555057</c:v>
                </c:pt>
                <c:pt idx="94">
                  <c:v>2171118</c:v>
                </c:pt>
                <c:pt idx="95">
                  <c:v>2808789</c:v>
                </c:pt>
                <c:pt idx="96">
                  <c:v>3120998</c:v>
                </c:pt>
                <c:pt idx="97">
                  <c:v>3353375</c:v>
                </c:pt>
                <c:pt idx="98">
                  <c:v>3360064</c:v>
                </c:pt>
                <c:pt idx="99">
                  <c:v>3256674</c:v>
                </c:pt>
                <c:pt idx="100">
                  <c:v>2878223</c:v>
                </c:pt>
                <c:pt idx="101">
                  <c:v>3230807</c:v>
                </c:pt>
                <c:pt idx="102">
                  <c:v>3374493</c:v>
                </c:pt>
                <c:pt idx="103">
                  <c:v>3019679</c:v>
                </c:pt>
                <c:pt idx="104">
                  <c:v>2183900</c:v>
                </c:pt>
                <c:pt idx="105">
                  <c:v>2827717</c:v>
                </c:pt>
                <c:pt idx="106">
                  <c:v>2306432</c:v>
                </c:pt>
                <c:pt idx="107">
                  <c:v>823263</c:v>
                </c:pt>
                <c:pt idx="108">
                  <c:v>1836518</c:v>
                </c:pt>
                <c:pt idx="109">
                  <c:v>2228911</c:v>
                </c:pt>
                <c:pt idx="110">
                  <c:v>1942462</c:v>
                </c:pt>
                <c:pt idx="111">
                  <c:v>1403666</c:v>
                </c:pt>
                <c:pt idx="112">
                  <c:v>1437237</c:v>
                </c:pt>
                <c:pt idx="113">
                  <c:v>1651957</c:v>
                </c:pt>
                <c:pt idx="114">
                  <c:v>1556543</c:v>
                </c:pt>
                <c:pt idx="115">
                  <c:v>1549341</c:v>
                </c:pt>
                <c:pt idx="116">
                  <c:v>1724753</c:v>
                </c:pt>
                <c:pt idx="117">
                  <c:v>1719563</c:v>
                </c:pt>
                <c:pt idx="118">
                  <c:v>1685735</c:v>
                </c:pt>
                <c:pt idx="119">
                  <c:v>1399999</c:v>
                </c:pt>
                <c:pt idx="120">
                  <c:v>1332981</c:v>
                </c:pt>
                <c:pt idx="121">
                  <c:v>1034921</c:v>
                </c:pt>
                <c:pt idx="122">
                  <c:v>1878470</c:v>
                </c:pt>
                <c:pt idx="123">
                  <c:v>3999893</c:v>
                </c:pt>
                <c:pt idx="124">
                  <c:v>5037230</c:v>
                </c:pt>
                <c:pt idx="125">
                  <c:v>4809795</c:v>
                </c:pt>
                <c:pt idx="126">
                  <c:v>4699535</c:v>
                </c:pt>
                <c:pt idx="127">
                  <c:v>3961137</c:v>
                </c:pt>
                <c:pt idx="128">
                  <c:v>3177014</c:v>
                </c:pt>
                <c:pt idx="129">
                  <c:v>3026919</c:v>
                </c:pt>
                <c:pt idx="130">
                  <c:v>3059237</c:v>
                </c:pt>
                <c:pt idx="131">
                  <c:v>3180548</c:v>
                </c:pt>
                <c:pt idx="132">
                  <c:v>1831024</c:v>
                </c:pt>
                <c:pt idx="133">
                  <c:v>1463322</c:v>
                </c:pt>
                <c:pt idx="134">
                  <c:v>1352456</c:v>
                </c:pt>
                <c:pt idx="135">
                  <c:v>1493478</c:v>
                </c:pt>
                <c:pt idx="136">
                  <c:v>1294979</c:v>
                </c:pt>
                <c:pt idx="137">
                  <c:v>1405107</c:v>
                </c:pt>
                <c:pt idx="138">
                  <c:v>1904149</c:v>
                </c:pt>
                <c:pt idx="139">
                  <c:v>1645850</c:v>
                </c:pt>
                <c:pt idx="140">
                  <c:v>1353954</c:v>
                </c:pt>
                <c:pt idx="141">
                  <c:v>1721144</c:v>
                </c:pt>
                <c:pt idx="142">
                  <c:v>1863358</c:v>
                </c:pt>
                <c:pt idx="143">
                  <c:v>1683317</c:v>
                </c:pt>
                <c:pt idx="144">
                  <c:v>2101165</c:v>
                </c:pt>
                <c:pt idx="145">
                  <c:v>2304725</c:v>
                </c:pt>
                <c:pt idx="146">
                  <c:v>2024438</c:v>
                </c:pt>
                <c:pt idx="147">
                  <c:v>1697604</c:v>
                </c:pt>
                <c:pt idx="148">
                  <c:v>2003022</c:v>
                </c:pt>
                <c:pt idx="149">
                  <c:v>2392016</c:v>
                </c:pt>
                <c:pt idx="150">
                  <c:v>2610535</c:v>
                </c:pt>
                <c:pt idx="151">
                  <c:v>2698567</c:v>
                </c:pt>
                <c:pt idx="152">
                  <c:v>2317125</c:v>
                </c:pt>
                <c:pt idx="153">
                  <c:v>1867909</c:v>
                </c:pt>
                <c:pt idx="154">
                  <c:v>2364279</c:v>
                </c:pt>
                <c:pt idx="155">
                  <c:v>1856625</c:v>
                </c:pt>
                <c:pt idx="156">
                  <c:v>2035194</c:v>
                </c:pt>
                <c:pt idx="157">
                  <c:v>2493581</c:v>
                </c:pt>
                <c:pt idx="158">
                  <c:v>3376779</c:v>
                </c:pt>
                <c:pt idx="159">
                  <c:v>3120140</c:v>
                </c:pt>
                <c:pt idx="160">
                  <c:v>900127</c:v>
                </c:pt>
                <c:pt idx="161">
                  <c:v>830587</c:v>
                </c:pt>
                <c:pt idx="162">
                  <c:v>1062155</c:v>
                </c:pt>
                <c:pt idx="163">
                  <c:v>5729795</c:v>
                </c:pt>
                <c:pt idx="164">
                  <c:v>6115731</c:v>
                </c:pt>
                <c:pt idx="165">
                  <c:v>7643782</c:v>
                </c:pt>
                <c:pt idx="166">
                  <c:v>6613814</c:v>
                </c:pt>
                <c:pt idx="167">
                  <c:v>1237434</c:v>
                </c:pt>
                <c:pt idx="168">
                  <c:v>1533990</c:v>
                </c:pt>
                <c:pt idx="169">
                  <c:v>1703484</c:v>
                </c:pt>
                <c:pt idx="170">
                  <c:v>1346161</c:v>
                </c:pt>
                <c:pt idx="171">
                  <c:v>1500621</c:v>
                </c:pt>
                <c:pt idx="172">
                  <c:v>2228376</c:v>
                </c:pt>
                <c:pt idx="173">
                  <c:v>2799449</c:v>
                </c:pt>
                <c:pt idx="174">
                  <c:v>2305045</c:v>
                </c:pt>
                <c:pt idx="175">
                  <c:v>1929751</c:v>
                </c:pt>
                <c:pt idx="176">
                  <c:v>1178289</c:v>
                </c:pt>
                <c:pt idx="177">
                  <c:v>861418</c:v>
                </c:pt>
                <c:pt idx="178">
                  <c:v>972139</c:v>
                </c:pt>
                <c:pt idx="179">
                  <c:v>1239587</c:v>
                </c:pt>
                <c:pt idx="180">
                  <c:v>1094179</c:v>
                </c:pt>
                <c:pt idx="181">
                  <c:v>1171531</c:v>
                </c:pt>
                <c:pt idx="182">
                  <c:v>1210303</c:v>
                </c:pt>
                <c:pt idx="183">
                  <c:v>1364419</c:v>
                </c:pt>
                <c:pt idx="184">
                  <c:v>2625173</c:v>
                </c:pt>
                <c:pt idx="185">
                  <c:v>3109025</c:v>
                </c:pt>
                <c:pt idx="186">
                  <c:v>4028674</c:v>
                </c:pt>
                <c:pt idx="187">
                  <c:v>3516793</c:v>
                </c:pt>
                <c:pt idx="188">
                  <c:v>4661771</c:v>
                </c:pt>
                <c:pt idx="189">
                  <c:v>3050534</c:v>
                </c:pt>
                <c:pt idx="190">
                  <c:v>2140939</c:v>
                </c:pt>
                <c:pt idx="191">
                  <c:v>2032478</c:v>
                </c:pt>
                <c:pt idx="192">
                  <c:v>2061295</c:v>
                </c:pt>
                <c:pt idx="193">
                  <c:v>2299667</c:v>
                </c:pt>
                <c:pt idx="194">
                  <c:v>2346464</c:v>
                </c:pt>
                <c:pt idx="195">
                  <c:v>2436514</c:v>
                </c:pt>
                <c:pt idx="196">
                  <c:v>2889154</c:v>
                </c:pt>
                <c:pt idx="197">
                  <c:v>2846098</c:v>
                </c:pt>
                <c:pt idx="198">
                  <c:v>3229394</c:v>
                </c:pt>
                <c:pt idx="199">
                  <c:v>3302731</c:v>
                </c:pt>
                <c:pt idx="200">
                  <c:v>4431210</c:v>
                </c:pt>
                <c:pt idx="201">
                  <c:v>4205468</c:v>
                </c:pt>
                <c:pt idx="202">
                  <c:v>4586067</c:v>
                </c:pt>
                <c:pt idx="203">
                  <c:v>5641245</c:v>
                </c:pt>
                <c:pt idx="204">
                  <c:v>3918401</c:v>
                </c:pt>
                <c:pt idx="205">
                  <c:v>3584046</c:v>
                </c:pt>
                <c:pt idx="206">
                  <c:v>4859114</c:v>
                </c:pt>
                <c:pt idx="207">
                  <c:v>5771825</c:v>
                </c:pt>
                <c:pt idx="208">
                  <c:v>5384055</c:v>
                </c:pt>
                <c:pt idx="209">
                  <c:v>4179033</c:v>
                </c:pt>
                <c:pt idx="210">
                  <c:v>3887136</c:v>
                </c:pt>
                <c:pt idx="211">
                  <c:v>4151001</c:v>
                </c:pt>
                <c:pt idx="212">
                  <c:v>2607172</c:v>
                </c:pt>
                <c:pt idx="213">
                  <c:v>2560556</c:v>
                </c:pt>
                <c:pt idx="214">
                  <c:v>3502097</c:v>
                </c:pt>
                <c:pt idx="215">
                  <c:v>3720886</c:v>
                </c:pt>
                <c:pt idx="216">
                  <c:v>2804322</c:v>
                </c:pt>
                <c:pt idx="217">
                  <c:v>2317901</c:v>
                </c:pt>
                <c:pt idx="218">
                  <c:v>2692934</c:v>
                </c:pt>
                <c:pt idx="219">
                  <c:v>2297398</c:v>
                </c:pt>
                <c:pt idx="220">
                  <c:v>2490710</c:v>
                </c:pt>
                <c:pt idx="221">
                  <c:v>2764168</c:v>
                </c:pt>
                <c:pt idx="222">
                  <c:v>3095900</c:v>
                </c:pt>
                <c:pt idx="223">
                  <c:v>1972201</c:v>
                </c:pt>
                <c:pt idx="224">
                  <c:v>1362947</c:v>
                </c:pt>
                <c:pt idx="225">
                  <c:v>1700070</c:v>
                </c:pt>
                <c:pt idx="226">
                  <c:v>1225697</c:v>
                </c:pt>
                <c:pt idx="227">
                  <c:v>1529146</c:v>
                </c:pt>
                <c:pt idx="228">
                  <c:v>1735129</c:v>
                </c:pt>
                <c:pt idx="229">
                  <c:v>1067026</c:v>
                </c:pt>
                <c:pt idx="230">
                  <c:v>956896</c:v>
                </c:pt>
                <c:pt idx="231">
                  <c:v>1089292</c:v>
                </c:pt>
                <c:pt idx="232">
                  <c:v>898340</c:v>
                </c:pt>
                <c:pt idx="233">
                  <c:v>1266938</c:v>
                </c:pt>
                <c:pt idx="234">
                  <c:v>1433648</c:v>
                </c:pt>
                <c:pt idx="235">
                  <c:v>1479491</c:v>
                </c:pt>
                <c:pt idx="236">
                  <c:v>1345714</c:v>
                </c:pt>
                <c:pt idx="237">
                  <c:v>830781</c:v>
                </c:pt>
                <c:pt idx="238">
                  <c:v>911323</c:v>
                </c:pt>
                <c:pt idx="239">
                  <c:v>665373</c:v>
                </c:pt>
                <c:pt idx="240">
                  <c:v>618823</c:v>
                </c:pt>
                <c:pt idx="241">
                  <c:v>562608</c:v>
                </c:pt>
                <c:pt idx="242">
                  <c:v>1061169</c:v>
                </c:pt>
                <c:pt idx="243">
                  <c:v>1564667</c:v>
                </c:pt>
                <c:pt idx="244">
                  <c:v>1662239</c:v>
                </c:pt>
                <c:pt idx="245">
                  <c:v>1273076</c:v>
                </c:pt>
                <c:pt idx="246">
                  <c:v>1436586</c:v>
                </c:pt>
                <c:pt idx="247">
                  <c:v>1767825</c:v>
                </c:pt>
                <c:pt idx="248">
                  <c:v>1840598</c:v>
                </c:pt>
                <c:pt idx="249">
                  <c:v>1821542</c:v>
                </c:pt>
                <c:pt idx="250">
                  <c:v>1888754</c:v>
                </c:pt>
                <c:pt idx="251">
                  <c:v>1628891</c:v>
                </c:pt>
                <c:pt idx="252">
                  <c:v>1672368</c:v>
                </c:pt>
                <c:pt idx="253">
                  <c:v>1774548</c:v>
                </c:pt>
                <c:pt idx="254">
                  <c:v>1399058</c:v>
                </c:pt>
                <c:pt idx="255">
                  <c:v>1233927</c:v>
                </c:pt>
                <c:pt idx="256">
                  <c:v>1337737</c:v>
                </c:pt>
                <c:pt idx="257">
                  <c:v>1375413</c:v>
                </c:pt>
                <c:pt idx="258">
                  <c:v>1283986</c:v>
                </c:pt>
                <c:pt idx="259">
                  <c:v>1218338</c:v>
                </c:pt>
                <c:pt idx="260">
                  <c:v>894282</c:v>
                </c:pt>
                <c:pt idx="261">
                  <c:v>513614</c:v>
                </c:pt>
                <c:pt idx="262">
                  <c:v>649783</c:v>
                </c:pt>
                <c:pt idx="263">
                  <c:v>842046</c:v>
                </c:pt>
                <c:pt idx="264">
                  <c:v>957143</c:v>
                </c:pt>
                <c:pt idx="265">
                  <c:v>998105</c:v>
                </c:pt>
                <c:pt idx="266">
                  <c:v>845137</c:v>
                </c:pt>
                <c:pt idx="267">
                  <c:v>1023607</c:v>
                </c:pt>
                <c:pt idx="268">
                  <c:v>906747</c:v>
                </c:pt>
                <c:pt idx="269">
                  <c:v>861171</c:v>
                </c:pt>
                <c:pt idx="270">
                  <c:v>1159778</c:v>
                </c:pt>
                <c:pt idx="271">
                  <c:v>1026798</c:v>
                </c:pt>
                <c:pt idx="272">
                  <c:v>56641</c:v>
                </c:pt>
                <c:pt idx="273">
                  <c:v>3459199</c:v>
                </c:pt>
                <c:pt idx="274">
                  <c:v>3467431</c:v>
                </c:pt>
                <c:pt idx="275">
                  <c:v>3039526</c:v>
                </c:pt>
                <c:pt idx="276">
                  <c:v>2855079</c:v>
                </c:pt>
                <c:pt idx="277">
                  <c:v>2782110</c:v>
                </c:pt>
                <c:pt idx="278">
                  <c:v>2723566</c:v>
                </c:pt>
                <c:pt idx="279">
                  <c:v>2833041</c:v>
                </c:pt>
                <c:pt idx="280">
                  <c:v>2638266</c:v>
                </c:pt>
                <c:pt idx="281">
                  <c:v>2576146</c:v>
                </c:pt>
                <c:pt idx="282">
                  <c:v>2302630</c:v>
                </c:pt>
                <c:pt idx="283">
                  <c:v>2537774</c:v>
                </c:pt>
                <c:pt idx="284">
                  <c:v>2991775</c:v>
                </c:pt>
                <c:pt idx="285">
                  <c:v>3278910</c:v>
                </c:pt>
                <c:pt idx="286">
                  <c:v>3387714</c:v>
                </c:pt>
                <c:pt idx="287">
                  <c:v>1152230</c:v>
                </c:pt>
                <c:pt idx="288">
                  <c:v>1122205</c:v>
                </c:pt>
                <c:pt idx="289">
                  <c:v>3073609</c:v>
                </c:pt>
                <c:pt idx="290">
                  <c:v>2969880</c:v>
                </c:pt>
                <c:pt idx="291">
                  <c:v>2813536</c:v>
                </c:pt>
                <c:pt idx="292">
                  <c:v>2787040</c:v>
                </c:pt>
                <c:pt idx="293">
                  <c:v>2951745</c:v>
                </c:pt>
                <c:pt idx="294">
                  <c:v>2659730</c:v>
                </c:pt>
                <c:pt idx="295">
                  <c:v>2798969</c:v>
                </c:pt>
                <c:pt idx="296">
                  <c:v>2881028</c:v>
                </c:pt>
                <c:pt idx="297">
                  <c:v>2854106</c:v>
                </c:pt>
                <c:pt idx="298">
                  <c:v>3118690</c:v>
                </c:pt>
                <c:pt idx="299">
                  <c:v>3358961</c:v>
                </c:pt>
                <c:pt idx="300">
                  <c:v>3427378</c:v>
                </c:pt>
                <c:pt idx="301">
                  <c:v>3096703</c:v>
                </c:pt>
                <c:pt idx="302">
                  <c:v>2824860</c:v>
                </c:pt>
                <c:pt idx="303">
                  <c:v>481762</c:v>
                </c:pt>
                <c:pt idx="304">
                  <c:v>905951</c:v>
                </c:pt>
                <c:pt idx="305">
                  <c:v>2131480</c:v>
                </c:pt>
                <c:pt idx="306">
                  <c:v>2109155</c:v>
                </c:pt>
                <c:pt idx="307">
                  <c:v>1845649</c:v>
                </c:pt>
                <c:pt idx="308">
                  <c:v>1451610</c:v>
                </c:pt>
                <c:pt idx="309">
                  <c:v>1543003</c:v>
                </c:pt>
                <c:pt idx="310">
                  <c:v>2536289</c:v>
                </c:pt>
                <c:pt idx="311">
                  <c:v>3705834</c:v>
                </c:pt>
                <c:pt idx="312">
                  <c:v>3866625</c:v>
                </c:pt>
                <c:pt idx="313">
                  <c:v>3961009</c:v>
                </c:pt>
                <c:pt idx="314">
                  <c:v>4463991</c:v>
                </c:pt>
                <c:pt idx="315">
                  <c:v>3338052</c:v>
                </c:pt>
                <c:pt idx="316">
                  <c:v>3021847</c:v>
                </c:pt>
                <c:pt idx="317">
                  <c:v>2964368</c:v>
                </c:pt>
                <c:pt idx="318">
                  <c:v>3566927</c:v>
                </c:pt>
                <c:pt idx="319">
                  <c:v>3531428</c:v>
                </c:pt>
                <c:pt idx="320">
                  <c:v>3781399</c:v>
                </c:pt>
                <c:pt idx="321">
                  <c:v>3776675</c:v>
                </c:pt>
                <c:pt idx="322">
                  <c:v>3976452</c:v>
                </c:pt>
                <c:pt idx="323">
                  <c:v>3516646</c:v>
                </c:pt>
                <c:pt idx="324">
                  <c:v>3432376</c:v>
                </c:pt>
                <c:pt idx="325">
                  <c:v>3680319</c:v>
                </c:pt>
                <c:pt idx="326">
                  <c:v>3676856</c:v>
                </c:pt>
                <c:pt idx="327">
                  <c:v>3834469</c:v>
                </c:pt>
                <c:pt idx="328">
                  <c:v>3768248</c:v>
                </c:pt>
                <c:pt idx="329">
                  <c:v>3394564</c:v>
                </c:pt>
                <c:pt idx="330">
                  <c:v>3527483</c:v>
                </c:pt>
                <c:pt idx="331">
                  <c:v>3567995</c:v>
                </c:pt>
                <c:pt idx="332">
                  <c:v>3453625</c:v>
                </c:pt>
                <c:pt idx="333">
                  <c:v>3841268</c:v>
                </c:pt>
                <c:pt idx="334">
                  <c:v>1297637</c:v>
                </c:pt>
                <c:pt idx="335">
                  <c:v>1135985</c:v>
                </c:pt>
                <c:pt idx="336">
                  <c:v>945411</c:v>
                </c:pt>
                <c:pt idx="337">
                  <c:v>1208846</c:v>
                </c:pt>
                <c:pt idx="338">
                  <c:v>1685624</c:v>
                </c:pt>
                <c:pt idx="339">
                  <c:v>1586756</c:v>
                </c:pt>
                <c:pt idx="340">
                  <c:v>1705508</c:v>
                </c:pt>
                <c:pt idx="341">
                  <c:v>1630351</c:v>
                </c:pt>
                <c:pt idx="342">
                  <c:v>1355450</c:v>
                </c:pt>
                <c:pt idx="343">
                  <c:v>1076261</c:v>
                </c:pt>
                <c:pt idx="344">
                  <c:v>977541</c:v>
                </c:pt>
                <c:pt idx="345">
                  <c:v>1113926</c:v>
                </c:pt>
                <c:pt idx="346">
                  <c:v>1182136</c:v>
                </c:pt>
                <c:pt idx="347">
                  <c:v>1193147</c:v>
                </c:pt>
                <c:pt idx="348">
                  <c:v>1237258</c:v>
                </c:pt>
                <c:pt idx="349">
                  <c:v>1098862</c:v>
                </c:pt>
                <c:pt idx="350">
                  <c:v>884840</c:v>
                </c:pt>
                <c:pt idx="351">
                  <c:v>670127</c:v>
                </c:pt>
                <c:pt idx="352">
                  <c:v>959564</c:v>
                </c:pt>
                <c:pt idx="353">
                  <c:v>1030887</c:v>
                </c:pt>
                <c:pt idx="354">
                  <c:v>1020284</c:v>
                </c:pt>
                <c:pt idx="355">
                  <c:v>1151804</c:v>
                </c:pt>
                <c:pt idx="356">
                  <c:v>1282969</c:v>
                </c:pt>
                <c:pt idx="357">
                  <c:v>1424341</c:v>
                </c:pt>
                <c:pt idx="358">
                  <c:v>1330213</c:v>
                </c:pt>
                <c:pt idx="359">
                  <c:v>983258</c:v>
                </c:pt>
                <c:pt idx="360">
                  <c:v>1654219</c:v>
                </c:pt>
                <c:pt idx="361">
                  <c:v>2083813</c:v>
                </c:pt>
                <c:pt idx="362">
                  <c:v>2177278</c:v>
                </c:pt>
                <c:pt idx="363">
                  <c:v>1864884</c:v>
                </c:pt>
                <c:pt idx="364">
                  <c:v>1547385</c:v>
                </c:pt>
                <c:pt idx="365">
                  <c:v>1370261</c:v>
                </c:pt>
                <c:pt idx="366">
                  <c:v>1524568</c:v>
                </c:pt>
                <c:pt idx="367">
                  <c:v>1637882</c:v>
                </c:pt>
                <c:pt idx="368">
                  <c:v>1654650</c:v>
                </c:pt>
                <c:pt idx="369">
                  <c:v>1742802</c:v>
                </c:pt>
                <c:pt idx="370">
                  <c:v>1655656</c:v>
                </c:pt>
                <c:pt idx="371">
                  <c:v>1801488</c:v>
                </c:pt>
                <c:pt idx="372">
                  <c:v>1470281</c:v>
                </c:pt>
                <c:pt idx="373">
                  <c:v>1296276</c:v>
                </c:pt>
                <c:pt idx="374">
                  <c:v>1394646</c:v>
                </c:pt>
                <c:pt idx="375">
                  <c:v>1401220</c:v>
                </c:pt>
                <c:pt idx="376">
                  <c:v>1580905</c:v>
                </c:pt>
                <c:pt idx="377">
                  <c:v>1171661</c:v>
                </c:pt>
                <c:pt idx="378">
                  <c:v>1188543</c:v>
                </c:pt>
                <c:pt idx="379">
                  <c:v>1101287</c:v>
                </c:pt>
                <c:pt idx="380">
                  <c:v>980676</c:v>
                </c:pt>
                <c:pt idx="381">
                  <c:v>783404</c:v>
                </c:pt>
                <c:pt idx="382">
                  <c:v>865022</c:v>
                </c:pt>
                <c:pt idx="383">
                  <c:v>786045</c:v>
                </c:pt>
                <c:pt idx="384">
                  <c:v>769630</c:v>
                </c:pt>
                <c:pt idx="385">
                  <c:v>803643</c:v>
                </c:pt>
                <c:pt idx="386">
                  <c:v>789295</c:v>
                </c:pt>
                <c:pt idx="387">
                  <c:v>812277</c:v>
                </c:pt>
                <c:pt idx="388">
                  <c:v>2288227</c:v>
                </c:pt>
                <c:pt idx="389">
                  <c:v>3100273</c:v>
                </c:pt>
                <c:pt idx="390">
                  <c:v>3162551</c:v>
                </c:pt>
                <c:pt idx="391">
                  <c:v>3125947</c:v>
                </c:pt>
                <c:pt idx="392">
                  <c:v>2470600</c:v>
                </c:pt>
                <c:pt idx="393">
                  <c:v>1935991</c:v>
                </c:pt>
                <c:pt idx="394">
                  <c:v>1420896</c:v>
                </c:pt>
                <c:pt idx="395">
                  <c:v>1818400</c:v>
                </c:pt>
                <c:pt idx="396">
                  <c:v>2091008</c:v>
                </c:pt>
                <c:pt idx="397">
                  <c:v>2368729</c:v>
                </c:pt>
                <c:pt idx="398">
                  <c:v>1705995</c:v>
                </c:pt>
                <c:pt idx="399">
                  <c:v>2137160</c:v>
                </c:pt>
                <c:pt idx="400">
                  <c:v>1903969</c:v>
                </c:pt>
                <c:pt idx="401">
                  <c:v>1640024</c:v>
                </c:pt>
                <c:pt idx="402">
                  <c:v>587302</c:v>
                </c:pt>
                <c:pt idx="403">
                  <c:v>832975</c:v>
                </c:pt>
                <c:pt idx="404">
                  <c:v>865283</c:v>
                </c:pt>
                <c:pt idx="405">
                  <c:v>933980</c:v>
                </c:pt>
                <c:pt idx="406">
                  <c:v>800152</c:v>
                </c:pt>
                <c:pt idx="407">
                  <c:v>808250</c:v>
                </c:pt>
                <c:pt idx="408">
                  <c:v>663157</c:v>
                </c:pt>
                <c:pt idx="409">
                  <c:v>466638</c:v>
                </c:pt>
                <c:pt idx="410">
                  <c:v>510813</c:v>
                </c:pt>
                <c:pt idx="411">
                  <c:v>520226</c:v>
                </c:pt>
                <c:pt idx="412">
                  <c:v>546153</c:v>
                </c:pt>
                <c:pt idx="413">
                  <c:v>417494</c:v>
                </c:pt>
                <c:pt idx="414">
                  <c:v>391998</c:v>
                </c:pt>
                <c:pt idx="415">
                  <c:v>420283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C9-4A0C-8390-B28595A5165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Unknown</c:v>
                </c:pt>
              </c:strCache>
            </c:strRef>
          </c:tx>
          <c:spPr>
            <a:ln w="28575" cap="rnd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Sheet1!$D$2:$D$417</c:f>
              <c:numCache>
                <c:formatCode>General</c:formatCode>
                <c:ptCount val="416"/>
                <c:pt idx="0">
                  <c:v>0</c:v>
                </c:pt>
                <c:pt idx="1">
                  <c:v>1514078</c:v>
                </c:pt>
                <c:pt idx="2">
                  <c:v>2501968</c:v>
                </c:pt>
                <c:pt idx="3">
                  <c:v>2221217</c:v>
                </c:pt>
                <c:pt idx="4">
                  <c:v>3126093</c:v>
                </c:pt>
                <c:pt idx="5">
                  <c:v>2930829</c:v>
                </c:pt>
                <c:pt idx="6">
                  <c:v>1930497</c:v>
                </c:pt>
                <c:pt idx="7">
                  <c:v>1378553</c:v>
                </c:pt>
                <c:pt idx="8">
                  <c:v>1835050</c:v>
                </c:pt>
                <c:pt idx="9">
                  <c:v>2172739</c:v>
                </c:pt>
                <c:pt idx="10">
                  <c:v>2315982</c:v>
                </c:pt>
                <c:pt idx="11">
                  <c:v>2195687</c:v>
                </c:pt>
                <c:pt idx="12">
                  <c:v>2242177</c:v>
                </c:pt>
                <c:pt idx="13">
                  <c:v>2010142</c:v>
                </c:pt>
                <c:pt idx="14">
                  <c:v>300024</c:v>
                </c:pt>
                <c:pt idx="15">
                  <c:v>321840</c:v>
                </c:pt>
                <c:pt idx="16">
                  <c:v>332424</c:v>
                </c:pt>
                <c:pt idx="17">
                  <c:v>360470</c:v>
                </c:pt>
                <c:pt idx="18">
                  <c:v>458404</c:v>
                </c:pt>
                <c:pt idx="19">
                  <c:v>455359</c:v>
                </c:pt>
                <c:pt idx="20">
                  <c:v>266663</c:v>
                </c:pt>
                <c:pt idx="21">
                  <c:v>217412</c:v>
                </c:pt>
                <c:pt idx="22">
                  <c:v>237169</c:v>
                </c:pt>
                <c:pt idx="23">
                  <c:v>134903</c:v>
                </c:pt>
                <c:pt idx="24">
                  <c:v>36324</c:v>
                </c:pt>
                <c:pt idx="25">
                  <c:v>109251</c:v>
                </c:pt>
                <c:pt idx="26">
                  <c:v>121598</c:v>
                </c:pt>
                <c:pt idx="27">
                  <c:v>130022</c:v>
                </c:pt>
                <c:pt idx="28">
                  <c:v>172503</c:v>
                </c:pt>
                <c:pt idx="29">
                  <c:v>185425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110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60640</c:v>
                </c:pt>
                <c:pt idx="85">
                  <c:v>62708</c:v>
                </c:pt>
                <c:pt idx="86">
                  <c:v>51024</c:v>
                </c:pt>
                <c:pt idx="87">
                  <c:v>55294</c:v>
                </c:pt>
                <c:pt idx="88">
                  <c:v>17804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35442</c:v>
                </c:pt>
                <c:pt idx="93">
                  <c:v>12431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2589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88206</c:v>
                </c:pt>
                <c:pt idx="103">
                  <c:v>81077</c:v>
                </c:pt>
                <c:pt idx="104">
                  <c:v>0</c:v>
                </c:pt>
                <c:pt idx="105">
                  <c:v>140839</c:v>
                </c:pt>
                <c:pt idx="106">
                  <c:v>105860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762000</c:v>
                </c:pt>
                <c:pt idx="149">
                  <c:v>699528</c:v>
                </c:pt>
                <c:pt idx="150">
                  <c:v>532549</c:v>
                </c:pt>
                <c:pt idx="151">
                  <c:v>463498</c:v>
                </c:pt>
                <c:pt idx="152">
                  <c:v>302741</c:v>
                </c:pt>
                <c:pt idx="153">
                  <c:v>359653</c:v>
                </c:pt>
                <c:pt idx="154">
                  <c:v>449603</c:v>
                </c:pt>
                <c:pt idx="155">
                  <c:v>347105</c:v>
                </c:pt>
                <c:pt idx="156">
                  <c:v>190632</c:v>
                </c:pt>
                <c:pt idx="157">
                  <c:v>97857</c:v>
                </c:pt>
                <c:pt idx="158">
                  <c:v>98662</c:v>
                </c:pt>
                <c:pt idx="159">
                  <c:v>32551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28362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41654</c:v>
                </c:pt>
                <c:pt idx="169">
                  <c:v>125</c:v>
                </c:pt>
                <c:pt idx="170">
                  <c:v>126107</c:v>
                </c:pt>
                <c:pt idx="171">
                  <c:v>94736</c:v>
                </c:pt>
                <c:pt idx="172">
                  <c:v>194752</c:v>
                </c:pt>
                <c:pt idx="173">
                  <c:v>192383</c:v>
                </c:pt>
                <c:pt idx="174">
                  <c:v>181489</c:v>
                </c:pt>
                <c:pt idx="175">
                  <c:v>74401</c:v>
                </c:pt>
                <c:pt idx="176">
                  <c:v>122702</c:v>
                </c:pt>
                <c:pt idx="177">
                  <c:v>135729</c:v>
                </c:pt>
                <c:pt idx="178">
                  <c:v>108768</c:v>
                </c:pt>
                <c:pt idx="179">
                  <c:v>102193</c:v>
                </c:pt>
                <c:pt idx="180">
                  <c:v>71648</c:v>
                </c:pt>
                <c:pt idx="181">
                  <c:v>39895</c:v>
                </c:pt>
                <c:pt idx="182">
                  <c:v>37954</c:v>
                </c:pt>
                <c:pt idx="183">
                  <c:v>37135</c:v>
                </c:pt>
                <c:pt idx="184">
                  <c:v>313923</c:v>
                </c:pt>
                <c:pt idx="185">
                  <c:v>242218</c:v>
                </c:pt>
                <c:pt idx="186">
                  <c:v>203666</c:v>
                </c:pt>
                <c:pt idx="187">
                  <c:v>138643</c:v>
                </c:pt>
                <c:pt idx="188">
                  <c:v>52041</c:v>
                </c:pt>
                <c:pt idx="189">
                  <c:v>62157</c:v>
                </c:pt>
                <c:pt idx="190">
                  <c:v>216527</c:v>
                </c:pt>
                <c:pt idx="191">
                  <c:v>141137</c:v>
                </c:pt>
                <c:pt idx="192">
                  <c:v>73900</c:v>
                </c:pt>
                <c:pt idx="193">
                  <c:v>30565</c:v>
                </c:pt>
                <c:pt idx="194">
                  <c:v>25867</c:v>
                </c:pt>
                <c:pt idx="195">
                  <c:v>36016</c:v>
                </c:pt>
                <c:pt idx="196">
                  <c:v>423504</c:v>
                </c:pt>
                <c:pt idx="197">
                  <c:v>463446</c:v>
                </c:pt>
                <c:pt idx="198">
                  <c:v>62349</c:v>
                </c:pt>
                <c:pt idx="199">
                  <c:v>72662</c:v>
                </c:pt>
                <c:pt idx="200">
                  <c:v>94253</c:v>
                </c:pt>
                <c:pt idx="201">
                  <c:v>72959</c:v>
                </c:pt>
                <c:pt idx="202">
                  <c:v>71768</c:v>
                </c:pt>
                <c:pt idx="203">
                  <c:v>75683</c:v>
                </c:pt>
                <c:pt idx="204">
                  <c:v>76765</c:v>
                </c:pt>
                <c:pt idx="205">
                  <c:v>71061</c:v>
                </c:pt>
                <c:pt idx="206">
                  <c:v>69199</c:v>
                </c:pt>
                <c:pt idx="207">
                  <c:v>156051</c:v>
                </c:pt>
                <c:pt idx="208">
                  <c:v>148940</c:v>
                </c:pt>
                <c:pt idx="209">
                  <c:v>100291</c:v>
                </c:pt>
                <c:pt idx="210">
                  <c:v>63748</c:v>
                </c:pt>
                <c:pt idx="211">
                  <c:v>65428</c:v>
                </c:pt>
                <c:pt idx="212">
                  <c:v>67430</c:v>
                </c:pt>
                <c:pt idx="213">
                  <c:v>58378</c:v>
                </c:pt>
                <c:pt idx="214">
                  <c:v>63163</c:v>
                </c:pt>
                <c:pt idx="215">
                  <c:v>63954</c:v>
                </c:pt>
                <c:pt idx="216">
                  <c:v>69583</c:v>
                </c:pt>
                <c:pt idx="217">
                  <c:v>69910</c:v>
                </c:pt>
                <c:pt idx="218">
                  <c:v>75503</c:v>
                </c:pt>
                <c:pt idx="219">
                  <c:v>61254</c:v>
                </c:pt>
                <c:pt idx="220">
                  <c:v>62159</c:v>
                </c:pt>
                <c:pt idx="221">
                  <c:v>69015</c:v>
                </c:pt>
                <c:pt idx="222">
                  <c:v>63250</c:v>
                </c:pt>
                <c:pt idx="223">
                  <c:v>63891</c:v>
                </c:pt>
                <c:pt idx="224">
                  <c:v>58801</c:v>
                </c:pt>
                <c:pt idx="225">
                  <c:v>71492</c:v>
                </c:pt>
                <c:pt idx="226">
                  <c:v>125041</c:v>
                </c:pt>
                <c:pt idx="227">
                  <c:v>89694</c:v>
                </c:pt>
                <c:pt idx="228">
                  <c:v>67735</c:v>
                </c:pt>
                <c:pt idx="229">
                  <c:v>78910</c:v>
                </c:pt>
                <c:pt idx="230">
                  <c:v>72277</c:v>
                </c:pt>
                <c:pt idx="231">
                  <c:v>48694</c:v>
                </c:pt>
                <c:pt idx="232">
                  <c:v>54317</c:v>
                </c:pt>
                <c:pt idx="233">
                  <c:v>52451</c:v>
                </c:pt>
                <c:pt idx="234">
                  <c:v>56559</c:v>
                </c:pt>
                <c:pt idx="235">
                  <c:v>52235</c:v>
                </c:pt>
                <c:pt idx="236">
                  <c:v>68196</c:v>
                </c:pt>
                <c:pt idx="237">
                  <c:v>73359</c:v>
                </c:pt>
                <c:pt idx="238">
                  <c:v>44731</c:v>
                </c:pt>
                <c:pt idx="239">
                  <c:v>44681</c:v>
                </c:pt>
                <c:pt idx="240">
                  <c:v>61152</c:v>
                </c:pt>
                <c:pt idx="241">
                  <c:v>62130</c:v>
                </c:pt>
                <c:pt idx="242">
                  <c:v>71049</c:v>
                </c:pt>
                <c:pt idx="243">
                  <c:v>67352</c:v>
                </c:pt>
                <c:pt idx="244">
                  <c:v>57797</c:v>
                </c:pt>
                <c:pt idx="245">
                  <c:v>49588</c:v>
                </c:pt>
                <c:pt idx="246">
                  <c:v>54399</c:v>
                </c:pt>
                <c:pt idx="247">
                  <c:v>51726</c:v>
                </c:pt>
                <c:pt idx="248">
                  <c:v>52417</c:v>
                </c:pt>
                <c:pt idx="249">
                  <c:v>47933</c:v>
                </c:pt>
                <c:pt idx="250">
                  <c:v>51033</c:v>
                </c:pt>
                <c:pt idx="251">
                  <c:v>44864</c:v>
                </c:pt>
                <c:pt idx="252">
                  <c:v>49245</c:v>
                </c:pt>
                <c:pt idx="253">
                  <c:v>47698</c:v>
                </c:pt>
                <c:pt idx="254">
                  <c:v>53391</c:v>
                </c:pt>
                <c:pt idx="255">
                  <c:v>65211</c:v>
                </c:pt>
                <c:pt idx="256">
                  <c:v>67685</c:v>
                </c:pt>
                <c:pt idx="257">
                  <c:v>59649</c:v>
                </c:pt>
                <c:pt idx="258">
                  <c:v>34424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13386</c:v>
                </c:pt>
                <c:pt idx="333">
                  <c:v>21770</c:v>
                </c:pt>
                <c:pt idx="334">
                  <c:v>33151</c:v>
                </c:pt>
                <c:pt idx="335">
                  <c:v>33101</c:v>
                </c:pt>
                <c:pt idx="336">
                  <c:v>31345</c:v>
                </c:pt>
                <c:pt idx="337">
                  <c:v>33024</c:v>
                </c:pt>
                <c:pt idx="338">
                  <c:v>35367</c:v>
                </c:pt>
                <c:pt idx="339">
                  <c:v>35991</c:v>
                </c:pt>
                <c:pt idx="340">
                  <c:v>37266</c:v>
                </c:pt>
                <c:pt idx="341">
                  <c:v>39442</c:v>
                </c:pt>
                <c:pt idx="342">
                  <c:v>35817</c:v>
                </c:pt>
                <c:pt idx="343">
                  <c:v>33821</c:v>
                </c:pt>
                <c:pt idx="344">
                  <c:v>35575</c:v>
                </c:pt>
                <c:pt idx="345">
                  <c:v>35413</c:v>
                </c:pt>
                <c:pt idx="346">
                  <c:v>34370</c:v>
                </c:pt>
                <c:pt idx="347">
                  <c:v>36674</c:v>
                </c:pt>
                <c:pt idx="348">
                  <c:v>38558</c:v>
                </c:pt>
                <c:pt idx="349">
                  <c:v>36501</c:v>
                </c:pt>
                <c:pt idx="350">
                  <c:v>34997</c:v>
                </c:pt>
                <c:pt idx="351">
                  <c:v>46014</c:v>
                </c:pt>
                <c:pt idx="352">
                  <c:v>50744</c:v>
                </c:pt>
                <c:pt idx="353">
                  <c:v>49395</c:v>
                </c:pt>
                <c:pt idx="354">
                  <c:v>56246</c:v>
                </c:pt>
                <c:pt idx="355">
                  <c:v>57610</c:v>
                </c:pt>
                <c:pt idx="356">
                  <c:v>52994</c:v>
                </c:pt>
                <c:pt idx="357">
                  <c:v>52490</c:v>
                </c:pt>
                <c:pt idx="358">
                  <c:v>52254</c:v>
                </c:pt>
                <c:pt idx="359">
                  <c:v>45757</c:v>
                </c:pt>
                <c:pt idx="360">
                  <c:v>45017</c:v>
                </c:pt>
                <c:pt idx="361">
                  <c:v>47208</c:v>
                </c:pt>
                <c:pt idx="362">
                  <c:v>23666</c:v>
                </c:pt>
                <c:pt idx="363">
                  <c:v>21142</c:v>
                </c:pt>
                <c:pt idx="364">
                  <c:v>22897</c:v>
                </c:pt>
                <c:pt idx="365">
                  <c:v>25616</c:v>
                </c:pt>
                <c:pt idx="366">
                  <c:v>24329</c:v>
                </c:pt>
                <c:pt idx="367">
                  <c:v>29356</c:v>
                </c:pt>
                <c:pt idx="368">
                  <c:v>32636</c:v>
                </c:pt>
                <c:pt idx="369">
                  <c:v>31806</c:v>
                </c:pt>
                <c:pt idx="370">
                  <c:v>27321</c:v>
                </c:pt>
                <c:pt idx="371">
                  <c:v>52470</c:v>
                </c:pt>
                <c:pt idx="372">
                  <c:v>77258</c:v>
                </c:pt>
                <c:pt idx="373">
                  <c:v>80537</c:v>
                </c:pt>
                <c:pt idx="374">
                  <c:v>66693</c:v>
                </c:pt>
                <c:pt idx="375">
                  <c:v>85415</c:v>
                </c:pt>
                <c:pt idx="376">
                  <c:v>70212</c:v>
                </c:pt>
                <c:pt idx="377">
                  <c:v>67168</c:v>
                </c:pt>
                <c:pt idx="378">
                  <c:v>53604</c:v>
                </c:pt>
                <c:pt idx="379">
                  <c:v>60859</c:v>
                </c:pt>
                <c:pt idx="380">
                  <c:v>61698</c:v>
                </c:pt>
                <c:pt idx="381">
                  <c:v>68763</c:v>
                </c:pt>
                <c:pt idx="382">
                  <c:v>72546</c:v>
                </c:pt>
                <c:pt idx="383">
                  <c:v>63432</c:v>
                </c:pt>
                <c:pt idx="384">
                  <c:v>59293</c:v>
                </c:pt>
                <c:pt idx="385">
                  <c:v>18226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65543</c:v>
                </c:pt>
                <c:pt idx="392">
                  <c:v>112443</c:v>
                </c:pt>
                <c:pt idx="393">
                  <c:v>107439</c:v>
                </c:pt>
                <c:pt idx="394">
                  <c:v>96773</c:v>
                </c:pt>
                <c:pt idx="395">
                  <c:v>112684</c:v>
                </c:pt>
                <c:pt idx="396">
                  <c:v>107494</c:v>
                </c:pt>
                <c:pt idx="397">
                  <c:v>125007</c:v>
                </c:pt>
                <c:pt idx="398">
                  <c:v>94032</c:v>
                </c:pt>
                <c:pt idx="399">
                  <c:v>132663</c:v>
                </c:pt>
                <c:pt idx="400">
                  <c:v>120233</c:v>
                </c:pt>
                <c:pt idx="401">
                  <c:v>100638</c:v>
                </c:pt>
                <c:pt idx="402">
                  <c:v>117142</c:v>
                </c:pt>
                <c:pt idx="403">
                  <c:v>116279</c:v>
                </c:pt>
                <c:pt idx="404">
                  <c:v>108367</c:v>
                </c:pt>
                <c:pt idx="405">
                  <c:v>107526</c:v>
                </c:pt>
                <c:pt idx="406">
                  <c:v>105403</c:v>
                </c:pt>
                <c:pt idx="407">
                  <c:v>112968</c:v>
                </c:pt>
                <c:pt idx="408">
                  <c:v>91998</c:v>
                </c:pt>
                <c:pt idx="409">
                  <c:v>87835</c:v>
                </c:pt>
                <c:pt idx="410">
                  <c:v>102566</c:v>
                </c:pt>
                <c:pt idx="411">
                  <c:v>100372</c:v>
                </c:pt>
                <c:pt idx="412">
                  <c:v>112769</c:v>
                </c:pt>
                <c:pt idx="413">
                  <c:v>93975</c:v>
                </c:pt>
                <c:pt idx="414">
                  <c:v>87824</c:v>
                </c:pt>
                <c:pt idx="415">
                  <c:v>91957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DC3-427F-B6A6-21BBDBB3F3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Orders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Sheet1!$E$2:$E$417</c:f>
              <c:numCache>
                <c:formatCode>General</c:formatCode>
                <c:ptCount val="416"/>
                <c:pt idx="0">
                  <c:v>164226</c:v>
                </c:pt>
                <c:pt idx="1">
                  <c:v>132578</c:v>
                </c:pt>
                <c:pt idx="2">
                  <c:v>136555</c:v>
                </c:pt>
                <c:pt idx="3">
                  <c:v>179472</c:v>
                </c:pt>
                <c:pt idx="4">
                  <c:v>205625</c:v>
                </c:pt>
                <c:pt idx="5">
                  <c:v>192001</c:v>
                </c:pt>
                <c:pt idx="6">
                  <c:v>133006</c:v>
                </c:pt>
                <c:pt idx="7">
                  <c:v>148126</c:v>
                </c:pt>
                <c:pt idx="8">
                  <c:v>148658</c:v>
                </c:pt>
                <c:pt idx="9">
                  <c:v>163496</c:v>
                </c:pt>
                <c:pt idx="10">
                  <c:v>191584</c:v>
                </c:pt>
                <c:pt idx="11">
                  <c:v>213070</c:v>
                </c:pt>
                <c:pt idx="12">
                  <c:v>205936</c:v>
                </c:pt>
                <c:pt idx="13">
                  <c:v>143388</c:v>
                </c:pt>
                <c:pt idx="14">
                  <c:v>146343</c:v>
                </c:pt>
                <c:pt idx="15">
                  <c:v>150448</c:v>
                </c:pt>
                <c:pt idx="16">
                  <c:v>166491</c:v>
                </c:pt>
                <c:pt idx="17">
                  <c:v>196845</c:v>
                </c:pt>
                <c:pt idx="18">
                  <c:v>218363</c:v>
                </c:pt>
                <c:pt idx="19">
                  <c:v>201035</c:v>
                </c:pt>
                <c:pt idx="20">
                  <c:v>142105</c:v>
                </c:pt>
                <c:pt idx="21">
                  <c:v>140479</c:v>
                </c:pt>
                <c:pt idx="22">
                  <c:v>145571</c:v>
                </c:pt>
                <c:pt idx="23">
                  <c:v>148658</c:v>
                </c:pt>
                <c:pt idx="24">
                  <c:v>194407</c:v>
                </c:pt>
                <c:pt idx="25">
                  <c:v>214615</c:v>
                </c:pt>
                <c:pt idx="26">
                  <c:v>201435</c:v>
                </c:pt>
                <c:pt idx="27">
                  <c:v>147173</c:v>
                </c:pt>
                <c:pt idx="28">
                  <c:v>143718</c:v>
                </c:pt>
                <c:pt idx="29">
                  <c:v>151948</c:v>
                </c:pt>
                <c:pt idx="30">
                  <c:v>157407</c:v>
                </c:pt>
                <c:pt idx="31">
                  <c:v>196384</c:v>
                </c:pt>
                <c:pt idx="32">
                  <c:v>220101</c:v>
                </c:pt>
                <c:pt idx="33">
                  <c:v>208294</c:v>
                </c:pt>
                <c:pt idx="34">
                  <c:v>151085</c:v>
                </c:pt>
                <c:pt idx="35">
                  <c:v>151947</c:v>
                </c:pt>
                <c:pt idx="36">
                  <c:v>158147</c:v>
                </c:pt>
                <c:pt idx="37">
                  <c:v>164689</c:v>
                </c:pt>
                <c:pt idx="38">
                  <c:v>214645</c:v>
                </c:pt>
                <c:pt idx="39">
                  <c:v>231986</c:v>
                </c:pt>
                <c:pt idx="40">
                  <c:v>211517</c:v>
                </c:pt>
                <c:pt idx="41">
                  <c:v>160405</c:v>
                </c:pt>
                <c:pt idx="42">
                  <c:v>159127</c:v>
                </c:pt>
                <c:pt idx="43">
                  <c:v>163844</c:v>
                </c:pt>
                <c:pt idx="44">
                  <c:v>176732</c:v>
                </c:pt>
                <c:pt idx="45">
                  <c:v>216861</c:v>
                </c:pt>
                <c:pt idx="46">
                  <c:v>237664</c:v>
                </c:pt>
                <c:pt idx="47">
                  <c:v>226234</c:v>
                </c:pt>
                <c:pt idx="48">
                  <c:v>159652</c:v>
                </c:pt>
                <c:pt idx="49">
                  <c:v>165759</c:v>
                </c:pt>
                <c:pt idx="50">
                  <c:v>169046</c:v>
                </c:pt>
                <c:pt idx="51">
                  <c:v>183820</c:v>
                </c:pt>
                <c:pt idx="52">
                  <c:v>228341</c:v>
                </c:pt>
                <c:pt idx="53">
                  <c:v>243919</c:v>
                </c:pt>
                <c:pt idx="54">
                  <c:v>219318</c:v>
                </c:pt>
                <c:pt idx="55">
                  <c:v>158111</c:v>
                </c:pt>
                <c:pt idx="56">
                  <c:v>158987</c:v>
                </c:pt>
                <c:pt idx="57">
                  <c:v>164670</c:v>
                </c:pt>
                <c:pt idx="58">
                  <c:v>173130</c:v>
                </c:pt>
                <c:pt idx="59">
                  <c:v>220015</c:v>
                </c:pt>
                <c:pt idx="60">
                  <c:v>245102</c:v>
                </c:pt>
                <c:pt idx="61">
                  <c:v>228136</c:v>
                </c:pt>
                <c:pt idx="62">
                  <c:v>156641</c:v>
                </c:pt>
                <c:pt idx="63">
                  <c:v>179349</c:v>
                </c:pt>
                <c:pt idx="64">
                  <c:v>209356</c:v>
                </c:pt>
                <c:pt idx="65">
                  <c:v>166510</c:v>
                </c:pt>
                <c:pt idx="66">
                  <c:v>207104</c:v>
                </c:pt>
                <c:pt idx="67">
                  <c:v>227420</c:v>
                </c:pt>
                <c:pt idx="68">
                  <c:v>214961</c:v>
                </c:pt>
                <c:pt idx="69">
                  <c:v>154509</c:v>
                </c:pt>
                <c:pt idx="70">
                  <c:v>173969</c:v>
                </c:pt>
                <c:pt idx="71">
                  <c:v>176734</c:v>
                </c:pt>
                <c:pt idx="72">
                  <c:v>185191</c:v>
                </c:pt>
                <c:pt idx="73">
                  <c:v>230035</c:v>
                </c:pt>
                <c:pt idx="74">
                  <c:v>243621</c:v>
                </c:pt>
                <c:pt idx="75">
                  <c:v>218858</c:v>
                </c:pt>
                <c:pt idx="76">
                  <c:v>169711</c:v>
                </c:pt>
                <c:pt idx="77">
                  <c:v>170387</c:v>
                </c:pt>
                <c:pt idx="78">
                  <c:v>174773</c:v>
                </c:pt>
                <c:pt idx="79">
                  <c:v>183941</c:v>
                </c:pt>
                <c:pt idx="80">
                  <c:v>222800</c:v>
                </c:pt>
                <c:pt idx="81">
                  <c:v>232997</c:v>
                </c:pt>
                <c:pt idx="82">
                  <c:v>212134</c:v>
                </c:pt>
                <c:pt idx="83">
                  <c:v>160818</c:v>
                </c:pt>
                <c:pt idx="84">
                  <c:v>167259</c:v>
                </c:pt>
                <c:pt idx="85">
                  <c:v>178871</c:v>
                </c:pt>
                <c:pt idx="86">
                  <c:v>183805</c:v>
                </c:pt>
                <c:pt idx="87">
                  <c:v>226971</c:v>
                </c:pt>
                <c:pt idx="88">
                  <c:v>243338</c:v>
                </c:pt>
                <c:pt idx="89">
                  <c:v>227922</c:v>
                </c:pt>
                <c:pt idx="90">
                  <c:v>161386</c:v>
                </c:pt>
                <c:pt idx="91">
                  <c:v>156956</c:v>
                </c:pt>
                <c:pt idx="92">
                  <c:v>164996</c:v>
                </c:pt>
                <c:pt idx="93">
                  <c:v>172448</c:v>
                </c:pt>
                <c:pt idx="94">
                  <c:v>221694</c:v>
                </c:pt>
                <c:pt idx="95">
                  <c:v>247643</c:v>
                </c:pt>
                <c:pt idx="96">
                  <c:v>222164</c:v>
                </c:pt>
                <c:pt idx="97">
                  <c:v>160245</c:v>
                </c:pt>
                <c:pt idx="98">
                  <c:v>165223</c:v>
                </c:pt>
                <c:pt idx="99">
                  <c:v>173663</c:v>
                </c:pt>
                <c:pt idx="100">
                  <c:v>190382</c:v>
                </c:pt>
                <c:pt idx="101">
                  <c:v>234062</c:v>
                </c:pt>
                <c:pt idx="102">
                  <c:v>258532</c:v>
                </c:pt>
                <c:pt idx="103">
                  <c:v>232729</c:v>
                </c:pt>
                <c:pt idx="104">
                  <c:v>167540</c:v>
                </c:pt>
                <c:pt idx="105">
                  <c:v>176263</c:v>
                </c:pt>
                <c:pt idx="106">
                  <c:v>180345</c:v>
                </c:pt>
                <c:pt idx="107">
                  <c:v>185253</c:v>
                </c:pt>
                <c:pt idx="108">
                  <c:v>232837</c:v>
                </c:pt>
                <c:pt idx="109">
                  <c:v>259854</c:v>
                </c:pt>
                <c:pt idx="110">
                  <c:v>233076</c:v>
                </c:pt>
                <c:pt idx="111">
                  <c:v>169503</c:v>
                </c:pt>
                <c:pt idx="112">
                  <c:v>177195</c:v>
                </c:pt>
                <c:pt idx="113">
                  <c:v>182397</c:v>
                </c:pt>
                <c:pt idx="114">
                  <c:v>190514</c:v>
                </c:pt>
                <c:pt idx="115">
                  <c:v>228802</c:v>
                </c:pt>
                <c:pt idx="116">
                  <c:v>260318</c:v>
                </c:pt>
                <c:pt idx="117">
                  <c:v>231490</c:v>
                </c:pt>
                <c:pt idx="118">
                  <c:v>187410</c:v>
                </c:pt>
                <c:pt idx="119">
                  <c:v>201547</c:v>
                </c:pt>
                <c:pt idx="120">
                  <c:v>210077</c:v>
                </c:pt>
                <c:pt idx="121">
                  <c:v>133269</c:v>
                </c:pt>
                <c:pt idx="122">
                  <c:v>128930</c:v>
                </c:pt>
                <c:pt idx="123">
                  <c:v>187228</c:v>
                </c:pt>
                <c:pt idx="124">
                  <c:v>201731</c:v>
                </c:pt>
                <c:pt idx="125">
                  <c:v>192895</c:v>
                </c:pt>
                <c:pt idx="126">
                  <c:v>190774</c:v>
                </c:pt>
                <c:pt idx="127">
                  <c:v>188192</c:v>
                </c:pt>
                <c:pt idx="128">
                  <c:v>187222</c:v>
                </c:pt>
                <c:pt idx="129">
                  <c:v>202423</c:v>
                </c:pt>
                <c:pt idx="130">
                  <c:v>212421</c:v>
                </c:pt>
                <c:pt idx="131">
                  <c:v>208078</c:v>
                </c:pt>
                <c:pt idx="132">
                  <c:v>155645</c:v>
                </c:pt>
                <c:pt idx="133">
                  <c:v>159047</c:v>
                </c:pt>
                <c:pt idx="134">
                  <c:v>181567</c:v>
                </c:pt>
                <c:pt idx="135">
                  <c:v>175913</c:v>
                </c:pt>
                <c:pt idx="136">
                  <c:v>217796</c:v>
                </c:pt>
                <c:pt idx="137">
                  <c:v>237197</c:v>
                </c:pt>
                <c:pt idx="138">
                  <c:v>217233</c:v>
                </c:pt>
                <c:pt idx="139">
                  <c:v>158806</c:v>
                </c:pt>
                <c:pt idx="140">
                  <c:v>162949</c:v>
                </c:pt>
                <c:pt idx="141">
                  <c:v>162668</c:v>
                </c:pt>
                <c:pt idx="142">
                  <c:v>178032</c:v>
                </c:pt>
                <c:pt idx="143">
                  <c:v>220010</c:v>
                </c:pt>
                <c:pt idx="144">
                  <c:v>252021</c:v>
                </c:pt>
                <c:pt idx="145">
                  <c:v>228583</c:v>
                </c:pt>
                <c:pt idx="146">
                  <c:v>166308</c:v>
                </c:pt>
                <c:pt idx="147">
                  <c:v>163595</c:v>
                </c:pt>
                <c:pt idx="148">
                  <c:v>164291</c:v>
                </c:pt>
                <c:pt idx="149">
                  <c:v>177038</c:v>
                </c:pt>
                <c:pt idx="150">
                  <c:v>221351</c:v>
                </c:pt>
                <c:pt idx="151">
                  <c:v>249758</c:v>
                </c:pt>
                <c:pt idx="152">
                  <c:v>227342</c:v>
                </c:pt>
                <c:pt idx="153">
                  <c:v>151759</c:v>
                </c:pt>
                <c:pt idx="154">
                  <c:v>157592</c:v>
                </c:pt>
                <c:pt idx="155">
                  <c:v>169145</c:v>
                </c:pt>
                <c:pt idx="156">
                  <c:v>173215</c:v>
                </c:pt>
                <c:pt idx="157">
                  <c:v>224239</c:v>
                </c:pt>
                <c:pt idx="158">
                  <c:v>254146</c:v>
                </c:pt>
                <c:pt idx="159">
                  <c:v>234577</c:v>
                </c:pt>
                <c:pt idx="160">
                  <c:v>159971</c:v>
                </c:pt>
                <c:pt idx="161">
                  <c:v>168004</c:v>
                </c:pt>
                <c:pt idx="162">
                  <c:v>180962</c:v>
                </c:pt>
                <c:pt idx="163">
                  <c:v>181973</c:v>
                </c:pt>
                <c:pt idx="164">
                  <c:v>220754</c:v>
                </c:pt>
                <c:pt idx="165">
                  <c:v>222442</c:v>
                </c:pt>
                <c:pt idx="166">
                  <c:v>260476</c:v>
                </c:pt>
                <c:pt idx="167">
                  <c:v>160445</c:v>
                </c:pt>
                <c:pt idx="168">
                  <c:v>161560</c:v>
                </c:pt>
                <c:pt idx="169">
                  <c:v>166319</c:v>
                </c:pt>
                <c:pt idx="170">
                  <c:v>173655</c:v>
                </c:pt>
                <c:pt idx="171">
                  <c:v>188524</c:v>
                </c:pt>
                <c:pt idx="172">
                  <c:v>231723</c:v>
                </c:pt>
                <c:pt idx="173">
                  <c:v>232714</c:v>
                </c:pt>
                <c:pt idx="174">
                  <c:v>216324</c:v>
                </c:pt>
                <c:pt idx="175">
                  <c:v>249754</c:v>
                </c:pt>
                <c:pt idx="176">
                  <c:v>158166</c:v>
                </c:pt>
                <c:pt idx="177">
                  <c:v>164633</c:v>
                </c:pt>
                <c:pt idx="178">
                  <c:v>205515</c:v>
                </c:pt>
                <c:pt idx="179">
                  <c:v>229698</c:v>
                </c:pt>
                <c:pt idx="180">
                  <c:v>214011</c:v>
                </c:pt>
                <c:pt idx="181">
                  <c:v>143859</c:v>
                </c:pt>
                <c:pt idx="182">
                  <c:v>148677</c:v>
                </c:pt>
                <c:pt idx="183">
                  <c:v>156715</c:v>
                </c:pt>
                <c:pt idx="184">
                  <c:v>163734</c:v>
                </c:pt>
                <c:pt idx="185">
                  <c:v>210428</c:v>
                </c:pt>
                <c:pt idx="186">
                  <c:v>232843</c:v>
                </c:pt>
                <c:pt idx="187">
                  <c:v>231844</c:v>
                </c:pt>
                <c:pt idx="188">
                  <c:v>280364</c:v>
                </c:pt>
                <c:pt idx="189">
                  <c:v>156809</c:v>
                </c:pt>
                <c:pt idx="190">
                  <c:v>167826</c:v>
                </c:pt>
                <c:pt idx="191">
                  <c:v>172059</c:v>
                </c:pt>
                <c:pt idx="192">
                  <c:v>215238</c:v>
                </c:pt>
                <c:pt idx="193">
                  <c:v>244332</c:v>
                </c:pt>
                <c:pt idx="194">
                  <c:v>223419</c:v>
                </c:pt>
                <c:pt idx="195">
                  <c:v>159513</c:v>
                </c:pt>
                <c:pt idx="196">
                  <c:v>160915</c:v>
                </c:pt>
                <c:pt idx="197">
                  <c:v>163038</c:v>
                </c:pt>
                <c:pt idx="198">
                  <c:v>174309</c:v>
                </c:pt>
                <c:pt idx="199">
                  <c:v>223956</c:v>
                </c:pt>
                <c:pt idx="200">
                  <c:v>261969</c:v>
                </c:pt>
                <c:pt idx="201">
                  <c:v>247801</c:v>
                </c:pt>
                <c:pt idx="202">
                  <c:v>160591</c:v>
                </c:pt>
                <c:pt idx="203">
                  <c:v>162969</c:v>
                </c:pt>
                <c:pt idx="204">
                  <c:v>171878</c:v>
                </c:pt>
                <c:pt idx="205">
                  <c:v>191282</c:v>
                </c:pt>
                <c:pt idx="206">
                  <c:v>231632</c:v>
                </c:pt>
                <c:pt idx="207">
                  <c:v>265474</c:v>
                </c:pt>
                <c:pt idx="208">
                  <c:v>247557</c:v>
                </c:pt>
                <c:pt idx="209">
                  <c:v>160139</c:v>
                </c:pt>
                <c:pt idx="210">
                  <c:v>174476</c:v>
                </c:pt>
                <c:pt idx="211">
                  <c:v>180050</c:v>
                </c:pt>
                <c:pt idx="212">
                  <c:v>194739</c:v>
                </c:pt>
                <c:pt idx="213">
                  <c:v>234789</c:v>
                </c:pt>
                <c:pt idx="214">
                  <c:v>270791</c:v>
                </c:pt>
                <c:pt idx="215">
                  <c:v>255787</c:v>
                </c:pt>
                <c:pt idx="216">
                  <c:v>172127</c:v>
                </c:pt>
                <c:pt idx="217">
                  <c:v>176445</c:v>
                </c:pt>
                <c:pt idx="218">
                  <c:v>189347</c:v>
                </c:pt>
                <c:pt idx="219">
                  <c:v>211430</c:v>
                </c:pt>
                <c:pt idx="220">
                  <c:v>247408</c:v>
                </c:pt>
                <c:pt idx="221">
                  <c:v>277643</c:v>
                </c:pt>
                <c:pt idx="222">
                  <c:v>251884</c:v>
                </c:pt>
                <c:pt idx="223">
                  <c:v>175143</c:v>
                </c:pt>
                <c:pt idx="224">
                  <c:v>172635</c:v>
                </c:pt>
                <c:pt idx="225">
                  <c:v>176931</c:v>
                </c:pt>
                <c:pt idx="226">
                  <c:v>190839</c:v>
                </c:pt>
                <c:pt idx="227">
                  <c:v>229812</c:v>
                </c:pt>
                <c:pt idx="228">
                  <c:v>266607</c:v>
                </c:pt>
                <c:pt idx="229">
                  <c:v>258728</c:v>
                </c:pt>
                <c:pt idx="230">
                  <c:v>172869</c:v>
                </c:pt>
                <c:pt idx="231">
                  <c:v>188896</c:v>
                </c:pt>
                <c:pt idx="232">
                  <c:v>198047</c:v>
                </c:pt>
                <c:pt idx="233">
                  <c:v>192657</c:v>
                </c:pt>
                <c:pt idx="234">
                  <c:v>249765</c:v>
                </c:pt>
                <c:pt idx="235">
                  <c:v>295437</c:v>
                </c:pt>
                <c:pt idx="236">
                  <c:v>274980</c:v>
                </c:pt>
                <c:pt idx="237">
                  <c:v>183624</c:v>
                </c:pt>
                <c:pt idx="238">
                  <c:v>193448</c:v>
                </c:pt>
                <c:pt idx="239">
                  <c:v>195967</c:v>
                </c:pt>
                <c:pt idx="240">
                  <c:v>205212</c:v>
                </c:pt>
                <c:pt idx="241">
                  <c:v>250016</c:v>
                </c:pt>
                <c:pt idx="242">
                  <c:v>250587</c:v>
                </c:pt>
                <c:pt idx="243">
                  <c:v>216429</c:v>
                </c:pt>
                <c:pt idx="244">
                  <c:v>232916</c:v>
                </c:pt>
                <c:pt idx="245">
                  <c:v>218168</c:v>
                </c:pt>
                <c:pt idx="246">
                  <c:v>211344</c:v>
                </c:pt>
                <c:pt idx="247">
                  <c:v>222619</c:v>
                </c:pt>
                <c:pt idx="248">
                  <c:v>228251</c:v>
                </c:pt>
                <c:pt idx="249">
                  <c:v>267933</c:v>
                </c:pt>
                <c:pt idx="250">
                  <c:v>250664</c:v>
                </c:pt>
                <c:pt idx="251">
                  <c:v>225938</c:v>
                </c:pt>
                <c:pt idx="252">
                  <c:v>170809</c:v>
                </c:pt>
                <c:pt idx="253">
                  <c:v>185464</c:v>
                </c:pt>
                <c:pt idx="254">
                  <c:v>192717</c:v>
                </c:pt>
                <c:pt idx="255">
                  <c:v>237992</c:v>
                </c:pt>
                <c:pt idx="256">
                  <c:v>265011</c:v>
                </c:pt>
                <c:pt idx="257">
                  <c:v>242892</c:v>
                </c:pt>
                <c:pt idx="258">
                  <c:v>175478</c:v>
                </c:pt>
                <c:pt idx="259">
                  <c:v>178654</c:v>
                </c:pt>
                <c:pt idx="260">
                  <c:v>186075</c:v>
                </c:pt>
                <c:pt idx="261">
                  <c:v>208316</c:v>
                </c:pt>
                <c:pt idx="262">
                  <c:v>254121</c:v>
                </c:pt>
                <c:pt idx="263">
                  <c:v>266031</c:v>
                </c:pt>
                <c:pt idx="264">
                  <c:v>264236</c:v>
                </c:pt>
                <c:pt idx="265">
                  <c:v>190240</c:v>
                </c:pt>
                <c:pt idx="266">
                  <c:v>199161</c:v>
                </c:pt>
                <c:pt idx="267">
                  <c:v>207928</c:v>
                </c:pt>
                <c:pt idx="268">
                  <c:v>216449</c:v>
                </c:pt>
                <c:pt idx="269">
                  <c:v>249417</c:v>
                </c:pt>
                <c:pt idx="270">
                  <c:v>261110</c:v>
                </c:pt>
                <c:pt idx="271">
                  <c:v>265437</c:v>
                </c:pt>
                <c:pt idx="272">
                  <c:v>200660</c:v>
                </c:pt>
                <c:pt idx="273">
                  <c:v>201056</c:v>
                </c:pt>
                <c:pt idx="274">
                  <c:v>203372</c:v>
                </c:pt>
                <c:pt idx="275">
                  <c:v>211569</c:v>
                </c:pt>
                <c:pt idx="276">
                  <c:v>248541</c:v>
                </c:pt>
                <c:pt idx="277">
                  <c:v>259345</c:v>
                </c:pt>
                <c:pt idx="278">
                  <c:v>263743</c:v>
                </c:pt>
                <c:pt idx="279">
                  <c:v>202633</c:v>
                </c:pt>
                <c:pt idx="280">
                  <c:v>205289</c:v>
                </c:pt>
                <c:pt idx="281">
                  <c:v>212672</c:v>
                </c:pt>
                <c:pt idx="282">
                  <c:v>236569</c:v>
                </c:pt>
                <c:pt idx="283">
                  <c:v>270500</c:v>
                </c:pt>
                <c:pt idx="284">
                  <c:v>273747</c:v>
                </c:pt>
                <c:pt idx="285">
                  <c:v>269362</c:v>
                </c:pt>
                <c:pt idx="286">
                  <c:v>258786</c:v>
                </c:pt>
                <c:pt idx="287">
                  <c:v>227634</c:v>
                </c:pt>
                <c:pt idx="288">
                  <c:v>226018</c:v>
                </c:pt>
                <c:pt idx="289">
                  <c:v>231507</c:v>
                </c:pt>
                <c:pt idx="290">
                  <c:v>265346</c:v>
                </c:pt>
                <c:pt idx="291">
                  <c:v>270402</c:v>
                </c:pt>
                <c:pt idx="292">
                  <c:v>276605</c:v>
                </c:pt>
                <c:pt idx="293">
                  <c:v>228066</c:v>
                </c:pt>
                <c:pt idx="294">
                  <c:v>229828</c:v>
                </c:pt>
                <c:pt idx="295">
                  <c:v>235629</c:v>
                </c:pt>
                <c:pt idx="296">
                  <c:v>239610</c:v>
                </c:pt>
                <c:pt idx="297">
                  <c:v>272112</c:v>
                </c:pt>
                <c:pt idx="298">
                  <c:v>275324</c:v>
                </c:pt>
                <c:pt idx="299">
                  <c:v>281218</c:v>
                </c:pt>
                <c:pt idx="300">
                  <c:v>226857</c:v>
                </c:pt>
                <c:pt idx="301">
                  <c:v>229106</c:v>
                </c:pt>
                <c:pt idx="302">
                  <c:v>231904</c:v>
                </c:pt>
                <c:pt idx="303">
                  <c:v>249657</c:v>
                </c:pt>
                <c:pt idx="304">
                  <c:v>277456</c:v>
                </c:pt>
                <c:pt idx="305">
                  <c:v>284787</c:v>
                </c:pt>
                <c:pt idx="306">
                  <c:v>282833</c:v>
                </c:pt>
                <c:pt idx="307">
                  <c:v>225861</c:v>
                </c:pt>
                <c:pt idx="308">
                  <c:v>221130</c:v>
                </c:pt>
                <c:pt idx="309">
                  <c:v>226147</c:v>
                </c:pt>
                <c:pt idx="310">
                  <c:v>233901</c:v>
                </c:pt>
                <c:pt idx="311">
                  <c:v>265703</c:v>
                </c:pt>
                <c:pt idx="312">
                  <c:v>272929</c:v>
                </c:pt>
                <c:pt idx="313">
                  <c:v>274782</c:v>
                </c:pt>
                <c:pt idx="314">
                  <c:v>223297</c:v>
                </c:pt>
                <c:pt idx="315">
                  <c:v>224514</c:v>
                </c:pt>
                <c:pt idx="316">
                  <c:v>233965</c:v>
                </c:pt>
                <c:pt idx="317">
                  <c:v>244385</c:v>
                </c:pt>
                <c:pt idx="318">
                  <c:v>261994</c:v>
                </c:pt>
                <c:pt idx="319">
                  <c:v>268821</c:v>
                </c:pt>
                <c:pt idx="320">
                  <c:v>273685</c:v>
                </c:pt>
                <c:pt idx="321">
                  <c:v>214048</c:v>
                </c:pt>
                <c:pt idx="322">
                  <c:v>219800</c:v>
                </c:pt>
                <c:pt idx="323">
                  <c:v>224139</c:v>
                </c:pt>
                <c:pt idx="324">
                  <c:v>231028</c:v>
                </c:pt>
                <c:pt idx="325">
                  <c:v>265945</c:v>
                </c:pt>
                <c:pt idx="326">
                  <c:v>265083</c:v>
                </c:pt>
                <c:pt idx="327">
                  <c:v>265562</c:v>
                </c:pt>
                <c:pt idx="328">
                  <c:v>212017</c:v>
                </c:pt>
                <c:pt idx="329">
                  <c:v>214009</c:v>
                </c:pt>
                <c:pt idx="330">
                  <c:v>231940</c:v>
                </c:pt>
                <c:pt idx="331">
                  <c:v>224435</c:v>
                </c:pt>
                <c:pt idx="332">
                  <c:v>259816</c:v>
                </c:pt>
                <c:pt idx="333">
                  <c:v>259329</c:v>
                </c:pt>
                <c:pt idx="334">
                  <c:v>250120</c:v>
                </c:pt>
                <c:pt idx="335">
                  <c:v>211296</c:v>
                </c:pt>
                <c:pt idx="336">
                  <c:v>204829</c:v>
                </c:pt>
                <c:pt idx="337">
                  <c:v>213768</c:v>
                </c:pt>
                <c:pt idx="338">
                  <c:v>218103</c:v>
                </c:pt>
                <c:pt idx="339">
                  <c:v>251547</c:v>
                </c:pt>
                <c:pt idx="340">
                  <c:v>260973</c:v>
                </c:pt>
                <c:pt idx="341">
                  <c:v>246660</c:v>
                </c:pt>
                <c:pt idx="342">
                  <c:v>197559</c:v>
                </c:pt>
                <c:pt idx="343">
                  <c:v>380113</c:v>
                </c:pt>
                <c:pt idx="344">
                  <c:v>226921</c:v>
                </c:pt>
                <c:pt idx="345">
                  <c:v>225731</c:v>
                </c:pt>
                <c:pt idx="346">
                  <c:v>256964</c:v>
                </c:pt>
                <c:pt idx="347">
                  <c:v>265190</c:v>
                </c:pt>
                <c:pt idx="348">
                  <c:v>261418</c:v>
                </c:pt>
                <c:pt idx="349">
                  <c:v>203979</c:v>
                </c:pt>
                <c:pt idx="350">
                  <c:v>201241</c:v>
                </c:pt>
                <c:pt idx="351">
                  <c:v>216838</c:v>
                </c:pt>
                <c:pt idx="352">
                  <c:v>218732</c:v>
                </c:pt>
                <c:pt idx="353">
                  <c:v>237756</c:v>
                </c:pt>
                <c:pt idx="354">
                  <c:v>263327</c:v>
                </c:pt>
                <c:pt idx="355">
                  <c:v>253480</c:v>
                </c:pt>
                <c:pt idx="356">
                  <c:v>204777</c:v>
                </c:pt>
                <c:pt idx="357">
                  <c:v>208169</c:v>
                </c:pt>
                <c:pt idx="358">
                  <c:v>219262</c:v>
                </c:pt>
                <c:pt idx="359">
                  <c:v>227870</c:v>
                </c:pt>
                <c:pt idx="360">
                  <c:v>255808</c:v>
                </c:pt>
                <c:pt idx="361">
                  <c:v>271885</c:v>
                </c:pt>
                <c:pt idx="362">
                  <c:v>265673</c:v>
                </c:pt>
                <c:pt idx="363">
                  <c:v>215806</c:v>
                </c:pt>
                <c:pt idx="364">
                  <c:v>207508</c:v>
                </c:pt>
                <c:pt idx="365">
                  <c:v>254911</c:v>
                </c:pt>
                <c:pt idx="366">
                  <c:v>216997</c:v>
                </c:pt>
                <c:pt idx="367">
                  <c:v>269304</c:v>
                </c:pt>
                <c:pt idx="368">
                  <c:v>289754</c:v>
                </c:pt>
                <c:pt idx="369">
                  <c:v>273747</c:v>
                </c:pt>
                <c:pt idx="370">
                  <c:v>199650</c:v>
                </c:pt>
                <c:pt idx="371">
                  <c:v>207852</c:v>
                </c:pt>
                <c:pt idx="372">
                  <c:v>211803</c:v>
                </c:pt>
                <c:pt idx="373">
                  <c:v>219704</c:v>
                </c:pt>
                <c:pt idx="374">
                  <c:v>275451</c:v>
                </c:pt>
                <c:pt idx="375">
                  <c:v>302453</c:v>
                </c:pt>
                <c:pt idx="376">
                  <c:v>289005</c:v>
                </c:pt>
                <c:pt idx="377">
                  <c:v>207271</c:v>
                </c:pt>
                <c:pt idx="378">
                  <c:v>214764</c:v>
                </c:pt>
                <c:pt idx="379">
                  <c:v>229278</c:v>
                </c:pt>
                <c:pt idx="380">
                  <c:v>229100</c:v>
                </c:pt>
                <c:pt idx="381">
                  <c:v>270771</c:v>
                </c:pt>
                <c:pt idx="382">
                  <c:v>291559</c:v>
                </c:pt>
                <c:pt idx="383">
                  <c:v>280605</c:v>
                </c:pt>
                <c:pt idx="384">
                  <c:v>216629</c:v>
                </c:pt>
                <c:pt idx="385">
                  <c:v>216019</c:v>
                </c:pt>
                <c:pt idx="386">
                  <c:v>220752</c:v>
                </c:pt>
                <c:pt idx="387">
                  <c:v>227753</c:v>
                </c:pt>
                <c:pt idx="388">
                  <c:v>279011</c:v>
                </c:pt>
                <c:pt idx="389">
                  <c:v>300461</c:v>
                </c:pt>
                <c:pt idx="390">
                  <c:v>290772</c:v>
                </c:pt>
                <c:pt idx="391">
                  <c:v>204946</c:v>
                </c:pt>
                <c:pt idx="392">
                  <c:v>206515</c:v>
                </c:pt>
                <c:pt idx="393">
                  <c:v>216164</c:v>
                </c:pt>
                <c:pt idx="394">
                  <c:v>224227</c:v>
                </c:pt>
                <c:pt idx="395">
                  <c:v>263884</c:v>
                </c:pt>
                <c:pt idx="396">
                  <c:v>292811</c:v>
                </c:pt>
                <c:pt idx="397">
                  <c:v>276092</c:v>
                </c:pt>
                <c:pt idx="398">
                  <c:v>200422</c:v>
                </c:pt>
                <c:pt idx="399">
                  <c:v>213797</c:v>
                </c:pt>
                <c:pt idx="400">
                  <c:v>215655</c:v>
                </c:pt>
                <c:pt idx="401">
                  <c:v>221395</c:v>
                </c:pt>
                <c:pt idx="402">
                  <c:v>277815</c:v>
                </c:pt>
                <c:pt idx="403">
                  <c:v>311101</c:v>
                </c:pt>
                <c:pt idx="404">
                  <c:v>293896</c:v>
                </c:pt>
                <c:pt idx="405">
                  <c:v>205681</c:v>
                </c:pt>
                <c:pt idx="406">
                  <c:v>217839</c:v>
                </c:pt>
                <c:pt idx="407">
                  <c:v>226614</c:v>
                </c:pt>
                <c:pt idx="408">
                  <c:v>236848</c:v>
                </c:pt>
                <c:pt idx="409">
                  <c:v>285171</c:v>
                </c:pt>
                <c:pt idx="410">
                  <c:v>316578</c:v>
                </c:pt>
                <c:pt idx="411">
                  <c:v>294938</c:v>
                </c:pt>
                <c:pt idx="412">
                  <c:v>214013</c:v>
                </c:pt>
                <c:pt idx="413">
                  <c:v>220218</c:v>
                </c:pt>
                <c:pt idx="414">
                  <c:v>237645</c:v>
                </c:pt>
                <c:pt idx="415">
                  <c:v>236310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4A-41CF-9F6A-1CBC0A7384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7149888"/>
        <c:axId val="917148640"/>
      </c:lineChart>
      <c:dateAx>
        <c:axId val="-955199408"/>
        <c:scaling>
          <c:orientation val="minMax"/>
        </c:scaling>
        <c:delete val="0"/>
        <c:axPos val="b"/>
        <c:numFmt formatCode="dd/mm/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Offset val="100"/>
        <c:baseTimeUnit val="days"/>
        <c:majorUnit val="10"/>
        <c:minorUnit val="10"/>
      </c:dateAx>
      <c:valAx>
        <c:axId val="-9551928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Impressions(‘000)</a:t>
                </a:r>
                <a:endParaRPr lang="en-IN" b="1"/>
              </a:p>
            </c:rich>
          </c:tx>
          <c:layout>
            <c:manualLayout>
              <c:xMode val="edge"/>
              <c:yMode val="edge"/>
              <c:x val="1.1083693594600373E-2"/>
              <c:y val="0.290108067639086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  <c:dispUnits>
          <c:builtInUnit val="thousands"/>
        </c:dispUnits>
      </c:valAx>
      <c:valAx>
        <c:axId val="91714864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7149888"/>
        <c:crosses val="max"/>
        <c:crossBetween val="between"/>
      </c:valAx>
      <c:dateAx>
        <c:axId val="917149888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917148640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7386713250247694"/>
          <c:y val="0.88900230551836978"/>
          <c:w val="0.30892119031478676"/>
          <c:h val="9.68299122415588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253173517072476E-2"/>
          <c:y val="0.1110100897260959"/>
          <c:w val="0.87327349976258983"/>
          <c:h val="0.5645777559055118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OLV YouTube Impressions</c:v>
                </c:pt>
              </c:strCache>
            </c:strRef>
          </c:tx>
          <c:spPr>
            <a:ln w="28575" cap="rnd" cmpd="sng">
              <a:solidFill>
                <a:schemeClr val="accent3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Sheet1!$B$2:$B$417</c:f>
              <c:numCache>
                <c:formatCode>General</c:formatCode>
                <c:ptCount val="4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1856187</c:v>
                </c:pt>
                <c:pt idx="99">
                  <c:v>1459235</c:v>
                </c:pt>
                <c:pt idx="100">
                  <c:v>1467227</c:v>
                </c:pt>
                <c:pt idx="101">
                  <c:v>1411557</c:v>
                </c:pt>
                <c:pt idx="102">
                  <c:v>1437104</c:v>
                </c:pt>
                <c:pt idx="103">
                  <c:v>1547208</c:v>
                </c:pt>
                <c:pt idx="104">
                  <c:v>797875</c:v>
                </c:pt>
                <c:pt idx="105">
                  <c:v>443878</c:v>
                </c:pt>
                <c:pt idx="106">
                  <c:v>477683</c:v>
                </c:pt>
                <c:pt idx="107">
                  <c:v>415722</c:v>
                </c:pt>
                <c:pt idx="108">
                  <c:v>346509</c:v>
                </c:pt>
                <c:pt idx="109">
                  <c:v>428906</c:v>
                </c:pt>
                <c:pt idx="110">
                  <c:v>451183</c:v>
                </c:pt>
                <c:pt idx="111">
                  <c:v>519626</c:v>
                </c:pt>
                <c:pt idx="112">
                  <c:v>376486</c:v>
                </c:pt>
                <c:pt idx="113">
                  <c:v>377747</c:v>
                </c:pt>
                <c:pt idx="114">
                  <c:v>399161</c:v>
                </c:pt>
                <c:pt idx="115">
                  <c:v>459100</c:v>
                </c:pt>
                <c:pt idx="116">
                  <c:v>441578</c:v>
                </c:pt>
                <c:pt idx="117">
                  <c:v>465340</c:v>
                </c:pt>
                <c:pt idx="118">
                  <c:v>544105</c:v>
                </c:pt>
                <c:pt idx="119">
                  <c:v>761694</c:v>
                </c:pt>
                <c:pt idx="120">
                  <c:v>925722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2022821</c:v>
                </c:pt>
                <c:pt idx="164">
                  <c:v>3859504</c:v>
                </c:pt>
                <c:pt idx="165">
                  <c:v>6468019</c:v>
                </c:pt>
                <c:pt idx="166">
                  <c:v>6333656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4012</c:v>
                </c:pt>
                <c:pt idx="182">
                  <c:v>76115</c:v>
                </c:pt>
                <c:pt idx="183">
                  <c:v>209077</c:v>
                </c:pt>
                <c:pt idx="184">
                  <c:v>290855</c:v>
                </c:pt>
                <c:pt idx="185">
                  <c:v>1116775</c:v>
                </c:pt>
                <c:pt idx="186">
                  <c:v>1023505</c:v>
                </c:pt>
                <c:pt idx="187">
                  <c:v>936091</c:v>
                </c:pt>
                <c:pt idx="188">
                  <c:v>1096829</c:v>
                </c:pt>
                <c:pt idx="189">
                  <c:v>1096922</c:v>
                </c:pt>
                <c:pt idx="190">
                  <c:v>1120721</c:v>
                </c:pt>
                <c:pt idx="191">
                  <c:v>1096120</c:v>
                </c:pt>
                <c:pt idx="192">
                  <c:v>1072832</c:v>
                </c:pt>
                <c:pt idx="193">
                  <c:v>1089632</c:v>
                </c:pt>
                <c:pt idx="194">
                  <c:v>1108868</c:v>
                </c:pt>
                <c:pt idx="195">
                  <c:v>1090037</c:v>
                </c:pt>
                <c:pt idx="196">
                  <c:v>1140887</c:v>
                </c:pt>
                <c:pt idx="197">
                  <c:v>1068465</c:v>
                </c:pt>
                <c:pt idx="198">
                  <c:v>1100965</c:v>
                </c:pt>
                <c:pt idx="199">
                  <c:v>1074489</c:v>
                </c:pt>
                <c:pt idx="200">
                  <c:v>1045077</c:v>
                </c:pt>
                <c:pt idx="201">
                  <c:v>1077942</c:v>
                </c:pt>
                <c:pt idx="202">
                  <c:v>1065879</c:v>
                </c:pt>
                <c:pt idx="203">
                  <c:v>1094155</c:v>
                </c:pt>
                <c:pt idx="204">
                  <c:v>1075150</c:v>
                </c:pt>
                <c:pt idx="205">
                  <c:v>1084292</c:v>
                </c:pt>
                <c:pt idx="206">
                  <c:v>1114037</c:v>
                </c:pt>
                <c:pt idx="207">
                  <c:v>1133104</c:v>
                </c:pt>
                <c:pt idx="208">
                  <c:v>1152337</c:v>
                </c:pt>
                <c:pt idx="209">
                  <c:v>1182569</c:v>
                </c:pt>
                <c:pt idx="210">
                  <c:v>1209253</c:v>
                </c:pt>
                <c:pt idx="211">
                  <c:v>1677696</c:v>
                </c:pt>
                <c:pt idx="212">
                  <c:v>3150699</c:v>
                </c:pt>
                <c:pt idx="213">
                  <c:v>3077045</c:v>
                </c:pt>
                <c:pt idx="214">
                  <c:v>3064172</c:v>
                </c:pt>
                <c:pt idx="215">
                  <c:v>2938118</c:v>
                </c:pt>
                <c:pt idx="216">
                  <c:v>2756783</c:v>
                </c:pt>
                <c:pt idx="217">
                  <c:v>2571571</c:v>
                </c:pt>
                <c:pt idx="218">
                  <c:v>2389264</c:v>
                </c:pt>
                <c:pt idx="219">
                  <c:v>2210286</c:v>
                </c:pt>
                <c:pt idx="220">
                  <c:v>2437904</c:v>
                </c:pt>
                <c:pt idx="221">
                  <c:v>2531403</c:v>
                </c:pt>
                <c:pt idx="222">
                  <c:v>2422982</c:v>
                </c:pt>
                <c:pt idx="223">
                  <c:v>2144131</c:v>
                </c:pt>
                <c:pt idx="224">
                  <c:v>2066455</c:v>
                </c:pt>
                <c:pt idx="225">
                  <c:v>2003799</c:v>
                </c:pt>
                <c:pt idx="226">
                  <c:v>1934571</c:v>
                </c:pt>
                <c:pt idx="227">
                  <c:v>2001674</c:v>
                </c:pt>
                <c:pt idx="228">
                  <c:v>2187241</c:v>
                </c:pt>
                <c:pt idx="229">
                  <c:v>2103237</c:v>
                </c:pt>
                <c:pt idx="230">
                  <c:v>1999646</c:v>
                </c:pt>
                <c:pt idx="231">
                  <c:v>1850865</c:v>
                </c:pt>
                <c:pt idx="232">
                  <c:v>1847269</c:v>
                </c:pt>
                <c:pt idx="233">
                  <c:v>1841164</c:v>
                </c:pt>
                <c:pt idx="234">
                  <c:v>1869629</c:v>
                </c:pt>
                <c:pt idx="235">
                  <c:v>2000624</c:v>
                </c:pt>
                <c:pt idx="236">
                  <c:v>2113928</c:v>
                </c:pt>
                <c:pt idx="237">
                  <c:v>1974970</c:v>
                </c:pt>
                <c:pt idx="238">
                  <c:v>1904939</c:v>
                </c:pt>
                <c:pt idx="239">
                  <c:v>1907702</c:v>
                </c:pt>
                <c:pt idx="240">
                  <c:v>1853353</c:v>
                </c:pt>
                <c:pt idx="241">
                  <c:v>2142513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399606</c:v>
                </c:pt>
                <c:pt idx="247">
                  <c:v>2005799</c:v>
                </c:pt>
                <c:pt idx="248">
                  <c:v>1874194</c:v>
                </c:pt>
                <c:pt idx="249">
                  <c:v>1477747</c:v>
                </c:pt>
                <c:pt idx="250">
                  <c:v>1077664</c:v>
                </c:pt>
                <c:pt idx="251">
                  <c:v>973629</c:v>
                </c:pt>
                <c:pt idx="252">
                  <c:v>546614</c:v>
                </c:pt>
                <c:pt idx="253">
                  <c:v>574417</c:v>
                </c:pt>
                <c:pt idx="254">
                  <c:v>902309</c:v>
                </c:pt>
                <c:pt idx="255">
                  <c:v>899664</c:v>
                </c:pt>
                <c:pt idx="256">
                  <c:v>606128</c:v>
                </c:pt>
                <c:pt idx="257">
                  <c:v>646874</c:v>
                </c:pt>
                <c:pt idx="258">
                  <c:v>441248</c:v>
                </c:pt>
                <c:pt idx="259">
                  <c:v>244948</c:v>
                </c:pt>
                <c:pt idx="260">
                  <c:v>279484</c:v>
                </c:pt>
                <c:pt idx="261">
                  <c:v>568107</c:v>
                </c:pt>
                <c:pt idx="262">
                  <c:v>674161</c:v>
                </c:pt>
                <c:pt idx="263">
                  <c:v>2043891</c:v>
                </c:pt>
                <c:pt idx="264">
                  <c:v>1883588</c:v>
                </c:pt>
                <c:pt idx="265">
                  <c:v>1683013</c:v>
                </c:pt>
                <c:pt idx="266">
                  <c:v>1561527</c:v>
                </c:pt>
                <c:pt idx="267">
                  <c:v>1219936</c:v>
                </c:pt>
                <c:pt idx="268">
                  <c:v>1173246</c:v>
                </c:pt>
                <c:pt idx="269">
                  <c:v>989180</c:v>
                </c:pt>
                <c:pt idx="270">
                  <c:v>781337</c:v>
                </c:pt>
                <c:pt idx="271">
                  <c:v>990632</c:v>
                </c:pt>
                <c:pt idx="272">
                  <c:v>1140807</c:v>
                </c:pt>
                <c:pt idx="273">
                  <c:v>1844405</c:v>
                </c:pt>
                <c:pt idx="274">
                  <c:v>1805588</c:v>
                </c:pt>
                <c:pt idx="275">
                  <c:v>1747998</c:v>
                </c:pt>
                <c:pt idx="276">
                  <c:v>1677956</c:v>
                </c:pt>
                <c:pt idx="277">
                  <c:v>1262045</c:v>
                </c:pt>
                <c:pt idx="278">
                  <c:v>1299249</c:v>
                </c:pt>
                <c:pt idx="279">
                  <c:v>1413486</c:v>
                </c:pt>
                <c:pt idx="280">
                  <c:v>1445796</c:v>
                </c:pt>
                <c:pt idx="281">
                  <c:v>1421662</c:v>
                </c:pt>
                <c:pt idx="282">
                  <c:v>1075702</c:v>
                </c:pt>
                <c:pt idx="283">
                  <c:v>1168701</c:v>
                </c:pt>
                <c:pt idx="284">
                  <c:v>1076051</c:v>
                </c:pt>
                <c:pt idx="285">
                  <c:v>1304482</c:v>
                </c:pt>
                <c:pt idx="286">
                  <c:v>1513927</c:v>
                </c:pt>
                <c:pt idx="287">
                  <c:v>1500587</c:v>
                </c:pt>
                <c:pt idx="288">
                  <c:v>1210610</c:v>
                </c:pt>
                <c:pt idx="289">
                  <c:v>1127747</c:v>
                </c:pt>
                <c:pt idx="290">
                  <c:v>1232756</c:v>
                </c:pt>
                <c:pt idx="291">
                  <c:v>1705460</c:v>
                </c:pt>
                <c:pt idx="292">
                  <c:v>1559657</c:v>
                </c:pt>
                <c:pt idx="293">
                  <c:v>1594203</c:v>
                </c:pt>
                <c:pt idx="294">
                  <c:v>1558996</c:v>
                </c:pt>
                <c:pt idx="295">
                  <c:v>1551778</c:v>
                </c:pt>
                <c:pt idx="296">
                  <c:v>1551737</c:v>
                </c:pt>
                <c:pt idx="297">
                  <c:v>1307570</c:v>
                </c:pt>
                <c:pt idx="298">
                  <c:v>1363552</c:v>
                </c:pt>
                <c:pt idx="299">
                  <c:v>1606414</c:v>
                </c:pt>
                <c:pt idx="300">
                  <c:v>1657152</c:v>
                </c:pt>
                <c:pt idx="301">
                  <c:v>1368902</c:v>
                </c:pt>
                <c:pt idx="302">
                  <c:v>1352498</c:v>
                </c:pt>
                <c:pt idx="303">
                  <c:v>0</c:v>
                </c:pt>
                <c:pt idx="304">
                  <c:v>153283</c:v>
                </c:pt>
                <c:pt idx="305">
                  <c:v>661285</c:v>
                </c:pt>
                <c:pt idx="306">
                  <c:v>1338047</c:v>
                </c:pt>
                <c:pt idx="307">
                  <c:v>521169</c:v>
                </c:pt>
                <c:pt idx="308">
                  <c:v>413272</c:v>
                </c:pt>
                <c:pt idx="309">
                  <c:v>289176</c:v>
                </c:pt>
                <c:pt idx="310">
                  <c:v>228374</c:v>
                </c:pt>
                <c:pt idx="311">
                  <c:v>8093080</c:v>
                </c:pt>
                <c:pt idx="312">
                  <c:v>6781025</c:v>
                </c:pt>
                <c:pt idx="313">
                  <c:v>5451315</c:v>
                </c:pt>
                <c:pt idx="314">
                  <c:v>6605615</c:v>
                </c:pt>
                <c:pt idx="315">
                  <c:v>6080703</c:v>
                </c:pt>
                <c:pt idx="316">
                  <c:v>5861123</c:v>
                </c:pt>
                <c:pt idx="317">
                  <c:v>5522713</c:v>
                </c:pt>
                <c:pt idx="318">
                  <c:v>8657596</c:v>
                </c:pt>
                <c:pt idx="319">
                  <c:v>10359265</c:v>
                </c:pt>
                <c:pt idx="320">
                  <c:v>9690900</c:v>
                </c:pt>
                <c:pt idx="321">
                  <c:v>9282020</c:v>
                </c:pt>
                <c:pt idx="322">
                  <c:v>8767869</c:v>
                </c:pt>
                <c:pt idx="323">
                  <c:v>8264958</c:v>
                </c:pt>
                <c:pt idx="324">
                  <c:v>7796437</c:v>
                </c:pt>
                <c:pt idx="325">
                  <c:v>8678022</c:v>
                </c:pt>
                <c:pt idx="326">
                  <c:v>8888838</c:v>
                </c:pt>
                <c:pt idx="327">
                  <c:v>8935767</c:v>
                </c:pt>
                <c:pt idx="328">
                  <c:v>8964515</c:v>
                </c:pt>
                <c:pt idx="329">
                  <c:v>8370032</c:v>
                </c:pt>
                <c:pt idx="330">
                  <c:v>8088713</c:v>
                </c:pt>
                <c:pt idx="331">
                  <c:v>7649969</c:v>
                </c:pt>
                <c:pt idx="332">
                  <c:v>7793235</c:v>
                </c:pt>
                <c:pt idx="333">
                  <c:v>8124698</c:v>
                </c:pt>
                <c:pt idx="334">
                  <c:v>508352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914383</c:v>
                </c:pt>
                <c:pt idx="346">
                  <c:v>566510</c:v>
                </c:pt>
                <c:pt idx="347">
                  <c:v>832840</c:v>
                </c:pt>
                <c:pt idx="348">
                  <c:v>904324</c:v>
                </c:pt>
                <c:pt idx="349">
                  <c:v>866933</c:v>
                </c:pt>
                <c:pt idx="350">
                  <c:v>800813</c:v>
                </c:pt>
                <c:pt idx="351">
                  <c:v>1337284</c:v>
                </c:pt>
                <c:pt idx="352">
                  <c:v>1182845</c:v>
                </c:pt>
                <c:pt idx="353">
                  <c:v>1326493</c:v>
                </c:pt>
                <c:pt idx="354">
                  <c:v>1432487</c:v>
                </c:pt>
                <c:pt idx="355">
                  <c:v>1403462</c:v>
                </c:pt>
                <c:pt idx="356">
                  <c:v>1329263</c:v>
                </c:pt>
                <c:pt idx="357">
                  <c:v>1270505</c:v>
                </c:pt>
                <c:pt idx="358">
                  <c:v>1255948</c:v>
                </c:pt>
                <c:pt idx="359">
                  <c:v>1258852</c:v>
                </c:pt>
                <c:pt idx="360">
                  <c:v>1259784</c:v>
                </c:pt>
                <c:pt idx="361">
                  <c:v>1239360</c:v>
                </c:pt>
                <c:pt idx="362">
                  <c:v>1269019</c:v>
                </c:pt>
                <c:pt idx="363">
                  <c:v>1294549</c:v>
                </c:pt>
                <c:pt idx="364">
                  <c:v>1316819</c:v>
                </c:pt>
                <c:pt idx="365">
                  <c:v>5630</c:v>
                </c:pt>
                <c:pt idx="366">
                  <c:v>57797</c:v>
                </c:pt>
                <c:pt idx="367">
                  <c:v>29195</c:v>
                </c:pt>
                <c:pt idx="368">
                  <c:v>15937</c:v>
                </c:pt>
                <c:pt idx="369">
                  <c:v>12680</c:v>
                </c:pt>
                <c:pt idx="370">
                  <c:v>59778</c:v>
                </c:pt>
                <c:pt idx="371">
                  <c:v>72135</c:v>
                </c:pt>
                <c:pt idx="372">
                  <c:v>80821</c:v>
                </c:pt>
                <c:pt idx="373">
                  <c:v>126798</c:v>
                </c:pt>
                <c:pt idx="374">
                  <c:v>129949</c:v>
                </c:pt>
                <c:pt idx="375">
                  <c:v>125201</c:v>
                </c:pt>
                <c:pt idx="376">
                  <c:v>115038</c:v>
                </c:pt>
                <c:pt idx="377">
                  <c:v>137029</c:v>
                </c:pt>
                <c:pt idx="378">
                  <c:v>139069</c:v>
                </c:pt>
                <c:pt idx="379">
                  <c:v>135427</c:v>
                </c:pt>
                <c:pt idx="380">
                  <c:v>103784</c:v>
                </c:pt>
                <c:pt idx="381">
                  <c:v>127147</c:v>
                </c:pt>
                <c:pt idx="382">
                  <c:v>129318</c:v>
                </c:pt>
                <c:pt idx="383">
                  <c:v>130109</c:v>
                </c:pt>
                <c:pt idx="384">
                  <c:v>137785</c:v>
                </c:pt>
                <c:pt idx="385">
                  <c:v>134398</c:v>
                </c:pt>
                <c:pt idx="386">
                  <c:v>144378</c:v>
                </c:pt>
                <c:pt idx="387">
                  <c:v>148064</c:v>
                </c:pt>
                <c:pt idx="388">
                  <c:v>127556</c:v>
                </c:pt>
                <c:pt idx="389">
                  <c:v>130241</c:v>
                </c:pt>
                <c:pt idx="390">
                  <c:v>131084</c:v>
                </c:pt>
                <c:pt idx="391">
                  <c:v>136218</c:v>
                </c:pt>
                <c:pt idx="392">
                  <c:v>131389</c:v>
                </c:pt>
                <c:pt idx="393">
                  <c:v>140740</c:v>
                </c:pt>
                <c:pt idx="394">
                  <c:v>135767</c:v>
                </c:pt>
                <c:pt idx="395">
                  <c:v>142412</c:v>
                </c:pt>
                <c:pt idx="396">
                  <c:v>133583</c:v>
                </c:pt>
                <c:pt idx="397">
                  <c:v>305364</c:v>
                </c:pt>
                <c:pt idx="398">
                  <c:v>407165</c:v>
                </c:pt>
                <c:pt idx="399">
                  <c:v>399812</c:v>
                </c:pt>
                <c:pt idx="400">
                  <c:v>402865</c:v>
                </c:pt>
                <c:pt idx="401">
                  <c:v>391199</c:v>
                </c:pt>
                <c:pt idx="402">
                  <c:v>389261</c:v>
                </c:pt>
                <c:pt idx="403">
                  <c:v>365943</c:v>
                </c:pt>
                <c:pt idx="404">
                  <c:v>373729</c:v>
                </c:pt>
                <c:pt idx="405">
                  <c:v>394468</c:v>
                </c:pt>
                <c:pt idx="406">
                  <c:v>384853</c:v>
                </c:pt>
                <c:pt idx="407">
                  <c:v>377632</c:v>
                </c:pt>
                <c:pt idx="408">
                  <c:v>385288</c:v>
                </c:pt>
                <c:pt idx="409">
                  <c:v>373896</c:v>
                </c:pt>
                <c:pt idx="410">
                  <c:v>359332</c:v>
                </c:pt>
                <c:pt idx="411">
                  <c:v>361064</c:v>
                </c:pt>
                <c:pt idx="412">
                  <c:v>442746</c:v>
                </c:pt>
                <c:pt idx="413">
                  <c:v>441646</c:v>
                </c:pt>
                <c:pt idx="414">
                  <c:v>427042</c:v>
                </c:pt>
                <c:pt idx="415">
                  <c:v>449474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D4C9-4A0C-8390-B28595A516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OLV target.mail.ru Impressions</c:v>
                </c:pt>
              </c:strCache>
            </c:strRef>
          </c:tx>
          <c:spPr>
            <a:ln w="28575" cap="rnd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Sheet1!$C$2:$C$417</c:f>
              <c:numCache>
                <c:formatCode>General</c:formatCode>
                <c:ptCount val="4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14478735</c:v>
                </c:pt>
                <c:pt idx="164">
                  <c:v>9354806</c:v>
                </c:pt>
                <c:pt idx="165">
                  <c:v>6372287</c:v>
                </c:pt>
                <c:pt idx="166">
                  <c:v>5410497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2387271</c:v>
                </c:pt>
                <c:pt idx="275">
                  <c:v>2294497</c:v>
                </c:pt>
                <c:pt idx="276">
                  <c:v>2194989</c:v>
                </c:pt>
                <c:pt idx="277">
                  <c:v>1986931</c:v>
                </c:pt>
                <c:pt idx="278">
                  <c:v>1747463</c:v>
                </c:pt>
                <c:pt idx="279">
                  <c:v>1674257</c:v>
                </c:pt>
                <c:pt idx="280">
                  <c:v>1186445</c:v>
                </c:pt>
                <c:pt idx="281">
                  <c:v>2259871</c:v>
                </c:pt>
                <c:pt idx="282">
                  <c:v>2192048</c:v>
                </c:pt>
                <c:pt idx="283">
                  <c:v>1990598</c:v>
                </c:pt>
                <c:pt idx="284">
                  <c:v>1704837</c:v>
                </c:pt>
                <c:pt idx="285">
                  <c:v>1559016</c:v>
                </c:pt>
                <c:pt idx="286">
                  <c:v>1692425</c:v>
                </c:pt>
                <c:pt idx="287">
                  <c:v>1512901</c:v>
                </c:pt>
                <c:pt idx="288">
                  <c:v>2165593</c:v>
                </c:pt>
                <c:pt idx="289">
                  <c:v>1965273</c:v>
                </c:pt>
                <c:pt idx="290">
                  <c:v>1930678</c:v>
                </c:pt>
                <c:pt idx="291">
                  <c:v>1659559</c:v>
                </c:pt>
                <c:pt idx="292">
                  <c:v>1769764</c:v>
                </c:pt>
                <c:pt idx="293">
                  <c:v>1621475</c:v>
                </c:pt>
                <c:pt idx="294">
                  <c:v>1459370</c:v>
                </c:pt>
                <c:pt idx="295">
                  <c:v>2105368</c:v>
                </c:pt>
                <c:pt idx="296">
                  <c:v>2058649</c:v>
                </c:pt>
                <c:pt idx="297">
                  <c:v>1822077</c:v>
                </c:pt>
                <c:pt idx="298">
                  <c:v>1575491</c:v>
                </c:pt>
                <c:pt idx="299">
                  <c:v>1766979</c:v>
                </c:pt>
                <c:pt idx="300">
                  <c:v>1776441</c:v>
                </c:pt>
                <c:pt idx="301">
                  <c:v>1388118</c:v>
                </c:pt>
                <c:pt idx="302">
                  <c:v>1963979</c:v>
                </c:pt>
                <c:pt idx="303">
                  <c:v>17585</c:v>
                </c:pt>
                <c:pt idx="304">
                  <c:v>305</c:v>
                </c:pt>
                <c:pt idx="305">
                  <c:v>42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3</c:v>
                </c:pt>
                <c:pt idx="310">
                  <c:v>970928</c:v>
                </c:pt>
                <c:pt idx="311">
                  <c:v>343346</c:v>
                </c:pt>
                <c:pt idx="312">
                  <c:v>336800</c:v>
                </c:pt>
                <c:pt idx="313">
                  <c:v>335018</c:v>
                </c:pt>
                <c:pt idx="314">
                  <c:v>342085</c:v>
                </c:pt>
                <c:pt idx="315">
                  <c:v>340511</c:v>
                </c:pt>
                <c:pt idx="316">
                  <c:v>362975</c:v>
                </c:pt>
                <c:pt idx="317">
                  <c:v>351672</c:v>
                </c:pt>
                <c:pt idx="318">
                  <c:v>326825</c:v>
                </c:pt>
                <c:pt idx="319">
                  <c:v>345543</c:v>
                </c:pt>
                <c:pt idx="320">
                  <c:v>347142</c:v>
                </c:pt>
                <c:pt idx="321">
                  <c:v>345836</c:v>
                </c:pt>
                <c:pt idx="322">
                  <c:v>341669</c:v>
                </c:pt>
                <c:pt idx="323">
                  <c:v>365992</c:v>
                </c:pt>
                <c:pt idx="324">
                  <c:v>372862</c:v>
                </c:pt>
                <c:pt idx="325">
                  <c:v>364436</c:v>
                </c:pt>
                <c:pt idx="326">
                  <c:v>358145</c:v>
                </c:pt>
                <c:pt idx="327">
                  <c:v>354609</c:v>
                </c:pt>
                <c:pt idx="328">
                  <c:v>358544</c:v>
                </c:pt>
                <c:pt idx="329">
                  <c:v>354800</c:v>
                </c:pt>
                <c:pt idx="330">
                  <c:v>367718</c:v>
                </c:pt>
                <c:pt idx="331">
                  <c:v>370217</c:v>
                </c:pt>
                <c:pt idx="332">
                  <c:v>365672</c:v>
                </c:pt>
                <c:pt idx="333">
                  <c:v>358848</c:v>
                </c:pt>
                <c:pt idx="334">
                  <c:v>1912</c:v>
                </c:pt>
                <c:pt idx="335">
                  <c:v>66</c:v>
                </c:pt>
                <c:pt idx="336">
                  <c:v>6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201517</c:v>
                </c:pt>
                <c:pt idx="354">
                  <c:v>305832</c:v>
                </c:pt>
                <c:pt idx="355">
                  <c:v>297561</c:v>
                </c:pt>
                <c:pt idx="356">
                  <c:v>292201</c:v>
                </c:pt>
                <c:pt idx="357">
                  <c:v>236767</c:v>
                </c:pt>
                <c:pt idx="358">
                  <c:v>256854</c:v>
                </c:pt>
                <c:pt idx="359">
                  <c:v>234657</c:v>
                </c:pt>
                <c:pt idx="360">
                  <c:v>226885</c:v>
                </c:pt>
                <c:pt idx="361">
                  <c:v>222326</c:v>
                </c:pt>
                <c:pt idx="362">
                  <c:v>242670</c:v>
                </c:pt>
                <c:pt idx="363">
                  <c:v>239610</c:v>
                </c:pt>
                <c:pt idx="364">
                  <c:v>205461</c:v>
                </c:pt>
                <c:pt idx="365">
                  <c:v>585448</c:v>
                </c:pt>
                <c:pt idx="366">
                  <c:v>548541</c:v>
                </c:pt>
                <c:pt idx="367">
                  <c:v>460009</c:v>
                </c:pt>
                <c:pt idx="368">
                  <c:v>282866</c:v>
                </c:pt>
                <c:pt idx="369">
                  <c:v>294026</c:v>
                </c:pt>
                <c:pt idx="370">
                  <c:v>309315</c:v>
                </c:pt>
                <c:pt idx="371">
                  <c:v>328244</c:v>
                </c:pt>
                <c:pt idx="372">
                  <c:v>350509</c:v>
                </c:pt>
                <c:pt idx="373">
                  <c:v>210995</c:v>
                </c:pt>
                <c:pt idx="374">
                  <c:v>344202</c:v>
                </c:pt>
                <c:pt idx="375">
                  <c:v>165332</c:v>
                </c:pt>
                <c:pt idx="376">
                  <c:v>108573</c:v>
                </c:pt>
                <c:pt idx="377">
                  <c:v>151292</c:v>
                </c:pt>
                <c:pt idx="378">
                  <c:v>125287</c:v>
                </c:pt>
                <c:pt idx="379">
                  <c:v>158245</c:v>
                </c:pt>
                <c:pt idx="380">
                  <c:v>152343</c:v>
                </c:pt>
                <c:pt idx="381">
                  <c:v>212818</c:v>
                </c:pt>
                <c:pt idx="382">
                  <c:v>116193</c:v>
                </c:pt>
                <c:pt idx="383">
                  <c:v>99817</c:v>
                </c:pt>
                <c:pt idx="384">
                  <c:v>83848</c:v>
                </c:pt>
                <c:pt idx="385">
                  <c:v>62648</c:v>
                </c:pt>
                <c:pt idx="386">
                  <c:v>90387</c:v>
                </c:pt>
                <c:pt idx="387">
                  <c:v>84340</c:v>
                </c:pt>
                <c:pt idx="388">
                  <c:v>139604</c:v>
                </c:pt>
                <c:pt idx="389">
                  <c:v>97881</c:v>
                </c:pt>
                <c:pt idx="390">
                  <c:v>105992</c:v>
                </c:pt>
                <c:pt idx="391">
                  <c:v>97755</c:v>
                </c:pt>
                <c:pt idx="392">
                  <c:v>71959</c:v>
                </c:pt>
                <c:pt idx="393">
                  <c:v>91107</c:v>
                </c:pt>
                <c:pt idx="394">
                  <c:v>81370</c:v>
                </c:pt>
                <c:pt idx="395">
                  <c:v>420783</c:v>
                </c:pt>
                <c:pt idx="396">
                  <c:v>286791</c:v>
                </c:pt>
                <c:pt idx="397">
                  <c:v>288906</c:v>
                </c:pt>
                <c:pt idx="398">
                  <c:v>254170</c:v>
                </c:pt>
                <c:pt idx="399">
                  <c:v>254913</c:v>
                </c:pt>
                <c:pt idx="400">
                  <c:v>194682</c:v>
                </c:pt>
                <c:pt idx="401">
                  <c:v>152616</c:v>
                </c:pt>
                <c:pt idx="402">
                  <c:v>325484</c:v>
                </c:pt>
                <c:pt idx="403">
                  <c:v>269004</c:v>
                </c:pt>
                <c:pt idx="404">
                  <c:v>257995</c:v>
                </c:pt>
                <c:pt idx="405">
                  <c:v>238954</c:v>
                </c:pt>
                <c:pt idx="406">
                  <c:v>395762</c:v>
                </c:pt>
                <c:pt idx="407">
                  <c:v>326628</c:v>
                </c:pt>
                <c:pt idx="408">
                  <c:v>282844</c:v>
                </c:pt>
                <c:pt idx="409">
                  <c:v>428169</c:v>
                </c:pt>
                <c:pt idx="410">
                  <c:v>356103</c:v>
                </c:pt>
                <c:pt idx="411">
                  <c:v>344771</c:v>
                </c:pt>
                <c:pt idx="412">
                  <c:v>352941</c:v>
                </c:pt>
                <c:pt idx="413">
                  <c:v>307853</c:v>
                </c:pt>
                <c:pt idx="414">
                  <c:v>616685</c:v>
                </c:pt>
                <c:pt idx="415">
                  <c:v>619830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C9-4A0C-8390-B28595A5165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OLV facebook.com Impressions 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Sheet1!$D$2:$D$417</c:f>
              <c:numCache>
                <c:formatCode>General</c:formatCode>
                <c:ptCount val="416"/>
                <c:pt idx="0">
                  <c:v>0</c:v>
                </c:pt>
                <c:pt idx="1">
                  <c:v>17273</c:v>
                </c:pt>
                <c:pt idx="2">
                  <c:v>103186</c:v>
                </c:pt>
                <c:pt idx="3">
                  <c:v>244514</c:v>
                </c:pt>
                <c:pt idx="4">
                  <c:v>396026</c:v>
                </c:pt>
                <c:pt idx="5">
                  <c:v>369268</c:v>
                </c:pt>
                <c:pt idx="6">
                  <c:v>326248</c:v>
                </c:pt>
                <c:pt idx="7">
                  <c:v>9042</c:v>
                </c:pt>
                <c:pt idx="8">
                  <c:v>8636</c:v>
                </c:pt>
                <c:pt idx="9">
                  <c:v>8651</c:v>
                </c:pt>
                <c:pt idx="10">
                  <c:v>8780</c:v>
                </c:pt>
                <c:pt idx="11">
                  <c:v>12612</c:v>
                </c:pt>
                <c:pt idx="12">
                  <c:v>13057</c:v>
                </c:pt>
                <c:pt idx="13">
                  <c:v>14064</c:v>
                </c:pt>
                <c:pt idx="14">
                  <c:v>13231</c:v>
                </c:pt>
                <c:pt idx="15">
                  <c:v>12216</c:v>
                </c:pt>
                <c:pt idx="16">
                  <c:v>11832</c:v>
                </c:pt>
                <c:pt idx="17">
                  <c:v>43066</c:v>
                </c:pt>
                <c:pt idx="18">
                  <c:v>81570</c:v>
                </c:pt>
                <c:pt idx="19">
                  <c:v>89697</c:v>
                </c:pt>
                <c:pt idx="20">
                  <c:v>70396</c:v>
                </c:pt>
                <c:pt idx="21">
                  <c:v>55461</c:v>
                </c:pt>
                <c:pt idx="22">
                  <c:v>52915</c:v>
                </c:pt>
                <c:pt idx="23">
                  <c:v>68269</c:v>
                </c:pt>
                <c:pt idx="24">
                  <c:v>66451</c:v>
                </c:pt>
                <c:pt idx="25">
                  <c:v>63380</c:v>
                </c:pt>
                <c:pt idx="26">
                  <c:v>60919</c:v>
                </c:pt>
                <c:pt idx="27">
                  <c:v>41807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508005</c:v>
                </c:pt>
                <c:pt idx="98">
                  <c:v>647097</c:v>
                </c:pt>
                <c:pt idx="99">
                  <c:v>498455</c:v>
                </c:pt>
                <c:pt idx="100">
                  <c:v>581107</c:v>
                </c:pt>
                <c:pt idx="101">
                  <c:v>510322</c:v>
                </c:pt>
                <c:pt idx="102">
                  <c:v>365308</c:v>
                </c:pt>
                <c:pt idx="103">
                  <c:v>268320</c:v>
                </c:pt>
                <c:pt idx="104">
                  <c:v>160154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109159</c:v>
                </c:pt>
                <c:pt idx="123">
                  <c:v>88115</c:v>
                </c:pt>
                <c:pt idx="124">
                  <c:v>102175</c:v>
                </c:pt>
                <c:pt idx="125">
                  <c:v>92333</c:v>
                </c:pt>
                <c:pt idx="126">
                  <c:v>62399</c:v>
                </c:pt>
                <c:pt idx="127">
                  <c:v>67516</c:v>
                </c:pt>
                <c:pt idx="128">
                  <c:v>30560</c:v>
                </c:pt>
                <c:pt idx="129">
                  <c:v>28942</c:v>
                </c:pt>
                <c:pt idx="130">
                  <c:v>91444</c:v>
                </c:pt>
                <c:pt idx="131">
                  <c:v>83465</c:v>
                </c:pt>
                <c:pt idx="132">
                  <c:v>71248</c:v>
                </c:pt>
                <c:pt idx="133">
                  <c:v>50269</c:v>
                </c:pt>
                <c:pt idx="134">
                  <c:v>45639</c:v>
                </c:pt>
                <c:pt idx="135">
                  <c:v>32938</c:v>
                </c:pt>
                <c:pt idx="136">
                  <c:v>36122</c:v>
                </c:pt>
                <c:pt idx="137">
                  <c:v>61120</c:v>
                </c:pt>
                <c:pt idx="138">
                  <c:v>56474</c:v>
                </c:pt>
                <c:pt idx="139">
                  <c:v>50115</c:v>
                </c:pt>
                <c:pt idx="140">
                  <c:v>43923</c:v>
                </c:pt>
                <c:pt idx="141">
                  <c:v>40845</c:v>
                </c:pt>
                <c:pt idx="142">
                  <c:v>29940</c:v>
                </c:pt>
                <c:pt idx="143">
                  <c:v>31696</c:v>
                </c:pt>
                <c:pt idx="144">
                  <c:v>46389</c:v>
                </c:pt>
                <c:pt idx="145">
                  <c:v>50001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4288383</c:v>
                </c:pt>
                <c:pt idx="164">
                  <c:v>3583965</c:v>
                </c:pt>
                <c:pt idx="165">
                  <c:v>4469447</c:v>
                </c:pt>
                <c:pt idx="166">
                  <c:v>3039827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1494014</c:v>
                </c:pt>
                <c:pt idx="185">
                  <c:v>1294036</c:v>
                </c:pt>
                <c:pt idx="186">
                  <c:v>1471528</c:v>
                </c:pt>
                <c:pt idx="187">
                  <c:v>1408020</c:v>
                </c:pt>
                <c:pt idx="188">
                  <c:v>1768068</c:v>
                </c:pt>
                <c:pt idx="189">
                  <c:v>1302699</c:v>
                </c:pt>
                <c:pt idx="190">
                  <c:v>787012</c:v>
                </c:pt>
                <c:pt idx="191">
                  <c:v>995048</c:v>
                </c:pt>
                <c:pt idx="192">
                  <c:v>1234848</c:v>
                </c:pt>
                <c:pt idx="193">
                  <c:v>1177637</c:v>
                </c:pt>
                <c:pt idx="194">
                  <c:v>1429787</c:v>
                </c:pt>
                <c:pt idx="195">
                  <c:v>1560292</c:v>
                </c:pt>
                <c:pt idx="196">
                  <c:v>1527150</c:v>
                </c:pt>
                <c:pt idx="197">
                  <c:v>1171719</c:v>
                </c:pt>
                <c:pt idx="198">
                  <c:v>1134809</c:v>
                </c:pt>
                <c:pt idx="199">
                  <c:v>1105225</c:v>
                </c:pt>
                <c:pt idx="200">
                  <c:v>1298424</c:v>
                </c:pt>
                <c:pt idx="201">
                  <c:v>1309988</c:v>
                </c:pt>
                <c:pt idx="202">
                  <c:v>1533843</c:v>
                </c:pt>
                <c:pt idx="203">
                  <c:v>1587855</c:v>
                </c:pt>
                <c:pt idx="204">
                  <c:v>1414122</c:v>
                </c:pt>
                <c:pt idx="205">
                  <c:v>1199827</c:v>
                </c:pt>
                <c:pt idx="206">
                  <c:v>1202339</c:v>
                </c:pt>
                <c:pt idx="207">
                  <c:v>1182152</c:v>
                </c:pt>
                <c:pt idx="208">
                  <c:v>1283195</c:v>
                </c:pt>
                <c:pt idx="209">
                  <c:v>1645072</c:v>
                </c:pt>
                <c:pt idx="210">
                  <c:v>1777047</c:v>
                </c:pt>
                <c:pt idx="211">
                  <c:v>1558230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2215803</c:v>
                </c:pt>
                <c:pt idx="275">
                  <c:v>2126820</c:v>
                </c:pt>
                <c:pt idx="276">
                  <c:v>1975335</c:v>
                </c:pt>
                <c:pt idx="277">
                  <c:v>1966295</c:v>
                </c:pt>
                <c:pt idx="278">
                  <c:v>1967644</c:v>
                </c:pt>
                <c:pt idx="279">
                  <c:v>1938270</c:v>
                </c:pt>
                <c:pt idx="280">
                  <c:v>2111133</c:v>
                </c:pt>
                <c:pt idx="281">
                  <c:v>1898888</c:v>
                </c:pt>
                <c:pt idx="282">
                  <c:v>1876767</c:v>
                </c:pt>
                <c:pt idx="283">
                  <c:v>1734552</c:v>
                </c:pt>
                <c:pt idx="284">
                  <c:v>1796873</c:v>
                </c:pt>
                <c:pt idx="285">
                  <c:v>1879067</c:v>
                </c:pt>
                <c:pt idx="286">
                  <c:v>1870872</c:v>
                </c:pt>
                <c:pt idx="287">
                  <c:v>2142698</c:v>
                </c:pt>
                <c:pt idx="288">
                  <c:v>86826</c:v>
                </c:pt>
                <c:pt idx="289">
                  <c:v>2177650</c:v>
                </c:pt>
                <c:pt idx="290">
                  <c:v>2148858</c:v>
                </c:pt>
                <c:pt idx="291">
                  <c:v>2127068</c:v>
                </c:pt>
                <c:pt idx="292">
                  <c:v>2110193</c:v>
                </c:pt>
                <c:pt idx="293">
                  <c:v>2361920</c:v>
                </c:pt>
                <c:pt idx="294">
                  <c:v>2241613</c:v>
                </c:pt>
                <c:pt idx="295">
                  <c:v>2186471</c:v>
                </c:pt>
                <c:pt idx="296">
                  <c:v>2255391</c:v>
                </c:pt>
                <c:pt idx="297">
                  <c:v>2145844</c:v>
                </c:pt>
                <c:pt idx="298">
                  <c:v>2200578</c:v>
                </c:pt>
                <c:pt idx="299">
                  <c:v>2255230</c:v>
                </c:pt>
                <c:pt idx="300">
                  <c:v>2463665</c:v>
                </c:pt>
                <c:pt idx="301">
                  <c:v>2341563</c:v>
                </c:pt>
                <c:pt idx="302">
                  <c:v>2255610</c:v>
                </c:pt>
                <c:pt idx="303">
                  <c:v>0</c:v>
                </c:pt>
                <c:pt idx="304">
                  <c:v>0</c:v>
                </c:pt>
                <c:pt idx="305">
                  <c:v>1075800</c:v>
                </c:pt>
                <c:pt idx="306">
                  <c:v>1059573</c:v>
                </c:pt>
                <c:pt idx="307">
                  <c:v>883808</c:v>
                </c:pt>
                <c:pt idx="308">
                  <c:v>895201</c:v>
                </c:pt>
                <c:pt idx="309">
                  <c:v>747308</c:v>
                </c:pt>
                <c:pt idx="310">
                  <c:v>1462676</c:v>
                </c:pt>
                <c:pt idx="311">
                  <c:v>2636291</c:v>
                </c:pt>
                <c:pt idx="312">
                  <c:v>2826952</c:v>
                </c:pt>
                <c:pt idx="313">
                  <c:v>2983137</c:v>
                </c:pt>
                <c:pt idx="314">
                  <c:v>3489943</c:v>
                </c:pt>
                <c:pt idx="315">
                  <c:v>2531600</c:v>
                </c:pt>
                <c:pt idx="316">
                  <c:v>2301133</c:v>
                </c:pt>
                <c:pt idx="317">
                  <c:v>2104026</c:v>
                </c:pt>
                <c:pt idx="318">
                  <c:v>2308077</c:v>
                </c:pt>
                <c:pt idx="319">
                  <c:v>2254953</c:v>
                </c:pt>
                <c:pt idx="320">
                  <c:v>2449499</c:v>
                </c:pt>
                <c:pt idx="321">
                  <c:v>2602460</c:v>
                </c:pt>
                <c:pt idx="322">
                  <c:v>2914962</c:v>
                </c:pt>
                <c:pt idx="323">
                  <c:v>2527313</c:v>
                </c:pt>
                <c:pt idx="324">
                  <c:v>2386422</c:v>
                </c:pt>
                <c:pt idx="325">
                  <c:v>2706902</c:v>
                </c:pt>
                <c:pt idx="326">
                  <c:v>2580996</c:v>
                </c:pt>
                <c:pt idx="327">
                  <c:v>2642378</c:v>
                </c:pt>
                <c:pt idx="328">
                  <c:v>2791924</c:v>
                </c:pt>
                <c:pt idx="329">
                  <c:v>2609525</c:v>
                </c:pt>
                <c:pt idx="330">
                  <c:v>2689315</c:v>
                </c:pt>
                <c:pt idx="331">
                  <c:v>2638115</c:v>
                </c:pt>
                <c:pt idx="332">
                  <c:v>2491950</c:v>
                </c:pt>
                <c:pt idx="333">
                  <c:v>2685874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228166</c:v>
                </c:pt>
                <c:pt idx="353">
                  <c:v>330037</c:v>
                </c:pt>
                <c:pt idx="354">
                  <c:v>293436</c:v>
                </c:pt>
                <c:pt idx="355">
                  <c:v>376537</c:v>
                </c:pt>
                <c:pt idx="356">
                  <c:v>497176</c:v>
                </c:pt>
                <c:pt idx="357">
                  <c:v>367456</c:v>
                </c:pt>
                <c:pt idx="358">
                  <c:v>346762</c:v>
                </c:pt>
                <c:pt idx="359">
                  <c:v>61597</c:v>
                </c:pt>
                <c:pt idx="360">
                  <c:v>277909</c:v>
                </c:pt>
                <c:pt idx="361">
                  <c:v>348596</c:v>
                </c:pt>
                <c:pt idx="362">
                  <c:v>356774</c:v>
                </c:pt>
                <c:pt idx="363">
                  <c:v>438183</c:v>
                </c:pt>
                <c:pt idx="364">
                  <c:v>404234</c:v>
                </c:pt>
                <c:pt idx="365">
                  <c:v>66787</c:v>
                </c:pt>
                <c:pt idx="366">
                  <c:v>439032</c:v>
                </c:pt>
                <c:pt idx="367">
                  <c:v>453355</c:v>
                </c:pt>
                <c:pt idx="368">
                  <c:v>443187</c:v>
                </c:pt>
                <c:pt idx="369">
                  <c:v>468459</c:v>
                </c:pt>
                <c:pt idx="370">
                  <c:v>507282</c:v>
                </c:pt>
                <c:pt idx="371">
                  <c:v>481079</c:v>
                </c:pt>
                <c:pt idx="372">
                  <c:v>204371</c:v>
                </c:pt>
                <c:pt idx="373">
                  <c:v>177175</c:v>
                </c:pt>
                <c:pt idx="374">
                  <c:v>199510</c:v>
                </c:pt>
                <c:pt idx="375">
                  <c:v>165092</c:v>
                </c:pt>
                <c:pt idx="376">
                  <c:v>182783</c:v>
                </c:pt>
                <c:pt idx="377">
                  <c:v>100052</c:v>
                </c:pt>
                <c:pt idx="378">
                  <c:v>91452</c:v>
                </c:pt>
                <c:pt idx="379">
                  <c:v>103131</c:v>
                </c:pt>
                <c:pt idx="380">
                  <c:v>117977</c:v>
                </c:pt>
                <c:pt idx="381">
                  <c:v>133311</c:v>
                </c:pt>
                <c:pt idx="382">
                  <c:v>234012</c:v>
                </c:pt>
                <c:pt idx="383">
                  <c:v>162855</c:v>
                </c:pt>
                <c:pt idx="384">
                  <c:v>141435</c:v>
                </c:pt>
                <c:pt idx="385">
                  <c:v>126033</c:v>
                </c:pt>
                <c:pt idx="386">
                  <c:v>109817</c:v>
                </c:pt>
                <c:pt idx="387">
                  <c:v>130219</c:v>
                </c:pt>
                <c:pt idx="388">
                  <c:v>1525991</c:v>
                </c:pt>
                <c:pt idx="389">
                  <c:v>2380429</c:v>
                </c:pt>
                <c:pt idx="390">
                  <c:v>2427051</c:v>
                </c:pt>
                <c:pt idx="391">
                  <c:v>2286379</c:v>
                </c:pt>
                <c:pt idx="392">
                  <c:v>1722412</c:v>
                </c:pt>
                <c:pt idx="393">
                  <c:v>1230346</c:v>
                </c:pt>
                <c:pt idx="394">
                  <c:v>923983</c:v>
                </c:pt>
                <c:pt idx="395">
                  <c:v>1220552</c:v>
                </c:pt>
                <c:pt idx="396">
                  <c:v>1786213</c:v>
                </c:pt>
                <c:pt idx="397">
                  <c:v>2045376</c:v>
                </c:pt>
                <c:pt idx="398">
                  <c:v>1477139</c:v>
                </c:pt>
                <c:pt idx="399">
                  <c:v>2039644</c:v>
                </c:pt>
                <c:pt idx="400">
                  <c:v>1838119</c:v>
                </c:pt>
                <c:pt idx="401">
                  <c:v>1731748</c:v>
                </c:pt>
                <c:pt idx="402">
                  <c:v>633835</c:v>
                </c:pt>
                <c:pt idx="403">
                  <c:v>873334</c:v>
                </c:pt>
                <c:pt idx="404">
                  <c:v>943427</c:v>
                </c:pt>
                <c:pt idx="405">
                  <c:v>1111531</c:v>
                </c:pt>
                <c:pt idx="406">
                  <c:v>955089</c:v>
                </c:pt>
                <c:pt idx="407">
                  <c:v>1032781</c:v>
                </c:pt>
                <c:pt idx="408">
                  <c:v>994267</c:v>
                </c:pt>
                <c:pt idx="409">
                  <c:v>700502</c:v>
                </c:pt>
                <c:pt idx="410">
                  <c:v>714046</c:v>
                </c:pt>
                <c:pt idx="411">
                  <c:v>748569</c:v>
                </c:pt>
                <c:pt idx="412">
                  <c:v>811566</c:v>
                </c:pt>
                <c:pt idx="413">
                  <c:v>662892</c:v>
                </c:pt>
                <c:pt idx="414">
                  <c:v>583190</c:v>
                </c:pt>
                <c:pt idx="415">
                  <c:v>535134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E0-4787-BC75-03AEC8F1C5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Orders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Sheet1!$E$2:$E$417</c:f>
              <c:numCache>
                <c:formatCode>General</c:formatCode>
                <c:ptCount val="416"/>
                <c:pt idx="0">
                  <c:v>164226</c:v>
                </c:pt>
                <c:pt idx="1">
                  <c:v>132578</c:v>
                </c:pt>
                <c:pt idx="2">
                  <c:v>136555</c:v>
                </c:pt>
                <c:pt idx="3">
                  <c:v>179472</c:v>
                </c:pt>
                <c:pt idx="4">
                  <c:v>205625</c:v>
                </c:pt>
                <c:pt idx="5">
                  <c:v>192001</c:v>
                </c:pt>
                <c:pt idx="6">
                  <c:v>133006</c:v>
                </c:pt>
                <c:pt idx="7">
                  <c:v>148126</c:v>
                </c:pt>
                <c:pt idx="8">
                  <c:v>148658</c:v>
                </c:pt>
                <c:pt idx="9">
                  <c:v>163496</c:v>
                </c:pt>
                <c:pt idx="10">
                  <c:v>191584</c:v>
                </c:pt>
                <c:pt idx="11">
                  <c:v>213070</c:v>
                </c:pt>
                <c:pt idx="12">
                  <c:v>205936</c:v>
                </c:pt>
                <c:pt idx="13">
                  <c:v>143388</c:v>
                </c:pt>
                <c:pt idx="14">
                  <c:v>146343</c:v>
                </c:pt>
                <c:pt idx="15">
                  <c:v>150448</c:v>
                </c:pt>
                <c:pt idx="16">
                  <c:v>166491</c:v>
                </c:pt>
                <c:pt idx="17">
                  <c:v>196845</c:v>
                </c:pt>
                <c:pt idx="18">
                  <c:v>218363</c:v>
                </c:pt>
                <c:pt idx="19">
                  <c:v>201035</c:v>
                </c:pt>
                <c:pt idx="20">
                  <c:v>142105</c:v>
                </c:pt>
                <c:pt idx="21">
                  <c:v>140479</c:v>
                </c:pt>
                <c:pt idx="22">
                  <c:v>145571</c:v>
                </c:pt>
                <c:pt idx="23">
                  <c:v>148658</c:v>
                </c:pt>
                <c:pt idx="24">
                  <c:v>194407</c:v>
                </c:pt>
                <c:pt idx="25">
                  <c:v>214615</c:v>
                </c:pt>
                <c:pt idx="26">
                  <c:v>201435</c:v>
                </c:pt>
                <c:pt idx="27">
                  <c:v>147173</c:v>
                </c:pt>
                <c:pt idx="28">
                  <c:v>143718</c:v>
                </c:pt>
                <c:pt idx="29">
                  <c:v>151948</c:v>
                </c:pt>
                <c:pt idx="30">
                  <c:v>157407</c:v>
                </c:pt>
                <c:pt idx="31">
                  <c:v>196384</c:v>
                </c:pt>
                <c:pt idx="32">
                  <c:v>220101</c:v>
                </c:pt>
                <c:pt idx="33">
                  <c:v>208294</c:v>
                </c:pt>
                <c:pt idx="34">
                  <c:v>151085</c:v>
                </c:pt>
                <c:pt idx="35">
                  <c:v>151947</c:v>
                </c:pt>
                <c:pt idx="36">
                  <c:v>158147</c:v>
                </c:pt>
                <c:pt idx="37">
                  <c:v>164689</c:v>
                </c:pt>
                <c:pt idx="38">
                  <c:v>214645</c:v>
                </c:pt>
                <c:pt idx="39">
                  <c:v>231986</c:v>
                </c:pt>
                <c:pt idx="40">
                  <c:v>211517</c:v>
                </c:pt>
                <c:pt idx="41">
                  <c:v>160405</c:v>
                </c:pt>
                <c:pt idx="42">
                  <c:v>159127</c:v>
                </c:pt>
                <c:pt idx="43">
                  <c:v>163844</c:v>
                </c:pt>
                <c:pt idx="44">
                  <c:v>176732</c:v>
                </c:pt>
                <c:pt idx="45">
                  <c:v>216861</c:v>
                </c:pt>
                <c:pt idx="46">
                  <c:v>237664</c:v>
                </c:pt>
                <c:pt idx="47">
                  <c:v>226234</c:v>
                </c:pt>
                <c:pt idx="48">
                  <c:v>159652</c:v>
                </c:pt>
                <c:pt idx="49">
                  <c:v>165759</c:v>
                </c:pt>
                <c:pt idx="50">
                  <c:v>169046</c:v>
                </c:pt>
                <c:pt idx="51">
                  <c:v>183820</c:v>
                </c:pt>
                <c:pt idx="52">
                  <c:v>228341</c:v>
                </c:pt>
                <c:pt idx="53">
                  <c:v>243919</c:v>
                </c:pt>
                <c:pt idx="54">
                  <c:v>219318</c:v>
                </c:pt>
                <c:pt idx="55">
                  <c:v>158111</c:v>
                </c:pt>
                <c:pt idx="56">
                  <c:v>158987</c:v>
                </c:pt>
                <c:pt idx="57">
                  <c:v>164670</c:v>
                </c:pt>
                <c:pt idx="58">
                  <c:v>173130</c:v>
                </c:pt>
                <c:pt idx="59">
                  <c:v>220015</c:v>
                </c:pt>
                <c:pt idx="60">
                  <c:v>245102</c:v>
                </c:pt>
                <c:pt idx="61">
                  <c:v>228136</c:v>
                </c:pt>
                <c:pt idx="62">
                  <c:v>156641</c:v>
                </c:pt>
                <c:pt idx="63">
                  <c:v>179349</c:v>
                </c:pt>
                <c:pt idx="64">
                  <c:v>209356</c:v>
                </c:pt>
                <c:pt idx="65">
                  <c:v>166510</c:v>
                </c:pt>
                <c:pt idx="66">
                  <c:v>207104</c:v>
                </c:pt>
                <c:pt idx="67">
                  <c:v>227420</c:v>
                </c:pt>
                <c:pt idx="68">
                  <c:v>214961</c:v>
                </c:pt>
                <c:pt idx="69">
                  <c:v>154509</c:v>
                </c:pt>
                <c:pt idx="70">
                  <c:v>173969</c:v>
                </c:pt>
                <c:pt idx="71">
                  <c:v>176734</c:v>
                </c:pt>
                <c:pt idx="72">
                  <c:v>185191</c:v>
                </c:pt>
                <c:pt idx="73">
                  <c:v>230035</c:v>
                </c:pt>
                <c:pt idx="74">
                  <c:v>243621</c:v>
                </c:pt>
                <c:pt idx="75">
                  <c:v>218858</c:v>
                </c:pt>
                <c:pt idx="76">
                  <c:v>169711</c:v>
                </c:pt>
                <c:pt idx="77">
                  <c:v>170387</c:v>
                </c:pt>
                <c:pt idx="78">
                  <c:v>174773</c:v>
                </c:pt>
                <c:pt idx="79">
                  <c:v>183941</c:v>
                </c:pt>
                <c:pt idx="80">
                  <c:v>222800</c:v>
                </c:pt>
                <c:pt idx="81">
                  <c:v>232997</c:v>
                </c:pt>
                <c:pt idx="82">
                  <c:v>212134</c:v>
                </c:pt>
                <c:pt idx="83">
                  <c:v>160818</c:v>
                </c:pt>
                <c:pt idx="84">
                  <c:v>167259</c:v>
                </c:pt>
                <c:pt idx="85">
                  <c:v>178871</c:v>
                </c:pt>
                <c:pt idx="86">
                  <c:v>183805</c:v>
                </c:pt>
                <c:pt idx="87">
                  <c:v>226971</c:v>
                </c:pt>
                <c:pt idx="88">
                  <c:v>243338</c:v>
                </c:pt>
                <c:pt idx="89">
                  <c:v>227922</c:v>
                </c:pt>
                <c:pt idx="90">
                  <c:v>161386</c:v>
                </c:pt>
                <c:pt idx="91">
                  <c:v>156956</c:v>
                </c:pt>
                <c:pt idx="92">
                  <c:v>164996</c:v>
                </c:pt>
                <c:pt idx="93">
                  <c:v>172448</c:v>
                </c:pt>
                <c:pt idx="94">
                  <c:v>221694</c:v>
                </c:pt>
                <c:pt idx="95">
                  <c:v>247643</c:v>
                </c:pt>
                <c:pt idx="96">
                  <c:v>222164</c:v>
                </c:pt>
                <c:pt idx="97">
                  <c:v>160245</c:v>
                </c:pt>
                <c:pt idx="98">
                  <c:v>165223</c:v>
                </c:pt>
                <c:pt idx="99">
                  <c:v>173663</c:v>
                </c:pt>
                <c:pt idx="100">
                  <c:v>190382</c:v>
                </c:pt>
                <c:pt idx="101">
                  <c:v>234062</c:v>
                </c:pt>
                <c:pt idx="102">
                  <c:v>258532</c:v>
                </c:pt>
                <c:pt idx="103">
                  <c:v>232729</c:v>
                </c:pt>
                <c:pt idx="104">
                  <c:v>167540</c:v>
                </c:pt>
                <c:pt idx="105">
                  <c:v>176263</c:v>
                </c:pt>
                <c:pt idx="106">
                  <c:v>180345</c:v>
                </c:pt>
                <c:pt idx="107">
                  <c:v>185253</c:v>
                </c:pt>
                <c:pt idx="108">
                  <c:v>232837</c:v>
                </c:pt>
                <c:pt idx="109">
                  <c:v>259854</c:v>
                </c:pt>
                <c:pt idx="110">
                  <c:v>233076</c:v>
                </c:pt>
                <c:pt idx="111">
                  <c:v>169503</c:v>
                </c:pt>
                <c:pt idx="112">
                  <c:v>177195</c:v>
                </c:pt>
                <c:pt idx="113">
                  <c:v>182397</c:v>
                </c:pt>
                <c:pt idx="114">
                  <c:v>190514</c:v>
                </c:pt>
                <c:pt idx="115">
                  <c:v>228802</c:v>
                </c:pt>
                <c:pt idx="116">
                  <c:v>260318</c:v>
                </c:pt>
                <c:pt idx="117">
                  <c:v>231490</c:v>
                </c:pt>
                <c:pt idx="118">
                  <c:v>187410</c:v>
                </c:pt>
                <c:pt idx="119">
                  <c:v>201547</c:v>
                </c:pt>
                <c:pt idx="120">
                  <c:v>210077</c:v>
                </c:pt>
                <c:pt idx="121">
                  <c:v>133269</c:v>
                </c:pt>
                <c:pt idx="122">
                  <c:v>128930</c:v>
                </c:pt>
                <c:pt idx="123">
                  <c:v>187228</c:v>
                </c:pt>
                <c:pt idx="124">
                  <c:v>201731</c:v>
                </c:pt>
                <c:pt idx="125">
                  <c:v>192895</c:v>
                </c:pt>
                <c:pt idx="126">
                  <c:v>190774</c:v>
                </c:pt>
                <c:pt idx="127">
                  <c:v>188192</c:v>
                </c:pt>
                <c:pt idx="128">
                  <c:v>187222</c:v>
                </c:pt>
                <c:pt idx="129">
                  <c:v>202423</c:v>
                </c:pt>
                <c:pt idx="130">
                  <c:v>212421</c:v>
                </c:pt>
                <c:pt idx="131">
                  <c:v>208078</c:v>
                </c:pt>
                <c:pt idx="132">
                  <c:v>155645</c:v>
                </c:pt>
                <c:pt idx="133">
                  <c:v>159047</c:v>
                </c:pt>
                <c:pt idx="134">
                  <c:v>181567</c:v>
                </c:pt>
                <c:pt idx="135">
                  <c:v>175913</c:v>
                </c:pt>
                <c:pt idx="136">
                  <c:v>217796</c:v>
                </c:pt>
                <c:pt idx="137">
                  <c:v>237197</c:v>
                </c:pt>
                <c:pt idx="138">
                  <c:v>217233</c:v>
                </c:pt>
                <c:pt idx="139">
                  <c:v>158806</c:v>
                </c:pt>
                <c:pt idx="140">
                  <c:v>162949</c:v>
                </c:pt>
                <c:pt idx="141">
                  <c:v>162668</c:v>
                </c:pt>
                <c:pt idx="142">
                  <c:v>178032</c:v>
                </c:pt>
                <c:pt idx="143">
                  <c:v>220010</c:v>
                </c:pt>
                <c:pt idx="144">
                  <c:v>252021</c:v>
                </c:pt>
                <c:pt idx="145">
                  <c:v>228583</c:v>
                </c:pt>
                <c:pt idx="146">
                  <c:v>166308</c:v>
                </c:pt>
                <c:pt idx="147">
                  <c:v>163595</c:v>
                </c:pt>
                <c:pt idx="148">
                  <c:v>164291</c:v>
                </c:pt>
                <c:pt idx="149">
                  <c:v>177038</c:v>
                </c:pt>
                <c:pt idx="150">
                  <c:v>221351</c:v>
                </c:pt>
                <c:pt idx="151">
                  <c:v>249758</c:v>
                </c:pt>
                <c:pt idx="152">
                  <c:v>227342</c:v>
                </c:pt>
                <c:pt idx="153">
                  <c:v>151759</c:v>
                </c:pt>
                <c:pt idx="154">
                  <c:v>157592</c:v>
                </c:pt>
                <c:pt idx="155">
                  <c:v>169145</c:v>
                </c:pt>
                <c:pt idx="156">
                  <c:v>173215</c:v>
                </c:pt>
                <c:pt idx="157">
                  <c:v>224239</c:v>
                </c:pt>
                <c:pt idx="158">
                  <c:v>254146</c:v>
                </c:pt>
                <c:pt idx="159">
                  <c:v>234577</c:v>
                </c:pt>
                <c:pt idx="160">
                  <c:v>159971</c:v>
                </c:pt>
                <c:pt idx="161">
                  <c:v>168004</c:v>
                </c:pt>
                <c:pt idx="162">
                  <c:v>180962</c:v>
                </c:pt>
                <c:pt idx="163">
                  <c:v>181973</c:v>
                </c:pt>
                <c:pt idx="164">
                  <c:v>220754</c:v>
                </c:pt>
                <c:pt idx="165">
                  <c:v>222442</c:v>
                </c:pt>
                <c:pt idx="166">
                  <c:v>260476</c:v>
                </c:pt>
                <c:pt idx="167">
                  <c:v>160445</c:v>
                </c:pt>
                <c:pt idx="168">
                  <c:v>161560</c:v>
                </c:pt>
                <c:pt idx="169">
                  <c:v>166319</c:v>
                </c:pt>
                <c:pt idx="170">
                  <c:v>173655</c:v>
                </c:pt>
                <c:pt idx="171">
                  <c:v>188524</c:v>
                </c:pt>
                <c:pt idx="172">
                  <c:v>231723</c:v>
                </c:pt>
                <c:pt idx="173">
                  <c:v>232714</c:v>
                </c:pt>
                <c:pt idx="174">
                  <c:v>216324</c:v>
                </c:pt>
                <c:pt idx="175">
                  <c:v>249754</c:v>
                </c:pt>
                <c:pt idx="176">
                  <c:v>158166</c:v>
                </c:pt>
                <c:pt idx="177">
                  <c:v>164633</c:v>
                </c:pt>
                <c:pt idx="178">
                  <c:v>205515</c:v>
                </c:pt>
                <c:pt idx="179">
                  <c:v>229698</c:v>
                </c:pt>
                <c:pt idx="180">
                  <c:v>214011</c:v>
                </c:pt>
                <c:pt idx="181">
                  <c:v>143859</c:v>
                </c:pt>
                <c:pt idx="182">
                  <c:v>148677</c:v>
                </c:pt>
                <c:pt idx="183">
                  <c:v>156715</c:v>
                </c:pt>
                <c:pt idx="184">
                  <c:v>163734</c:v>
                </c:pt>
                <c:pt idx="185">
                  <c:v>210428</c:v>
                </c:pt>
                <c:pt idx="186">
                  <c:v>232843</c:v>
                </c:pt>
                <c:pt idx="187">
                  <c:v>231844</c:v>
                </c:pt>
                <c:pt idx="188">
                  <c:v>280364</c:v>
                </c:pt>
                <c:pt idx="189">
                  <c:v>156809</c:v>
                </c:pt>
                <c:pt idx="190">
                  <c:v>167826</c:v>
                </c:pt>
                <c:pt idx="191">
                  <c:v>172059</c:v>
                </c:pt>
                <c:pt idx="192">
                  <c:v>215238</c:v>
                </c:pt>
                <c:pt idx="193">
                  <c:v>244332</c:v>
                </c:pt>
                <c:pt idx="194">
                  <c:v>223419</c:v>
                </c:pt>
                <c:pt idx="195">
                  <c:v>159513</c:v>
                </c:pt>
                <c:pt idx="196">
                  <c:v>160915</c:v>
                </c:pt>
                <c:pt idx="197">
                  <c:v>163038</c:v>
                </c:pt>
                <c:pt idx="198">
                  <c:v>174309</c:v>
                </c:pt>
                <c:pt idx="199">
                  <c:v>223956</c:v>
                </c:pt>
                <c:pt idx="200">
                  <c:v>261969</c:v>
                </c:pt>
                <c:pt idx="201">
                  <c:v>247801</c:v>
                </c:pt>
                <c:pt idx="202">
                  <c:v>160591</c:v>
                </c:pt>
                <c:pt idx="203">
                  <c:v>162969</c:v>
                </c:pt>
                <c:pt idx="204">
                  <c:v>171878</c:v>
                </c:pt>
                <c:pt idx="205">
                  <c:v>191282</c:v>
                </c:pt>
                <c:pt idx="206">
                  <c:v>231632</c:v>
                </c:pt>
                <c:pt idx="207">
                  <c:v>265474</c:v>
                </c:pt>
                <c:pt idx="208">
                  <c:v>247557</c:v>
                </c:pt>
                <c:pt idx="209">
                  <c:v>160139</c:v>
                </c:pt>
                <c:pt idx="210">
                  <c:v>174476</c:v>
                </c:pt>
                <c:pt idx="211">
                  <c:v>180050</c:v>
                </c:pt>
                <c:pt idx="212">
                  <c:v>194739</c:v>
                </c:pt>
                <c:pt idx="213">
                  <c:v>234789</c:v>
                </c:pt>
                <c:pt idx="214">
                  <c:v>270791</c:v>
                </c:pt>
                <c:pt idx="215">
                  <c:v>255787</c:v>
                </c:pt>
                <c:pt idx="216">
                  <c:v>172127</c:v>
                </c:pt>
                <c:pt idx="217">
                  <c:v>176445</c:v>
                </c:pt>
                <c:pt idx="218">
                  <c:v>189347</c:v>
                </c:pt>
                <c:pt idx="219">
                  <c:v>211430</c:v>
                </c:pt>
                <c:pt idx="220">
                  <c:v>247408</c:v>
                </c:pt>
                <c:pt idx="221">
                  <c:v>277643</c:v>
                </c:pt>
                <c:pt idx="222">
                  <c:v>251884</c:v>
                </c:pt>
                <c:pt idx="223">
                  <c:v>175143</c:v>
                </c:pt>
                <c:pt idx="224">
                  <c:v>172635</c:v>
                </c:pt>
                <c:pt idx="225">
                  <c:v>176931</c:v>
                </c:pt>
                <c:pt idx="226">
                  <c:v>190839</c:v>
                </c:pt>
                <c:pt idx="227">
                  <c:v>229812</c:v>
                </c:pt>
                <c:pt idx="228">
                  <c:v>266607</c:v>
                </c:pt>
                <c:pt idx="229">
                  <c:v>258728</c:v>
                </c:pt>
                <c:pt idx="230">
                  <c:v>172869</c:v>
                </c:pt>
                <c:pt idx="231">
                  <c:v>188896</c:v>
                </c:pt>
                <c:pt idx="232">
                  <c:v>198047</c:v>
                </c:pt>
                <c:pt idx="233">
                  <c:v>192657</c:v>
                </c:pt>
                <c:pt idx="234">
                  <c:v>249765</c:v>
                </c:pt>
                <c:pt idx="235">
                  <c:v>295437</c:v>
                </c:pt>
                <c:pt idx="236">
                  <c:v>274980</c:v>
                </c:pt>
                <c:pt idx="237">
                  <c:v>183624</c:v>
                </c:pt>
                <c:pt idx="238">
                  <c:v>193448</c:v>
                </c:pt>
                <c:pt idx="239">
                  <c:v>195967</c:v>
                </c:pt>
                <c:pt idx="240">
                  <c:v>205212</c:v>
                </c:pt>
                <c:pt idx="241">
                  <c:v>250016</c:v>
                </c:pt>
                <c:pt idx="242">
                  <c:v>250587</c:v>
                </c:pt>
                <c:pt idx="243">
                  <c:v>216429</c:v>
                </c:pt>
                <c:pt idx="244">
                  <c:v>232916</c:v>
                </c:pt>
                <c:pt idx="245">
                  <c:v>218168</c:v>
                </c:pt>
                <c:pt idx="246">
                  <c:v>211344</c:v>
                </c:pt>
                <c:pt idx="247">
                  <c:v>222619</c:v>
                </c:pt>
                <c:pt idx="248">
                  <c:v>228251</c:v>
                </c:pt>
                <c:pt idx="249">
                  <c:v>267933</c:v>
                </c:pt>
                <c:pt idx="250">
                  <c:v>250664</c:v>
                </c:pt>
                <c:pt idx="251">
                  <c:v>225938</c:v>
                </c:pt>
                <c:pt idx="252">
                  <c:v>170809</c:v>
                </c:pt>
                <c:pt idx="253">
                  <c:v>185464</c:v>
                </c:pt>
                <c:pt idx="254">
                  <c:v>192717</c:v>
                </c:pt>
                <c:pt idx="255">
                  <c:v>237992</c:v>
                </c:pt>
                <c:pt idx="256">
                  <c:v>265011</c:v>
                </c:pt>
                <c:pt idx="257">
                  <c:v>242892</c:v>
                </c:pt>
                <c:pt idx="258">
                  <c:v>175478</c:v>
                </c:pt>
                <c:pt idx="259">
                  <c:v>178654</c:v>
                </c:pt>
                <c:pt idx="260">
                  <c:v>186075</c:v>
                </c:pt>
                <c:pt idx="261">
                  <c:v>208316</c:v>
                </c:pt>
                <c:pt idx="262">
                  <c:v>254121</c:v>
                </c:pt>
                <c:pt idx="263">
                  <c:v>266031</c:v>
                </c:pt>
                <c:pt idx="264">
                  <c:v>264236</c:v>
                </c:pt>
                <c:pt idx="265">
                  <c:v>190240</c:v>
                </c:pt>
                <c:pt idx="266">
                  <c:v>199161</c:v>
                </c:pt>
                <c:pt idx="267">
                  <c:v>207928</c:v>
                </c:pt>
                <c:pt idx="268">
                  <c:v>216449</c:v>
                </c:pt>
                <c:pt idx="269">
                  <c:v>249417</c:v>
                </c:pt>
                <c:pt idx="270">
                  <c:v>261110</c:v>
                </c:pt>
                <c:pt idx="271">
                  <c:v>265437</c:v>
                </c:pt>
                <c:pt idx="272">
                  <c:v>200660</c:v>
                </c:pt>
                <c:pt idx="273">
                  <c:v>201056</c:v>
                </c:pt>
                <c:pt idx="274">
                  <c:v>203372</c:v>
                </c:pt>
                <c:pt idx="275">
                  <c:v>211569</c:v>
                </c:pt>
                <c:pt idx="276">
                  <c:v>248541</c:v>
                </c:pt>
                <c:pt idx="277">
                  <c:v>259345</c:v>
                </c:pt>
                <c:pt idx="278">
                  <c:v>263743</c:v>
                </c:pt>
                <c:pt idx="279">
                  <c:v>202633</c:v>
                </c:pt>
                <c:pt idx="280">
                  <c:v>205289</c:v>
                </c:pt>
                <c:pt idx="281">
                  <c:v>212672</c:v>
                </c:pt>
                <c:pt idx="282">
                  <c:v>236569</c:v>
                </c:pt>
                <c:pt idx="283">
                  <c:v>270500</c:v>
                </c:pt>
                <c:pt idx="284">
                  <c:v>273747</c:v>
                </c:pt>
                <c:pt idx="285">
                  <c:v>269362</c:v>
                </c:pt>
                <c:pt idx="286">
                  <c:v>258786</c:v>
                </c:pt>
                <c:pt idx="287">
                  <c:v>227634</c:v>
                </c:pt>
                <c:pt idx="288">
                  <c:v>226018</c:v>
                </c:pt>
                <c:pt idx="289">
                  <c:v>231507</c:v>
                </c:pt>
                <c:pt idx="290">
                  <c:v>265346</c:v>
                </c:pt>
                <c:pt idx="291">
                  <c:v>270402</c:v>
                </c:pt>
                <c:pt idx="292">
                  <c:v>276605</c:v>
                </c:pt>
                <c:pt idx="293">
                  <c:v>228066</c:v>
                </c:pt>
                <c:pt idx="294">
                  <c:v>229828</c:v>
                </c:pt>
                <c:pt idx="295">
                  <c:v>235629</c:v>
                </c:pt>
                <c:pt idx="296">
                  <c:v>239610</c:v>
                </c:pt>
                <c:pt idx="297">
                  <c:v>272112</c:v>
                </c:pt>
                <c:pt idx="298">
                  <c:v>275324</c:v>
                </c:pt>
                <c:pt idx="299">
                  <c:v>281218</c:v>
                </c:pt>
                <c:pt idx="300">
                  <c:v>226857</c:v>
                </c:pt>
                <c:pt idx="301">
                  <c:v>229106</c:v>
                </c:pt>
                <c:pt idx="302">
                  <c:v>231904</c:v>
                </c:pt>
                <c:pt idx="303">
                  <c:v>249657</c:v>
                </c:pt>
                <c:pt idx="304">
                  <c:v>277456</c:v>
                </c:pt>
                <c:pt idx="305">
                  <c:v>284787</c:v>
                </c:pt>
                <c:pt idx="306">
                  <c:v>282833</c:v>
                </c:pt>
                <c:pt idx="307">
                  <c:v>225861</c:v>
                </c:pt>
                <c:pt idx="308">
                  <c:v>221130</c:v>
                </c:pt>
                <c:pt idx="309">
                  <c:v>226147</c:v>
                </c:pt>
                <c:pt idx="310">
                  <c:v>233901</c:v>
                </c:pt>
                <c:pt idx="311">
                  <c:v>265703</c:v>
                </c:pt>
                <c:pt idx="312">
                  <c:v>272929</c:v>
                </c:pt>
                <c:pt idx="313">
                  <c:v>274782</c:v>
                </c:pt>
                <c:pt idx="314">
                  <c:v>223297</c:v>
                </c:pt>
                <c:pt idx="315">
                  <c:v>224514</c:v>
                </c:pt>
                <c:pt idx="316">
                  <c:v>233965</c:v>
                </c:pt>
                <c:pt idx="317">
                  <c:v>244385</c:v>
                </c:pt>
                <c:pt idx="318">
                  <c:v>261994</c:v>
                </c:pt>
                <c:pt idx="319">
                  <c:v>268821</c:v>
                </c:pt>
                <c:pt idx="320">
                  <c:v>273685</c:v>
                </c:pt>
                <c:pt idx="321">
                  <c:v>214048</c:v>
                </c:pt>
                <c:pt idx="322">
                  <c:v>219800</c:v>
                </c:pt>
                <c:pt idx="323">
                  <c:v>224139</c:v>
                </c:pt>
                <c:pt idx="324">
                  <c:v>231028</c:v>
                </c:pt>
                <c:pt idx="325">
                  <c:v>265945</c:v>
                </c:pt>
                <c:pt idx="326">
                  <c:v>265083</c:v>
                </c:pt>
                <c:pt idx="327">
                  <c:v>265562</c:v>
                </c:pt>
                <c:pt idx="328">
                  <c:v>212017</c:v>
                </c:pt>
                <c:pt idx="329">
                  <c:v>214009</c:v>
                </c:pt>
                <c:pt idx="330">
                  <c:v>231940</c:v>
                </c:pt>
                <c:pt idx="331">
                  <c:v>224435</c:v>
                </c:pt>
                <c:pt idx="332">
                  <c:v>259816</c:v>
                </c:pt>
                <c:pt idx="333">
                  <c:v>259329</c:v>
                </c:pt>
                <c:pt idx="334">
                  <c:v>250120</c:v>
                </c:pt>
                <c:pt idx="335">
                  <c:v>211296</c:v>
                </c:pt>
                <c:pt idx="336">
                  <c:v>204829</c:v>
                </c:pt>
                <c:pt idx="337">
                  <c:v>213768</c:v>
                </c:pt>
                <c:pt idx="338">
                  <c:v>218103</c:v>
                </c:pt>
                <c:pt idx="339">
                  <c:v>251547</c:v>
                </c:pt>
                <c:pt idx="340">
                  <c:v>260973</c:v>
                </c:pt>
                <c:pt idx="341">
                  <c:v>246660</c:v>
                </c:pt>
                <c:pt idx="342">
                  <c:v>197559</c:v>
                </c:pt>
                <c:pt idx="343">
                  <c:v>380113</c:v>
                </c:pt>
                <c:pt idx="344">
                  <c:v>226921</c:v>
                </c:pt>
                <c:pt idx="345">
                  <c:v>225731</c:v>
                </c:pt>
                <c:pt idx="346">
                  <c:v>256964</c:v>
                </c:pt>
                <c:pt idx="347">
                  <c:v>265190</c:v>
                </c:pt>
                <c:pt idx="348">
                  <c:v>261418</c:v>
                </c:pt>
                <c:pt idx="349">
                  <c:v>203979</c:v>
                </c:pt>
                <c:pt idx="350">
                  <c:v>201241</c:v>
                </c:pt>
                <c:pt idx="351">
                  <c:v>216838</c:v>
                </c:pt>
                <c:pt idx="352">
                  <c:v>218732</c:v>
                </c:pt>
                <c:pt idx="353">
                  <c:v>237756</c:v>
                </c:pt>
                <c:pt idx="354">
                  <c:v>263327</c:v>
                </c:pt>
                <c:pt idx="355">
                  <c:v>253480</c:v>
                </c:pt>
                <c:pt idx="356">
                  <c:v>204777</c:v>
                </c:pt>
                <c:pt idx="357">
                  <c:v>208169</c:v>
                </c:pt>
                <c:pt idx="358">
                  <c:v>219262</c:v>
                </c:pt>
                <c:pt idx="359">
                  <c:v>227870</c:v>
                </c:pt>
                <c:pt idx="360">
                  <c:v>255808</c:v>
                </c:pt>
                <c:pt idx="361">
                  <c:v>271885</c:v>
                </c:pt>
                <c:pt idx="362">
                  <c:v>265673</c:v>
                </c:pt>
                <c:pt idx="363">
                  <c:v>215806</c:v>
                </c:pt>
                <c:pt idx="364">
                  <c:v>207508</c:v>
                </c:pt>
                <c:pt idx="365">
                  <c:v>254911</c:v>
                </c:pt>
                <c:pt idx="366">
                  <c:v>216997</c:v>
                </c:pt>
                <c:pt idx="367">
                  <c:v>269304</c:v>
                </c:pt>
                <c:pt idx="368">
                  <c:v>289754</c:v>
                </c:pt>
                <c:pt idx="369">
                  <c:v>273747</c:v>
                </c:pt>
                <c:pt idx="370">
                  <c:v>199650</c:v>
                </c:pt>
                <c:pt idx="371">
                  <c:v>207852</c:v>
                </c:pt>
                <c:pt idx="372">
                  <c:v>211803</c:v>
                </c:pt>
                <c:pt idx="373">
                  <c:v>219704</c:v>
                </c:pt>
                <c:pt idx="374">
                  <c:v>275451</c:v>
                </c:pt>
                <c:pt idx="375">
                  <c:v>302453</c:v>
                </c:pt>
                <c:pt idx="376">
                  <c:v>289005</c:v>
                </c:pt>
                <c:pt idx="377">
                  <c:v>207271</c:v>
                </c:pt>
                <c:pt idx="378">
                  <c:v>214764</c:v>
                </c:pt>
                <c:pt idx="379">
                  <c:v>229278</c:v>
                </c:pt>
                <c:pt idx="380">
                  <c:v>229100</c:v>
                </c:pt>
                <c:pt idx="381">
                  <c:v>270771</c:v>
                </c:pt>
                <c:pt idx="382">
                  <c:v>291559</c:v>
                </c:pt>
                <c:pt idx="383">
                  <c:v>280605</c:v>
                </c:pt>
                <c:pt idx="384">
                  <c:v>216629</c:v>
                </c:pt>
                <c:pt idx="385">
                  <c:v>216019</c:v>
                </c:pt>
                <c:pt idx="386">
                  <c:v>220752</c:v>
                </c:pt>
                <c:pt idx="387">
                  <c:v>227753</c:v>
                </c:pt>
                <c:pt idx="388">
                  <c:v>279011</c:v>
                </c:pt>
                <c:pt idx="389">
                  <c:v>300461</c:v>
                </c:pt>
                <c:pt idx="390">
                  <c:v>290772</c:v>
                </c:pt>
                <c:pt idx="391">
                  <c:v>204946</c:v>
                </c:pt>
                <c:pt idx="392">
                  <c:v>206515</c:v>
                </c:pt>
                <c:pt idx="393">
                  <c:v>216164</c:v>
                </c:pt>
                <c:pt idx="394">
                  <c:v>224227</c:v>
                </c:pt>
                <c:pt idx="395">
                  <c:v>263884</c:v>
                </c:pt>
                <c:pt idx="396">
                  <c:v>292811</c:v>
                </c:pt>
                <c:pt idx="397">
                  <c:v>276092</c:v>
                </c:pt>
                <c:pt idx="398">
                  <c:v>200422</c:v>
                </c:pt>
                <c:pt idx="399">
                  <c:v>213797</c:v>
                </c:pt>
                <c:pt idx="400">
                  <c:v>215655</c:v>
                </c:pt>
                <c:pt idx="401">
                  <c:v>221395</c:v>
                </c:pt>
                <c:pt idx="402">
                  <c:v>277815</c:v>
                </c:pt>
                <c:pt idx="403">
                  <c:v>311101</c:v>
                </c:pt>
                <c:pt idx="404">
                  <c:v>293896</c:v>
                </c:pt>
                <c:pt idx="405">
                  <c:v>205681</c:v>
                </c:pt>
                <c:pt idx="406">
                  <c:v>217839</c:v>
                </c:pt>
                <c:pt idx="407">
                  <c:v>226614</c:v>
                </c:pt>
                <c:pt idx="408">
                  <c:v>236848</c:v>
                </c:pt>
                <c:pt idx="409">
                  <c:v>285171</c:v>
                </c:pt>
                <c:pt idx="410">
                  <c:v>316578</c:v>
                </c:pt>
                <c:pt idx="411">
                  <c:v>294938</c:v>
                </c:pt>
                <c:pt idx="412">
                  <c:v>214013</c:v>
                </c:pt>
                <c:pt idx="413">
                  <c:v>220218</c:v>
                </c:pt>
                <c:pt idx="414">
                  <c:v>237645</c:v>
                </c:pt>
                <c:pt idx="415">
                  <c:v>236310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CE0-4787-BC75-03AEC8F1C5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6755423"/>
        <c:axId val="2116755007"/>
      </c:lineChart>
      <c:dateAx>
        <c:axId val="-955199408"/>
        <c:scaling>
          <c:orientation val="minMax"/>
        </c:scaling>
        <c:delete val="0"/>
        <c:axPos val="b"/>
        <c:numFmt formatCode="dd/mm/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Offset val="100"/>
        <c:baseTimeUnit val="days"/>
        <c:majorUnit val="10"/>
        <c:minorUnit val="10"/>
      </c:dateAx>
      <c:valAx>
        <c:axId val="-9551928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Impressions(‘000)</a:t>
                </a:r>
                <a:endParaRPr lang="en-IN" b="1"/>
              </a:p>
            </c:rich>
          </c:tx>
          <c:layout>
            <c:manualLayout>
              <c:xMode val="edge"/>
              <c:yMode val="edge"/>
              <c:x val="1.1083693594600373E-2"/>
              <c:y val="0.290108067639086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  <c:dispUnits>
          <c:builtInUnit val="thousands"/>
        </c:dispUnits>
      </c:valAx>
      <c:valAx>
        <c:axId val="2116755007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orders (‘000)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755423"/>
        <c:crosses val="max"/>
        <c:crossBetween val="between"/>
        <c:dispUnits>
          <c:builtInUnit val="thousands"/>
        </c:dispUnits>
      </c:valAx>
      <c:dateAx>
        <c:axId val="2116755423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116755007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539031131042393"/>
          <c:y val="0.88900230551836978"/>
          <c:w val="0.7445394656793729"/>
          <c:h val="9.68299122415588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17425388051643E-2"/>
          <c:y val="0.11101005382801725"/>
          <c:w val="0.87327349976258983"/>
          <c:h val="0.51720024924570374"/>
        </c:manualLayout>
      </c:layou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Grocery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Sheet1!$C$2:$C$417</c:f>
              <c:numCache>
                <c:formatCode>General</c:formatCode>
                <c:ptCount val="416"/>
                <c:pt idx="0">
                  <c:v>21096</c:v>
                </c:pt>
                <c:pt idx="1">
                  <c:v>160187</c:v>
                </c:pt>
                <c:pt idx="2">
                  <c:v>156556</c:v>
                </c:pt>
                <c:pt idx="3">
                  <c:v>73466</c:v>
                </c:pt>
                <c:pt idx="4">
                  <c:v>206634</c:v>
                </c:pt>
                <c:pt idx="5">
                  <c:v>41387</c:v>
                </c:pt>
                <c:pt idx="6">
                  <c:v>35279</c:v>
                </c:pt>
                <c:pt idx="7">
                  <c:v>16672</c:v>
                </c:pt>
                <c:pt idx="8">
                  <c:v>5600</c:v>
                </c:pt>
                <c:pt idx="9">
                  <c:v>17069</c:v>
                </c:pt>
                <c:pt idx="10">
                  <c:v>89415</c:v>
                </c:pt>
                <c:pt idx="11">
                  <c:v>103772</c:v>
                </c:pt>
                <c:pt idx="12">
                  <c:v>170648</c:v>
                </c:pt>
                <c:pt idx="13">
                  <c:v>348762</c:v>
                </c:pt>
                <c:pt idx="14">
                  <c:v>257758</c:v>
                </c:pt>
                <c:pt idx="15">
                  <c:v>245685</c:v>
                </c:pt>
                <c:pt idx="16">
                  <c:v>140176</c:v>
                </c:pt>
                <c:pt idx="17">
                  <c:v>142287</c:v>
                </c:pt>
                <c:pt idx="18">
                  <c:v>466954</c:v>
                </c:pt>
                <c:pt idx="19">
                  <c:v>473976</c:v>
                </c:pt>
                <c:pt idx="20">
                  <c:v>625614</c:v>
                </c:pt>
                <c:pt idx="21">
                  <c:v>456617</c:v>
                </c:pt>
                <c:pt idx="22">
                  <c:v>776436</c:v>
                </c:pt>
                <c:pt idx="23">
                  <c:v>709609</c:v>
                </c:pt>
                <c:pt idx="24">
                  <c:v>708994</c:v>
                </c:pt>
                <c:pt idx="25">
                  <c:v>682796</c:v>
                </c:pt>
                <c:pt idx="26">
                  <c:v>484138</c:v>
                </c:pt>
                <c:pt idx="27">
                  <c:v>167913</c:v>
                </c:pt>
                <c:pt idx="28">
                  <c:v>173260</c:v>
                </c:pt>
                <c:pt idx="29">
                  <c:v>655047</c:v>
                </c:pt>
                <c:pt idx="30">
                  <c:v>655237</c:v>
                </c:pt>
                <c:pt idx="31">
                  <c:v>850664</c:v>
                </c:pt>
                <c:pt idx="32">
                  <c:v>1107709</c:v>
                </c:pt>
                <c:pt idx="33">
                  <c:v>1186864</c:v>
                </c:pt>
                <c:pt idx="34">
                  <c:v>1360116</c:v>
                </c:pt>
                <c:pt idx="35">
                  <c:v>892732</c:v>
                </c:pt>
                <c:pt idx="36">
                  <c:v>785139</c:v>
                </c:pt>
                <c:pt idx="37">
                  <c:v>628270</c:v>
                </c:pt>
                <c:pt idx="38">
                  <c:v>548649</c:v>
                </c:pt>
                <c:pt idx="39">
                  <c:v>972198</c:v>
                </c:pt>
                <c:pt idx="40">
                  <c:v>1065684</c:v>
                </c:pt>
                <c:pt idx="41">
                  <c:v>877194</c:v>
                </c:pt>
                <c:pt idx="42">
                  <c:v>436747</c:v>
                </c:pt>
                <c:pt idx="43">
                  <c:v>119551</c:v>
                </c:pt>
                <c:pt idx="44">
                  <c:v>735076</c:v>
                </c:pt>
                <c:pt idx="45">
                  <c:v>622251</c:v>
                </c:pt>
                <c:pt idx="46">
                  <c:v>1130372</c:v>
                </c:pt>
                <c:pt idx="47">
                  <c:v>1457062</c:v>
                </c:pt>
                <c:pt idx="48">
                  <c:v>611032</c:v>
                </c:pt>
                <c:pt idx="49">
                  <c:v>478334</c:v>
                </c:pt>
                <c:pt idx="50">
                  <c:v>247352</c:v>
                </c:pt>
                <c:pt idx="51">
                  <c:v>363819</c:v>
                </c:pt>
                <c:pt idx="52">
                  <c:v>351690</c:v>
                </c:pt>
                <c:pt idx="53">
                  <c:v>595434</c:v>
                </c:pt>
                <c:pt idx="54">
                  <c:v>856818</c:v>
                </c:pt>
                <c:pt idx="55">
                  <c:v>447381</c:v>
                </c:pt>
                <c:pt idx="56">
                  <c:v>34440</c:v>
                </c:pt>
                <c:pt idx="57">
                  <c:v>28644</c:v>
                </c:pt>
                <c:pt idx="58">
                  <c:v>75286</c:v>
                </c:pt>
                <c:pt idx="59">
                  <c:v>164038</c:v>
                </c:pt>
                <c:pt idx="60">
                  <c:v>256396</c:v>
                </c:pt>
                <c:pt idx="61">
                  <c:v>266157</c:v>
                </c:pt>
                <c:pt idx="62">
                  <c:v>115216</c:v>
                </c:pt>
                <c:pt idx="63">
                  <c:v>299956</c:v>
                </c:pt>
                <c:pt idx="64">
                  <c:v>287415</c:v>
                </c:pt>
                <c:pt idx="65">
                  <c:v>219363</c:v>
                </c:pt>
                <c:pt idx="66">
                  <c:v>198653</c:v>
                </c:pt>
                <c:pt idx="67">
                  <c:v>54980</c:v>
                </c:pt>
                <c:pt idx="68">
                  <c:v>266428</c:v>
                </c:pt>
                <c:pt idx="69">
                  <c:v>65704</c:v>
                </c:pt>
                <c:pt idx="70">
                  <c:v>226752</c:v>
                </c:pt>
                <c:pt idx="71">
                  <c:v>55900</c:v>
                </c:pt>
                <c:pt idx="72">
                  <c:v>113582</c:v>
                </c:pt>
                <c:pt idx="73">
                  <c:v>233426</c:v>
                </c:pt>
                <c:pt idx="74">
                  <c:v>311347</c:v>
                </c:pt>
                <c:pt idx="75">
                  <c:v>300590</c:v>
                </c:pt>
                <c:pt idx="76">
                  <c:v>266274</c:v>
                </c:pt>
                <c:pt idx="77">
                  <c:v>675437</c:v>
                </c:pt>
                <c:pt idx="78">
                  <c:v>578873</c:v>
                </c:pt>
                <c:pt idx="79">
                  <c:v>699569</c:v>
                </c:pt>
                <c:pt idx="80">
                  <c:v>554887</c:v>
                </c:pt>
                <c:pt idx="81">
                  <c:v>1248852</c:v>
                </c:pt>
                <c:pt idx="82">
                  <c:v>132236</c:v>
                </c:pt>
                <c:pt idx="83">
                  <c:v>24125</c:v>
                </c:pt>
                <c:pt idx="84">
                  <c:v>17078</c:v>
                </c:pt>
                <c:pt idx="85">
                  <c:v>6590</c:v>
                </c:pt>
                <c:pt idx="86">
                  <c:v>6544</c:v>
                </c:pt>
                <c:pt idx="87">
                  <c:v>7625</c:v>
                </c:pt>
                <c:pt idx="88">
                  <c:v>15855</c:v>
                </c:pt>
                <c:pt idx="89">
                  <c:v>16265</c:v>
                </c:pt>
                <c:pt idx="90">
                  <c:v>10976</c:v>
                </c:pt>
                <c:pt idx="91">
                  <c:v>9415</c:v>
                </c:pt>
                <c:pt idx="92">
                  <c:v>6744</c:v>
                </c:pt>
                <c:pt idx="93">
                  <c:v>5305</c:v>
                </c:pt>
                <c:pt idx="94">
                  <c:v>5769</c:v>
                </c:pt>
                <c:pt idx="95">
                  <c:v>13351</c:v>
                </c:pt>
                <c:pt idx="96">
                  <c:v>20822</c:v>
                </c:pt>
                <c:pt idx="97">
                  <c:v>53640</c:v>
                </c:pt>
                <c:pt idx="98">
                  <c:v>125298</c:v>
                </c:pt>
                <c:pt idx="99">
                  <c:v>11848</c:v>
                </c:pt>
                <c:pt idx="100">
                  <c:v>20021</c:v>
                </c:pt>
                <c:pt idx="101">
                  <c:v>24130</c:v>
                </c:pt>
                <c:pt idx="102">
                  <c:v>20706</c:v>
                </c:pt>
                <c:pt idx="103">
                  <c:v>70772</c:v>
                </c:pt>
                <c:pt idx="104">
                  <c:v>40694</c:v>
                </c:pt>
                <c:pt idx="105">
                  <c:v>18696</c:v>
                </c:pt>
                <c:pt idx="106">
                  <c:v>528779</c:v>
                </c:pt>
                <c:pt idx="107">
                  <c:v>424158</c:v>
                </c:pt>
                <c:pt idx="108">
                  <c:v>277675</c:v>
                </c:pt>
                <c:pt idx="109">
                  <c:v>382446</c:v>
                </c:pt>
                <c:pt idx="110">
                  <c:v>287207</c:v>
                </c:pt>
                <c:pt idx="111">
                  <c:v>320025</c:v>
                </c:pt>
                <c:pt idx="112">
                  <c:v>164755</c:v>
                </c:pt>
                <c:pt idx="113">
                  <c:v>152927</c:v>
                </c:pt>
                <c:pt idx="114">
                  <c:v>112914</c:v>
                </c:pt>
                <c:pt idx="115">
                  <c:v>229831</c:v>
                </c:pt>
                <c:pt idx="116">
                  <c:v>229965</c:v>
                </c:pt>
                <c:pt idx="117">
                  <c:v>348019</c:v>
                </c:pt>
                <c:pt idx="118">
                  <c:v>271706</c:v>
                </c:pt>
                <c:pt idx="119">
                  <c:v>329246</c:v>
                </c:pt>
                <c:pt idx="120">
                  <c:v>259892</c:v>
                </c:pt>
                <c:pt idx="121">
                  <c:v>335569</c:v>
                </c:pt>
                <c:pt idx="122">
                  <c:v>447963</c:v>
                </c:pt>
                <c:pt idx="123">
                  <c:v>484293</c:v>
                </c:pt>
                <c:pt idx="124">
                  <c:v>509386</c:v>
                </c:pt>
                <c:pt idx="125">
                  <c:v>496292</c:v>
                </c:pt>
                <c:pt idx="126">
                  <c:v>423896</c:v>
                </c:pt>
                <c:pt idx="127">
                  <c:v>352706</c:v>
                </c:pt>
                <c:pt idx="128">
                  <c:v>227665</c:v>
                </c:pt>
                <c:pt idx="129">
                  <c:v>163631</c:v>
                </c:pt>
                <c:pt idx="130">
                  <c:v>151831</c:v>
                </c:pt>
                <c:pt idx="131">
                  <c:v>134918</c:v>
                </c:pt>
                <c:pt idx="132">
                  <c:v>210235</c:v>
                </c:pt>
                <c:pt idx="133">
                  <c:v>269017</c:v>
                </c:pt>
                <c:pt idx="134">
                  <c:v>347996</c:v>
                </c:pt>
                <c:pt idx="135">
                  <c:v>338474</c:v>
                </c:pt>
                <c:pt idx="136">
                  <c:v>625099</c:v>
                </c:pt>
                <c:pt idx="137">
                  <c:v>568892</c:v>
                </c:pt>
                <c:pt idx="138">
                  <c:v>336151</c:v>
                </c:pt>
                <c:pt idx="139">
                  <c:v>279001</c:v>
                </c:pt>
                <c:pt idx="140">
                  <c:v>340479</c:v>
                </c:pt>
                <c:pt idx="141">
                  <c:v>63933</c:v>
                </c:pt>
                <c:pt idx="142">
                  <c:v>109463</c:v>
                </c:pt>
                <c:pt idx="143">
                  <c:v>47076</c:v>
                </c:pt>
                <c:pt idx="144">
                  <c:v>50343</c:v>
                </c:pt>
                <c:pt idx="145">
                  <c:v>164607</c:v>
                </c:pt>
                <c:pt idx="146">
                  <c:v>85081</c:v>
                </c:pt>
                <c:pt idx="147">
                  <c:v>41533</c:v>
                </c:pt>
                <c:pt idx="148">
                  <c:v>11099</c:v>
                </c:pt>
                <c:pt idx="149">
                  <c:v>15599</c:v>
                </c:pt>
                <c:pt idx="150">
                  <c:v>15904</c:v>
                </c:pt>
                <c:pt idx="151">
                  <c:v>65178</c:v>
                </c:pt>
                <c:pt idx="152">
                  <c:v>165806</c:v>
                </c:pt>
                <c:pt idx="153">
                  <c:v>81413</c:v>
                </c:pt>
                <c:pt idx="154">
                  <c:v>80088</c:v>
                </c:pt>
                <c:pt idx="155">
                  <c:v>69992</c:v>
                </c:pt>
                <c:pt idx="156">
                  <c:v>234443</c:v>
                </c:pt>
                <c:pt idx="157">
                  <c:v>787699</c:v>
                </c:pt>
                <c:pt idx="158">
                  <c:v>605377</c:v>
                </c:pt>
                <c:pt idx="159">
                  <c:v>1308566</c:v>
                </c:pt>
                <c:pt idx="160">
                  <c:v>1187866</c:v>
                </c:pt>
                <c:pt idx="161">
                  <c:v>893854</c:v>
                </c:pt>
                <c:pt idx="162">
                  <c:v>770743</c:v>
                </c:pt>
                <c:pt idx="163">
                  <c:v>953558</c:v>
                </c:pt>
                <c:pt idx="164">
                  <c:v>744929</c:v>
                </c:pt>
                <c:pt idx="165">
                  <c:v>803626</c:v>
                </c:pt>
                <c:pt idx="166">
                  <c:v>872653</c:v>
                </c:pt>
                <c:pt idx="167">
                  <c:v>849495</c:v>
                </c:pt>
                <c:pt idx="168">
                  <c:v>325711</c:v>
                </c:pt>
                <c:pt idx="169">
                  <c:v>1006679</c:v>
                </c:pt>
                <c:pt idx="170">
                  <c:v>1006275</c:v>
                </c:pt>
                <c:pt idx="171">
                  <c:v>290099</c:v>
                </c:pt>
                <c:pt idx="172">
                  <c:v>299345</c:v>
                </c:pt>
                <c:pt idx="173">
                  <c:v>363075</c:v>
                </c:pt>
                <c:pt idx="174">
                  <c:v>439946</c:v>
                </c:pt>
                <c:pt idx="175">
                  <c:v>323848</c:v>
                </c:pt>
                <c:pt idx="176">
                  <c:v>249966</c:v>
                </c:pt>
                <c:pt idx="177">
                  <c:v>252170</c:v>
                </c:pt>
                <c:pt idx="178">
                  <c:v>118608</c:v>
                </c:pt>
                <c:pt idx="179">
                  <c:v>167412</c:v>
                </c:pt>
                <c:pt idx="180">
                  <c:v>678323</c:v>
                </c:pt>
                <c:pt idx="181">
                  <c:v>388120</c:v>
                </c:pt>
                <c:pt idx="182">
                  <c:v>92334</c:v>
                </c:pt>
                <c:pt idx="183">
                  <c:v>25803</c:v>
                </c:pt>
                <c:pt idx="184">
                  <c:v>183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940664</c:v>
                </c:pt>
                <c:pt idx="235">
                  <c:v>812670</c:v>
                </c:pt>
                <c:pt idx="236">
                  <c:v>1018181</c:v>
                </c:pt>
                <c:pt idx="237">
                  <c:v>608492</c:v>
                </c:pt>
                <c:pt idx="238">
                  <c:v>342250</c:v>
                </c:pt>
                <c:pt idx="239">
                  <c:v>134888</c:v>
                </c:pt>
                <c:pt idx="240">
                  <c:v>293998</c:v>
                </c:pt>
                <c:pt idx="241">
                  <c:v>596397</c:v>
                </c:pt>
                <c:pt idx="242">
                  <c:v>516126</c:v>
                </c:pt>
                <c:pt idx="243">
                  <c:v>647510</c:v>
                </c:pt>
                <c:pt idx="244">
                  <c:v>712264</c:v>
                </c:pt>
                <c:pt idx="245">
                  <c:v>300635</c:v>
                </c:pt>
                <c:pt idx="246">
                  <c:v>566984</c:v>
                </c:pt>
                <c:pt idx="247">
                  <c:v>161985</c:v>
                </c:pt>
                <c:pt idx="248">
                  <c:v>103284</c:v>
                </c:pt>
                <c:pt idx="249">
                  <c:v>321598</c:v>
                </c:pt>
                <c:pt idx="250">
                  <c:v>484913</c:v>
                </c:pt>
                <c:pt idx="251">
                  <c:v>63522</c:v>
                </c:pt>
                <c:pt idx="252">
                  <c:v>28412</c:v>
                </c:pt>
                <c:pt idx="253">
                  <c:v>33491</c:v>
                </c:pt>
                <c:pt idx="254">
                  <c:v>197253</c:v>
                </c:pt>
                <c:pt idx="255">
                  <c:v>1182442</c:v>
                </c:pt>
                <c:pt idx="256">
                  <c:v>1723139</c:v>
                </c:pt>
                <c:pt idx="257">
                  <c:v>1003116</c:v>
                </c:pt>
                <c:pt idx="258">
                  <c:v>1031186</c:v>
                </c:pt>
                <c:pt idx="259">
                  <c:v>1725510</c:v>
                </c:pt>
                <c:pt idx="260">
                  <c:v>914079</c:v>
                </c:pt>
                <c:pt idx="261">
                  <c:v>918599</c:v>
                </c:pt>
                <c:pt idx="262">
                  <c:v>768006</c:v>
                </c:pt>
                <c:pt idx="263">
                  <c:v>1193960</c:v>
                </c:pt>
                <c:pt idx="264">
                  <c:v>0</c:v>
                </c:pt>
                <c:pt idx="265">
                  <c:v>1143824</c:v>
                </c:pt>
                <c:pt idx="266">
                  <c:v>1795</c:v>
                </c:pt>
                <c:pt idx="267">
                  <c:v>9070</c:v>
                </c:pt>
                <c:pt idx="268">
                  <c:v>4815</c:v>
                </c:pt>
                <c:pt idx="269">
                  <c:v>2050</c:v>
                </c:pt>
                <c:pt idx="270">
                  <c:v>1815</c:v>
                </c:pt>
                <c:pt idx="271">
                  <c:v>10337</c:v>
                </c:pt>
                <c:pt idx="272">
                  <c:v>13075</c:v>
                </c:pt>
                <c:pt idx="273">
                  <c:v>12915</c:v>
                </c:pt>
                <c:pt idx="274">
                  <c:v>15545</c:v>
                </c:pt>
                <c:pt idx="275">
                  <c:v>16669</c:v>
                </c:pt>
                <c:pt idx="276">
                  <c:v>13115</c:v>
                </c:pt>
                <c:pt idx="277">
                  <c:v>12718</c:v>
                </c:pt>
                <c:pt idx="278">
                  <c:v>21565</c:v>
                </c:pt>
                <c:pt idx="279">
                  <c:v>22372</c:v>
                </c:pt>
                <c:pt idx="280">
                  <c:v>25294</c:v>
                </c:pt>
                <c:pt idx="281">
                  <c:v>37378</c:v>
                </c:pt>
                <c:pt idx="282">
                  <c:v>52251</c:v>
                </c:pt>
                <c:pt idx="283">
                  <c:v>104494</c:v>
                </c:pt>
                <c:pt idx="284">
                  <c:v>294921</c:v>
                </c:pt>
                <c:pt idx="285">
                  <c:v>117794</c:v>
                </c:pt>
                <c:pt idx="286">
                  <c:v>355788</c:v>
                </c:pt>
                <c:pt idx="287">
                  <c:v>197844</c:v>
                </c:pt>
                <c:pt idx="288">
                  <c:v>324046</c:v>
                </c:pt>
                <c:pt idx="289">
                  <c:v>332782</c:v>
                </c:pt>
                <c:pt idx="290">
                  <c:v>289884</c:v>
                </c:pt>
                <c:pt idx="291">
                  <c:v>273116</c:v>
                </c:pt>
                <c:pt idx="292">
                  <c:v>305206</c:v>
                </c:pt>
                <c:pt idx="293">
                  <c:v>323265</c:v>
                </c:pt>
                <c:pt idx="294">
                  <c:v>105670</c:v>
                </c:pt>
                <c:pt idx="295">
                  <c:v>184159</c:v>
                </c:pt>
                <c:pt idx="296">
                  <c:v>321075</c:v>
                </c:pt>
                <c:pt idx="297">
                  <c:v>327074</c:v>
                </c:pt>
                <c:pt idx="298">
                  <c:v>268384</c:v>
                </c:pt>
                <c:pt idx="299">
                  <c:v>285633</c:v>
                </c:pt>
                <c:pt idx="300">
                  <c:v>312558</c:v>
                </c:pt>
                <c:pt idx="301">
                  <c:v>268461</c:v>
                </c:pt>
                <c:pt idx="302">
                  <c:v>228653</c:v>
                </c:pt>
                <c:pt idx="303">
                  <c:v>192563</c:v>
                </c:pt>
                <c:pt idx="304">
                  <c:v>187405</c:v>
                </c:pt>
                <c:pt idx="305">
                  <c:v>152946</c:v>
                </c:pt>
                <c:pt idx="306">
                  <c:v>164068</c:v>
                </c:pt>
                <c:pt idx="307">
                  <c:v>1361824</c:v>
                </c:pt>
                <c:pt idx="308">
                  <c:v>896364</c:v>
                </c:pt>
                <c:pt idx="309">
                  <c:v>1158132</c:v>
                </c:pt>
                <c:pt idx="310">
                  <c:v>995071</c:v>
                </c:pt>
                <c:pt idx="311">
                  <c:v>890935</c:v>
                </c:pt>
                <c:pt idx="312">
                  <c:v>914812</c:v>
                </c:pt>
                <c:pt idx="313">
                  <c:v>506906</c:v>
                </c:pt>
                <c:pt idx="314">
                  <c:v>559990</c:v>
                </c:pt>
                <c:pt idx="315">
                  <c:v>628483</c:v>
                </c:pt>
                <c:pt idx="316">
                  <c:v>544745</c:v>
                </c:pt>
                <c:pt idx="317">
                  <c:v>376893</c:v>
                </c:pt>
                <c:pt idx="318">
                  <c:v>610095</c:v>
                </c:pt>
                <c:pt idx="319">
                  <c:v>589178</c:v>
                </c:pt>
                <c:pt idx="320">
                  <c:v>107575</c:v>
                </c:pt>
                <c:pt idx="321">
                  <c:v>792342</c:v>
                </c:pt>
                <c:pt idx="322">
                  <c:v>232873</c:v>
                </c:pt>
                <c:pt idx="323">
                  <c:v>334838</c:v>
                </c:pt>
                <c:pt idx="324">
                  <c:v>399238</c:v>
                </c:pt>
                <c:pt idx="325">
                  <c:v>47675</c:v>
                </c:pt>
                <c:pt idx="326">
                  <c:v>56943</c:v>
                </c:pt>
                <c:pt idx="327">
                  <c:v>71620</c:v>
                </c:pt>
                <c:pt idx="328">
                  <c:v>15358</c:v>
                </c:pt>
                <c:pt idx="329">
                  <c:v>31971</c:v>
                </c:pt>
                <c:pt idx="330">
                  <c:v>50681</c:v>
                </c:pt>
                <c:pt idx="331">
                  <c:v>60343</c:v>
                </c:pt>
                <c:pt idx="332">
                  <c:v>229270</c:v>
                </c:pt>
                <c:pt idx="333">
                  <c:v>456284</c:v>
                </c:pt>
                <c:pt idx="334">
                  <c:v>356649</c:v>
                </c:pt>
                <c:pt idx="335">
                  <c:v>175527</c:v>
                </c:pt>
                <c:pt idx="336">
                  <c:v>117935</c:v>
                </c:pt>
                <c:pt idx="337">
                  <c:v>139104</c:v>
                </c:pt>
                <c:pt idx="338">
                  <c:v>280859</c:v>
                </c:pt>
                <c:pt idx="339">
                  <c:v>345052</c:v>
                </c:pt>
                <c:pt idx="340">
                  <c:v>235135</c:v>
                </c:pt>
                <c:pt idx="341">
                  <c:v>361794</c:v>
                </c:pt>
                <c:pt idx="342">
                  <c:v>504189</c:v>
                </c:pt>
                <c:pt idx="343">
                  <c:v>316273</c:v>
                </c:pt>
                <c:pt idx="344">
                  <c:v>337450</c:v>
                </c:pt>
                <c:pt idx="345">
                  <c:v>421320</c:v>
                </c:pt>
                <c:pt idx="346">
                  <c:v>449250</c:v>
                </c:pt>
                <c:pt idx="347">
                  <c:v>458620</c:v>
                </c:pt>
                <c:pt idx="348">
                  <c:v>614308</c:v>
                </c:pt>
                <c:pt idx="349">
                  <c:v>1870400</c:v>
                </c:pt>
                <c:pt idx="350">
                  <c:v>2460940</c:v>
                </c:pt>
                <c:pt idx="351">
                  <c:v>395387</c:v>
                </c:pt>
                <c:pt idx="352">
                  <c:v>493337</c:v>
                </c:pt>
                <c:pt idx="353">
                  <c:v>596131</c:v>
                </c:pt>
                <c:pt idx="354">
                  <c:v>801821</c:v>
                </c:pt>
                <c:pt idx="355">
                  <c:v>966573</c:v>
                </c:pt>
                <c:pt idx="356">
                  <c:v>663994</c:v>
                </c:pt>
                <c:pt idx="357">
                  <c:v>487951</c:v>
                </c:pt>
                <c:pt idx="358">
                  <c:v>252496</c:v>
                </c:pt>
                <c:pt idx="359">
                  <c:v>237942</c:v>
                </c:pt>
                <c:pt idx="360">
                  <c:v>302807</c:v>
                </c:pt>
                <c:pt idx="361">
                  <c:v>346890</c:v>
                </c:pt>
                <c:pt idx="362">
                  <c:v>510431</c:v>
                </c:pt>
                <c:pt idx="363">
                  <c:v>783113</c:v>
                </c:pt>
                <c:pt idx="364">
                  <c:v>729281</c:v>
                </c:pt>
                <c:pt idx="365">
                  <c:v>594435</c:v>
                </c:pt>
                <c:pt idx="366">
                  <c:v>688360</c:v>
                </c:pt>
                <c:pt idx="367">
                  <c:v>729294</c:v>
                </c:pt>
                <c:pt idx="368">
                  <c:v>795610</c:v>
                </c:pt>
                <c:pt idx="369">
                  <c:v>847548</c:v>
                </c:pt>
                <c:pt idx="370">
                  <c:v>827610</c:v>
                </c:pt>
                <c:pt idx="371">
                  <c:v>725837</c:v>
                </c:pt>
                <c:pt idx="372">
                  <c:v>623665</c:v>
                </c:pt>
                <c:pt idx="373">
                  <c:v>437690</c:v>
                </c:pt>
                <c:pt idx="374">
                  <c:v>557555</c:v>
                </c:pt>
                <c:pt idx="375">
                  <c:v>521340</c:v>
                </c:pt>
                <c:pt idx="376">
                  <c:v>298592</c:v>
                </c:pt>
                <c:pt idx="377">
                  <c:v>220818</c:v>
                </c:pt>
                <c:pt idx="378">
                  <c:v>1017566</c:v>
                </c:pt>
                <c:pt idx="379">
                  <c:v>1726830</c:v>
                </c:pt>
                <c:pt idx="380">
                  <c:v>167015</c:v>
                </c:pt>
                <c:pt idx="381">
                  <c:v>117658</c:v>
                </c:pt>
                <c:pt idx="382">
                  <c:v>49127</c:v>
                </c:pt>
                <c:pt idx="383">
                  <c:v>19335</c:v>
                </c:pt>
                <c:pt idx="384">
                  <c:v>17163</c:v>
                </c:pt>
                <c:pt idx="385">
                  <c:v>8279</c:v>
                </c:pt>
                <c:pt idx="386">
                  <c:v>12377</c:v>
                </c:pt>
                <c:pt idx="387">
                  <c:v>20420</c:v>
                </c:pt>
                <c:pt idx="388">
                  <c:v>144016</c:v>
                </c:pt>
                <c:pt idx="389">
                  <c:v>216981</c:v>
                </c:pt>
                <c:pt idx="390">
                  <c:v>219146</c:v>
                </c:pt>
                <c:pt idx="391">
                  <c:v>184902</c:v>
                </c:pt>
                <c:pt idx="392">
                  <c:v>87323</c:v>
                </c:pt>
                <c:pt idx="393">
                  <c:v>12713</c:v>
                </c:pt>
                <c:pt idx="394">
                  <c:v>3643</c:v>
                </c:pt>
                <c:pt idx="395">
                  <c:v>9070</c:v>
                </c:pt>
                <c:pt idx="396">
                  <c:v>7306</c:v>
                </c:pt>
                <c:pt idx="397">
                  <c:v>165196</c:v>
                </c:pt>
                <c:pt idx="398">
                  <c:v>99945</c:v>
                </c:pt>
                <c:pt idx="399">
                  <c:v>245115</c:v>
                </c:pt>
                <c:pt idx="400">
                  <c:v>101821</c:v>
                </c:pt>
                <c:pt idx="401">
                  <c:v>161993</c:v>
                </c:pt>
                <c:pt idx="402">
                  <c:v>193746</c:v>
                </c:pt>
                <c:pt idx="403">
                  <c:v>229810</c:v>
                </c:pt>
                <c:pt idx="404">
                  <c:v>322429</c:v>
                </c:pt>
                <c:pt idx="405">
                  <c:v>261854</c:v>
                </c:pt>
                <c:pt idx="406">
                  <c:v>438532</c:v>
                </c:pt>
                <c:pt idx="407">
                  <c:v>388060</c:v>
                </c:pt>
                <c:pt idx="408">
                  <c:v>685809</c:v>
                </c:pt>
                <c:pt idx="409">
                  <c:v>439987</c:v>
                </c:pt>
                <c:pt idx="410">
                  <c:v>649348</c:v>
                </c:pt>
                <c:pt idx="411">
                  <c:v>617257</c:v>
                </c:pt>
                <c:pt idx="412">
                  <c:v>547546</c:v>
                </c:pt>
                <c:pt idx="413">
                  <c:v>481941</c:v>
                </c:pt>
                <c:pt idx="414">
                  <c:v>705028</c:v>
                </c:pt>
                <c:pt idx="415">
                  <c:v>1039965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C9-4A0C-8390-B28595A5165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RTE + FF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Sheet1!$D$2:$D$417</c:f>
              <c:numCache>
                <c:formatCode>General</c:formatCode>
                <c:ptCount val="416"/>
                <c:pt idx="0">
                  <c:v>9644694</c:v>
                </c:pt>
                <c:pt idx="1">
                  <c:v>11361333</c:v>
                </c:pt>
                <c:pt idx="2">
                  <c:v>9484911</c:v>
                </c:pt>
                <c:pt idx="3">
                  <c:v>10408935</c:v>
                </c:pt>
                <c:pt idx="4">
                  <c:v>11365582</c:v>
                </c:pt>
                <c:pt idx="5">
                  <c:v>13571675</c:v>
                </c:pt>
                <c:pt idx="6">
                  <c:v>10188049</c:v>
                </c:pt>
                <c:pt idx="7">
                  <c:v>6781986</c:v>
                </c:pt>
                <c:pt idx="8">
                  <c:v>6820237</c:v>
                </c:pt>
                <c:pt idx="9">
                  <c:v>7593458</c:v>
                </c:pt>
                <c:pt idx="10">
                  <c:v>6118006</c:v>
                </c:pt>
                <c:pt idx="11">
                  <c:v>6090280</c:v>
                </c:pt>
                <c:pt idx="12">
                  <c:v>9030171</c:v>
                </c:pt>
                <c:pt idx="13">
                  <c:v>3764048</c:v>
                </c:pt>
                <c:pt idx="14">
                  <c:v>3051348</c:v>
                </c:pt>
                <c:pt idx="15">
                  <c:v>3681784</c:v>
                </c:pt>
                <c:pt idx="16">
                  <c:v>2441152</c:v>
                </c:pt>
                <c:pt idx="17">
                  <c:v>1946429</c:v>
                </c:pt>
                <c:pt idx="18">
                  <c:v>1802264</c:v>
                </c:pt>
                <c:pt idx="19">
                  <c:v>1840686</c:v>
                </c:pt>
                <c:pt idx="20">
                  <c:v>1966077</c:v>
                </c:pt>
                <c:pt idx="21">
                  <c:v>2380023</c:v>
                </c:pt>
                <c:pt idx="22">
                  <c:v>2162736</c:v>
                </c:pt>
                <c:pt idx="23">
                  <c:v>1570244</c:v>
                </c:pt>
                <c:pt idx="24">
                  <c:v>1587528</c:v>
                </c:pt>
                <c:pt idx="25">
                  <c:v>2751452</c:v>
                </c:pt>
                <c:pt idx="26">
                  <c:v>3870230</c:v>
                </c:pt>
                <c:pt idx="27">
                  <c:v>2238024</c:v>
                </c:pt>
                <c:pt idx="28">
                  <c:v>1834427</c:v>
                </c:pt>
                <c:pt idx="29">
                  <c:v>3050742</c:v>
                </c:pt>
                <c:pt idx="30">
                  <c:v>3988303</c:v>
                </c:pt>
                <c:pt idx="31">
                  <c:v>3697244</c:v>
                </c:pt>
                <c:pt idx="32">
                  <c:v>3976504</c:v>
                </c:pt>
                <c:pt idx="33">
                  <c:v>4603471</c:v>
                </c:pt>
                <c:pt idx="34">
                  <c:v>4644101</c:v>
                </c:pt>
                <c:pt idx="35">
                  <c:v>3436090</c:v>
                </c:pt>
                <c:pt idx="36">
                  <c:v>2828608</c:v>
                </c:pt>
                <c:pt idx="37">
                  <c:v>3285406</c:v>
                </c:pt>
                <c:pt idx="38">
                  <c:v>4098231</c:v>
                </c:pt>
                <c:pt idx="39">
                  <c:v>4000374</c:v>
                </c:pt>
                <c:pt idx="40">
                  <c:v>4941702</c:v>
                </c:pt>
                <c:pt idx="41">
                  <c:v>4889417</c:v>
                </c:pt>
                <c:pt idx="42">
                  <c:v>4550600</c:v>
                </c:pt>
                <c:pt idx="43">
                  <c:v>4302333</c:v>
                </c:pt>
                <c:pt idx="44">
                  <c:v>4314687</c:v>
                </c:pt>
                <c:pt idx="45">
                  <c:v>4574919</c:v>
                </c:pt>
                <c:pt idx="46">
                  <c:v>4826548</c:v>
                </c:pt>
                <c:pt idx="47">
                  <c:v>5293646</c:v>
                </c:pt>
                <c:pt idx="48">
                  <c:v>5678296</c:v>
                </c:pt>
                <c:pt idx="49">
                  <c:v>4964460</c:v>
                </c:pt>
                <c:pt idx="50">
                  <c:v>5588775</c:v>
                </c:pt>
                <c:pt idx="51">
                  <c:v>5610210</c:v>
                </c:pt>
                <c:pt idx="52">
                  <c:v>5137669</c:v>
                </c:pt>
                <c:pt idx="53">
                  <c:v>5843782</c:v>
                </c:pt>
                <c:pt idx="54">
                  <c:v>6060684</c:v>
                </c:pt>
                <c:pt idx="55">
                  <c:v>5031427</c:v>
                </c:pt>
                <c:pt idx="56">
                  <c:v>4506407</c:v>
                </c:pt>
                <c:pt idx="57">
                  <c:v>4746572</c:v>
                </c:pt>
                <c:pt idx="58">
                  <c:v>5767567</c:v>
                </c:pt>
                <c:pt idx="59">
                  <c:v>6279728</c:v>
                </c:pt>
                <c:pt idx="60">
                  <c:v>7643785</c:v>
                </c:pt>
                <c:pt idx="61">
                  <c:v>9927554</c:v>
                </c:pt>
                <c:pt idx="62">
                  <c:v>8545872</c:v>
                </c:pt>
                <c:pt idx="63">
                  <c:v>8228550</c:v>
                </c:pt>
                <c:pt idx="64">
                  <c:v>9282490</c:v>
                </c:pt>
                <c:pt idx="65">
                  <c:v>8646788</c:v>
                </c:pt>
                <c:pt idx="66">
                  <c:v>7848095</c:v>
                </c:pt>
                <c:pt idx="67">
                  <c:v>8210639</c:v>
                </c:pt>
                <c:pt idx="68">
                  <c:v>9429218</c:v>
                </c:pt>
                <c:pt idx="69">
                  <c:v>7823928</c:v>
                </c:pt>
                <c:pt idx="70">
                  <c:v>6949970</c:v>
                </c:pt>
                <c:pt idx="71">
                  <c:v>6795271</c:v>
                </c:pt>
                <c:pt idx="72">
                  <c:v>10368477</c:v>
                </c:pt>
                <c:pt idx="73">
                  <c:v>9957732</c:v>
                </c:pt>
                <c:pt idx="74">
                  <c:v>12480619</c:v>
                </c:pt>
                <c:pt idx="75">
                  <c:v>13406172</c:v>
                </c:pt>
                <c:pt idx="76">
                  <c:v>10471645</c:v>
                </c:pt>
                <c:pt idx="77">
                  <c:v>9037325</c:v>
                </c:pt>
                <c:pt idx="78">
                  <c:v>7263652</c:v>
                </c:pt>
                <c:pt idx="79">
                  <c:v>7471367</c:v>
                </c:pt>
                <c:pt idx="80">
                  <c:v>10260788</c:v>
                </c:pt>
                <c:pt idx="81">
                  <c:v>11995835</c:v>
                </c:pt>
                <c:pt idx="82">
                  <c:v>15164824</c:v>
                </c:pt>
                <c:pt idx="83">
                  <c:v>11361626</c:v>
                </c:pt>
                <c:pt idx="84">
                  <c:v>9558352</c:v>
                </c:pt>
                <c:pt idx="85">
                  <c:v>10908834</c:v>
                </c:pt>
                <c:pt idx="86">
                  <c:v>10437308</c:v>
                </c:pt>
                <c:pt idx="87">
                  <c:v>10196184</c:v>
                </c:pt>
                <c:pt idx="88">
                  <c:v>12967023</c:v>
                </c:pt>
                <c:pt idx="89">
                  <c:v>17249969</c:v>
                </c:pt>
                <c:pt idx="90">
                  <c:v>14882826</c:v>
                </c:pt>
                <c:pt idx="91">
                  <c:v>13337178</c:v>
                </c:pt>
                <c:pt idx="92">
                  <c:v>14620658</c:v>
                </c:pt>
                <c:pt idx="93">
                  <c:v>13062560</c:v>
                </c:pt>
                <c:pt idx="94">
                  <c:v>10836282</c:v>
                </c:pt>
                <c:pt idx="95">
                  <c:v>15071444</c:v>
                </c:pt>
                <c:pt idx="96">
                  <c:v>19886832</c:v>
                </c:pt>
                <c:pt idx="97">
                  <c:v>15812951</c:v>
                </c:pt>
                <c:pt idx="98">
                  <c:v>15864333</c:v>
                </c:pt>
                <c:pt idx="99">
                  <c:v>12306457</c:v>
                </c:pt>
                <c:pt idx="100">
                  <c:v>13339301</c:v>
                </c:pt>
                <c:pt idx="101">
                  <c:v>11958304</c:v>
                </c:pt>
                <c:pt idx="102">
                  <c:v>10045547</c:v>
                </c:pt>
                <c:pt idx="103">
                  <c:v>12442524</c:v>
                </c:pt>
                <c:pt idx="104">
                  <c:v>8989915</c:v>
                </c:pt>
                <c:pt idx="105">
                  <c:v>7351305</c:v>
                </c:pt>
                <c:pt idx="106">
                  <c:v>6837646</c:v>
                </c:pt>
                <c:pt idx="107">
                  <c:v>6197950</c:v>
                </c:pt>
                <c:pt idx="108">
                  <c:v>5195010</c:v>
                </c:pt>
                <c:pt idx="109">
                  <c:v>4840053</c:v>
                </c:pt>
                <c:pt idx="110">
                  <c:v>5416412</c:v>
                </c:pt>
                <c:pt idx="111">
                  <c:v>6667017</c:v>
                </c:pt>
                <c:pt idx="112">
                  <c:v>5405588</c:v>
                </c:pt>
                <c:pt idx="113">
                  <c:v>4491499</c:v>
                </c:pt>
                <c:pt idx="114">
                  <c:v>4279096</c:v>
                </c:pt>
                <c:pt idx="115">
                  <c:v>4881093</c:v>
                </c:pt>
                <c:pt idx="116">
                  <c:v>5839858</c:v>
                </c:pt>
                <c:pt idx="117">
                  <c:v>6566656</c:v>
                </c:pt>
                <c:pt idx="118">
                  <c:v>7858147</c:v>
                </c:pt>
                <c:pt idx="119">
                  <c:v>11583020</c:v>
                </c:pt>
                <c:pt idx="120">
                  <c:v>9422213</c:v>
                </c:pt>
                <c:pt idx="121">
                  <c:v>8009409</c:v>
                </c:pt>
                <c:pt idx="122">
                  <c:v>13256018</c:v>
                </c:pt>
                <c:pt idx="123">
                  <c:v>14337556</c:v>
                </c:pt>
                <c:pt idx="124">
                  <c:v>14831603</c:v>
                </c:pt>
                <c:pt idx="125">
                  <c:v>15370965</c:v>
                </c:pt>
                <c:pt idx="126">
                  <c:v>17445902</c:v>
                </c:pt>
                <c:pt idx="127">
                  <c:v>16078707</c:v>
                </c:pt>
                <c:pt idx="128">
                  <c:v>17262607</c:v>
                </c:pt>
                <c:pt idx="129">
                  <c:v>16308551</c:v>
                </c:pt>
                <c:pt idx="130">
                  <c:v>17849042</c:v>
                </c:pt>
                <c:pt idx="131">
                  <c:v>20371293</c:v>
                </c:pt>
                <c:pt idx="132">
                  <c:v>11147597</c:v>
                </c:pt>
                <c:pt idx="133">
                  <c:v>10877950</c:v>
                </c:pt>
                <c:pt idx="134">
                  <c:v>8791949</c:v>
                </c:pt>
                <c:pt idx="135">
                  <c:v>9483691</c:v>
                </c:pt>
                <c:pt idx="136">
                  <c:v>10069949</c:v>
                </c:pt>
                <c:pt idx="137">
                  <c:v>12313503</c:v>
                </c:pt>
                <c:pt idx="138">
                  <c:v>13601053</c:v>
                </c:pt>
                <c:pt idx="139">
                  <c:v>14777795</c:v>
                </c:pt>
                <c:pt idx="140">
                  <c:v>12122529</c:v>
                </c:pt>
                <c:pt idx="141">
                  <c:v>11249870</c:v>
                </c:pt>
                <c:pt idx="142">
                  <c:v>11017535</c:v>
                </c:pt>
                <c:pt idx="143">
                  <c:v>10909495</c:v>
                </c:pt>
                <c:pt idx="144">
                  <c:v>13724801</c:v>
                </c:pt>
                <c:pt idx="145">
                  <c:v>15913824</c:v>
                </c:pt>
                <c:pt idx="146">
                  <c:v>13449734</c:v>
                </c:pt>
                <c:pt idx="147">
                  <c:v>14212687</c:v>
                </c:pt>
                <c:pt idx="148">
                  <c:v>14927576</c:v>
                </c:pt>
                <c:pt idx="149">
                  <c:v>12176642</c:v>
                </c:pt>
                <c:pt idx="150">
                  <c:v>13365738</c:v>
                </c:pt>
                <c:pt idx="151">
                  <c:v>17474697</c:v>
                </c:pt>
                <c:pt idx="152">
                  <c:v>19424749</c:v>
                </c:pt>
                <c:pt idx="153">
                  <c:v>15699575</c:v>
                </c:pt>
                <c:pt idx="154">
                  <c:v>14281664</c:v>
                </c:pt>
                <c:pt idx="155">
                  <c:v>12648037</c:v>
                </c:pt>
                <c:pt idx="156">
                  <c:v>13869082</c:v>
                </c:pt>
                <c:pt idx="157">
                  <c:v>14954542</c:v>
                </c:pt>
                <c:pt idx="158">
                  <c:v>14386768</c:v>
                </c:pt>
                <c:pt idx="159">
                  <c:v>18098202</c:v>
                </c:pt>
                <c:pt idx="160">
                  <c:v>17305056</c:v>
                </c:pt>
                <c:pt idx="161">
                  <c:v>12388063</c:v>
                </c:pt>
                <c:pt idx="162">
                  <c:v>11144400</c:v>
                </c:pt>
                <c:pt idx="163">
                  <c:v>10793906</c:v>
                </c:pt>
                <c:pt idx="164">
                  <c:v>8944583</c:v>
                </c:pt>
                <c:pt idx="165">
                  <c:v>10028651</c:v>
                </c:pt>
                <c:pt idx="166">
                  <c:v>11288985</c:v>
                </c:pt>
                <c:pt idx="167">
                  <c:v>11344674</c:v>
                </c:pt>
                <c:pt idx="168">
                  <c:v>9441408</c:v>
                </c:pt>
                <c:pt idx="169">
                  <c:v>8362510</c:v>
                </c:pt>
                <c:pt idx="170">
                  <c:v>7880902</c:v>
                </c:pt>
                <c:pt idx="171">
                  <c:v>8798357</c:v>
                </c:pt>
                <c:pt idx="172">
                  <c:v>8527219</c:v>
                </c:pt>
                <c:pt idx="173">
                  <c:v>9552312</c:v>
                </c:pt>
                <c:pt idx="174">
                  <c:v>12245255</c:v>
                </c:pt>
                <c:pt idx="175">
                  <c:v>10429678</c:v>
                </c:pt>
                <c:pt idx="176">
                  <c:v>9739580</c:v>
                </c:pt>
                <c:pt idx="177">
                  <c:v>5918441</c:v>
                </c:pt>
                <c:pt idx="178">
                  <c:v>3113210</c:v>
                </c:pt>
                <c:pt idx="179">
                  <c:v>2510399</c:v>
                </c:pt>
                <c:pt idx="180">
                  <c:v>7807509</c:v>
                </c:pt>
                <c:pt idx="181">
                  <c:v>8172140</c:v>
                </c:pt>
                <c:pt idx="182">
                  <c:v>6806106</c:v>
                </c:pt>
                <c:pt idx="183">
                  <c:v>5555884</c:v>
                </c:pt>
                <c:pt idx="184">
                  <c:v>6239682</c:v>
                </c:pt>
                <c:pt idx="185">
                  <c:v>6696016</c:v>
                </c:pt>
                <c:pt idx="186">
                  <c:v>8617707</c:v>
                </c:pt>
                <c:pt idx="187">
                  <c:v>9340638</c:v>
                </c:pt>
                <c:pt idx="188">
                  <c:v>9881515</c:v>
                </c:pt>
                <c:pt idx="189">
                  <c:v>11020832</c:v>
                </c:pt>
                <c:pt idx="190">
                  <c:v>10698019</c:v>
                </c:pt>
                <c:pt idx="191">
                  <c:v>7932351</c:v>
                </c:pt>
                <c:pt idx="192">
                  <c:v>9273004</c:v>
                </c:pt>
                <c:pt idx="193">
                  <c:v>13666794</c:v>
                </c:pt>
                <c:pt idx="194">
                  <c:v>16284082</c:v>
                </c:pt>
                <c:pt idx="195">
                  <c:v>13686179</c:v>
                </c:pt>
                <c:pt idx="196">
                  <c:v>11269987</c:v>
                </c:pt>
                <c:pt idx="197">
                  <c:v>10824409</c:v>
                </c:pt>
                <c:pt idx="198">
                  <c:v>8296414</c:v>
                </c:pt>
                <c:pt idx="199">
                  <c:v>9297378</c:v>
                </c:pt>
                <c:pt idx="200">
                  <c:v>12401000</c:v>
                </c:pt>
                <c:pt idx="201">
                  <c:v>13432549</c:v>
                </c:pt>
                <c:pt idx="202">
                  <c:v>12588224</c:v>
                </c:pt>
                <c:pt idx="203">
                  <c:v>12818483</c:v>
                </c:pt>
                <c:pt idx="204">
                  <c:v>11538926</c:v>
                </c:pt>
                <c:pt idx="205">
                  <c:v>10909200</c:v>
                </c:pt>
                <c:pt idx="206">
                  <c:v>14252254</c:v>
                </c:pt>
                <c:pt idx="207">
                  <c:v>17736281</c:v>
                </c:pt>
                <c:pt idx="208">
                  <c:v>21002897</c:v>
                </c:pt>
                <c:pt idx="209">
                  <c:v>14228584</c:v>
                </c:pt>
                <c:pt idx="210">
                  <c:v>12213717</c:v>
                </c:pt>
                <c:pt idx="211">
                  <c:v>10220024</c:v>
                </c:pt>
                <c:pt idx="212">
                  <c:v>10808335</c:v>
                </c:pt>
                <c:pt idx="213">
                  <c:v>9539787</c:v>
                </c:pt>
                <c:pt idx="214">
                  <c:v>12172183</c:v>
                </c:pt>
                <c:pt idx="215">
                  <c:v>13997985</c:v>
                </c:pt>
                <c:pt idx="216">
                  <c:v>12938058</c:v>
                </c:pt>
                <c:pt idx="217">
                  <c:v>13188132</c:v>
                </c:pt>
                <c:pt idx="218">
                  <c:v>16029928</c:v>
                </c:pt>
                <c:pt idx="219">
                  <c:v>12539205</c:v>
                </c:pt>
                <c:pt idx="220">
                  <c:v>11623896</c:v>
                </c:pt>
                <c:pt idx="221">
                  <c:v>11885668</c:v>
                </c:pt>
                <c:pt idx="222">
                  <c:v>13868831</c:v>
                </c:pt>
                <c:pt idx="223">
                  <c:v>12296904</c:v>
                </c:pt>
                <c:pt idx="224">
                  <c:v>8683296</c:v>
                </c:pt>
                <c:pt idx="225">
                  <c:v>6749997</c:v>
                </c:pt>
                <c:pt idx="226">
                  <c:v>6160673</c:v>
                </c:pt>
                <c:pt idx="227">
                  <c:v>6363669</c:v>
                </c:pt>
                <c:pt idx="228">
                  <c:v>6462739</c:v>
                </c:pt>
                <c:pt idx="229">
                  <c:v>7235582</c:v>
                </c:pt>
                <c:pt idx="230">
                  <c:v>4344829</c:v>
                </c:pt>
                <c:pt idx="231">
                  <c:v>4316286</c:v>
                </c:pt>
                <c:pt idx="232">
                  <c:v>4227856</c:v>
                </c:pt>
                <c:pt idx="233">
                  <c:v>3753518</c:v>
                </c:pt>
                <c:pt idx="234">
                  <c:v>3400674</c:v>
                </c:pt>
                <c:pt idx="235">
                  <c:v>3529195</c:v>
                </c:pt>
                <c:pt idx="236">
                  <c:v>3706985</c:v>
                </c:pt>
                <c:pt idx="237">
                  <c:v>3480314</c:v>
                </c:pt>
                <c:pt idx="238">
                  <c:v>1708105</c:v>
                </c:pt>
                <c:pt idx="239">
                  <c:v>1245823</c:v>
                </c:pt>
                <c:pt idx="240">
                  <c:v>1216091</c:v>
                </c:pt>
                <c:pt idx="241">
                  <c:v>1141460</c:v>
                </c:pt>
                <c:pt idx="242">
                  <c:v>6843086</c:v>
                </c:pt>
                <c:pt idx="243">
                  <c:v>8684955</c:v>
                </c:pt>
                <c:pt idx="244">
                  <c:v>9534789</c:v>
                </c:pt>
                <c:pt idx="245">
                  <c:v>10744279</c:v>
                </c:pt>
                <c:pt idx="246">
                  <c:v>9863983</c:v>
                </c:pt>
                <c:pt idx="247">
                  <c:v>9006504</c:v>
                </c:pt>
                <c:pt idx="248">
                  <c:v>8065001</c:v>
                </c:pt>
                <c:pt idx="249">
                  <c:v>8538123</c:v>
                </c:pt>
                <c:pt idx="250">
                  <c:v>8522070</c:v>
                </c:pt>
                <c:pt idx="251">
                  <c:v>9435996</c:v>
                </c:pt>
                <c:pt idx="252">
                  <c:v>5673167</c:v>
                </c:pt>
                <c:pt idx="253">
                  <c:v>5153290</c:v>
                </c:pt>
                <c:pt idx="254">
                  <c:v>4273583</c:v>
                </c:pt>
                <c:pt idx="255">
                  <c:v>4790300</c:v>
                </c:pt>
                <c:pt idx="256">
                  <c:v>5625875</c:v>
                </c:pt>
                <c:pt idx="257">
                  <c:v>5772230</c:v>
                </c:pt>
                <c:pt idx="258">
                  <c:v>4714722</c:v>
                </c:pt>
                <c:pt idx="259">
                  <c:v>4454889</c:v>
                </c:pt>
                <c:pt idx="260">
                  <c:v>5576796</c:v>
                </c:pt>
                <c:pt idx="261">
                  <c:v>4629576</c:v>
                </c:pt>
                <c:pt idx="262">
                  <c:v>4679582</c:v>
                </c:pt>
                <c:pt idx="263">
                  <c:v>4514355</c:v>
                </c:pt>
                <c:pt idx="264">
                  <c:v>5159723</c:v>
                </c:pt>
                <c:pt idx="265">
                  <c:v>6688468</c:v>
                </c:pt>
                <c:pt idx="266">
                  <c:v>5849271</c:v>
                </c:pt>
                <c:pt idx="267">
                  <c:v>4732429</c:v>
                </c:pt>
                <c:pt idx="268">
                  <c:v>4946531</c:v>
                </c:pt>
                <c:pt idx="269">
                  <c:v>4683736</c:v>
                </c:pt>
                <c:pt idx="270">
                  <c:v>5028323</c:v>
                </c:pt>
                <c:pt idx="271">
                  <c:v>3852245</c:v>
                </c:pt>
                <c:pt idx="272">
                  <c:v>28352</c:v>
                </c:pt>
                <c:pt idx="273">
                  <c:v>7082257</c:v>
                </c:pt>
                <c:pt idx="274">
                  <c:v>6828043</c:v>
                </c:pt>
                <c:pt idx="275">
                  <c:v>4930050</c:v>
                </c:pt>
                <c:pt idx="276">
                  <c:v>5434346</c:v>
                </c:pt>
                <c:pt idx="277">
                  <c:v>6309804</c:v>
                </c:pt>
                <c:pt idx="278">
                  <c:v>6320871</c:v>
                </c:pt>
                <c:pt idx="279">
                  <c:v>6271471</c:v>
                </c:pt>
                <c:pt idx="280">
                  <c:v>6228514</c:v>
                </c:pt>
                <c:pt idx="281">
                  <c:v>6265566</c:v>
                </c:pt>
                <c:pt idx="282">
                  <c:v>6074297</c:v>
                </c:pt>
                <c:pt idx="283">
                  <c:v>5765905</c:v>
                </c:pt>
                <c:pt idx="284">
                  <c:v>6998574</c:v>
                </c:pt>
                <c:pt idx="285">
                  <c:v>8210243</c:v>
                </c:pt>
                <c:pt idx="286">
                  <c:v>8889917</c:v>
                </c:pt>
                <c:pt idx="287">
                  <c:v>7770798</c:v>
                </c:pt>
                <c:pt idx="288">
                  <c:v>6715392</c:v>
                </c:pt>
                <c:pt idx="289">
                  <c:v>6155349</c:v>
                </c:pt>
                <c:pt idx="290">
                  <c:v>5492490</c:v>
                </c:pt>
                <c:pt idx="291">
                  <c:v>6814869</c:v>
                </c:pt>
                <c:pt idx="292">
                  <c:v>7975645</c:v>
                </c:pt>
                <c:pt idx="293">
                  <c:v>6232627</c:v>
                </c:pt>
                <c:pt idx="294">
                  <c:v>5465213</c:v>
                </c:pt>
                <c:pt idx="295">
                  <c:v>4865866</c:v>
                </c:pt>
                <c:pt idx="296">
                  <c:v>3966031</c:v>
                </c:pt>
                <c:pt idx="297">
                  <c:v>4854592</c:v>
                </c:pt>
                <c:pt idx="298">
                  <c:v>6505396</c:v>
                </c:pt>
                <c:pt idx="299">
                  <c:v>7068677</c:v>
                </c:pt>
                <c:pt idx="300">
                  <c:v>6560343</c:v>
                </c:pt>
                <c:pt idx="301">
                  <c:v>6090413</c:v>
                </c:pt>
                <c:pt idx="302">
                  <c:v>4138729</c:v>
                </c:pt>
                <c:pt idx="303">
                  <c:v>9269517</c:v>
                </c:pt>
                <c:pt idx="304">
                  <c:v>8102008</c:v>
                </c:pt>
                <c:pt idx="305">
                  <c:v>7293199</c:v>
                </c:pt>
                <c:pt idx="306">
                  <c:v>7696831</c:v>
                </c:pt>
                <c:pt idx="307">
                  <c:v>8197246</c:v>
                </c:pt>
                <c:pt idx="308">
                  <c:v>7164253</c:v>
                </c:pt>
                <c:pt idx="309">
                  <c:v>8084711</c:v>
                </c:pt>
                <c:pt idx="310">
                  <c:v>7323598</c:v>
                </c:pt>
                <c:pt idx="311">
                  <c:v>6461020</c:v>
                </c:pt>
                <c:pt idx="312">
                  <c:v>7075655</c:v>
                </c:pt>
                <c:pt idx="313">
                  <c:v>7540737</c:v>
                </c:pt>
                <c:pt idx="314">
                  <c:v>7683234</c:v>
                </c:pt>
                <c:pt idx="315">
                  <c:v>7538892</c:v>
                </c:pt>
                <c:pt idx="316">
                  <c:v>6029016</c:v>
                </c:pt>
                <c:pt idx="317">
                  <c:v>5741701</c:v>
                </c:pt>
                <c:pt idx="318">
                  <c:v>5992012</c:v>
                </c:pt>
                <c:pt idx="319">
                  <c:v>5814747</c:v>
                </c:pt>
                <c:pt idx="320">
                  <c:v>6189562</c:v>
                </c:pt>
                <c:pt idx="321">
                  <c:v>6492748</c:v>
                </c:pt>
                <c:pt idx="322">
                  <c:v>5813488</c:v>
                </c:pt>
                <c:pt idx="323">
                  <c:v>4337663</c:v>
                </c:pt>
                <c:pt idx="324">
                  <c:v>4609852</c:v>
                </c:pt>
                <c:pt idx="325">
                  <c:v>3949528</c:v>
                </c:pt>
                <c:pt idx="326">
                  <c:v>5018595</c:v>
                </c:pt>
                <c:pt idx="327">
                  <c:v>4778482</c:v>
                </c:pt>
                <c:pt idx="328">
                  <c:v>5234578</c:v>
                </c:pt>
                <c:pt idx="329">
                  <c:v>3801773</c:v>
                </c:pt>
                <c:pt idx="330">
                  <c:v>2603903</c:v>
                </c:pt>
                <c:pt idx="331">
                  <c:v>2529793</c:v>
                </c:pt>
                <c:pt idx="332">
                  <c:v>2982251</c:v>
                </c:pt>
                <c:pt idx="333">
                  <c:v>2682029</c:v>
                </c:pt>
                <c:pt idx="334">
                  <c:v>2970364</c:v>
                </c:pt>
                <c:pt idx="335">
                  <c:v>3431260</c:v>
                </c:pt>
                <c:pt idx="336">
                  <c:v>4428316</c:v>
                </c:pt>
                <c:pt idx="337">
                  <c:v>5917835</c:v>
                </c:pt>
                <c:pt idx="338">
                  <c:v>5376600</c:v>
                </c:pt>
                <c:pt idx="339">
                  <c:v>4707811</c:v>
                </c:pt>
                <c:pt idx="340">
                  <c:v>5300805</c:v>
                </c:pt>
                <c:pt idx="341">
                  <c:v>5357639</c:v>
                </c:pt>
                <c:pt idx="342">
                  <c:v>5148579</c:v>
                </c:pt>
                <c:pt idx="343">
                  <c:v>4940779</c:v>
                </c:pt>
                <c:pt idx="344">
                  <c:v>4427911</c:v>
                </c:pt>
                <c:pt idx="345">
                  <c:v>4306128</c:v>
                </c:pt>
                <c:pt idx="346">
                  <c:v>5056384</c:v>
                </c:pt>
                <c:pt idx="347">
                  <c:v>6328950</c:v>
                </c:pt>
                <c:pt idx="348">
                  <c:v>6512708</c:v>
                </c:pt>
                <c:pt idx="349">
                  <c:v>5544170</c:v>
                </c:pt>
                <c:pt idx="350">
                  <c:v>4782013</c:v>
                </c:pt>
                <c:pt idx="351">
                  <c:v>4767947</c:v>
                </c:pt>
                <c:pt idx="352">
                  <c:v>4231821</c:v>
                </c:pt>
                <c:pt idx="353">
                  <c:v>4415780</c:v>
                </c:pt>
                <c:pt idx="354">
                  <c:v>4562120</c:v>
                </c:pt>
                <c:pt idx="355">
                  <c:v>5068511</c:v>
                </c:pt>
                <c:pt idx="356">
                  <c:v>4410631</c:v>
                </c:pt>
                <c:pt idx="357">
                  <c:v>4251802</c:v>
                </c:pt>
                <c:pt idx="358">
                  <c:v>3304603</c:v>
                </c:pt>
                <c:pt idx="359">
                  <c:v>3182764</c:v>
                </c:pt>
                <c:pt idx="360">
                  <c:v>3395377</c:v>
                </c:pt>
                <c:pt idx="361">
                  <c:v>4818124</c:v>
                </c:pt>
                <c:pt idx="362">
                  <c:v>5753649</c:v>
                </c:pt>
                <c:pt idx="363">
                  <c:v>5780805</c:v>
                </c:pt>
                <c:pt idx="364">
                  <c:v>2968735</c:v>
                </c:pt>
                <c:pt idx="365">
                  <c:v>4592811</c:v>
                </c:pt>
                <c:pt idx="366">
                  <c:v>6576212</c:v>
                </c:pt>
                <c:pt idx="367">
                  <c:v>7333455</c:v>
                </c:pt>
                <c:pt idx="368">
                  <c:v>7331981</c:v>
                </c:pt>
                <c:pt idx="369">
                  <c:v>7827295</c:v>
                </c:pt>
                <c:pt idx="370">
                  <c:v>6108848</c:v>
                </c:pt>
                <c:pt idx="371">
                  <c:v>4635728</c:v>
                </c:pt>
                <c:pt idx="372">
                  <c:v>3970988</c:v>
                </c:pt>
                <c:pt idx="373">
                  <c:v>3808371</c:v>
                </c:pt>
                <c:pt idx="374">
                  <c:v>3582214</c:v>
                </c:pt>
                <c:pt idx="375">
                  <c:v>5018964</c:v>
                </c:pt>
                <c:pt idx="376">
                  <c:v>6779415</c:v>
                </c:pt>
                <c:pt idx="377">
                  <c:v>5544158</c:v>
                </c:pt>
                <c:pt idx="378">
                  <c:v>4244675</c:v>
                </c:pt>
                <c:pt idx="379">
                  <c:v>3313162</c:v>
                </c:pt>
                <c:pt idx="380">
                  <c:v>2856798</c:v>
                </c:pt>
                <c:pt idx="381">
                  <c:v>4370908</c:v>
                </c:pt>
                <c:pt idx="382">
                  <c:v>4940581</c:v>
                </c:pt>
                <c:pt idx="383">
                  <c:v>4977145</c:v>
                </c:pt>
                <c:pt idx="384">
                  <c:v>3994226</c:v>
                </c:pt>
                <c:pt idx="385">
                  <c:v>4070338</c:v>
                </c:pt>
                <c:pt idx="386">
                  <c:v>3885662</c:v>
                </c:pt>
                <c:pt idx="387">
                  <c:v>3209016</c:v>
                </c:pt>
                <c:pt idx="388">
                  <c:v>3358935</c:v>
                </c:pt>
                <c:pt idx="389">
                  <c:v>4044574</c:v>
                </c:pt>
                <c:pt idx="390">
                  <c:v>6485871</c:v>
                </c:pt>
                <c:pt idx="391">
                  <c:v>5532589</c:v>
                </c:pt>
                <c:pt idx="392">
                  <c:v>4747635</c:v>
                </c:pt>
                <c:pt idx="393">
                  <c:v>3952840</c:v>
                </c:pt>
                <c:pt idx="394">
                  <c:v>3443007</c:v>
                </c:pt>
                <c:pt idx="395">
                  <c:v>5155280</c:v>
                </c:pt>
                <c:pt idx="396">
                  <c:v>5599455</c:v>
                </c:pt>
                <c:pt idx="397">
                  <c:v>6479143</c:v>
                </c:pt>
                <c:pt idx="398">
                  <c:v>5692493</c:v>
                </c:pt>
                <c:pt idx="399">
                  <c:v>4111904</c:v>
                </c:pt>
                <c:pt idx="400">
                  <c:v>3482291</c:v>
                </c:pt>
                <c:pt idx="401">
                  <c:v>4336194</c:v>
                </c:pt>
                <c:pt idx="402">
                  <c:v>3984537</c:v>
                </c:pt>
                <c:pt idx="403">
                  <c:v>5024890</c:v>
                </c:pt>
                <c:pt idx="404">
                  <c:v>6149684</c:v>
                </c:pt>
                <c:pt idx="405">
                  <c:v>5130749</c:v>
                </c:pt>
                <c:pt idx="406">
                  <c:v>5281163</c:v>
                </c:pt>
                <c:pt idx="407">
                  <c:v>5689361</c:v>
                </c:pt>
                <c:pt idx="408">
                  <c:v>5419655</c:v>
                </c:pt>
                <c:pt idx="409">
                  <c:v>5352643</c:v>
                </c:pt>
                <c:pt idx="410">
                  <c:v>6952325</c:v>
                </c:pt>
                <c:pt idx="411">
                  <c:v>8113122</c:v>
                </c:pt>
                <c:pt idx="412">
                  <c:v>6483380</c:v>
                </c:pt>
                <c:pt idx="413">
                  <c:v>5020930</c:v>
                </c:pt>
                <c:pt idx="414">
                  <c:v>4733453</c:v>
                </c:pt>
                <c:pt idx="415">
                  <c:v>11816783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E0-4787-BC75-03AEC8F1C59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Remarketing Grocery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Sheet1!$E$2:$E$417</c:f>
              <c:numCache>
                <c:formatCode>General</c:formatCode>
                <c:ptCount val="4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159458</c:v>
                </c:pt>
                <c:pt idx="406">
                  <c:v>92606</c:v>
                </c:pt>
                <c:pt idx="407">
                  <c:v>241398</c:v>
                </c:pt>
                <c:pt idx="408">
                  <c:v>100379</c:v>
                </c:pt>
                <c:pt idx="409">
                  <c:v>156134</c:v>
                </c:pt>
                <c:pt idx="410">
                  <c:v>183444</c:v>
                </c:pt>
                <c:pt idx="411">
                  <c:v>220363</c:v>
                </c:pt>
                <c:pt idx="412">
                  <c:v>312187</c:v>
                </c:pt>
                <c:pt idx="413">
                  <c:v>411276</c:v>
                </c:pt>
                <c:pt idx="414">
                  <c:v>513138</c:v>
                </c:pt>
                <c:pt idx="415">
                  <c:v>612683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CE0-4787-BC75-03AEC8F1C59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Remarketing RTE+FF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Sheet1!$F$2:$F$417</c:f>
              <c:numCache>
                <c:formatCode>General</c:formatCode>
                <c:ptCount val="4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29783</c:v>
                </c:pt>
                <c:pt idx="107">
                  <c:v>151981</c:v>
                </c:pt>
                <c:pt idx="108">
                  <c:v>39957</c:v>
                </c:pt>
                <c:pt idx="109">
                  <c:v>0</c:v>
                </c:pt>
                <c:pt idx="110">
                  <c:v>154381</c:v>
                </c:pt>
                <c:pt idx="111">
                  <c:v>45067</c:v>
                </c:pt>
                <c:pt idx="112">
                  <c:v>0</c:v>
                </c:pt>
                <c:pt idx="113">
                  <c:v>118385</c:v>
                </c:pt>
                <c:pt idx="114">
                  <c:v>45826</c:v>
                </c:pt>
                <c:pt idx="115">
                  <c:v>183944</c:v>
                </c:pt>
                <c:pt idx="116">
                  <c:v>159453</c:v>
                </c:pt>
                <c:pt idx="117">
                  <c:v>210850</c:v>
                </c:pt>
                <c:pt idx="118">
                  <c:v>166880</c:v>
                </c:pt>
                <c:pt idx="119">
                  <c:v>233151</c:v>
                </c:pt>
                <c:pt idx="120">
                  <c:v>184927</c:v>
                </c:pt>
                <c:pt idx="121">
                  <c:v>238427</c:v>
                </c:pt>
                <c:pt idx="122">
                  <c:v>350415</c:v>
                </c:pt>
                <c:pt idx="123">
                  <c:v>358817</c:v>
                </c:pt>
                <c:pt idx="124">
                  <c:v>354933</c:v>
                </c:pt>
                <c:pt idx="125">
                  <c:v>325672</c:v>
                </c:pt>
                <c:pt idx="126">
                  <c:v>286900</c:v>
                </c:pt>
                <c:pt idx="127">
                  <c:v>263641</c:v>
                </c:pt>
                <c:pt idx="128">
                  <c:v>258735</c:v>
                </c:pt>
                <c:pt idx="129">
                  <c:v>287608</c:v>
                </c:pt>
                <c:pt idx="130">
                  <c:v>316941</c:v>
                </c:pt>
                <c:pt idx="131">
                  <c:v>327198</c:v>
                </c:pt>
                <c:pt idx="132">
                  <c:v>277624</c:v>
                </c:pt>
                <c:pt idx="133">
                  <c:v>259587</c:v>
                </c:pt>
                <c:pt idx="134">
                  <c:v>256524</c:v>
                </c:pt>
                <c:pt idx="135">
                  <c:v>266999</c:v>
                </c:pt>
                <c:pt idx="136">
                  <c:v>271528</c:v>
                </c:pt>
                <c:pt idx="137">
                  <c:v>300861</c:v>
                </c:pt>
                <c:pt idx="138">
                  <c:v>316178</c:v>
                </c:pt>
                <c:pt idx="139">
                  <c:v>280811</c:v>
                </c:pt>
                <c:pt idx="140">
                  <c:v>267369</c:v>
                </c:pt>
                <c:pt idx="141">
                  <c:v>312471</c:v>
                </c:pt>
                <c:pt idx="142">
                  <c:v>354765</c:v>
                </c:pt>
                <c:pt idx="143">
                  <c:v>311643</c:v>
                </c:pt>
                <c:pt idx="144">
                  <c:v>373122</c:v>
                </c:pt>
                <c:pt idx="145">
                  <c:v>429676</c:v>
                </c:pt>
                <c:pt idx="146">
                  <c:v>325339</c:v>
                </c:pt>
                <c:pt idx="147">
                  <c:v>264939</c:v>
                </c:pt>
                <c:pt idx="148">
                  <c:v>297029</c:v>
                </c:pt>
                <c:pt idx="149">
                  <c:v>249492</c:v>
                </c:pt>
                <c:pt idx="150">
                  <c:v>251287</c:v>
                </c:pt>
                <c:pt idx="151">
                  <c:v>292920</c:v>
                </c:pt>
                <c:pt idx="152">
                  <c:v>352850</c:v>
                </c:pt>
                <c:pt idx="153">
                  <c:v>264209</c:v>
                </c:pt>
                <c:pt idx="154">
                  <c:v>262792</c:v>
                </c:pt>
                <c:pt idx="155">
                  <c:v>259833</c:v>
                </c:pt>
                <c:pt idx="156">
                  <c:v>243692</c:v>
                </c:pt>
                <c:pt idx="157">
                  <c:v>251931</c:v>
                </c:pt>
                <c:pt idx="158">
                  <c:v>292009</c:v>
                </c:pt>
                <c:pt idx="159">
                  <c:v>300304</c:v>
                </c:pt>
                <c:pt idx="160">
                  <c:v>277267</c:v>
                </c:pt>
                <c:pt idx="161">
                  <c:v>250501</c:v>
                </c:pt>
                <c:pt idx="162">
                  <c:v>254787</c:v>
                </c:pt>
                <c:pt idx="163">
                  <c:v>222981</c:v>
                </c:pt>
                <c:pt idx="164">
                  <c:v>217835</c:v>
                </c:pt>
                <c:pt idx="165">
                  <c:v>265748</c:v>
                </c:pt>
                <c:pt idx="166">
                  <c:v>296237</c:v>
                </c:pt>
                <c:pt idx="167">
                  <c:v>254312</c:v>
                </c:pt>
                <c:pt idx="168">
                  <c:v>266364</c:v>
                </c:pt>
                <c:pt idx="169">
                  <c:v>243705</c:v>
                </c:pt>
                <c:pt idx="170">
                  <c:v>205173</c:v>
                </c:pt>
                <c:pt idx="171">
                  <c:v>181919</c:v>
                </c:pt>
                <c:pt idx="172">
                  <c:v>207877</c:v>
                </c:pt>
                <c:pt idx="173">
                  <c:v>225396</c:v>
                </c:pt>
                <c:pt idx="174">
                  <c:v>222198</c:v>
                </c:pt>
                <c:pt idx="175">
                  <c:v>223516</c:v>
                </c:pt>
                <c:pt idx="176">
                  <c:v>201183</c:v>
                </c:pt>
                <c:pt idx="177">
                  <c:v>168893</c:v>
                </c:pt>
                <c:pt idx="178">
                  <c:v>167567</c:v>
                </c:pt>
                <c:pt idx="179">
                  <c:v>210991</c:v>
                </c:pt>
                <c:pt idx="180">
                  <c:v>218899</c:v>
                </c:pt>
                <c:pt idx="181">
                  <c:v>190256</c:v>
                </c:pt>
                <c:pt idx="182">
                  <c:v>160275</c:v>
                </c:pt>
                <c:pt idx="183">
                  <c:v>187136</c:v>
                </c:pt>
                <c:pt idx="184">
                  <c:v>107024</c:v>
                </c:pt>
                <c:pt idx="185">
                  <c:v>105511</c:v>
                </c:pt>
                <c:pt idx="186">
                  <c:v>130097</c:v>
                </c:pt>
                <c:pt idx="187">
                  <c:v>133777</c:v>
                </c:pt>
                <c:pt idx="188">
                  <c:v>155406</c:v>
                </c:pt>
                <c:pt idx="189">
                  <c:v>127181</c:v>
                </c:pt>
                <c:pt idx="190">
                  <c:v>130135</c:v>
                </c:pt>
                <c:pt idx="191">
                  <c:v>157946</c:v>
                </c:pt>
                <c:pt idx="192">
                  <c:v>170736</c:v>
                </c:pt>
                <c:pt idx="193">
                  <c:v>220632</c:v>
                </c:pt>
                <c:pt idx="194">
                  <c:v>230565</c:v>
                </c:pt>
                <c:pt idx="195">
                  <c:v>143230</c:v>
                </c:pt>
                <c:pt idx="196">
                  <c:v>127256</c:v>
                </c:pt>
                <c:pt idx="197">
                  <c:v>123431</c:v>
                </c:pt>
                <c:pt idx="198">
                  <c:v>154056</c:v>
                </c:pt>
                <c:pt idx="199">
                  <c:v>188283</c:v>
                </c:pt>
                <c:pt idx="200">
                  <c:v>171231</c:v>
                </c:pt>
                <c:pt idx="201">
                  <c:v>228939</c:v>
                </c:pt>
                <c:pt idx="202">
                  <c:v>174260</c:v>
                </c:pt>
                <c:pt idx="203">
                  <c:v>165416</c:v>
                </c:pt>
                <c:pt idx="204">
                  <c:v>178727</c:v>
                </c:pt>
                <c:pt idx="205">
                  <c:v>174727</c:v>
                </c:pt>
                <c:pt idx="206">
                  <c:v>189575</c:v>
                </c:pt>
                <c:pt idx="207">
                  <c:v>217539</c:v>
                </c:pt>
                <c:pt idx="208">
                  <c:v>238038</c:v>
                </c:pt>
                <c:pt idx="209">
                  <c:v>188160</c:v>
                </c:pt>
                <c:pt idx="210">
                  <c:v>180865</c:v>
                </c:pt>
                <c:pt idx="211">
                  <c:v>202200</c:v>
                </c:pt>
                <c:pt idx="212">
                  <c:v>237454</c:v>
                </c:pt>
                <c:pt idx="213">
                  <c:v>257910</c:v>
                </c:pt>
                <c:pt idx="214">
                  <c:v>281049</c:v>
                </c:pt>
                <c:pt idx="215">
                  <c:v>277364</c:v>
                </c:pt>
                <c:pt idx="216">
                  <c:v>231359</c:v>
                </c:pt>
                <c:pt idx="217">
                  <c:v>211082</c:v>
                </c:pt>
                <c:pt idx="218">
                  <c:v>250385</c:v>
                </c:pt>
                <c:pt idx="219">
                  <c:v>203032</c:v>
                </c:pt>
                <c:pt idx="220">
                  <c:v>223473</c:v>
                </c:pt>
                <c:pt idx="221">
                  <c:v>271169</c:v>
                </c:pt>
                <c:pt idx="222">
                  <c:v>225171</c:v>
                </c:pt>
                <c:pt idx="223">
                  <c:v>212780</c:v>
                </c:pt>
                <c:pt idx="224">
                  <c:v>189664</c:v>
                </c:pt>
                <c:pt idx="225">
                  <c:v>186215</c:v>
                </c:pt>
                <c:pt idx="226">
                  <c:v>172855</c:v>
                </c:pt>
                <c:pt idx="227">
                  <c:v>192597</c:v>
                </c:pt>
                <c:pt idx="228">
                  <c:v>259455</c:v>
                </c:pt>
                <c:pt idx="229">
                  <c:v>205792</c:v>
                </c:pt>
                <c:pt idx="230">
                  <c:v>174581</c:v>
                </c:pt>
                <c:pt idx="231">
                  <c:v>72033</c:v>
                </c:pt>
                <c:pt idx="232">
                  <c:v>0</c:v>
                </c:pt>
                <c:pt idx="233">
                  <c:v>85239</c:v>
                </c:pt>
                <c:pt idx="234">
                  <c:v>68056</c:v>
                </c:pt>
                <c:pt idx="235">
                  <c:v>92891</c:v>
                </c:pt>
                <c:pt idx="236">
                  <c:v>101653</c:v>
                </c:pt>
                <c:pt idx="237">
                  <c:v>120246</c:v>
                </c:pt>
                <c:pt idx="238">
                  <c:v>88633</c:v>
                </c:pt>
                <c:pt idx="239">
                  <c:v>124086</c:v>
                </c:pt>
                <c:pt idx="240">
                  <c:v>101708</c:v>
                </c:pt>
                <c:pt idx="241">
                  <c:v>97647</c:v>
                </c:pt>
                <c:pt idx="242">
                  <c:v>101930</c:v>
                </c:pt>
                <c:pt idx="243">
                  <c:v>107870</c:v>
                </c:pt>
                <c:pt idx="244">
                  <c:v>114173</c:v>
                </c:pt>
                <c:pt idx="245">
                  <c:v>112531</c:v>
                </c:pt>
                <c:pt idx="246">
                  <c:v>91866</c:v>
                </c:pt>
                <c:pt idx="247">
                  <c:v>80761</c:v>
                </c:pt>
                <c:pt idx="248">
                  <c:v>60135</c:v>
                </c:pt>
                <c:pt idx="249">
                  <c:v>82545</c:v>
                </c:pt>
                <c:pt idx="250">
                  <c:v>87654</c:v>
                </c:pt>
                <c:pt idx="251">
                  <c:v>68456</c:v>
                </c:pt>
                <c:pt idx="252">
                  <c:v>59591</c:v>
                </c:pt>
                <c:pt idx="253">
                  <c:v>78206</c:v>
                </c:pt>
                <c:pt idx="254">
                  <c:v>76495</c:v>
                </c:pt>
                <c:pt idx="255">
                  <c:v>66918</c:v>
                </c:pt>
                <c:pt idx="256">
                  <c:v>85802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33478</c:v>
                </c:pt>
                <c:pt idx="270">
                  <c:v>43292</c:v>
                </c:pt>
                <c:pt idx="271">
                  <c:v>46580</c:v>
                </c:pt>
                <c:pt idx="272">
                  <c:v>53511</c:v>
                </c:pt>
                <c:pt idx="273">
                  <c:v>69437</c:v>
                </c:pt>
                <c:pt idx="274">
                  <c:v>67109</c:v>
                </c:pt>
                <c:pt idx="275">
                  <c:v>60987</c:v>
                </c:pt>
                <c:pt idx="276">
                  <c:v>72541</c:v>
                </c:pt>
                <c:pt idx="277">
                  <c:v>59149</c:v>
                </c:pt>
                <c:pt idx="278">
                  <c:v>53099</c:v>
                </c:pt>
                <c:pt idx="279">
                  <c:v>35891</c:v>
                </c:pt>
                <c:pt idx="280">
                  <c:v>75022</c:v>
                </c:pt>
                <c:pt idx="281">
                  <c:v>78427</c:v>
                </c:pt>
                <c:pt idx="282">
                  <c:v>75312</c:v>
                </c:pt>
                <c:pt idx="283">
                  <c:v>68227</c:v>
                </c:pt>
                <c:pt idx="284">
                  <c:v>80838</c:v>
                </c:pt>
                <c:pt idx="285">
                  <c:v>100461</c:v>
                </c:pt>
                <c:pt idx="286">
                  <c:v>97950</c:v>
                </c:pt>
                <c:pt idx="287">
                  <c:v>79325</c:v>
                </c:pt>
                <c:pt idx="288">
                  <c:v>70133</c:v>
                </c:pt>
                <c:pt idx="289">
                  <c:v>73978</c:v>
                </c:pt>
                <c:pt idx="290">
                  <c:v>89171</c:v>
                </c:pt>
                <c:pt idx="291">
                  <c:v>78493</c:v>
                </c:pt>
                <c:pt idx="292">
                  <c:v>96460</c:v>
                </c:pt>
                <c:pt idx="293">
                  <c:v>94531</c:v>
                </c:pt>
                <c:pt idx="294">
                  <c:v>112382</c:v>
                </c:pt>
                <c:pt idx="295">
                  <c:v>132529</c:v>
                </c:pt>
                <c:pt idx="296">
                  <c:v>131370</c:v>
                </c:pt>
                <c:pt idx="297">
                  <c:v>109804</c:v>
                </c:pt>
                <c:pt idx="298">
                  <c:v>108177</c:v>
                </c:pt>
                <c:pt idx="299">
                  <c:v>130517</c:v>
                </c:pt>
                <c:pt idx="300">
                  <c:v>127538</c:v>
                </c:pt>
                <c:pt idx="301">
                  <c:v>112403</c:v>
                </c:pt>
                <c:pt idx="302">
                  <c:v>97663</c:v>
                </c:pt>
                <c:pt idx="303">
                  <c:v>113612</c:v>
                </c:pt>
                <c:pt idx="304">
                  <c:v>102794</c:v>
                </c:pt>
                <c:pt idx="305">
                  <c:v>112950</c:v>
                </c:pt>
                <c:pt idx="306">
                  <c:v>103906</c:v>
                </c:pt>
                <c:pt idx="307">
                  <c:v>64336</c:v>
                </c:pt>
                <c:pt idx="308">
                  <c:v>77203</c:v>
                </c:pt>
                <c:pt idx="309">
                  <c:v>81266</c:v>
                </c:pt>
                <c:pt idx="310">
                  <c:v>79221</c:v>
                </c:pt>
                <c:pt idx="311">
                  <c:v>62513</c:v>
                </c:pt>
                <c:pt idx="312">
                  <c:v>65684</c:v>
                </c:pt>
                <c:pt idx="313">
                  <c:v>100043</c:v>
                </c:pt>
                <c:pt idx="314">
                  <c:v>77440</c:v>
                </c:pt>
                <c:pt idx="315">
                  <c:v>79884</c:v>
                </c:pt>
                <c:pt idx="316">
                  <c:v>59571</c:v>
                </c:pt>
                <c:pt idx="317">
                  <c:v>56731</c:v>
                </c:pt>
                <c:pt idx="318">
                  <c:v>48779</c:v>
                </c:pt>
                <c:pt idx="319">
                  <c:v>62528</c:v>
                </c:pt>
                <c:pt idx="320">
                  <c:v>89208</c:v>
                </c:pt>
                <c:pt idx="321">
                  <c:v>73710</c:v>
                </c:pt>
                <c:pt idx="322">
                  <c:v>88494</c:v>
                </c:pt>
                <c:pt idx="323">
                  <c:v>96586</c:v>
                </c:pt>
                <c:pt idx="324">
                  <c:v>83494</c:v>
                </c:pt>
                <c:pt idx="325">
                  <c:v>80603</c:v>
                </c:pt>
                <c:pt idx="326">
                  <c:v>81749</c:v>
                </c:pt>
                <c:pt idx="327">
                  <c:v>81313</c:v>
                </c:pt>
                <c:pt idx="328">
                  <c:v>59145</c:v>
                </c:pt>
                <c:pt idx="329">
                  <c:v>32306</c:v>
                </c:pt>
                <c:pt idx="330">
                  <c:v>14078</c:v>
                </c:pt>
                <c:pt idx="331">
                  <c:v>14197</c:v>
                </c:pt>
                <c:pt idx="332">
                  <c:v>21884</c:v>
                </c:pt>
                <c:pt idx="333">
                  <c:v>26520</c:v>
                </c:pt>
                <c:pt idx="334">
                  <c:v>35011</c:v>
                </c:pt>
                <c:pt idx="335">
                  <c:v>43931</c:v>
                </c:pt>
                <c:pt idx="336">
                  <c:v>115303</c:v>
                </c:pt>
                <c:pt idx="337">
                  <c:v>185175</c:v>
                </c:pt>
                <c:pt idx="338">
                  <c:v>243759</c:v>
                </c:pt>
                <c:pt idx="339">
                  <c:v>257781</c:v>
                </c:pt>
                <c:pt idx="340">
                  <c:v>280954</c:v>
                </c:pt>
                <c:pt idx="341">
                  <c:v>282598</c:v>
                </c:pt>
                <c:pt idx="342">
                  <c:v>463647</c:v>
                </c:pt>
                <c:pt idx="343">
                  <c:v>492267</c:v>
                </c:pt>
                <c:pt idx="344">
                  <c:v>552852</c:v>
                </c:pt>
                <c:pt idx="345">
                  <c:v>433081</c:v>
                </c:pt>
                <c:pt idx="346">
                  <c:v>337444</c:v>
                </c:pt>
                <c:pt idx="347">
                  <c:v>301202</c:v>
                </c:pt>
                <c:pt idx="348">
                  <c:v>353303</c:v>
                </c:pt>
                <c:pt idx="349">
                  <c:v>343017</c:v>
                </c:pt>
                <c:pt idx="350">
                  <c:v>264184</c:v>
                </c:pt>
                <c:pt idx="351">
                  <c:v>283708</c:v>
                </c:pt>
                <c:pt idx="352">
                  <c:v>120839</c:v>
                </c:pt>
                <c:pt idx="353">
                  <c:v>1561</c:v>
                </c:pt>
                <c:pt idx="354">
                  <c:v>1514</c:v>
                </c:pt>
                <c:pt idx="355">
                  <c:v>1328</c:v>
                </c:pt>
                <c:pt idx="356">
                  <c:v>1541</c:v>
                </c:pt>
                <c:pt idx="357">
                  <c:v>6841</c:v>
                </c:pt>
                <c:pt idx="358">
                  <c:v>2130</c:v>
                </c:pt>
                <c:pt idx="359">
                  <c:v>5293</c:v>
                </c:pt>
                <c:pt idx="360">
                  <c:v>280388</c:v>
                </c:pt>
                <c:pt idx="361">
                  <c:v>827736</c:v>
                </c:pt>
                <c:pt idx="362">
                  <c:v>552180</c:v>
                </c:pt>
                <c:pt idx="363">
                  <c:v>218111</c:v>
                </c:pt>
                <c:pt idx="364">
                  <c:v>357666</c:v>
                </c:pt>
                <c:pt idx="365">
                  <c:v>743521</c:v>
                </c:pt>
                <c:pt idx="366">
                  <c:v>815134</c:v>
                </c:pt>
                <c:pt idx="367">
                  <c:v>575358</c:v>
                </c:pt>
                <c:pt idx="368">
                  <c:v>295073</c:v>
                </c:pt>
                <c:pt idx="369">
                  <c:v>334308</c:v>
                </c:pt>
                <c:pt idx="370">
                  <c:v>321571</c:v>
                </c:pt>
                <c:pt idx="371">
                  <c:v>169420</c:v>
                </c:pt>
                <c:pt idx="372">
                  <c:v>276829</c:v>
                </c:pt>
                <c:pt idx="373">
                  <c:v>197944</c:v>
                </c:pt>
                <c:pt idx="374">
                  <c:v>407313</c:v>
                </c:pt>
                <c:pt idx="375">
                  <c:v>4844099</c:v>
                </c:pt>
                <c:pt idx="376">
                  <c:v>2442241</c:v>
                </c:pt>
                <c:pt idx="377">
                  <c:v>611781</c:v>
                </c:pt>
                <c:pt idx="378">
                  <c:v>389160</c:v>
                </c:pt>
                <c:pt idx="379">
                  <c:v>391698</c:v>
                </c:pt>
                <c:pt idx="380">
                  <c:v>322288</c:v>
                </c:pt>
                <c:pt idx="381">
                  <c:v>365776</c:v>
                </c:pt>
                <c:pt idx="382">
                  <c:v>269540</c:v>
                </c:pt>
                <c:pt idx="383">
                  <c:v>361034</c:v>
                </c:pt>
                <c:pt idx="384">
                  <c:v>197553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303</c:v>
                </c:pt>
                <c:pt idx="402">
                  <c:v>869</c:v>
                </c:pt>
                <c:pt idx="403">
                  <c:v>803</c:v>
                </c:pt>
                <c:pt idx="404">
                  <c:v>903</c:v>
                </c:pt>
                <c:pt idx="405">
                  <c:v>885</c:v>
                </c:pt>
                <c:pt idx="406">
                  <c:v>1016</c:v>
                </c:pt>
                <c:pt idx="407">
                  <c:v>1100</c:v>
                </c:pt>
                <c:pt idx="408">
                  <c:v>1285</c:v>
                </c:pt>
                <c:pt idx="409">
                  <c:v>1368</c:v>
                </c:pt>
                <c:pt idx="410">
                  <c:v>895</c:v>
                </c:pt>
                <c:pt idx="411">
                  <c:v>919</c:v>
                </c:pt>
                <c:pt idx="412">
                  <c:v>913</c:v>
                </c:pt>
                <c:pt idx="413">
                  <c:v>953</c:v>
                </c:pt>
                <c:pt idx="414">
                  <c:v>1095</c:v>
                </c:pt>
                <c:pt idx="415">
                  <c:v>1183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CE0-4787-BC75-03AEC8F1C5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Orders</c:v>
                </c:pt>
              </c:strCache>
            </c:strRef>
          </c:tx>
          <c:spPr>
            <a:ln w="28575" cap="rnd" cmpd="sng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Sheet1!$B$2:$B$417</c:f>
              <c:numCache>
                <c:formatCode>General</c:formatCode>
                <c:ptCount val="416"/>
                <c:pt idx="0">
                  <c:v>164226</c:v>
                </c:pt>
                <c:pt idx="1">
                  <c:v>132578</c:v>
                </c:pt>
                <c:pt idx="2">
                  <c:v>136555</c:v>
                </c:pt>
                <c:pt idx="3">
                  <c:v>179472</c:v>
                </c:pt>
                <c:pt idx="4">
                  <c:v>205625</c:v>
                </c:pt>
                <c:pt idx="5">
                  <c:v>192001</c:v>
                </c:pt>
                <c:pt idx="6">
                  <c:v>133006</c:v>
                </c:pt>
                <c:pt idx="7">
                  <c:v>148126</c:v>
                </c:pt>
                <c:pt idx="8">
                  <c:v>148658</c:v>
                </c:pt>
                <c:pt idx="9">
                  <c:v>163496</c:v>
                </c:pt>
                <c:pt idx="10">
                  <c:v>191584</c:v>
                </c:pt>
                <c:pt idx="11">
                  <c:v>213070</c:v>
                </c:pt>
                <c:pt idx="12">
                  <c:v>205936</c:v>
                </c:pt>
                <c:pt idx="13">
                  <c:v>143388</c:v>
                </c:pt>
                <c:pt idx="14">
                  <c:v>146343</c:v>
                </c:pt>
                <c:pt idx="15">
                  <c:v>150448</c:v>
                </c:pt>
                <c:pt idx="16">
                  <c:v>166491</c:v>
                </c:pt>
                <c:pt idx="17">
                  <c:v>196845</c:v>
                </c:pt>
                <c:pt idx="18">
                  <c:v>218363</c:v>
                </c:pt>
                <c:pt idx="19">
                  <c:v>201035</c:v>
                </c:pt>
                <c:pt idx="20">
                  <c:v>142105</c:v>
                </c:pt>
                <c:pt idx="21">
                  <c:v>140479</c:v>
                </c:pt>
                <c:pt idx="22">
                  <c:v>145571</c:v>
                </c:pt>
                <c:pt idx="23">
                  <c:v>148658</c:v>
                </c:pt>
                <c:pt idx="24">
                  <c:v>194407</c:v>
                </c:pt>
                <c:pt idx="25">
                  <c:v>214615</c:v>
                </c:pt>
                <c:pt idx="26">
                  <c:v>201435</c:v>
                </c:pt>
                <c:pt idx="27">
                  <c:v>147173</c:v>
                </c:pt>
                <c:pt idx="28">
                  <c:v>143718</c:v>
                </c:pt>
                <c:pt idx="29">
                  <c:v>151948</c:v>
                </c:pt>
                <c:pt idx="30">
                  <c:v>157407</c:v>
                </c:pt>
                <c:pt idx="31">
                  <c:v>196384</c:v>
                </c:pt>
                <c:pt idx="32">
                  <c:v>220101</c:v>
                </c:pt>
                <c:pt idx="33">
                  <c:v>208294</c:v>
                </c:pt>
                <c:pt idx="34">
                  <c:v>151085</c:v>
                </c:pt>
                <c:pt idx="35">
                  <c:v>151947</c:v>
                </c:pt>
                <c:pt idx="36">
                  <c:v>158147</c:v>
                </c:pt>
                <c:pt idx="37">
                  <c:v>164689</c:v>
                </c:pt>
                <c:pt idx="38">
                  <c:v>214645</c:v>
                </c:pt>
                <c:pt idx="39">
                  <c:v>231986</c:v>
                </c:pt>
                <c:pt idx="40">
                  <c:v>211517</c:v>
                </c:pt>
                <c:pt idx="41">
                  <c:v>160405</c:v>
                </c:pt>
                <c:pt idx="42">
                  <c:v>159127</c:v>
                </c:pt>
                <c:pt idx="43">
                  <c:v>163844</c:v>
                </c:pt>
                <c:pt idx="44">
                  <c:v>176732</c:v>
                </c:pt>
                <c:pt idx="45">
                  <c:v>216861</c:v>
                </c:pt>
                <c:pt idx="46">
                  <c:v>237664</c:v>
                </c:pt>
                <c:pt idx="47">
                  <c:v>226234</c:v>
                </c:pt>
                <c:pt idx="48">
                  <c:v>159652</c:v>
                </c:pt>
                <c:pt idx="49">
                  <c:v>165759</c:v>
                </c:pt>
                <c:pt idx="50">
                  <c:v>169046</c:v>
                </c:pt>
                <c:pt idx="51">
                  <c:v>183820</c:v>
                </c:pt>
                <c:pt idx="52">
                  <c:v>228341</c:v>
                </c:pt>
                <c:pt idx="53">
                  <c:v>243919</c:v>
                </c:pt>
                <c:pt idx="54">
                  <c:v>219318</c:v>
                </c:pt>
                <c:pt idx="55">
                  <c:v>158111</c:v>
                </c:pt>
                <c:pt idx="56">
                  <c:v>158987</c:v>
                </c:pt>
                <c:pt idx="57">
                  <c:v>164670</c:v>
                </c:pt>
                <c:pt idx="58">
                  <c:v>173130</c:v>
                </c:pt>
                <c:pt idx="59">
                  <c:v>220015</c:v>
                </c:pt>
                <c:pt idx="60">
                  <c:v>245102</c:v>
                </c:pt>
                <c:pt idx="61">
                  <c:v>228136</c:v>
                </c:pt>
                <c:pt idx="62">
                  <c:v>156641</c:v>
                </c:pt>
                <c:pt idx="63">
                  <c:v>179349</c:v>
                </c:pt>
                <c:pt idx="64">
                  <c:v>209356</c:v>
                </c:pt>
                <c:pt idx="65">
                  <c:v>166510</c:v>
                </c:pt>
                <c:pt idx="66">
                  <c:v>207104</c:v>
                </c:pt>
                <c:pt idx="67">
                  <c:v>227420</c:v>
                </c:pt>
                <c:pt idx="68">
                  <c:v>214961</c:v>
                </c:pt>
                <c:pt idx="69">
                  <c:v>154509</c:v>
                </c:pt>
                <c:pt idx="70">
                  <c:v>173969</c:v>
                </c:pt>
                <c:pt idx="71">
                  <c:v>176734</c:v>
                </c:pt>
                <c:pt idx="72">
                  <c:v>185191</c:v>
                </c:pt>
                <c:pt idx="73">
                  <c:v>230035</c:v>
                </c:pt>
                <c:pt idx="74">
                  <c:v>243621</c:v>
                </c:pt>
                <c:pt idx="75">
                  <c:v>218858</c:v>
                </c:pt>
                <c:pt idx="76">
                  <c:v>169711</c:v>
                </c:pt>
                <c:pt idx="77">
                  <c:v>170387</c:v>
                </c:pt>
                <c:pt idx="78">
                  <c:v>174773</c:v>
                </c:pt>
                <c:pt idx="79">
                  <c:v>183941</c:v>
                </c:pt>
                <c:pt idx="80">
                  <c:v>222800</c:v>
                </c:pt>
                <c:pt idx="81">
                  <c:v>232997</c:v>
                </c:pt>
                <c:pt idx="82">
                  <c:v>212134</c:v>
                </c:pt>
                <c:pt idx="83">
                  <c:v>160818</c:v>
                </c:pt>
                <c:pt idx="84">
                  <c:v>167259</c:v>
                </c:pt>
                <c:pt idx="85">
                  <c:v>178871</c:v>
                </c:pt>
                <c:pt idx="86">
                  <c:v>183805</c:v>
                </c:pt>
                <c:pt idx="87">
                  <c:v>226971</c:v>
                </c:pt>
                <c:pt idx="88">
                  <c:v>243338</c:v>
                </c:pt>
                <c:pt idx="89">
                  <c:v>227922</c:v>
                </c:pt>
                <c:pt idx="90">
                  <c:v>161386</c:v>
                </c:pt>
                <c:pt idx="91">
                  <c:v>156956</c:v>
                </c:pt>
                <c:pt idx="92">
                  <c:v>164996</c:v>
                </c:pt>
                <c:pt idx="93">
                  <c:v>172448</c:v>
                </c:pt>
                <c:pt idx="94">
                  <c:v>221694</c:v>
                </c:pt>
                <c:pt idx="95">
                  <c:v>247643</c:v>
                </c:pt>
                <c:pt idx="96">
                  <c:v>222164</c:v>
                </c:pt>
                <c:pt idx="97">
                  <c:v>160245</c:v>
                </c:pt>
                <c:pt idx="98">
                  <c:v>165223</c:v>
                </c:pt>
                <c:pt idx="99">
                  <c:v>173663</c:v>
                </c:pt>
                <c:pt idx="100">
                  <c:v>190382</c:v>
                </c:pt>
                <c:pt idx="101">
                  <c:v>234062</c:v>
                </c:pt>
                <c:pt idx="102">
                  <c:v>258532</c:v>
                </c:pt>
                <c:pt idx="103">
                  <c:v>232729</c:v>
                </c:pt>
                <c:pt idx="104">
                  <c:v>167540</c:v>
                </c:pt>
                <c:pt idx="105">
                  <c:v>176263</c:v>
                </c:pt>
                <c:pt idx="106">
                  <c:v>180345</c:v>
                </c:pt>
                <c:pt idx="107">
                  <c:v>185253</c:v>
                </c:pt>
                <c:pt idx="108">
                  <c:v>232837</c:v>
                </c:pt>
                <c:pt idx="109">
                  <c:v>259854</c:v>
                </c:pt>
                <c:pt idx="110">
                  <c:v>233076</c:v>
                </c:pt>
                <c:pt idx="111">
                  <c:v>169503</c:v>
                </c:pt>
                <c:pt idx="112">
                  <c:v>177195</c:v>
                </c:pt>
                <c:pt idx="113">
                  <c:v>182397</c:v>
                </c:pt>
                <c:pt idx="114">
                  <c:v>190514</c:v>
                </c:pt>
                <c:pt idx="115">
                  <c:v>228802</c:v>
                </c:pt>
                <c:pt idx="116">
                  <c:v>260318</c:v>
                </c:pt>
                <c:pt idx="117">
                  <c:v>231490</c:v>
                </c:pt>
                <c:pt idx="118">
                  <c:v>187410</c:v>
                </c:pt>
                <c:pt idx="119">
                  <c:v>201547</c:v>
                </c:pt>
                <c:pt idx="120">
                  <c:v>210077</c:v>
                </c:pt>
                <c:pt idx="121">
                  <c:v>133269</c:v>
                </c:pt>
                <c:pt idx="122">
                  <c:v>128930</c:v>
                </c:pt>
                <c:pt idx="123">
                  <c:v>187228</c:v>
                </c:pt>
                <c:pt idx="124">
                  <c:v>201731</c:v>
                </c:pt>
                <c:pt idx="125">
                  <c:v>192895</c:v>
                </c:pt>
                <c:pt idx="126">
                  <c:v>190774</c:v>
                </c:pt>
                <c:pt idx="127">
                  <c:v>188192</c:v>
                </c:pt>
                <c:pt idx="128">
                  <c:v>187222</c:v>
                </c:pt>
                <c:pt idx="129">
                  <c:v>202423</c:v>
                </c:pt>
                <c:pt idx="130">
                  <c:v>212421</c:v>
                </c:pt>
                <c:pt idx="131">
                  <c:v>208078</c:v>
                </c:pt>
                <c:pt idx="132">
                  <c:v>155645</c:v>
                </c:pt>
                <c:pt idx="133">
                  <c:v>159047</c:v>
                </c:pt>
                <c:pt idx="134">
                  <c:v>181567</c:v>
                </c:pt>
                <c:pt idx="135">
                  <c:v>175913</c:v>
                </c:pt>
                <c:pt idx="136">
                  <c:v>217796</c:v>
                </c:pt>
                <c:pt idx="137">
                  <c:v>237197</c:v>
                </c:pt>
                <c:pt idx="138">
                  <c:v>217233</c:v>
                </c:pt>
                <c:pt idx="139">
                  <c:v>158806</c:v>
                </c:pt>
                <c:pt idx="140">
                  <c:v>162949</c:v>
                </c:pt>
                <c:pt idx="141">
                  <c:v>162668</c:v>
                </c:pt>
                <c:pt idx="142">
                  <c:v>178032</c:v>
                </c:pt>
                <c:pt idx="143">
                  <c:v>220010</c:v>
                </c:pt>
                <c:pt idx="144">
                  <c:v>252021</c:v>
                </c:pt>
                <c:pt idx="145">
                  <c:v>228583</c:v>
                </c:pt>
                <c:pt idx="146">
                  <c:v>166308</c:v>
                </c:pt>
                <c:pt idx="147">
                  <c:v>163595</c:v>
                </c:pt>
                <c:pt idx="148">
                  <c:v>164291</c:v>
                </c:pt>
                <c:pt idx="149">
                  <c:v>177038</c:v>
                </c:pt>
                <c:pt idx="150">
                  <c:v>221351</c:v>
                </c:pt>
                <c:pt idx="151">
                  <c:v>249758</c:v>
                </c:pt>
                <c:pt idx="152">
                  <c:v>227342</c:v>
                </c:pt>
                <c:pt idx="153">
                  <c:v>151759</c:v>
                </c:pt>
                <c:pt idx="154">
                  <c:v>157592</c:v>
                </c:pt>
                <c:pt idx="155">
                  <c:v>169145</c:v>
                </c:pt>
                <c:pt idx="156">
                  <c:v>173215</c:v>
                </c:pt>
                <c:pt idx="157">
                  <c:v>224239</c:v>
                </c:pt>
                <c:pt idx="158">
                  <c:v>254146</c:v>
                </c:pt>
                <c:pt idx="159">
                  <c:v>234577</c:v>
                </c:pt>
                <c:pt idx="160">
                  <c:v>159971</c:v>
                </c:pt>
                <c:pt idx="161">
                  <c:v>168004</c:v>
                </c:pt>
                <c:pt idx="162">
                  <c:v>180962</c:v>
                </c:pt>
                <c:pt idx="163">
                  <c:v>181973</c:v>
                </c:pt>
                <c:pt idx="164">
                  <c:v>220754</c:v>
                </c:pt>
                <c:pt idx="165">
                  <c:v>222442</c:v>
                </c:pt>
                <c:pt idx="166">
                  <c:v>260476</c:v>
                </c:pt>
                <c:pt idx="167">
                  <c:v>160445</c:v>
                </c:pt>
                <c:pt idx="168">
                  <c:v>161560</c:v>
                </c:pt>
                <c:pt idx="169">
                  <c:v>166319</c:v>
                </c:pt>
                <c:pt idx="170">
                  <c:v>173655</c:v>
                </c:pt>
                <c:pt idx="171">
                  <c:v>188524</c:v>
                </c:pt>
                <c:pt idx="172">
                  <c:v>231723</c:v>
                </c:pt>
                <c:pt idx="173">
                  <c:v>232714</c:v>
                </c:pt>
                <c:pt idx="174">
                  <c:v>216324</c:v>
                </c:pt>
                <c:pt idx="175">
                  <c:v>249754</c:v>
                </c:pt>
                <c:pt idx="176">
                  <c:v>158166</c:v>
                </c:pt>
                <c:pt idx="177">
                  <c:v>164633</c:v>
                </c:pt>
                <c:pt idx="178">
                  <c:v>205515</c:v>
                </c:pt>
                <c:pt idx="179">
                  <c:v>229698</c:v>
                </c:pt>
                <c:pt idx="180">
                  <c:v>214011</c:v>
                </c:pt>
                <c:pt idx="181">
                  <c:v>143859</c:v>
                </c:pt>
                <c:pt idx="182">
                  <c:v>148677</c:v>
                </c:pt>
                <c:pt idx="183">
                  <c:v>156715</c:v>
                </c:pt>
                <c:pt idx="184">
                  <c:v>163734</c:v>
                </c:pt>
                <c:pt idx="185">
                  <c:v>210428</c:v>
                </c:pt>
                <c:pt idx="186">
                  <c:v>232843</c:v>
                </c:pt>
                <c:pt idx="187">
                  <c:v>231844</c:v>
                </c:pt>
                <c:pt idx="188">
                  <c:v>280364</c:v>
                </c:pt>
                <c:pt idx="189">
                  <c:v>156809</c:v>
                </c:pt>
                <c:pt idx="190">
                  <c:v>167826</c:v>
                </c:pt>
                <c:pt idx="191">
                  <c:v>172059</c:v>
                </c:pt>
                <c:pt idx="192">
                  <c:v>215238</c:v>
                </c:pt>
                <c:pt idx="193">
                  <c:v>244332</c:v>
                </c:pt>
                <c:pt idx="194">
                  <c:v>223419</c:v>
                </c:pt>
                <c:pt idx="195">
                  <c:v>159513</c:v>
                </c:pt>
                <c:pt idx="196">
                  <c:v>160915</c:v>
                </c:pt>
                <c:pt idx="197">
                  <c:v>163038</c:v>
                </c:pt>
                <c:pt idx="198">
                  <c:v>174309</c:v>
                </c:pt>
                <c:pt idx="199">
                  <c:v>223956</c:v>
                </c:pt>
                <c:pt idx="200">
                  <c:v>261969</c:v>
                </c:pt>
                <c:pt idx="201">
                  <c:v>247801</c:v>
                </c:pt>
                <c:pt idx="202">
                  <c:v>160591</c:v>
                </c:pt>
                <c:pt idx="203">
                  <c:v>162969</c:v>
                </c:pt>
                <c:pt idx="204">
                  <c:v>171878</c:v>
                </c:pt>
                <c:pt idx="205">
                  <c:v>191282</c:v>
                </c:pt>
                <c:pt idx="206">
                  <c:v>231632</c:v>
                </c:pt>
                <c:pt idx="207">
                  <c:v>265474</c:v>
                </c:pt>
                <c:pt idx="208">
                  <c:v>247557</c:v>
                </c:pt>
                <c:pt idx="209">
                  <c:v>160139</c:v>
                </c:pt>
                <c:pt idx="210">
                  <c:v>174476</c:v>
                </c:pt>
                <c:pt idx="211">
                  <c:v>180050</c:v>
                </c:pt>
                <c:pt idx="212">
                  <c:v>194739</c:v>
                </c:pt>
                <c:pt idx="213">
                  <c:v>234789</c:v>
                </c:pt>
                <c:pt idx="214">
                  <c:v>270791</c:v>
                </c:pt>
                <c:pt idx="215">
                  <c:v>255787</c:v>
                </c:pt>
                <c:pt idx="216">
                  <c:v>172127</c:v>
                </c:pt>
                <c:pt idx="217">
                  <c:v>176445</c:v>
                </c:pt>
                <c:pt idx="218">
                  <c:v>189347</c:v>
                </c:pt>
                <c:pt idx="219">
                  <c:v>211430</c:v>
                </c:pt>
                <c:pt idx="220">
                  <c:v>247408</c:v>
                </c:pt>
                <c:pt idx="221">
                  <c:v>277643</c:v>
                </c:pt>
                <c:pt idx="222">
                  <c:v>251884</c:v>
                </c:pt>
                <c:pt idx="223">
                  <c:v>175143</c:v>
                </c:pt>
                <c:pt idx="224">
                  <c:v>172635</c:v>
                </c:pt>
                <c:pt idx="225">
                  <c:v>176931</c:v>
                </c:pt>
                <c:pt idx="226">
                  <c:v>190839</c:v>
                </c:pt>
                <c:pt idx="227">
                  <c:v>229812</c:v>
                </c:pt>
                <c:pt idx="228">
                  <c:v>266607</c:v>
                </c:pt>
                <c:pt idx="229">
                  <c:v>258728</c:v>
                </c:pt>
                <c:pt idx="230">
                  <c:v>172869</c:v>
                </c:pt>
                <c:pt idx="231">
                  <c:v>188896</c:v>
                </c:pt>
                <c:pt idx="232">
                  <c:v>198047</c:v>
                </c:pt>
                <c:pt idx="233">
                  <c:v>192657</c:v>
                </c:pt>
                <c:pt idx="234">
                  <c:v>249765</c:v>
                </c:pt>
                <c:pt idx="235">
                  <c:v>295437</c:v>
                </c:pt>
                <c:pt idx="236">
                  <c:v>274980</c:v>
                </c:pt>
                <c:pt idx="237">
                  <c:v>183624</c:v>
                </c:pt>
                <c:pt idx="238">
                  <c:v>193448</c:v>
                </c:pt>
                <c:pt idx="239">
                  <c:v>195967</c:v>
                </c:pt>
                <c:pt idx="240">
                  <c:v>205212</c:v>
                </c:pt>
                <c:pt idx="241">
                  <c:v>250016</c:v>
                </c:pt>
                <c:pt idx="242">
                  <c:v>250587</c:v>
                </c:pt>
                <c:pt idx="243">
                  <c:v>216429</c:v>
                </c:pt>
                <c:pt idx="244">
                  <c:v>232916</c:v>
                </c:pt>
                <c:pt idx="245">
                  <c:v>218168</c:v>
                </c:pt>
                <c:pt idx="246">
                  <c:v>211344</c:v>
                </c:pt>
                <c:pt idx="247">
                  <c:v>222619</c:v>
                </c:pt>
                <c:pt idx="248">
                  <c:v>228251</c:v>
                </c:pt>
                <c:pt idx="249">
                  <c:v>267933</c:v>
                </c:pt>
                <c:pt idx="250">
                  <c:v>250664</c:v>
                </c:pt>
                <c:pt idx="251">
                  <c:v>225938</c:v>
                </c:pt>
                <c:pt idx="252">
                  <c:v>170809</c:v>
                </c:pt>
                <c:pt idx="253">
                  <c:v>185464</c:v>
                </c:pt>
                <c:pt idx="254">
                  <c:v>192717</c:v>
                </c:pt>
                <c:pt idx="255">
                  <c:v>237992</c:v>
                </c:pt>
                <c:pt idx="256">
                  <c:v>265011</c:v>
                </c:pt>
                <c:pt idx="257">
                  <c:v>242892</c:v>
                </c:pt>
                <c:pt idx="258">
                  <c:v>175478</c:v>
                </c:pt>
                <c:pt idx="259">
                  <c:v>178654</c:v>
                </c:pt>
                <c:pt idx="260">
                  <c:v>186075</c:v>
                </c:pt>
                <c:pt idx="261">
                  <c:v>208316</c:v>
                </c:pt>
                <c:pt idx="262">
                  <c:v>254121</c:v>
                </c:pt>
                <c:pt idx="263">
                  <c:v>266031</c:v>
                </c:pt>
                <c:pt idx="264">
                  <c:v>264236</c:v>
                </c:pt>
                <c:pt idx="265">
                  <c:v>190240</c:v>
                </c:pt>
                <c:pt idx="266">
                  <c:v>199161</c:v>
                </c:pt>
                <c:pt idx="267">
                  <c:v>207928</c:v>
                </c:pt>
                <c:pt idx="268">
                  <c:v>216449</c:v>
                </c:pt>
                <c:pt idx="269">
                  <c:v>249417</c:v>
                </c:pt>
                <c:pt idx="270">
                  <c:v>261110</c:v>
                </c:pt>
                <c:pt idx="271">
                  <c:v>265437</c:v>
                </c:pt>
                <c:pt idx="272">
                  <c:v>200660</c:v>
                </c:pt>
                <c:pt idx="273">
                  <c:v>201056</c:v>
                </c:pt>
                <c:pt idx="274">
                  <c:v>203372</c:v>
                </c:pt>
                <c:pt idx="275">
                  <c:v>211569</c:v>
                </c:pt>
                <c:pt idx="276">
                  <c:v>248541</c:v>
                </c:pt>
                <c:pt idx="277">
                  <c:v>259345</c:v>
                </c:pt>
                <c:pt idx="278">
                  <c:v>263743</c:v>
                </c:pt>
                <c:pt idx="279">
                  <c:v>202633</c:v>
                </c:pt>
                <c:pt idx="280">
                  <c:v>205289</c:v>
                </c:pt>
                <c:pt idx="281">
                  <c:v>212672</c:v>
                </c:pt>
                <c:pt idx="282">
                  <c:v>236569</c:v>
                </c:pt>
                <c:pt idx="283">
                  <c:v>270500</c:v>
                </c:pt>
                <c:pt idx="284">
                  <c:v>273747</c:v>
                </c:pt>
                <c:pt idx="285">
                  <c:v>269362</c:v>
                </c:pt>
                <c:pt idx="286">
                  <c:v>258786</c:v>
                </c:pt>
                <c:pt idx="287">
                  <c:v>227634</c:v>
                </c:pt>
                <c:pt idx="288">
                  <c:v>226018</c:v>
                </c:pt>
                <c:pt idx="289">
                  <c:v>231507</c:v>
                </c:pt>
                <c:pt idx="290">
                  <c:v>265346</c:v>
                </c:pt>
                <c:pt idx="291">
                  <c:v>270402</c:v>
                </c:pt>
                <c:pt idx="292">
                  <c:v>276605</c:v>
                </c:pt>
                <c:pt idx="293">
                  <c:v>228066</c:v>
                </c:pt>
                <c:pt idx="294">
                  <c:v>229828</c:v>
                </c:pt>
                <c:pt idx="295">
                  <c:v>235629</c:v>
                </c:pt>
                <c:pt idx="296">
                  <c:v>239610</c:v>
                </c:pt>
                <c:pt idx="297">
                  <c:v>272112</c:v>
                </c:pt>
                <c:pt idx="298">
                  <c:v>275324</c:v>
                </c:pt>
                <c:pt idx="299">
                  <c:v>281218</c:v>
                </c:pt>
                <c:pt idx="300">
                  <c:v>226857</c:v>
                </c:pt>
                <c:pt idx="301">
                  <c:v>229106</c:v>
                </c:pt>
                <c:pt idx="302">
                  <c:v>231904</c:v>
                </c:pt>
                <c:pt idx="303">
                  <c:v>249657</c:v>
                </c:pt>
                <c:pt idx="304">
                  <c:v>277456</c:v>
                </c:pt>
                <c:pt idx="305">
                  <c:v>284787</c:v>
                </c:pt>
                <c:pt idx="306">
                  <c:v>282833</c:v>
                </c:pt>
                <c:pt idx="307">
                  <c:v>225861</c:v>
                </c:pt>
                <c:pt idx="308">
                  <c:v>221130</c:v>
                </c:pt>
                <c:pt idx="309">
                  <c:v>226147</c:v>
                </c:pt>
                <c:pt idx="310">
                  <c:v>233901</c:v>
                </c:pt>
                <c:pt idx="311">
                  <c:v>265703</c:v>
                </c:pt>
                <c:pt idx="312">
                  <c:v>272929</c:v>
                </c:pt>
                <c:pt idx="313">
                  <c:v>274782</c:v>
                </c:pt>
                <c:pt idx="314">
                  <c:v>223297</c:v>
                </c:pt>
                <c:pt idx="315">
                  <c:v>224514</c:v>
                </c:pt>
                <c:pt idx="316">
                  <c:v>233965</c:v>
                </c:pt>
                <c:pt idx="317">
                  <c:v>244385</c:v>
                </c:pt>
                <c:pt idx="318">
                  <c:v>261994</c:v>
                </c:pt>
                <c:pt idx="319">
                  <c:v>268821</c:v>
                </c:pt>
                <c:pt idx="320">
                  <c:v>273685</c:v>
                </c:pt>
                <c:pt idx="321">
                  <c:v>214048</c:v>
                </c:pt>
                <c:pt idx="322">
                  <c:v>219800</c:v>
                </c:pt>
                <c:pt idx="323">
                  <c:v>224139</c:v>
                </c:pt>
                <c:pt idx="324">
                  <c:v>231028</c:v>
                </c:pt>
                <c:pt idx="325">
                  <c:v>265945</c:v>
                </c:pt>
                <c:pt idx="326">
                  <c:v>265083</c:v>
                </c:pt>
                <c:pt idx="327">
                  <c:v>265562</c:v>
                </c:pt>
                <c:pt idx="328">
                  <c:v>212017</c:v>
                </c:pt>
                <c:pt idx="329">
                  <c:v>214009</c:v>
                </c:pt>
                <c:pt idx="330">
                  <c:v>231940</c:v>
                </c:pt>
                <c:pt idx="331">
                  <c:v>224435</c:v>
                </c:pt>
                <c:pt idx="332">
                  <c:v>259816</c:v>
                </c:pt>
                <c:pt idx="333">
                  <c:v>259329</c:v>
                </c:pt>
                <c:pt idx="334">
                  <c:v>250120</c:v>
                </c:pt>
                <c:pt idx="335">
                  <c:v>211296</c:v>
                </c:pt>
                <c:pt idx="336">
                  <c:v>204829</c:v>
                </c:pt>
                <c:pt idx="337">
                  <c:v>213768</c:v>
                </c:pt>
                <c:pt idx="338">
                  <c:v>218103</c:v>
                </c:pt>
                <c:pt idx="339">
                  <c:v>251547</c:v>
                </c:pt>
                <c:pt idx="340">
                  <c:v>260973</c:v>
                </c:pt>
                <c:pt idx="341">
                  <c:v>246660</c:v>
                </c:pt>
                <c:pt idx="342">
                  <c:v>197559</c:v>
                </c:pt>
                <c:pt idx="343">
                  <c:v>380113</c:v>
                </c:pt>
                <c:pt idx="344">
                  <c:v>226921</c:v>
                </c:pt>
                <c:pt idx="345">
                  <c:v>225731</c:v>
                </c:pt>
                <c:pt idx="346">
                  <c:v>256964</c:v>
                </c:pt>
                <c:pt idx="347">
                  <c:v>265190</c:v>
                </c:pt>
                <c:pt idx="348">
                  <c:v>261418</c:v>
                </c:pt>
                <c:pt idx="349">
                  <c:v>203979</c:v>
                </c:pt>
                <c:pt idx="350">
                  <c:v>201241</c:v>
                </c:pt>
                <c:pt idx="351">
                  <c:v>216838</c:v>
                </c:pt>
                <c:pt idx="352">
                  <c:v>218732</c:v>
                </c:pt>
                <c:pt idx="353">
                  <c:v>237756</c:v>
                </c:pt>
                <c:pt idx="354">
                  <c:v>263327</c:v>
                </c:pt>
                <c:pt idx="355">
                  <c:v>253480</c:v>
                </c:pt>
                <c:pt idx="356">
                  <c:v>204777</c:v>
                </c:pt>
                <c:pt idx="357">
                  <c:v>208169</c:v>
                </c:pt>
                <c:pt idx="358">
                  <c:v>219262</c:v>
                </c:pt>
                <c:pt idx="359">
                  <c:v>227870</c:v>
                </c:pt>
                <c:pt idx="360">
                  <c:v>255808</c:v>
                </c:pt>
                <c:pt idx="361">
                  <c:v>271885</c:v>
                </c:pt>
                <c:pt idx="362">
                  <c:v>265673</c:v>
                </c:pt>
                <c:pt idx="363">
                  <c:v>215806</c:v>
                </c:pt>
                <c:pt idx="364">
                  <c:v>207508</c:v>
                </c:pt>
                <c:pt idx="365">
                  <c:v>254911</c:v>
                </c:pt>
                <c:pt idx="366">
                  <c:v>216997</c:v>
                </c:pt>
                <c:pt idx="367">
                  <c:v>269304</c:v>
                </c:pt>
                <c:pt idx="368">
                  <c:v>289754</c:v>
                </c:pt>
                <c:pt idx="369">
                  <c:v>273747</c:v>
                </c:pt>
                <c:pt idx="370">
                  <c:v>199650</c:v>
                </c:pt>
                <c:pt idx="371">
                  <c:v>207852</c:v>
                </c:pt>
                <c:pt idx="372">
                  <c:v>211803</c:v>
                </c:pt>
                <c:pt idx="373">
                  <c:v>219704</c:v>
                </c:pt>
                <c:pt idx="374">
                  <c:v>275451</c:v>
                </c:pt>
                <c:pt idx="375">
                  <c:v>302453</c:v>
                </c:pt>
                <c:pt idx="376">
                  <c:v>289005</c:v>
                </c:pt>
                <c:pt idx="377">
                  <c:v>207271</c:v>
                </c:pt>
                <c:pt idx="378">
                  <c:v>214764</c:v>
                </c:pt>
                <c:pt idx="379">
                  <c:v>229278</c:v>
                </c:pt>
                <c:pt idx="380">
                  <c:v>229100</c:v>
                </c:pt>
                <c:pt idx="381">
                  <c:v>270771</c:v>
                </c:pt>
                <c:pt idx="382">
                  <c:v>291559</c:v>
                </c:pt>
                <c:pt idx="383">
                  <c:v>280605</c:v>
                </c:pt>
                <c:pt idx="384">
                  <c:v>216629</c:v>
                </c:pt>
                <c:pt idx="385">
                  <c:v>216019</c:v>
                </c:pt>
                <c:pt idx="386">
                  <c:v>220752</c:v>
                </c:pt>
                <c:pt idx="387">
                  <c:v>227753</c:v>
                </c:pt>
                <c:pt idx="388">
                  <c:v>279011</c:v>
                </c:pt>
                <c:pt idx="389">
                  <c:v>300461</c:v>
                </c:pt>
                <c:pt idx="390">
                  <c:v>290772</c:v>
                </c:pt>
                <c:pt idx="391">
                  <c:v>204946</c:v>
                </c:pt>
                <c:pt idx="392">
                  <c:v>206515</c:v>
                </c:pt>
                <c:pt idx="393">
                  <c:v>216164</c:v>
                </c:pt>
                <c:pt idx="394">
                  <c:v>224227</c:v>
                </c:pt>
                <c:pt idx="395">
                  <c:v>263884</c:v>
                </c:pt>
                <c:pt idx="396">
                  <c:v>292811</c:v>
                </c:pt>
                <c:pt idx="397">
                  <c:v>276092</c:v>
                </c:pt>
                <c:pt idx="398">
                  <c:v>200422</c:v>
                </c:pt>
                <c:pt idx="399">
                  <c:v>213797</c:v>
                </c:pt>
                <c:pt idx="400">
                  <c:v>215655</c:v>
                </c:pt>
                <c:pt idx="401">
                  <c:v>221395</c:v>
                </c:pt>
                <c:pt idx="402">
                  <c:v>277815</c:v>
                </c:pt>
                <c:pt idx="403">
                  <c:v>311101</c:v>
                </c:pt>
                <c:pt idx="404">
                  <c:v>293896</c:v>
                </c:pt>
                <c:pt idx="405">
                  <c:v>205681</c:v>
                </c:pt>
                <c:pt idx="406">
                  <c:v>217839</c:v>
                </c:pt>
                <c:pt idx="407">
                  <c:v>226614</c:v>
                </c:pt>
                <c:pt idx="408">
                  <c:v>236848</c:v>
                </c:pt>
                <c:pt idx="409">
                  <c:v>285171</c:v>
                </c:pt>
                <c:pt idx="410">
                  <c:v>316578</c:v>
                </c:pt>
                <c:pt idx="411">
                  <c:v>294938</c:v>
                </c:pt>
                <c:pt idx="412">
                  <c:v>214013</c:v>
                </c:pt>
                <c:pt idx="413">
                  <c:v>220218</c:v>
                </c:pt>
                <c:pt idx="414">
                  <c:v>237645</c:v>
                </c:pt>
                <c:pt idx="415">
                  <c:v>236310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D4C9-4A0C-8390-B28595A516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6755423"/>
        <c:axId val="2116755007"/>
      </c:lineChart>
      <c:dateAx>
        <c:axId val="-955199408"/>
        <c:scaling>
          <c:orientation val="minMax"/>
        </c:scaling>
        <c:delete val="0"/>
        <c:axPos val="b"/>
        <c:numFmt formatCode="dd/mm/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Offset val="100"/>
        <c:baseTimeUnit val="days"/>
        <c:majorUnit val="10"/>
        <c:minorUnit val="10"/>
      </c:dateAx>
      <c:valAx>
        <c:axId val="-9551928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Impressions(‘000)</a:t>
                </a:r>
                <a:endParaRPr lang="en-IN" b="1"/>
              </a:p>
            </c:rich>
          </c:tx>
          <c:layout>
            <c:manualLayout>
              <c:xMode val="edge"/>
              <c:yMode val="edge"/>
              <c:x val="1.1083693594600373E-2"/>
              <c:y val="0.290108067639086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  <c:dispUnits>
          <c:builtInUnit val="thousands"/>
        </c:dispUnits>
      </c:valAx>
      <c:valAx>
        <c:axId val="2116755007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orders (‘000)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755423"/>
        <c:crosses val="max"/>
        <c:crossBetween val="between"/>
        <c:dispUnits>
          <c:builtInUnit val="thousands"/>
        </c:dispUnits>
      </c:valAx>
      <c:dateAx>
        <c:axId val="2116755423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116755007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011437312057847E-2"/>
          <c:y val="0.80266137283687"/>
          <c:w val="0.91398758929968194"/>
          <c:h val="0.197338659873398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17425388051643E-2"/>
          <c:y val="0.11101005382801725"/>
          <c:w val="0.87327349976258983"/>
          <c:h val="0.51720024924570374"/>
        </c:manualLayout>
      </c:layou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Grocery 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Sheet1!$C$2:$C$417</c:f>
              <c:numCache>
                <c:formatCode>General</c:formatCode>
                <c:ptCount val="416"/>
                <c:pt idx="0">
                  <c:v>568245</c:v>
                </c:pt>
                <c:pt idx="1">
                  <c:v>627772</c:v>
                </c:pt>
                <c:pt idx="2">
                  <c:v>622058</c:v>
                </c:pt>
                <c:pt idx="3">
                  <c:v>497009</c:v>
                </c:pt>
                <c:pt idx="4">
                  <c:v>347384</c:v>
                </c:pt>
                <c:pt idx="5">
                  <c:v>269560</c:v>
                </c:pt>
                <c:pt idx="6">
                  <c:v>261692</c:v>
                </c:pt>
                <c:pt idx="7">
                  <c:v>348695</c:v>
                </c:pt>
                <c:pt idx="8">
                  <c:v>423041</c:v>
                </c:pt>
                <c:pt idx="9">
                  <c:v>335589</c:v>
                </c:pt>
                <c:pt idx="10">
                  <c:v>376994</c:v>
                </c:pt>
                <c:pt idx="11">
                  <c:v>327987</c:v>
                </c:pt>
                <c:pt idx="12">
                  <c:v>428608</c:v>
                </c:pt>
                <c:pt idx="13">
                  <c:v>375346</c:v>
                </c:pt>
                <c:pt idx="14">
                  <c:v>423326</c:v>
                </c:pt>
                <c:pt idx="15">
                  <c:v>569820</c:v>
                </c:pt>
                <c:pt idx="16">
                  <c:v>362013</c:v>
                </c:pt>
                <c:pt idx="17">
                  <c:v>309948</c:v>
                </c:pt>
                <c:pt idx="18">
                  <c:v>402936</c:v>
                </c:pt>
                <c:pt idx="19">
                  <c:v>376351</c:v>
                </c:pt>
                <c:pt idx="20">
                  <c:v>431295</c:v>
                </c:pt>
                <c:pt idx="21">
                  <c:v>451112</c:v>
                </c:pt>
                <c:pt idx="22">
                  <c:v>501988</c:v>
                </c:pt>
                <c:pt idx="23">
                  <c:v>547037</c:v>
                </c:pt>
                <c:pt idx="24">
                  <c:v>483270</c:v>
                </c:pt>
                <c:pt idx="25">
                  <c:v>680323</c:v>
                </c:pt>
                <c:pt idx="26">
                  <c:v>761006</c:v>
                </c:pt>
                <c:pt idx="27">
                  <c:v>703886</c:v>
                </c:pt>
                <c:pt idx="28">
                  <c:v>762697</c:v>
                </c:pt>
                <c:pt idx="29">
                  <c:v>970791</c:v>
                </c:pt>
                <c:pt idx="30">
                  <c:v>1043091</c:v>
                </c:pt>
                <c:pt idx="31">
                  <c:v>1069127</c:v>
                </c:pt>
                <c:pt idx="32">
                  <c:v>1210351</c:v>
                </c:pt>
                <c:pt idx="33">
                  <c:v>1364295</c:v>
                </c:pt>
                <c:pt idx="34">
                  <c:v>1227883</c:v>
                </c:pt>
                <c:pt idx="35">
                  <c:v>1279124</c:v>
                </c:pt>
                <c:pt idx="36">
                  <c:v>1194431</c:v>
                </c:pt>
                <c:pt idx="37">
                  <c:v>1064791</c:v>
                </c:pt>
                <c:pt idx="38">
                  <c:v>1030789</c:v>
                </c:pt>
                <c:pt idx="39">
                  <c:v>1037280</c:v>
                </c:pt>
                <c:pt idx="40">
                  <c:v>1158612</c:v>
                </c:pt>
                <c:pt idx="41">
                  <c:v>1086022</c:v>
                </c:pt>
                <c:pt idx="42">
                  <c:v>1038237</c:v>
                </c:pt>
                <c:pt idx="43">
                  <c:v>934485</c:v>
                </c:pt>
                <c:pt idx="44">
                  <c:v>700006</c:v>
                </c:pt>
                <c:pt idx="45">
                  <c:v>647189</c:v>
                </c:pt>
                <c:pt idx="46">
                  <c:v>611870</c:v>
                </c:pt>
                <c:pt idx="47">
                  <c:v>649618</c:v>
                </c:pt>
                <c:pt idx="48">
                  <c:v>606302</c:v>
                </c:pt>
                <c:pt idx="49">
                  <c:v>598299</c:v>
                </c:pt>
                <c:pt idx="50">
                  <c:v>937579</c:v>
                </c:pt>
                <c:pt idx="51">
                  <c:v>788986</c:v>
                </c:pt>
                <c:pt idx="52">
                  <c:v>447975</c:v>
                </c:pt>
                <c:pt idx="53">
                  <c:v>320147</c:v>
                </c:pt>
                <c:pt idx="54">
                  <c:v>329074</c:v>
                </c:pt>
                <c:pt idx="55">
                  <c:v>292317</c:v>
                </c:pt>
                <c:pt idx="56">
                  <c:v>396184</c:v>
                </c:pt>
                <c:pt idx="57">
                  <c:v>334191</c:v>
                </c:pt>
                <c:pt idx="58">
                  <c:v>314377</c:v>
                </c:pt>
                <c:pt idx="59">
                  <c:v>261720</c:v>
                </c:pt>
                <c:pt idx="60">
                  <c:v>303573</c:v>
                </c:pt>
                <c:pt idx="61">
                  <c:v>436283</c:v>
                </c:pt>
                <c:pt idx="62">
                  <c:v>441858</c:v>
                </c:pt>
                <c:pt idx="63">
                  <c:v>515827</c:v>
                </c:pt>
                <c:pt idx="64">
                  <c:v>530500</c:v>
                </c:pt>
                <c:pt idx="65">
                  <c:v>1096384</c:v>
                </c:pt>
                <c:pt idx="66">
                  <c:v>1617237</c:v>
                </c:pt>
                <c:pt idx="67">
                  <c:v>1495953</c:v>
                </c:pt>
                <c:pt idx="68">
                  <c:v>1773139</c:v>
                </c:pt>
                <c:pt idx="69">
                  <c:v>1133879</c:v>
                </c:pt>
                <c:pt idx="70">
                  <c:v>387169</c:v>
                </c:pt>
                <c:pt idx="71">
                  <c:v>351111</c:v>
                </c:pt>
                <c:pt idx="72">
                  <c:v>311582</c:v>
                </c:pt>
                <c:pt idx="73">
                  <c:v>288249</c:v>
                </c:pt>
                <c:pt idx="74">
                  <c:v>339792</c:v>
                </c:pt>
                <c:pt idx="75">
                  <c:v>381601</c:v>
                </c:pt>
                <c:pt idx="76">
                  <c:v>336901</c:v>
                </c:pt>
                <c:pt idx="77">
                  <c:v>318298</c:v>
                </c:pt>
                <c:pt idx="78">
                  <c:v>330442</c:v>
                </c:pt>
                <c:pt idx="79">
                  <c:v>306355</c:v>
                </c:pt>
                <c:pt idx="80">
                  <c:v>254500</c:v>
                </c:pt>
                <c:pt idx="81">
                  <c:v>317066</c:v>
                </c:pt>
                <c:pt idx="82">
                  <c:v>370657</c:v>
                </c:pt>
                <c:pt idx="83">
                  <c:v>293872</c:v>
                </c:pt>
                <c:pt idx="84">
                  <c:v>295099</c:v>
                </c:pt>
                <c:pt idx="85">
                  <c:v>290511</c:v>
                </c:pt>
                <c:pt idx="86">
                  <c:v>288639</c:v>
                </c:pt>
                <c:pt idx="87">
                  <c:v>221477</c:v>
                </c:pt>
                <c:pt idx="88">
                  <c:v>238611</c:v>
                </c:pt>
                <c:pt idx="89">
                  <c:v>234699</c:v>
                </c:pt>
                <c:pt idx="90">
                  <c:v>193253</c:v>
                </c:pt>
                <c:pt idx="91">
                  <c:v>257112</c:v>
                </c:pt>
                <c:pt idx="92">
                  <c:v>241208</c:v>
                </c:pt>
                <c:pt idx="93">
                  <c:v>229552</c:v>
                </c:pt>
                <c:pt idx="94">
                  <c:v>203094</c:v>
                </c:pt>
                <c:pt idx="95">
                  <c:v>270673</c:v>
                </c:pt>
                <c:pt idx="96">
                  <c:v>333871</c:v>
                </c:pt>
                <c:pt idx="97">
                  <c:v>310783</c:v>
                </c:pt>
                <c:pt idx="98">
                  <c:v>355115</c:v>
                </c:pt>
                <c:pt idx="99">
                  <c:v>393573</c:v>
                </c:pt>
                <c:pt idx="100">
                  <c:v>348233</c:v>
                </c:pt>
                <c:pt idx="101">
                  <c:v>287611</c:v>
                </c:pt>
                <c:pt idx="102">
                  <c:v>307201</c:v>
                </c:pt>
                <c:pt idx="103">
                  <c:v>320301</c:v>
                </c:pt>
                <c:pt idx="104">
                  <c:v>242088</c:v>
                </c:pt>
                <c:pt idx="105">
                  <c:v>258044</c:v>
                </c:pt>
                <c:pt idx="106">
                  <c:v>310218</c:v>
                </c:pt>
                <c:pt idx="107">
                  <c:v>344418</c:v>
                </c:pt>
                <c:pt idx="108">
                  <c:v>294824</c:v>
                </c:pt>
                <c:pt idx="109">
                  <c:v>395673</c:v>
                </c:pt>
                <c:pt idx="110">
                  <c:v>446536</c:v>
                </c:pt>
                <c:pt idx="111">
                  <c:v>309895</c:v>
                </c:pt>
                <c:pt idx="112">
                  <c:v>333697</c:v>
                </c:pt>
                <c:pt idx="113">
                  <c:v>451350</c:v>
                </c:pt>
                <c:pt idx="114">
                  <c:v>395578</c:v>
                </c:pt>
                <c:pt idx="115">
                  <c:v>419924</c:v>
                </c:pt>
                <c:pt idx="116">
                  <c:v>514856</c:v>
                </c:pt>
                <c:pt idx="117">
                  <c:v>509763</c:v>
                </c:pt>
                <c:pt idx="118">
                  <c:v>526152</c:v>
                </c:pt>
                <c:pt idx="119">
                  <c:v>621706</c:v>
                </c:pt>
                <c:pt idx="120">
                  <c:v>659665</c:v>
                </c:pt>
                <c:pt idx="121">
                  <c:v>575727</c:v>
                </c:pt>
                <c:pt idx="122">
                  <c:v>835458</c:v>
                </c:pt>
                <c:pt idx="123">
                  <c:v>902020</c:v>
                </c:pt>
                <c:pt idx="124">
                  <c:v>873722</c:v>
                </c:pt>
                <c:pt idx="125">
                  <c:v>856500</c:v>
                </c:pt>
                <c:pt idx="126">
                  <c:v>1006825</c:v>
                </c:pt>
                <c:pt idx="127">
                  <c:v>1040155</c:v>
                </c:pt>
                <c:pt idx="128">
                  <c:v>1021193</c:v>
                </c:pt>
                <c:pt idx="129">
                  <c:v>1130525</c:v>
                </c:pt>
                <c:pt idx="130">
                  <c:v>1239676</c:v>
                </c:pt>
                <c:pt idx="131">
                  <c:v>1191280</c:v>
                </c:pt>
                <c:pt idx="132">
                  <c:v>1052606</c:v>
                </c:pt>
                <c:pt idx="133">
                  <c:v>1031224</c:v>
                </c:pt>
                <c:pt idx="134">
                  <c:v>1045979</c:v>
                </c:pt>
                <c:pt idx="135">
                  <c:v>480977</c:v>
                </c:pt>
                <c:pt idx="136">
                  <c:v>1</c:v>
                </c:pt>
                <c:pt idx="137">
                  <c:v>2</c:v>
                </c:pt>
                <c:pt idx="138">
                  <c:v>0</c:v>
                </c:pt>
                <c:pt idx="139">
                  <c:v>1</c:v>
                </c:pt>
                <c:pt idx="140">
                  <c:v>0</c:v>
                </c:pt>
                <c:pt idx="141">
                  <c:v>1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516652</c:v>
                </c:pt>
                <c:pt idx="158">
                  <c:v>1118024</c:v>
                </c:pt>
                <c:pt idx="159">
                  <c:v>1426495</c:v>
                </c:pt>
                <c:pt idx="160">
                  <c:v>1803363</c:v>
                </c:pt>
                <c:pt idx="161">
                  <c:v>1894964</c:v>
                </c:pt>
                <c:pt idx="162">
                  <c:v>1874625</c:v>
                </c:pt>
                <c:pt idx="163">
                  <c:v>1836125</c:v>
                </c:pt>
                <c:pt idx="164">
                  <c:v>1763826</c:v>
                </c:pt>
                <c:pt idx="165">
                  <c:v>1516751</c:v>
                </c:pt>
                <c:pt idx="166">
                  <c:v>1685838</c:v>
                </c:pt>
                <c:pt idx="167">
                  <c:v>1852988</c:v>
                </c:pt>
                <c:pt idx="168">
                  <c:v>1824838</c:v>
                </c:pt>
                <c:pt idx="169">
                  <c:v>1670142</c:v>
                </c:pt>
                <c:pt idx="170">
                  <c:v>1667333</c:v>
                </c:pt>
                <c:pt idx="171">
                  <c:v>1621076</c:v>
                </c:pt>
                <c:pt idx="172">
                  <c:v>1451025</c:v>
                </c:pt>
                <c:pt idx="173">
                  <c:v>1644423</c:v>
                </c:pt>
                <c:pt idx="174">
                  <c:v>1648430</c:v>
                </c:pt>
                <c:pt idx="175">
                  <c:v>1725533</c:v>
                </c:pt>
                <c:pt idx="176">
                  <c:v>1782769</c:v>
                </c:pt>
                <c:pt idx="177">
                  <c:v>1700264</c:v>
                </c:pt>
                <c:pt idx="178">
                  <c:v>1527311</c:v>
                </c:pt>
                <c:pt idx="179">
                  <c:v>1416022</c:v>
                </c:pt>
                <c:pt idx="180">
                  <c:v>1527994</c:v>
                </c:pt>
                <c:pt idx="181">
                  <c:v>1756678</c:v>
                </c:pt>
                <c:pt idx="182">
                  <c:v>1880633</c:v>
                </c:pt>
                <c:pt idx="183">
                  <c:v>1636213</c:v>
                </c:pt>
                <c:pt idx="184">
                  <c:v>1654001</c:v>
                </c:pt>
                <c:pt idx="185">
                  <c:v>1760084</c:v>
                </c:pt>
                <c:pt idx="186">
                  <c:v>1388729</c:v>
                </c:pt>
                <c:pt idx="187">
                  <c:v>1633783</c:v>
                </c:pt>
                <c:pt idx="188">
                  <c:v>1714010</c:v>
                </c:pt>
                <c:pt idx="189">
                  <c:v>1331367</c:v>
                </c:pt>
                <c:pt idx="190">
                  <c:v>1631100</c:v>
                </c:pt>
                <c:pt idx="191">
                  <c:v>1687623</c:v>
                </c:pt>
                <c:pt idx="192">
                  <c:v>1690857</c:v>
                </c:pt>
                <c:pt idx="193">
                  <c:v>1783565</c:v>
                </c:pt>
                <c:pt idx="194">
                  <c:v>1672850</c:v>
                </c:pt>
                <c:pt idx="195">
                  <c:v>1614876</c:v>
                </c:pt>
                <c:pt idx="196">
                  <c:v>1578332</c:v>
                </c:pt>
                <c:pt idx="197">
                  <c:v>1505669</c:v>
                </c:pt>
                <c:pt idx="198">
                  <c:v>1662165</c:v>
                </c:pt>
                <c:pt idx="199">
                  <c:v>1709078</c:v>
                </c:pt>
                <c:pt idx="200">
                  <c:v>1650166</c:v>
                </c:pt>
                <c:pt idx="201">
                  <c:v>1873543</c:v>
                </c:pt>
                <c:pt idx="202">
                  <c:v>1296501</c:v>
                </c:pt>
                <c:pt idx="203">
                  <c:v>1584713</c:v>
                </c:pt>
                <c:pt idx="204">
                  <c:v>1484101</c:v>
                </c:pt>
                <c:pt idx="205">
                  <c:v>1328202</c:v>
                </c:pt>
                <c:pt idx="206">
                  <c:v>1462680</c:v>
                </c:pt>
                <c:pt idx="207">
                  <c:v>2083982</c:v>
                </c:pt>
                <c:pt idx="208">
                  <c:v>2112109</c:v>
                </c:pt>
                <c:pt idx="209">
                  <c:v>1558070</c:v>
                </c:pt>
                <c:pt idx="210">
                  <c:v>1578068</c:v>
                </c:pt>
                <c:pt idx="211">
                  <c:v>1555176</c:v>
                </c:pt>
                <c:pt idx="212">
                  <c:v>1104731</c:v>
                </c:pt>
                <c:pt idx="213">
                  <c:v>1206861</c:v>
                </c:pt>
                <c:pt idx="214">
                  <c:v>1054754</c:v>
                </c:pt>
                <c:pt idx="215">
                  <c:v>942916</c:v>
                </c:pt>
                <c:pt idx="216">
                  <c:v>1009082</c:v>
                </c:pt>
                <c:pt idx="217">
                  <c:v>981649</c:v>
                </c:pt>
                <c:pt idx="218">
                  <c:v>1089336</c:v>
                </c:pt>
                <c:pt idx="219">
                  <c:v>1098353</c:v>
                </c:pt>
                <c:pt idx="220">
                  <c:v>1059276</c:v>
                </c:pt>
                <c:pt idx="221">
                  <c:v>984150</c:v>
                </c:pt>
                <c:pt idx="222">
                  <c:v>969160</c:v>
                </c:pt>
                <c:pt idx="223">
                  <c:v>1015610</c:v>
                </c:pt>
                <c:pt idx="224">
                  <c:v>970204</c:v>
                </c:pt>
                <c:pt idx="225">
                  <c:v>943024</c:v>
                </c:pt>
                <c:pt idx="226">
                  <c:v>848100</c:v>
                </c:pt>
                <c:pt idx="227">
                  <c:v>854146</c:v>
                </c:pt>
                <c:pt idx="228">
                  <c:v>886635</c:v>
                </c:pt>
                <c:pt idx="229">
                  <c:v>1011587</c:v>
                </c:pt>
                <c:pt idx="230">
                  <c:v>954370</c:v>
                </c:pt>
                <c:pt idx="231">
                  <c:v>900867</c:v>
                </c:pt>
                <c:pt idx="232">
                  <c:v>891627</c:v>
                </c:pt>
                <c:pt idx="233">
                  <c:v>666790</c:v>
                </c:pt>
                <c:pt idx="234">
                  <c:v>559280</c:v>
                </c:pt>
                <c:pt idx="235">
                  <c:v>614004</c:v>
                </c:pt>
                <c:pt idx="236">
                  <c:v>605030</c:v>
                </c:pt>
                <c:pt idx="237">
                  <c:v>632298</c:v>
                </c:pt>
                <c:pt idx="238">
                  <c:v>245785</c:v>
                </c:pt>
                <c:pt idx="239">
                  <c:v>272654</c:v>
                </c:pt>
                <c:pt idx="240">
                  <c:v>276153</c:v>
                </c:pt>
                <c:pt idx="241">
                  <c:v>293852</c:v>
                </c:pt>
                <c:pt idx="242">
                  <c:v>483841</c:v>
                </c:pt>
                <c:pt idx="243">
                  <c:v>403163</c:v>
                </c:pt>
                <c:pt idx="244">
                  <c:v>425326</c:v>
                </c:pt>
                <c:pt idx="245">
                  <c:v>447170</c:v>
                </c:pt>
                <c:pt idx="246">
                  <c:v>456768</c:v>
                </c:pt>
                <c:pt idx="247">
                  <c:v>423686</c:v>
                </c:pt>
                <c:pt idx="248">
                  <c:v>514718</c:v>
                </c:pt>
                <c:pt idx="249">
                  <c:v>451382</c:v>
                </c:pt>
                <c:pt idx="250">
                  <c:v>548125</c:v>
                </c:pt>
                <c:pt idx="251">
                  <c:v>589192</c:v>
                </c:pt>
                <c:pt idx="252">
                  <c:v>590831</c:v>
                </c:pt>
                <c:pt idx="253">
                  <c:v>610665</c:v>
                </c:pt>
                <c:pt idx="254">
                  <c:v>698479</c:v>
                </c:pt>
                <c:pt idx="255">
                  <c:v>1056575</c:v>
                </c:pt>
                <c:pt idx="256">
                  <c:v>1080205</c:v>
                </c:pt>
                <c:pt idx="257">
                  <c:v>1128973</c:v>
                </c:pt>
                <c:pt idx="258">
                  <c:v>1084312</c:v>
                </c:pt>
                <c:pt idx="259">
                  <c:v>1223812</c:v>
                </c:pt>
                <c:pt idx="260">
                  <c:v>1208313</c:v>
                </c:pt>
                <c:pt idx="261">
                  <c:v>911101</c:v>
                </c:pt>
                <c:pt idx="262">
                  <c:v>786204</c:v>
                </c:pt>
                <c:pt idx="263">
                  <c:v>731841</c:v>
                </c:pt>
                <c:pt idx="264">
                  <c:v>1067162</c:v>
                </c:pt>
                <c:pt idx="265">
                  <c:v>1104446</c:v>
                </c:pt>
                <c:pt idx="266">
                  <c:v>1244122</c:v>
                </c:pt>
                <c:pt idx="267">
                  <c:v>1206845</c:v>
                </c:pt>
                <c:pt idx="268">
                  <c:v>1230958</c:v>
                </c:pt>
                <c:pt idx="269">
                  <c:v>1139027</c:v>
                </c:pt>
                <c:pt idx="270">
                  <c:v>928998</c:v>
                </c:pt>
                <c:pt idx="271">
                  <c:v>465991</c:v>
                </c:pt>
                <c:pt idx="272">
                  <c:v>6</c:v>
                </c:pt>
                <c:pt idx="273">
                  <c:v>1371277</c:v>
                </c:pt>
                <c:pt idx="274">
                  <c:v>1267314</c:v>
                </c:pt>
                <c:pt idx="275">
                  <c:v>1211418</c:v>
                </c:pt>
                <c:pt idx="276">
                  <c:v>1177469</c:v>
                </c:pt>
                <c:pt idx="277">
                  <c:v>1204189</c:v>
                </c:pt>
                <c:pt idx="278">
                  <c:v>1258184</c:v>
                </c:pt>
                <c:pt idx="279">
                  <c:v>1196426</c:v>
                </c:pt>
                <c:pt idx="280">
                  <c:v>1100859</c:v>
                </c:pt>
                <c:pt idx="281">
                  <c:v>1034412</c:v>
                </c:pt>
                <c:pt idx="282">
                  <c:v>1076814</c:v>
                </c:pt>
                <c:pt idx="283">
                  <c:v>1044100</c:v>
                </c:pt>
                <c:pt idx="284">
                  <c:v>1047573</c:v>
                </c:pt>
                <c:pt idx="285">
                  <c:v>1114536</c:v>
                </c:pt>
                <c:pt idx="286">
                  <c:v>1248088</c:v>
                </c:pt>
                <c:pt idx="287">
                  <c:v>1254193</c:v>
                </c:pt>
                <c:pt idx="288">
                  <c:v>1356715</c:v>
                </c:pt>
                <c:pt idx="289">
                  <c:v>1251624</c:v>
                </c:pt>
                <c:pt idx="290">
                  <c:v>1179073</c:v>
                </c:pt>
                <c:pt idx="291">
                  <c:v>701145</c:v>
                </c:pt>
                <c:pt idx="292">
                  <c:v>390336</c:v>
                </c:pt>
                <c:pt idx="293">
                  <c:v>380331</c:v>
                </c:pt>
                <c:pt idx="294">
                  <c:v>389400</c:v>
                </c:pt>
                <c:pt idx="295">
                  <c:v>334814</c:v>
                </c:pt>
                <c:pt idx="296">
                  <c:v>343607</c:v>
                </c:pt>
                <c:pt idx="297">
                  <c:v>367129</c:v>
                </c:pt>
                <c:pt idx="298">
                  <c:v>409507</c:v>
                </c:pt>
                <c:pt idx="299">
                  <c:v>488785</c:v>
                </c:pt>
                <c:pt idx="300">
                  <c:v>869382</c:v>
                </c:pt>
                <c:pt idx="301">
                  <c:v>1244526</c:v>
                </c:pt>
                <c:pt idx="302">
                  <c:v>1168602</c:v>
                </c:pt>
                <c:pt idx="303">
                  <c:v>830860</c:v>
                </c:pt>
                <c:pt idx="304">
                  <c:v>863416</c:v>
                </c:pt>
                <c:pt idx="305">
                  <c:v>668252</c:v>
                </c:pt>
                <c:pt idx="306">
                  <c:v>738091</c:v>
                </c:pt>
                <c:pt idx="307">
                  <c:v>814559</c:v>
                </c:pt>
                <c:pt idx="308">
                  <c:v>751418</c:v>
                </c:pt>
                <c:pt idx="309">
                  <c:v>891888</c:v>
                </c:pt>
                <c:pt idx="310">
                  <c:v>814449</c:v>
                </c:pt>
                <c:pt idx="311">
                  <c:v>655128</c:v>
                </c:pt>
                <c:pt idx="312">
                  <c:v>563578</c:v>
                </c:pt>
                <c:pt idx="313">
                  <c:v>606408</c:v>
                </c:pt>
                <c:pt idx="314">
                  <c:v>592799</c:v>
                </c:pt>
                <c:pt idx="315">
                  <c:v>582338</c:v>
                </c:pt>
                <c:pt idx="316">
                  <c:v>507059</c:v>
                </c:pt>
                <c:pt idx="317">
                  <c:v>488506</c:v>
                </c:pt>
                <c:pt idx="318">
                  <c:v>470893</c:v>
                </c:pt>
                <c:pt idx="319">
                  <c:v>438382</c:v>
                </c:pt>
                <c:pt idx="320">
                  <c:v>512352</c:v>
                </c:pt>
                <c:pt idx="321">
                  <c:v>537704</c:v>
                </c:pt>
                <c:pt idx="322">
                  <c:v>645026</c:v>
                </c:pt>
                <c:pt idx="323">
                  <c:v>837676</c:v>
                </c:pt>
                <c:pt idx="324">
                  <c:v>906235</c:v>
                </c:pt>
                <c:pt idx="325">
                  <c:v>908111</c:v>
                </c:pt>
                <c:pt idx="326">
                  <c:v>863352</c:v>
                </c:pt>
                <c:pt idx="327">
                  <c:v>895602</c:v>
                </c:pt>
                <c:pt idx="328">
                  <c:v>927103</c:v>
                </c:pt>
                <c:pt idx="329">
                  <c:v>928888</c:v>
                </c:pt>
                <c:pt idx="330">
                  <c:v>836037</c:v>
                </c:pt>
                <c:pt idx="331">
                  <c:v>761807</c:v>
                </c:pt>
                <c:pt idx="332">
                  <c:v>647752</c:v>
                </c:pt>
                <c:pt idx="333">
                  <c:v>717229</c:v>
                </c:pt>
                <c:pt idx="334">
                  <c:v>934576</c:v>
                </c:pt>
                <c:pt idx="335">
                  <c:v>850989</c:v>
                </c:pt>
                <c:pt idx="336">
                  <c:v>614262</c:v>
                </c:pt>
                <c:pt idx="337">
                  <c:v>812969</c:v>
                </c:pt>
                <c:pt idx="338">
                  <c:v>835338</c:v>
                </c:pt>
                <c:pt idx="339">
                  <c:v>786424</c:v>
                </c:pt>
                <c:pt idx="340">
                  <c:v>673975</c:v>
                </c:pt>
                <c:pt idx="341">
                  <c:v>790115</c:v>
                </c:pt>
                <c:pt idx="342">
                  <c:v>807022</c:v>
                </c:pt>
                <c:pt idx="343">
                  <c:v>792881</c:v>
                </c:pt>
                <c:pt idx="344">
                  <c:v>898547</c:v>
                </c:pt>
                <c:pt idx="345">
                  <c:v>916455</c:v>
                </c:pt>
                <c:pt idx="346">
                  <c:v>831908</c:v>
                </c:pt>
                <c:pt idx="347">
                  <c:v>879266</c:v>
                </c:pt>
                <c:pt idx="348">
                  <c:v>1041395</c:v>
                </c:pt>
                <c:pt idx="349">
                  <c:v>1041654</c:v>
                </c:pt>
                <c:pt idx="350">
                  <c:v>1039280</c:v>
                </c:pt>
                <c:pt idx="351">
                  <c:v>603016</c:v>
                </c:pt>
                <c:pt idx="352">
                  <c:v>887241</c:v>
                </c:pt>
                <c:pt idx="353">
                  <c:v>510050</c:v>
                </c:pt>
                <c:pt idx="354">
                  <c:v>490926</c:v>
                </c:pt>
                <c:pt idx="355">
                  <c:v>634258</c:v>
                </c:pt>
                <c:pt idx="356">
                  <c:v>666254</c:v>
                </c:pt>
                <c:pt idx="357">
                  <c:v>697928</c:v>
                </c:pt>
                <c:pt idx="358">
                  <c:v>999872</c:v>
                </c:pt>
                <c:pt idx="359">
                  <c:v>1079760</c:v>
                </c:pt>
                <c:pt idx="360">
                  <c:v>1248859</c:v>
                </c:pt>
                <c:pt idx="361">
                  <c:v>1352314</c:v>
                </c:pt>
                <c:pt idx="362">
                  <c:v>1362245</c:v>
                </c:pt>
                <c:pt idx="363">
                  <c:v>1397377</c:v>
                </c:pt>
                <c:pt idx="364">
                  <c:v>1337634</c:v>
                </c:pt>
                <c:pt idx="365">
                  <c:v>1436272</c:v>
                </c:pt>
                <c:pt idx="366">
                  <c:v>1424378</c:v>
                </c:pt>
                <c:pt idx="367">
                  <c:v>1311481</c:v>
                </c:pt>
                <c:pt idx="368">
                  <c:v>1407761</c:v>
                </c:pt>
                <c:pt idx="369">
                  <c:v>1417309</c:v>
                </c:pt>
                <c:pt idx="370">
                  <c:v>1389081</c:v>
                </c:pt>
                <c:pt idx="371">
                  <c:v>1298908</c:v>
                </c:pt>
                <c:pt idx="372">
                  <c:v>1271995</c:v>
                </c:pt>
                <c:pt idx="373">
                  <c:v>1276299</c:v>
                </c:pt>
                <c:pt idx="374">
                  <c:v>1071857</c:v>
                </c:pt>
                <c:pt idx="375">
                  <c:v>904531</c:v>
                </c:pt>
                <c:pt idx="376">
                  <c:v>933356</c:v>
                </c:pt>
                <c:pt idx="377">
                  <c:v>916092</c:v>
                </c:pt>
                <c:pt idx="378">
                  <c:v>942650</c:v>
                </c:pt>
                <c:pt idx="379">
                  <c:v>1153634</c:v>
                </c:pt>
                <c:pt idx="380">
                  <c:v>1002559</c:v>
                </c:pt>
                <c:pt idx="381">
                  <c:v>1054112</c:v>
                </c:pt>
                <c:pt idx="382">
                  <c:v>1185154</c:v>
                </c:pt>
                <c:pt idx="383">
                  <c:v>1269849</c:v>
                </c:pt>
                <c:pt idx="384">
                  <c:v>1190550</c:v>
                </c:pt>
                <c:pt idx="385">
                  <c:v>1342486</c:v>
                </c:pt>
                <c:pt idx="386">
                  <c:v>1426627</c:v>
                </c:pt>
                <c:pt idx="387">
                  <c:v>1388008</c:v>
                </c:pt>
                <c:pt idx="388">
                  <c:v>1025611</c:v>
                </c:pt>
                <c:pt idx="389">
                  <c:v>930093</c:v>
                </c:pt>
                <c:pt idx="390">
                  <c:v>753219</c:v>
                </c:pt>
                <c:pt idx="391">
                  <c:v>674033</c:v>
                </c:pt>
                <c:pt idx="392">
                  <c:v>881951</c:v>
                </c:pt>
                <c:pt idx="393">
                  <c:v>802964</c:v>
                </c:pt>
                <c:pt idx="394">
                  <c:v>950802</c:v>
                </c:pt>
                <c:pt idx="395">
                  <c:v>956219</c:v>
                </c:pt>
                <c:pt idx="396">
                  <c:v>1225059</c:v>
                </c:pt>
                <c:pt idx="397">
                  <c:v>1138149</c:v>
                </c:pt>
                <c:pt idx="398">
                  <c:v>1237457</c:v>
                </c:pt>
                <c:pt idx="399">
                  <c:v>859269</c:v>
                </c:pt>
                <c:pt idx="400">
                  <c:v>862461</c:v>
                </c:pt>
                <c:pt idx="401">
                  <c:v>898461</c:v>
                </c:pt>
                <c:pt idx="402">
                  <c:v>831564</c:v>
                </c:pt>
                <c:pt idx="403">
                  <c:v>745154</c:v>
                </c:pt>
                <c:pt idx="404">
                  <c:v>868896</c:v>
                </c:pt>
                <c:pt idx="405">
                  <c:v>1047103</c:v>
                </c:pt>
                <c:pt idx="406">
                  <c:v>1008001</c:v>
                </c:pt>
                <c:pt idx="407">
                  <c:v>908475</c:v>
                </c:pt>
                <c:pt idx="408">
                  <c:v>1017551</c:v>
                </c:pt>
                <c:pt idx="409">
                  <c:v>1001302</c:v>
                </c:pt>
                <c:pt idx="410">
                  <c:v>920451</c:v>
                </c:pt>
                <c:pt idx="411">
                  <c:v>1017167</c:v>
                </c:pt>
                <c:pt idx="412">
                  <c:v>1037224</c:v>
                </c:pt>
                <c:pt idx="413">
                  <c:v>1086364</c:v>
                </c:pt>
                <c:pt idx="414">
                  <c:v>1420666</c:v>
                </c:pt>
                <c:pt idx="415">
                  <c:v>501444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C9-4A0C-8390-B28595A5165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RTE+FF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Sheet1!$D$2:$D$417</c:f>
              <c:numCache>
                <c:formatCode>General</c:formatCode>
                <c:ptCount val="416"/>
                <c:pt idx="0">
                  <c:v>13875311</c:v>
                </c:pt>
                <c:pt idx="1">
                  <c:v>14155213</c:v>
                </c:pt>
                <c:pt idx="2">
                  <c:v>14306314</c:v>
                </c:pt>
                <c:pt idx="3">
                  <c:v>14629565</c:v>
                </c:pt>
                <c:pt idx="4">
                  <c:v>14931089</c:v>
                </c:pt>
                <c:pt idx="5">
                  <c:v>17044128</c:v>
                </c:pt>
                <c:pt idx="6">
                  <c:v>12382306</c:v>
                </c:pt>
                <c:pt idx="7">
                  <c:v>8759616</c:v>
                </c:pt>
                <c:pt idx="8">
                  <c:v>9184053</c:v>
                </c:pt>
                <c:pt idx="9">
                  <c:v>9507668</c:v>
                </c:pt>
                <c:pt idx="10">
                  <c:v>8893175</c:v>
                </c:pt>
                <c:pt idx="11">
                  <c:v>9254818</c:v>
                </c:pt>
                <c:pt idx="12">
                  <c:v>9966029</c:v>
                </c:pt>
                <c:pt idx="13">
                  <c:v>9961011</c:v>
                </c:pt>
                <c:pt idx="14">
                  <c:v>8155632</c:v>
                </c:pt>
                <c:pt idx="15">
                  <c:v>6707312</c:v>
                </c:pt>
                <c:pt idx="16">
                  <c:v>4625382</c:v>
                </c:pt>
                <c:pt idx="17">
                  <c:v>3929146</c:v>
                </c:pt>
                <c:pt idx="18">
                  <c:v>4071127</c:v>
                </c:pt>
                <c:pt idx="19">
                  <c:v>4003239</c:v>
                </c:pt>
                <c:pt idx="20">
                  <c:v>4390773</c:v>
                </c:pt>
                <c:pt idx="21">
                  <c:v>5016455</c:v>
                </c:pt>
                <c:pt idx="22">
                  <c:v>4747601</c:v>
                </c:pt>
                <c:pt idx="23">
                  <c:v>4779481</c:v>
                </c:pt>
                <c:pt idx="24">
                  <c:v>4833384</c:v>
                </c:pt>
                <c:pt idx="25">
                  <c:v>5066151</c:v>
                </c:pt>
                <c:pt idx="26">
                  <c:v>5686804</c:v>
                </c:pt>
                <c:pt idx="27">
                  <c:v>5887950</c:v>
                </c:pt>
                <c:pt idx="28">
                  <c:v>5793508</c:v>
                </c:pt>
                <c:pt idx="29">
                  <c:v>7227663</c:v>
                </c:pt>
                <c:pt idx="30">
                  <c:v>7809936</c:v>
                </c:pt>
                <c:pt idx="31">
                  <c:v>7920001</c:v>
                </c:pt>
                <c:pt idx="32">
                  <c:v>7920401</c:v>
                </c:pt>
                <c:pt idx="33">
                  <c:v>8462196</c:v>
                </c:pt>
                <c:pt idx="34">
                  <c:v>8322933</c:v>
                </c:pt>
                <c:pt idx="35">
                  <c:v>8526179</c:v>
                </c:pt>
                <c:pt idx="36">
                  <c:v>8324828</c:v>
                </c:pt>
                <c:pt idx="37">
                  <c:v>8112279</c:v>
                </c:pt>
                <c:pt idx="38">
                  <c:v>7646241</c:v>
                </c:pt>
                <c:pt idx="39">
                  <c:v>7646852</c:v>
                </c:pt>
                <c:pt idx="40">
                  <c:v>8055444</c:v>
                </c:pt>
                <c:pt idx="41">
                  <c:v>7811295</c:v>
                </c:pt>
                <c:pt idx="42">
                  <c:v>7826308</c:v>
                </c:pt>
                <c:pt idx="43">
                  <c:v>7767175</c:v>
                </c:pt>
                <c:pt idx="44">
                  <c:v>7339024</c:v>
                </c:pt>
                <c:pt idx="45">
                  <c:v>6825888</c:v>
                </c:pt>
                <c:pt idx="46">
                  <c:v>6558595</c:v>
                </c:pt>
                <c:pt idx="47">
                  <c:v>7044260</c:v>
                </c:pt>
                <c:pt idx="48">
                  <c:v>6916638</c:v>
                </c:pt>
                <c:pt idx="49">
                  <c:v>6416509</c:v>
                </c:pt>
                <c:pt idx="50">
                  <c:v>7887415</c:v>
                </c:pt>
                <c:pt idx="51">
                  <c:v>7809601</c:v>
                </c:pt>
                <c:pt idx="52">
                  <c:v>7089348</c:v>
                </c:pt>
                <c:pt idx="53">
                  <c:v>5776404</c:v>
                </c:pt>
                <c:pt idx="54">
                  <c:v>6066147</c:v>
                </c:pt>
                <c:pt idx="55">
                  <c:v>6273815</c:v>
                </c:pt>
                <c:pt idx="56">
                  <c:v>5973690</c:v>
                </c:pt>
                <c:pt idx="57">
                  <c:v>5759553</c:v>
                </c:pt>
                <c:pt idx="58">
                  <c:v>5380253</c:v>
                </c:pt>
                <c:pt idx="59">
                  <c:v>5076992</c:v>
                </c:pt>
                <c:pt idx="60">
                  <c:v>5806493</c:v>
                </c:pt>
                <c:pt idx="61">
                  <c:v>7415551</c:v>
                </c:pt>
                <c:pt idx="62">
                  <c:v>9059507</c:v>
                </c:pt>
                <c:pt idx="63">
                  <c:v>9746519</c:v>
                </c:pt>
                <c:pt idx="64">
                  <c:v>10236127</c:v>
                </c:pt>
                <c:pt idx="65">
                  <c:v>13962688</c:v>
                </c:pt>
                <c:pt idx="66">
                  <c:v>18269547</c:v>
                </c:pt>
                <c:pt idx="67">
                  <c:v>17442719</c:v>
                </c:pt>
                <c:pt idx="68">
                  <c:v>18760510</c:v>
                </c:pt>
                <c:pt idx="69">
                  <c:v>15955682</c:v>
                </c:pt>
                <c:pt idx="70">
                  <c:v>11194877</c:v>
                </c:pt>
                <c:pt idx="71">
                  <c:v>9307302</c:v>
                </c:pt>
                <c:pt idx="72">
                  <c:v>8041071</c:v>
                </c:pt>
                <c:pt idx="73">
                  <c:v>7903366</c:v>
                </c:pt>
                <c:pt idx="74">
                  <c:v>7649936</c:v>
                </c:pt>
                <c:pt idx="75">
                  <c:v>8577994</c:v>
                </c:pt>
                <c:pt idx="76">
                  <c:v>8228136</c:v>
                </c:pt>
                <c:pt idx="77">
                  <c:v>9445278</c:v>
                </c:pt>
                <c:pt idx="78">
                  <c:v>9971604</c:v>
                </c:pt>
                <c:pt idx="79">
                  <c:v>10881488</c:v>
                </c:pt>
                <c:pt idx="80">
                  <c:v>9334258</c:v>
                </c:pt>
                <c:pt idx="81">
                  <c:v>11185573</c:v>
                </c:pt>
                <c:pt idx="82">
                  <c:v>12552587</c:v>
                </c:pt>
                <c:pt idx="83">
                  <c:v>11878392</c:v>
                </c:pt>
                <c:pt idx="84">
                  <c:v>12106682</c:v>
                </c:pt>
                <c:pt idx="85">
                  <c:v>12808190</c:v>
                </c:pt>
                <c:pt idx="86">
                  <c:v>12086283</c:v>
                </c:pt>
                <c:pt idx="87">
                  <c:v>10911718</c:v>
                </c:pt>
                <c:pt idx="88">
                  <c:v>11331959</c:v>
                </c:pt>
                <c:pt idx="89">
                  <c:v>11789141</c:v>
                </c:pt>
                <c:pt idx="90">
                  <c:v>12175818</c:v>
                </c:pt>
                <c:pt idx="91">
                  <c:v>13764927</c:v>
                </c:pt>
                <c:pt idx="92">
                  <c:v>14261802</c:v>
                </c:pt>
                <c:pt idx="93">
                  <c:v>13404226</c:v>
                </c:pt>
                <c:pt idx="94">
                  <c:v>12682072</c:v>
                </c:pt>
                <c:pt idx="95">
                  <c:v>12760965</c:v>
                </c:pt>
                <c:pt idx="96">
                  <c:v>13852927</c:v>
                </c:pt>
                <c:pt idx="97">
                  <c:v>13432554</c:v>
                </c:pt>
                <c:pt idx="98">
                  <c:v>13522457</c:v>
                </c:pt>
                <c:pt idx="99">
                  <c:v>14507739</c:v>
                </c:pt>
                <c:pt idx="100">
                  <c:v>13962709</c:v>
                </c:pt>
                <c:pt idx="101">
                  <c:v>12356586</c:v>
                </c:pt>
                <c:pt idx="102">
                  <c:v>8289281</c:v>
                </c:pt>
                <c:pt idx="103">
                  <c:v>9015252</c:v>
                </c:pt>
                <c:pt idx="104">
                  <c:v>8663669</c:v>
                </c:pt>
                <c:pt idx="105">
                  <c:v>8555830</c:v>
                </c:pt>
                <c:pt idx="106">
                  <c:v>8871230</c:v>
                </c:pt>
                <c:pt idx="107">
                  <c:v>9743072</c:v>
                </c:pt>
                <c:pt idx="108">
                  <c:v>8718914</c:v>
                </c:pt>
                <c:pt idx="109">
                  <c:v>10135948</c:v>
                </c:pt>
                <c:pt idx="110">
                  <c:v>11303950</c:v>
                </c:pt>
                <c:pt idx="111">
                  <c:v>10900872</c:v>
                </c:pt>
                <c:pt idx="112">
                  <c:v>11093948</c:v>
                </c:pt>
                <c:pt idx="113">
                  <c:v>11753790</c:v>
                </c:pt>
                <c:pt idx="114">
                  <c:v>11193902</c:v>
                </c:pt>
                <c:pt idx="115">
                  <c:v>11373734</c:v>
                </c:pt>
                <c:pt idx="116">
                  <c:v>16387652</c:v>
                </c:pt>
                <c:pt idx="117">
                  <c:v>19191551</c:v>
                </c:pt>
                <c:pt idx="118">
                  <c:v>20766732</c:v>
                </c:pt>
                <c:pt idx="119">
                  <c:v>18673606</c:v>
                </c:pt>
                <c:pt idx="120">
                  <c:v>19115371</c:v>
                </c:pt>
                <c:pt idx="121">
                  <c:v>19201206</c:v>
                </c:pt>
                <c:pt idx="122">
                  <c:v>24575826</c:v>
                </c:pt>
                <c:pt idx="123">
                  <c:v>28779569</c:v>
                </c:pt>
                <c:pt idx="124">
                  <c:v>29137067</c:v>
                </c:pt>
                <c:pt idx="125">
                  <c:v>28589573</c:v>
                </c:pt>
                <c:pt idx="126">
                  <c:v>29261607</c:v>
                </c:pt>
                <c:pt idx="127">
                  <c:v>28671059</c:v>
                </c:pt>
                <c:pt idx="128">
                  <c:v>27588075</c:v>
                </c:pt>
                <c:pt idx="129">
                  <c:v>23712071</c:v>
                </c:pt>
                <c:pt idx="130">
                  <c:v>24349640</c:v>
                </c:pt>
                <c:pt idx="131">
                  <c:v>24970189</c:v>
                </c:pt>
                <c:pt idx="132">
                  <c:v>23841809</c:v>
                </c:pt>
                <c:pt idx="133">
                  <c:v>22244215</c:v>
                </c:pt>
                <c:pt idx="134">
                  <c:v>20847066</c:v>
                </c:pt>
                <c:pt idx="135">
                  <c:v>17184248</c:v>
                </c:pt>
                <c:pt idx="136">
                  <c:v>13341852</c:v>
                </c:pt>
                <c:pt idx="137">
                  <c:v>13755595</c:v>
                </c:pt>
                <c:pt idx="138">
                  <c:v>14191474</c:v>
                </c:pt>
                <c:pt idx="139">
                  <c:v>14324439</c:v>
                </c:pt>
                <c:pt idx="140">
                  <c:v>14319531</c:v>
                </c:pt>
                <c:pt idx="141">
                  <c:v>13448333</c:v>
                </c:pt>
                <c:pt idx="142">
                  <c:v>13570928</c:v>
                </c:pt>
                <c:pt idx="143">
                  <c:v>13896423</c:v>
                </c:pt>
                <c:pt idx="144">
                  <c:v>14482826</c:v>
                </c:pt>
                <c:pt idx="145">
                  <c:v>14856221</c:v>
                </c:pt>
                <c:pt idx="146">
                  <c:v>14575474</c:v>
                </c:pt>
                <c:pt idx="147">
                  <c:v>16836040</c:v>
                </c:pt>
                <c:pt idx="148">
                  <c:v>18244964</c:v>
                </c:pt>
                <c:pt idx="149">
                  <c:v>16922325</c:v>
                </c:pt>
                <c:pt idx="150">
                  <c:v>17678622</c:v>
                </c:pt>
                <c:pt idx="151">
                  <c:v>20232589</c:v>
                </c:pt>
                <c:pt idx="152">
                  <c:v>20551392</c:v>
                </c:pt>
                <c:pt idx="153">
                  <c:v>17018168</c:v>
                </c:pt>
                <c:pt idx="154">
                  <c:v>19541557</c:v>
                </c:pt>
                <c:pt idx="155">
                  <c:v>19921741</c:v>
                </c:pt>
                <c:pt idx="156">
                  <c:v>17930156</c:v>
                </c:pt>
                <c:pt idx="157">
                  <c:v>19072681</c:v>
                </c:pt>
                <c:pt idx="158">
                  <c:v>18816302</c:v>
                </c:pt>
                <c:pt idx="159">
                  <c:v>19817410</c:v>
                </c:pt>
                <c:pt idx="160">
                  <c:v>19539169</c:v>
                </c:pt>
                <c:pt idx="161">
                  <c:v>20481960</c:v>
                </c:pt>
                <c:pt idx="162">
                  <c:v>19706584</c:v>
                </c:pt>
                <c:pt idx="163">
                  <c:v>17302293</c:v>
                </c:pt>
                <c:pt idx="164">
                  <c:v>15344016</c:v>
                </c:pt>
                <c:pt idx="165">
                  <c:v>14391730</c:v>
                </c:pt>
                <c:pt idx="166">
                  <c:v>16436539</c:v>
                </c:pt>
                <c:pt idx="167">
                  <c:v>16084063</c:v>
                </c:pt>
                <c:pt idx="168">
                  <c:v>16111174</c:v>
                </c:pt>
                <c:pt idx="169">
                  <c:v>16718612</c:v>
                </c:pt>
                <c:pt idx="170">
                  <c:v>16989290</c:v>
                </c:pt>
                <c:pt idx="171">
                  <c:v>17017484</c:v>
                </c:pt>
                <c:pt idx="172">
                  <c:v>16905946</c:v>
                </c:pt>
                <c:pt idx="173">
                  <c:v>17796390</c:v>
                </c:pt>
                <c:pt idx="174">
                  <c:v>17323824</c:v>
                </c:pt>
                <c:pt idx="175">
                  <c:v>17583240</c:v>
                </c:pt>
                <c:pt idx="176">
                  <c:v>17359590</c:v>
                </c:pt>
                <c:pt idx="177">
                  <c:v>17586224</c:v>
                </c:pt>
                <c:pt idx="178">
                  <c:v>14995804</c:v>
                </c:pt>
                <c:pt idx="179">
                  <c:v>14692396</c:v>
                </c:pt>
                <c:pt idx="180">
                  <c:v>16217808</c:v>
                </c:pt>
                <c:pt idx="181">
                  <c:v>18702990</c:v>
                </c:pt>
                <c:pt idx="182">
                  <c:v>19117626</c:v>
                </c:pt>
                <c:pt idx="183">
                  <c:v>16627230</c:v>
                </c:pt>
                <c:pt idx="184">
                  <c:v>16541526</c:v>
                </c:pt>
                <c:pt idx="185">
                  <c:v>16612026</c:v>
                </c:pt>
                <c:pt idx="186">
                  <c:v>14611940</c:v>
                </c:pt>
                <c:pt idx="187">
                  <c:v>15799396</c:v>
                </c:pt>
                <c:pt idx="188">
                  <c:v>15598107</c:v>
                </c:pt>
                <c:pt idx="189">
                  <c:v>14795478</c:v>
                </c:pt>
                <c:pt idx="190">
                  <c:v>16158944</c:v>
                </c:pt>
                <c:pt idx="191">
                  <c:v>16601668</c:v>
                </c:pt>
                <c:pt idx="192">
                  <c:v>16757513</c:v>
                </c:pt>
                <c:pt idx="193">
                  <c:v>19861876</c:v>
                </c:pt>
                <c:pt idx="194">
                  <c:v>21052280</c:v>
                </c:pt>
                <c:pt idx="195">
                  <c:v>20326008</c:v>
                </c:pt>
                <c:pt idx="196">
                  <c:v>18269873</c:v>
                </c:pt>
                <c:pt idx="197">
                  <c:v>17825178</c:v>
                </c:pt>
                <c:pt idx="198">
                  <c:v>19522412</c:v>
                </c:pt>
                <c:pt idx="199">
                  <c:v>20028253</c:v>
                </c:pt>
                <c:pt idx="200">
                  <c:v>19398815</c:v>
                </c:pt>
                <c:pt idx="201">
                  <c:v>20634110</c:v>
                </c:pt>
                <c:pt idx="202">
                  <c:v>19750152</c:v>
                </c:pt>
                <c:pt idx="203">
                  <c:v>18873051</c:v>
                </c:pt>
                <c:pt idx="204">
                  <c:v>19100840</c:v>
                </c:pt>
                <c:pt idx="205">
                  <c:v>18822182</c:v>
                </c:pt>
                <c:pt idx="206">
                  <c:v>19178702</c:v>
                </c:pt>
                <c:pt idx="207">
                  <c:v>18924990</c:v>
                </c:pt>
                <c:pt idx="208">
                  <c:v>21299105</c:v>
                </c:pt>
                <c:pt idx="209">
                  <c:v>17105216</c:v>
                </c:pt>
                <c:pt idx="210">
                  <c:v>17401678</c:v>
                </c:pt>
                <c:pt idx="211">
                  <c:v>19213450</c:v>
                </c:pt>
                <c:pt idx="212">
                  <c:v>13067980</c:v>
                </c:pt>
                <c:pt idx="213">
                  <c:v>17060203</c:v>
                </c:pt>
                <c:pt idx="214">
                  <c:v>16283681</c:v>
                </c:pt>
                <c:pt idx="215">
                  <c:v>15808093</c:v>
                </c:pt>
                <c:pt idx="216">
                  <c:v>16314750</c:v>
                </c:pt>
                <c:pt idx="217">
                  <c:v>16470218</c:v>
                </c:pt>
                <c:pt idx="218">
                  <c:v>16605731</c:v>
                </c:pt>
                <c:pt idx="219">
                  <c:v>16672707</c:v>
                </c:pt>
                <c:pt idx="220">
                  <c:v>14694323</c:v>
                </c:pt>
                <c:pt idx="221">
                  <c:v>13838982</c:v>
                </c:pt>
                <c:pt idx="222">
                  <c:v>14276675</c:v>
                </c:pt>
                <c:pt idx="223">
                  <c:v>14657341</c:v>
                </c:pt>
                <c:pt idx="224">
                  <c:v>15108919</c:v>
                </c:pt>
                <c:pt idx="225">
                  <c:v>14443493</c:v>
                </c:pt>
                <c:pt idx="226">
                  <c:v>12805480</c:v>
                </c:pt>
                <c:pt idx="227">
                  <c:v>12051443</c:v>
                </c:pt>
                <c:pt idx="228">
                  <c:v>12398261</c:v>
                </c:pt>
                <c:pt idx="229">
                  <c:v>13564533</c:v>
                </c:pt>
                <c:pt idx="230">
                  <c:v>12771958</c:v>
                </c:pt>
                <c:pt idx="231">
                  <c:v>12324936</c:v>
                </c:pt>
                <c:pt idx="232">
                  <c:v>12320851</c:v>
                </c:pt>
                <c:pt idx="233">
                  <c:v>11980193</c:v>
                </c:pt>
                <c:pt idx="234">
                  <c:v>11093767</c:v>
                </c:pt>
                <c:pt idx="235">
                  <c:v>12432448</c:v>
                </c:pt>
                <c:pt idx="236">
                  <c:v>14256157</c:v>
                </c:pt>
                <c:pt idx="237">
                  <c:v>14812295</c:v>
                </c:pt>
                <c:pt idx="238">
                  <c:v>6902344</c:v>
                </c:pt>
                <c:pt idx="239">
                  <c:v>3128864</c:v>
                </c:pt>
                <c:pt idx="240">
                  <c:v>3085777</c:v>
                </c:pt>
                <c:pt idx="241">
                  <c:v>3608590</c:v>
                </c:pt>
                <c:pt idx="242">
                  <c:v>11760492</c:v>
                </c:pt>
                <c:pt idx="243">
                  <c:v>12546833</c:v>
                </c:pt>
                <c:pt idx="244">
                  <c:v>12975838</c:v>
                </c:pt>
                <c:pt idx="245">
                  <c:v>13129579</c:v>
                </c:pt>
                <c:pt idx="246">
                  <c:v>12513447</c:v>
                </c:pt>
                <c:pt idx="247">
                  <c:v>12880726</c:v>
                </c:pt>
                <c:pt idx="248">
                  <c:v>13137323</c:v>
                </c:pt>
                <c:pt idx="249">
                  <c:v>13478335</c:v>
                </c:pt>
                <c:pt idx="250">
                  <c:v>12925605</c:v>
                </c:pt>
                <c:pt idx="251">
                  <c:v>12209869</c:v>
                </c:pt>
                <c:pt idx="252">
                  <c:v>12049713</c:v>
                </c:pt>
                <c:pt idx="253">
                  <c:v>11853422</c:v>
                </c:pt>
                <c:pt idx="254">
                  <c:v>11420021</c:v>
                </c:pt>
                <c:pt idx="255">
                  <c:v>11329728</c:v>
                </c:pt>
                <c:pt idx="256">
                  <c:v>11396882</c:v>
                </c:pt>
                <c:pt idx="257">
                  <c:v>11697905</c:v>
                </c:pt>
                <c:pt idx="258">
                  <c:v>11803907</c:v>
                </c:pt>
                <c:pt idx="259">
                  <c:v>11533077</c:v>
                </c:pt>
                <c:pt idx="260">
                  <c:v>10713060</c:v>
                </c:pt>
                <c:pt idx="261">
                  <c:v>11022654</c:v>
                </c:pt>
                <c:pt idx="262">
                  <c:v>11145632</c:v>
                </c:pt>
                <c:pt idx="263">
                  <c:v>11295521</c:v>
                </c:pt>
                <c:pt idx="264">
                  <c:v>12665870</c:v>
                </c:pt>
                <c:pt idx="265">
                  <c:v>13301136</c:v>
                </c:pt>
                <c:pt idx="266">
                  <c:v>12396533</c:v>
                </c:pt>
                <c:pt idx="267">
                  <c:v>11869261</c:v>
                </c:pt>
                <c:pt idx="268">
                  <c:v>11901053</c:v>
                </c:pt>
                <c:pt idx="269">
                  <c:v>11374597</c:v>
                </c:pt>
                <c:pt idx="270">
                  <c:v>11099386</c:v>
                </c:pt>
                <c:pt idx="271">
                  <c:v>6787826</c:v>
                </c:pt>
                <c:pt idx="272">
                  <c:v>31</c:v>
                </c:pt>
                <c:pt idx="273">
                  <c:v>13096024</c:v>
                </c:pt>
                <c:pt idx="274">
                  <c:v>12395466</c:v>
                </c:pt>
                <c:pt idx="275">
                  <c:v>12747557</c:v>
                </c:pt>
                <c:pt idx="276">
                  <c:v>12141249</c:v>
                </c:pt>
                <c:pt idx="277">
                  <c:v>11023964</c:v>
                </c:pt>
                <c:pt idx="278">
                  <c:v>11663685</c:v>
                </c:pt>
                <c:pt idx="279">
                  <c:v>11813772</c:v>
                </c:pt>
                <c:pt idx="280">
                  <c:v>11615045</c:v>
                </c:pt>
                <c:pt idx="281">
                  <c:v>10543702</c:v>
                </c:pt>
                <c:pt idx="282">
                  <c:v>9506532</c:v>
                </c:pt>
                <c:pt idx="283">
                  <c:v>8544077</c:v>
                </c:pt>
                <c:pt idx="284">
                  <c:v>7924206</c:v>
                </c:pt>
                <c:pt idx="285">
                  <c:v>8382626</c:v>
                </c:pt>
                <c:pt idx="286">
                  <c:v>8964921</c:v>
                </c:pt>
                <c:pt idx="287">
                  <c:v>9301108</c:v>
                </c:pt>
                <c:pt idx="288">
                  <c:v>10361443</c:v>
                </c:pt>
                <c:pt idx="289">
                  <c:v>8749792</c:v>
                </c:pt>
                <c:pt idx="290">
                  <c:v>9062764</c:v>
                </c:pt>
                <c:pt idx="291">
                  <c:v>8816246</c:v>
                </c:pt>
                <c:pt idx="292">
                  <c:v>9269177</c:v>
                </c:pt>
                <c:pt idx="293">
                  <c:v>9502291</c:v>
                </c:pt>
                <c:pt idx="294">
                  <c:v>9291992</c:v>
                </c:pt>
                <c:pt idx="295">
                  <c:v>9850824</c:v>
                </c:pt>
                <c:pt idx="296">
                  <c:v>11033738</c:v>
                </c:pt>
                <c:pt idx="297">
                  <c:v>10833218</c:v>
                </c:pt>
                <c:pt idx="298">
                  <c:v>11382178</c:v>
                </c:pt>
                <c:pt idx="299">
                  <c:v>11150256</c:v>
                </c:pt>
                <c:pt idx="300">
                  <c:v>13007763</c:v>
                </c:pt>
                <c:pt idx="301">
                  <c:v>13925646</c:v>
                </c:pt>
                <c:pt idx="302">
                  <c:v>10777373</c:v>
                </c:pt>
                <c:pt idx="303">
                  <c:v>11497042</c:v>
                </c:pt>
                <c:pt idx="304">
                  <c:v>11754224</c:v>
                </c:pt>
                <c:pt idx="305">
                  <c:v>11045248</c:v>
                </c:pt>
                <c:pt idx="306">
                  <c:v>11725002</c:v>
                </c:pt>
                <c:pt idx="307">
                  <c:v>11503819</c:v>
                </c:pt>
                <c:pt idx="308">
                  <c:v>11811070</c:v>
                </c:pt>
                <c:pt idx="309">
                  <c:v>11806005</c:v>
                </c:pt>
                <c:pt idx="310">
                  <c:v>11657717</c:v>
                </c:pt>
                <c:pt idx="311">
                  <c:v>11192262</c:v>
                </c:pt>
                <c:pt idx="312">
                  <c:v>11607505</c:v>
                </c:pt>
                <c:pt idx="313">
                  <c:v>12295984</c:v>
                </c:pt>
                <c:pt idx="314">
                  <c:v>12584972</c:v>
                </c:pt>
                <c:pt idx="315">
                  <c:v>11886904</c:v>
                </c:pt>
                <c:pt idx="316">
                  <c:v>11059488</c:v>
                </c:pt>
                <c:pt idx="317">
                  <c:v>11057104</c:v>
                </c:pt>
                <c:pt idx="318">
                  <c:v>10672572</c:v>
                </c:pt>
                <c:pt idx="319">
                  <c:v>10338528</c:v>
                </c:pt>
                <c:pt idx="320">
                  <c:v>12193398</c:v>
                </c:pt>
                <c:pt idx="321">
                  <c:v>12440448</c:v>
                </c:pt>
                <c:pt idx="322">
                  <c:v>14303444</c:v>
                </c:pt>
                <c:pt idx="323">
                  <c:v>15886893</c:v>
                </c:pt>
                <c:pt idx="324">
                  <c:v>17373958</c:v>
                </c:pt>
                <c:pt idx="325">
                  <c:v>17326455</c:v>
                </c:pt>
                <c:pt idx="326">
                  <c:v>14808493</c:v>
                </c:pt>
                <c:pt idx="327">
                  <c:v>15680553</c:v>
                </c:pt>
                <c:pt idx="328">
                  <c:v>14828521</c:v>
                </c:pt>
                <c:pt idx="329">
                  <c:v>15767286</c:v>
                </c:pt>
                <c:pt idx="330">
                  <c:v>15188734</c:v>
                </c:pt>
                <c:pt idx="331">
                  <c:v>14023581</c:v>
                </c:pt>
                <c:pt idx="332">
                  <c:v>13386717</c:v>
                </c:pt>
                <c:pt idx="333">
                  <c:v>14215077</c:v>
                </c:pt>
                <c:pt idx="334">
                  <c:v>18551259</c:v>
                </c:pt>
                <c:pt idx="335">
                  <c:v>18307460</c:v>
                </c:pt>
                <c:pt idx="336">
                  <c:v>16315048</c:v>
                </c:pt>
                <c:pt idx="337">
                  <c:v>20095690</c:v>
                </c:pt>
                <c:pt idx="338">
                  <c:v>20282882</c:v>
                </c:pt>
                <c:pt idx="339">
                  <c:v>18308086</c:v>
                </c:pt>
                <c:pt idx="340">
                  <c:v>15392703</c:v>
                </c:pt>
                <c:pt idx="341">
                  <c:v>15972542</c:v>
                </c:pt>
                <c:pt idx="342">
                  <c:v>15517879</c:v>
                </c:pt>
                <c:pt idx="343">
                  <c:v>15828252</c:v>
                </c:pt>
                <c:pt idx="344">
                  <c:v>17793265</c:v>
                </c:pt>
                <c:pt idx="345">
                  <c:v>19134265</c:v>
                </c:pt>
                <c:pt idx="346">
                  <c:v>19077839</c:v>
                </c:pt>
                <c:pt idx="347">
                  <c:v>19421182</c:v>
                </c:pt>
                <c:pt idx="348">
                  <c:v>21150857</c:v>
                </c:pt>
                <c:pt idx="349">
                  <c:v>19819277</c:v>
                </c:pt>
                <c:pt idx="350">
                  <c:v>18060557</c:v>
                </c:pt>
                <c:pt idx="351">
                  <c:v>12808660</c:v>
                </c:pt>
                <c:pt idx="352">
                  <c:v>14057016</c:v>
                </c:pt>
                <c:pt idx="353">
                  <c:v>12055073</c:v>
                </c:pt>
                <c:pt idx="354">
                  <c:v>12198826</c:v>
                </c:pt>
                <c:pt idx="355">
                  <c:v>13206666</c:v>
                </c:pt>
                <c:pt idx="356">
                  <c:v>13353536</c:v>
                </c:pt>
                <c:pt idx="357">
                  <c:v>14064463</c:v>
                </c:pt>
                <c:pt idx="358">
                  <c:v>14987467</c:v>
                </c:pt>
                <c:pt idx="359">
                  <c:v>18986732</c:v>
                </c:pt>
                <c:pt idx="360">
                  <c:v>19710250</c:v>
                </c:pt>
                <c:pt idx="361">
                  <c:v>19911564</c:v>
                </c:pt>
                <c:pt idx="362">
                  <c:v>20292164</c:v>
                </c:pt>
                <c:pt idx="363">
                  <c:v>20345230</c:v>
                </c:pt>
                <c:pt idx="364">
                  <c:v>20146076</c:v>
                </c:pt>
                <c:pt idx="365">
                  <c:v>19798852</c:v>
                </c:pt>
                <c:pt idx="366">
                  <c:v>19899647</c:v>
                </c:pt>
                <c:pt idx="367">
                  <c:v>19876349</c:v>
                </c:pt>
                <c:pt idx="368">
                  <c:v>19286671</c:v>
                </c:pt>
                <c:pt idx="369">
                  <c:v>19405168</c:v>
                </c:pt>
                <c:pt idx="370">
                  <c:v>18866459</c:v>
                </c:pt>
                <c:pt idx="371">
                  <c:v>19464496</c:v>
                </c:pt>
                <c:pt idx="372">
                  <c:v>19644803</c:v>
                </c:pt>
                <c:pt idx="373">
                  <c:v>17202913</c:v>
                </c:pt>
                <c:pt idx="374">
                  <c:v>15925505</c:v>
                </c:pt>
                <c:pt idx="375">
                  <c:v>15929532</c:v>
                </c:pt>
                <c:pt idx="376">
                  <c:v>15127860</c:v>
                </c:pt>
                <c:pt idx="377">
                  <c:v>15379437</c:v>
                </c:pt>
                <c:pt idx="378">
                  <c:v>16123724</c:v>
                </c:pt>
                <c:pt idx="379">
                  <c:v>16699236</c:v>
                </c:pt>
                <c:pt idx="380">
                  <c:v>16278471</c:v>
                </c:pt>
                <c:pt idx="381">
                  <c:v>15875995</c:v>
                </c:pt>
                <c:pt idx="382">
                  <c:v>15517590</c:v>
                </c:pt>
                <c:pt idx="383">
                  <c:v>17439503</c:v>
                </c:pt>
                <c:pt idx="384">
                  <c:v>16703384</c:v>
                </c:pt>
                <c:pt idx="385">
                  <c:v>16707575</c:v>
                </c:pt>
                <c:pt idx="386">
                  <c:v>16729970</c:v>
                </c:pt>
                <c:pt idx="387">
                  <c:v>16068840</c:v>
                </c:pt>
                <c:pt idx="388">
                  <c:v>15271699</c:v>
                </c:pt>
                <c:pt idx="389">
                  <c:v>19826300</c:v>
                </c:pt>
                <c:pt idx="390">
                  <c:v>19999676</c:v>
                </c:pt>
                <c:pt idx="391">
                  <c:v>16819922</c:v>
                </c:pt>
                <c:pt idx="392">
                  <c:v>14621335</c:v>
                </c:pt>
                <c:pt idx="393">
                  <c:v>14870785</c:v>
                </c:pt>
                <c:pt idx="394">
                  <c:v>14467551</c:v>
                </c:pt>
                <c:pt idx="395">
                  <c:v>18057599</c:v>
                </c:pt>
                <c:pt idx="396">
                  <c:v>17939457</c:v>
                </c:pt>
                <c:pt idx="397">
                  <c:v>17950764</c:v>
                </c:pt>
                <c:pt idx="398">
                  <c:v>17079121</c:v>
                </c:pt>
                <c:pt idx="399">
                  <c:v>16310156</c:v>
                </c:pt>
                <c:pt idx="400">
                  <c:v>16930170</c:v>
                </c:pt>
                <c:pt idx="401">
                  <c:v>16644767</c:v>
                </c:pt>
                <c:pt idx="402">
                  <c:v>16058563</c:v>
                </c:pt>
                <c:pt idx="403">
                  <c:v>16387190</c:v>
                </c:pt>
                <c:pt idx="404">
                  <c:v>16311665</c:v>
                </c:pt>
                <c:pt idx="405">
                  <c:v>17931377</c:v>
                </c:pt>
                <c:pt idx="406">
                  <c:v>17247153</c:v>
                </c:pt>
                <c:pt idx="407">
                  <c:v>16410169</c:v>
                </c:pt>
                <c:pt idx="408">
                  <c:v>15205256</c:v>
                </c:pt>
                <c:pt idx="409">
                  <c:v>13919889</c:v>
                </c:pt>
                <c:pt idx="410">
                  <c:v>14602913</c:v>
                </c:pt>
                <c:pt idx="411">
                  <c:v>14922101</c:v>
                </c:pt>
                <c:pt idx="412">
                  <c:v>15767273</c:v>
                </c:pt>
                <c:pt idx="413">
                  <c:v>14901971</c:v>
                </c:pt>
                <c:pt idx="414">
                  <c:v>14438593</c:v>
                </c:pt>
                <c:pt idx="415">
                  <c:v>163802.15999999997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E0-4787-BC75-03AEC8F1C59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Remarketing RTE&amp;FF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Sheet1!$E$2:$E$417</c:f>
              <c:numCache>
                <c:formatCode>General</c:formatCode>
                <c:ptCount val="416"/>
                <c:pt idx="0">
                  <c:v>873070</c:v>
                </c:pt>
                <c:pt idx="1">
                  <c:v>856755</c:v>
                </c:pt>
                <c:pt idx="2">
                  <c:v>818838</c:v>
                </c:pt>
                <c:pt idx="3">
                  <c:v>741003</c:v>
                </c:pt>
                <c:pt idx="4">
                  <c:v>756703</c:v>
                </c:pt>
                <c:pt idx="5">
                  <c:v>775202</c:v>
                </c:pt>
                <c:pt idx="6">
                  <c:v>714153</c:v>
                </c:pt>
                <c:pt idx="7">
                  <c:v>720965</c:v>
                </c:pt>
                <c:pt idx="8">
                  <c:v>712140</c:v>
                </c:pt>
                <c:pt idx="9">
                  <c:v>705580</c:v>
                </c:pt>
                <c:pt idx="10">
                  <c:v>684551</c:v>
                </c:pt>
                <c:pt idx="11">
                  <c:v>682240</c:v>
                </c:pt>
                <c:pt idx="12">
                  <c:v>717715</c:v>
                </c:pt>
                <c:pt idx="13">
                  <c:v>677321</c:v>
                </c:pt>
                <c:pt idx="14">
                  <c:v>642110</c:v>
                </c:pt>
                <c:pt idx="15">
                  <c:v>586100</c:v>
                </c:pt>
                <c:pt idx="16">
                  <c:v>330112</c:v>
                </c:pt>
                <c:pt idx="17">
                  <c:v>262203</c:v>
                </c:pt>
                <c:pt idx="18">
                  <c:v>259299</c:v>
                </c:pt>
                <c:pt idx="19">
                  <c:v>256909</c:v>
                </c:pt>
                <c:pt idx="20">
                  <c:v>253335</c:v>
                </c:pt>
                <c:pt idx="21">
                  <c:v>261973</c:v>
                </c:pt>
                <c:pt idx="22">
                  <c:v>258132</c:v>
                </c:pt>
                <c:pt idx="23">
                  <c:v>260988</c:v>
                </c:pt>
                <c:pt idx="24">
                  <c:v>249365</c:v>
                </c:pt>
                <c:pt idx="25">
                  <c:v>253078</c:v>
                </c:pt>
                <c:pt idx="26">
                  <c:v>261348</c:v>
                </c:pt>
                <c:pt idx="27">
                  <c:v>243918</c:v>
                </c:pt>
                <c:pt idx="28">
                  <c:v>219723</c:v>
                </c:pt>
                <c:pt idx="29">
                  <c:v>301899</c:v>
                </c:pt>
                <c:pt idx="30">
                  <c:v>381485</c:v>
                </c:pt>
                <c:pt idx="31">
                  <c:v>355503</c:v>
                </c:pt>
                <c:pt idx="32">
                  <c:v>362646</c:v>
                </c:pt>
                <c:pt idx="33">
                  <c:v>383663</c:v>
                </c:pt>
                <c:pt idx="34">
                  <c:v>358288</c:v>
                </c:pt>
                <c:pt idx="35">
                  <c:v>336289</c:v>
                </c:pt>
                <c:pt idx="36">
                  <c:v>323214</c:v>
                </c:pt>
                <c:pt idx="37">
                  <c:v>313166</c:v>
                </c:pt>
                <c:pt idx="38">
                  <c:v>300124</c:v>
                </c:pt>
                <c:pt idx="39">
                  <c:v>311009</c:v>
                </c:pt>
                <c:pt idx="40">
                  <c:v>317741</c:v>
                </c:pt>
                <c:pt idx="41">
                  <c:v>287551</c:v>
                </c:pt>
                <c:pt idx="42">
                  <c:v>276416</c:v>
                </c:pt>
                <c:pt idx="43">
                  <c:v>286036</c:v>
                </c:pt>
                <c:pt idx="44">
                  <c:v>282132</c:v>
                </c:pt>
                <c:pt idx="45">
                  <c:v>280979</c:v>
                </c:pt>
                <c:pt idx="46">
                  <c:v>283308</c:v>
                </c:pt>
                <c:pt idx="47">
                  <c:v>310225</c:v>
                </c:pt>
                <c:pt idx="48">
                  <c:v>296672</c:v>
                </c:pt>
                <c:pt idx="49">
                  <c:v>297827</c:v>
                </c:pt>
                <c:pt idx="50">
                  <c:v>323099</c:v>
                </c:pt>
                <c:pt idx="51">
                  <c:v>297563</c:v>
                </c:pt>
                <c:pt idx="52">
                  <c:v>209868</c:v>
                </c:pt>
                <c:pt idx="53">
                  <c:v>205441</c:v>
                </c:pt>
                <c:pt idx="54">
                  <c:v>234543</c:v>
                </c:pt>
                <c:pt idx="55">
                  <c:v>218239</c:v>
                </c:pt>
                <c:pt idx="56">
                  <c:v>201477</c:v>
                </c:pt>
                <c:pt idx="57">
                  <c:v>187168</c:v>
                </c:pt>
                <c:pt idx="58">
                  <c:v>170000</c:v>
                </c:pt>
                <c:pt idx="59">
                  <c:v>158869</c:v>
                </c:pt>
                <c:pt idx="60">
                  <c:v>187639</c:v>
                </c:pt>
                <c:pt idx="61">
                  <c:v>227873</c:v>
                </c:pt>
                <c:pt idx="62">
                  <c:v>219209</c:v>
                </c:pt>
                <c:pt idx="63">
                  <c:v>207136</c:v>
                </c:pt>
                <c:pt idx="64">
                  <c:v>210308</c:v>
                </c:pt>
                <c:pt idx="65">
                  <c:v>417819</c:v>
                </c:pt>
                <c:pt idx="66">
                  <c:v>586824</c:v>
                </c:pt>
                <c:pt idx="67">
                  <c:v>499496</c:v>
                </c:pt>
                <c:pt idx="68">
                  <c:v>515844</c:v>
                </c:pt>
                <c:pt idx="69">
                  <c:v>547511</c:v>
                </c:pt>
                <c:pt idx="70">
                  <c:v>489802</c:v>
                </c:pt>
                <c:pt idx="71">
                  <c:v>475466</c:v>
                </c:pt>
                <c:pt idx="72">
                  <c:v>386804</c:v>
                </c:pt>
                <c:pt idx="73">
                  <c:v>420513</c:v>
                </c:pt>
                <c:pt idx="74">
                  <c:v>439609</c:v>
                </c:pt>
                <c:pt idx="75">
                  <c:v>449824</c:v>
                </c:pt>
                <c:pt idx="76">
                  <c:v>486710</c:v>
                </c:pt>
                <c:pt idx="77">
                  <c:v>329692</c:v>
                </c:pt>
                <c:pt idx="78">
                  <c:v>277714</c:v>
                </c:pt>
                <c:pt idx="79">
                  <c:v>272844</c:v>
                </c:pt>
                <c:pt idx="80">
                  <c:v>242267</c:v>
                </c:pt>
                <c:pt idx="81">
                  <c:v>241495</c:v>
                </c:pt>
                <c:pt idx="82">
                  <c:v>253373</c:v>
                </c:pt>
                <c:pt idx="83">
                  <c:v>245645</c:v>
                </c:pt>
                <c:pt idx="84">
                  <c:v>242228</c:v>
                </c:pt>
                <c:pt idx="85">
                  <c:v>256295</c:v>
                </c:pt>
                <c:pt idx="86">
                  <c:v>238925</c:v>
                </c:pt>
                <c:pt idx="87">
                  <c:v>216463</c:v>
                </c:pt>
                <c:pt idx="88">
                  <c:v>214396</c:v>
                </c:pt>
                <c:pt idx="89">
                  <c:v>219872</c:v>
                </c:pt>
                <c:pt idx="90">
                  <c:v>235834</c:v>
                </c:pt>
                <c:pt idx="91">
                  <c:v>262592</c:v>
                </c:pt>
                <c:pt idx="92">
                  <c:v>263865</c:v>
                </c:pt>
                <c:pt idx="93">
                  <c:v>265548</c:v>
                </c:pt>
                <c:pt idx="94">
                  <c:v>257664</c:v>
                </c:pt>
                <c:pt idx="95">
                  <c:v>252338</c:v>
                </c:pt>
                <c:pt idx="96">
                  <c:v>257775</c:v>
                </c:pt>
                <c:pt idx="97">
                  <c:v>250999</c:v>
                </c:pt>
                <c:pt idx="98">
                  <c:v>234132</c:v>
                </c:pt>
                <c:pt idx="99">
                  <c:v>229230</c:v>
                </c:pt>
                <c:pt idx="100">
                  <c:v>224842</c:v>
                </c:pt>
                <c:pt idx="101">
                  <c:v>220236</c:v>
                </c:pt>
                <c:pt idx="102">
                  <c:v>225174</c:v>
                </c:pt>
                <c:pt idx="103">
                  <c:v>238801</c:v>
                </c:pt>
                <c:pt idx="104">
                  <c:v>254058</c:v>
                </c:pt>
                <c:pt idx="105">
                  <c:v>222549</c:v>
                </c:pt>
                <c:pt idx="106">
                  <c:v>247581</c:v>
                </c:pt>
                <c:pt idx="107">
                  <c:v>276816</c:v>
                </c:pt>
                <c:pt idx="108">
                  <c:v>233472</c:v>
                </c:pt>
                <c:pt idx="109">
                  <c:v>235434</c:v>
                </c:pt>
                <c:pt idx="110">
                  <c:v>248032</c:v>
                </c:pt>
                <c:pt idx="111">
                  <c:v>251643</c:v>
                </c:pt>
                <c:pt idx="112">
                  <c:v>244695</c:v>
                </c:pt>
                <c:pt idx="113">
                  <c:v>240042</c:v>
                </c:pt>
                <c:pt idx="114">
                  <c:v>233729</c:v>
                </c:pt>
                <c:pt idx="115">
                  <c:v>233062</c:v>
                </c:pt>
                <c:pt idx="116">
                  <c:v>222520</c:v>
                </c:pt>
                <c:pt idx="117">
                  <c:v>234791</c:v>
                </c:pt>
                <c:pt idx="118">
                  <c:v>236861</c:v>
                </c:pt>
                <c:pt idx="119">
                  <c:v>231761</c:v>
                </c:pt>
                <c:pt idx="120">
                  <c:v>227075</c:v>
                </c:pt>
                <c:pt idx="121">
                  <c:v>231828</c:v>
                </c:pt>
                <c:pt idx="122">
                  <c:v>283739</c:v>
                </c:pt>
                <c:pt idx="123">
                  <c:v>319592</c:v>
                </c:pt>
                <c:pt idx="124">
                  <c:v>325785</c:v>
                </c:pt>
                <c:pt idx="125">
                  <c:v>316005</c:v>
                </c:pt>
                <c:pt idx="126">
                  <c:v>315575</c:v>
                </c:pt>
                <c:pt idx="127">
                  <c:v>332970</c:v>
                </c:pt>
                <c:pt idx="128">
                  <c:v>313327</c:v>
                </c:pt>
                <c:pt idx="129">
                  <c:v>293833</c:v>
                </c:pt>
                <c:pt idx="130">
                  <c:v>308129</c:v>
                </c:pt>
                <c:pt idx="131">
                  <c:v>315531</c:v>
                </c:pt>
                <c:pt idx="132">
                  <c:v>309569</c:v>
                </c:pt>
                <c:pt idx="133">
                  <c:v>312759</c:v>
                </c:pt>
                <c:pt idx="134">
                  <c:v>305557</c:v>
                </c:pt>
                <c:pt idx="135">
                  <c:v>315312</c:v>
                </c:pt>
                <c:pt idx="136">
                  <c:v>322095</c:v>
                </c:pt>
                <c:pt idx="137">
                  <c:v>325598</c:v>
                </c:pt>
                <c:pt idx="138">
                  <c:v>344301</c:v>
                </c:pt>
                <c:pt idx="139">
                  <c:v>347447</c:v>
                </c:pt>
                <c:pt idx="140">
                  <c:v>345366</c:v>
                </c:pt>
                <c:pt idx="141">
                  <c:v>386261</c:v>
                </c:pt>
                <c:pt idx="142">
                  <c:v>356593</c:v>
                </c:pt>
                <c:pt idx="143">
                  <c:v>325977</c:v>
                </c:pt>
                <c:pt idx="144">
                  <c:v>332108</c:v>
                </c:pt>
                <c:pt idx="145">
                  <c:v>354460</c:v>
                </c:pt>
                <c:pt idx="146">
                  <c:v>334773</c:v>
                </c:pt>
                <c:pt idx="147">
                  <c:v>325032</c:v>
                </c:pt>
                <c:pt idx="148">
                  <c:v>367433</c:v>
                </c:pt>
                <c:pt idx="149">
                  <c:v>440769</c:v>
                </c:pt>
                <c:pt idx="150">
                  <c:v>431358</c:v>
                </c:pt>
                <c:pt idx="151">
                  <c:v>501696</c:v>
                </c:pt>
                <c:pt idx="152">
                  <c:v>502761</c:v>
                </c:pt>
                <c:pt idx="153">
                  <c:v>370356</c:v>
                </c:pt>
                <c:pt idx="154">
                  <c:v>432738</c:v>
                </c:pt>
                <c:pt idx="155">
                  <c:v>409924</c:v>
                </c:pt>
                <c:pt idx="156">
                  <c:v>387956</c:v>
                </c:pt>
                <c:pt idx="157">
                  <c:v>387439</c:v>
                </c:pt>
                <c:pt idx="158">
                  <c:v>372675</c:v>
                </c:pt>
                <c:pt idx="159">
                  <c:v>387465</c:v>
                </c:pt>
                <c:pt idx="160">
                  <c:v>367331</c:v>
                </c:pt>
                <c:pt idx="161">
                  <c:v>379810</c:v>
                </c:pt>
                <c:pt idx="162">
                  <c:v>447344</c:v>
                </c:pt>
                <c:pt idx="163">
                  <c:v>414035</c:v>
                </c:pt>
                <c:pt idx="164">
                  <c:v>346509</c:v>
                </c:pt>
                <c:pt idx="165">
                  <c:v>310563</c:v>
                </c:pt>
                <c:pt idx="166">
                  <c:v>374784</c:v>
                </c:pt>
                <c:pt idx="167">
                  <c:v>312912</c:v>
                </c:pt>
                <c:pt idx="168">
                  <c:v>294901</c:v>
                </c:pt>
                <c:pt idx="169">
                  <c:v>290350</c:v>
                </c:pt>
                <c:pt idx="170">
                  <c:v>275800</c:v>
                </c:pt>
                <c:pt idx="171">
                  <c:v>268341</c:v>
                </c:pt>
                <c:pt idx="172">
                  <c:v>261470</c:v>
                </c:pt>
                <c:pt idx="173">
                  <c:v>275347</c:v>
                </c:pt>
                <c:pt idx="174">
                  <c:v>281966</c:v>
                </c:pt>
                <c:pt idx="175">
                  <c:v>299428</c:v>
                </c:pt>
                <c:pt idx="176">
                  <c:v>296296</c:v>
                </c:pt>
                <c:pt idx="177">
                  <c:v>302904</c:v>
                </c:pt>
                <c:pt idx="178">
                  <c:v>210760</c:v>
                </c:pt>
                <c:pt idx="179">
                  <c:v>220684</c:v>
                </c:pt>
                <c:pt idx="180">
                  <c:v>206437</c:v>
                </c:pt>
                <c:pt idx="181">
                  <c:v>214735</c:v>
                </c:pt>
                <c:pt idx="182">
                  <c:v>205110</c:v>
                </c:pt>
                <c:pt idx="183">
                  <c:v>192175</c:v>
                </c:pt>
                <c:pt idx="184">
                  <c:v>201822</c:v>
                </c:pt>
                <c:pt idx="185">
                  <c:v>230783</c:v>
                </c:pt>
                <c:pt idx="186">
                  <c:v>181248</c:v>
                </c:pt>
                <c:pt idx="187">
                  <c:v>187890</c:v>
                </c:pt>
                <c:pt idx="188">
                  <c:v>188460</c:v>
                </c:pt>
                <c:pt idx="189">
                  <c:v>182552</c:v>
                </c:pt>
                <c:pt idx="190">
                  <c:v>207520</c:v>
                </c:pt>
                <c:pt idx="191">
                  <c:v>210952</c:v>
                </c:pt>
                <c:pt idx="192">
                  <c:v>232803</c:v>
                </c:pt>
                <c:pt idx="193">
                  <c:v>237069</c:v>
                </c:pt>
                <c:pt idx="194">
                  <c:v>249834</c:v>
                </c:pt>
                <c:pt idx="195">
                  <c:v>260181</c:v>
                </c:pt>
                <c:pt idx="196">
                  <c:v>253178</c:v>
                </c:pt>
                <c:pt idx="197">
                  <c:v>216047</c:v>
                </c:pt>
                <c:pt idx="198">
                  <c:v>192341</c:v>
                </c:pt>
                <c:pt idx="199">
                  <c:v>195884</c:v>
                </c:pt>
                <c:pt idx="200">
                  <c:v>172959</c:v>
                </c:pt>
                <c:pt idx="201">
                  <c:v>180830</c:v>
                </c:pt>
                <c:pt idx="202">
                  <c:v>174394</c:v>
                </c:pt>
                <c:pt idx="203">
                  <c:v>174450</c:v>
                </c:pt>
                <c:pt idx="204">
                  <c:v>185561</c:v>
                </c:pt>
                <c:pt idx="205">
                  <c:v>179473</c:v>
                </c:pt>
                <c:pt idx="206">
                  <c:v>185771</c:v>
                </c:pt>
                <c:pt idx="207">
                  <c:v>177234</c:v>
                </c:pt>
                <c:pt idx="208">
                  <c:v>196681</c:v>
                </c:pt>
                <c:pt idx="209">
                  <c:v>197049</c:v>
                </c:pt>
                <c:pt idx="210">
                  <c:v>209802</c:v>
                </c:pt>
                <c:pt idx="211">
                  <c:v>228576</c:v>
                </c:pt>
                <c:pt idx="212">
                  <c:v>177511</c:v>
                </c:pt>
                <c:pt idx="213">
                  <c:v>261196</c:v>
                </c:pt>
                <c:pt idx="214">
                  <c:v>287446</c:v>
                </c:pt>
                <c:pt idx="215">
                  <c:v>297874</c:v>
                </c:pt>
                <c:pt idx="216">
                  <c:v>325797</c:v>
                </c:pt>
                <c:pt idx="217">
                  <c:v>321950</c:v>
                </c:pt>
                <c:pt idx="218">
                  <c:v>373049</c:v>
                </c:pt>
                <c:pt idx="219">
                  <c:v>340142</c:v>
                </c:pt>
                <c:pt idx="220">
                  <c:v>380471</c:v>
                </c:pt>
                <c:pt idx="221">
                  <c:v>363532</c:v>
                </c:pt>
                <c:pt idx="222">
                  <c:v>354876</c:v>
                </c:pt>
                <c:pt idx="223">
                  <c:v>381103</c:v>
                </c:pt>
                <c:pt idx="224">
                  <c:v>432526</c:v>
                </c:pt>
                <c:pt idx="225">
                  <c:v>437845</c:v>
                </c:pt>
                <c:pt idx="226">
                  <c:v>396948</c:v>
                </c:pt>
                <c:pt idx="227">
                  <c:v>460311</c:v>
                </c:pt>
                <c:pt idx="228">
                  <c:v>518835</c:v>
                </c:pt>
                <c:pt idx="229">
                  <c:v>567068</c:v>
                </c:pt>
                <c:pt idx="230">
                  <c:v>591135</c:v>
                </c:pt>
                <c:pt idx="231">
                  <c:v>576966</c:v>
                </c:pt>
                <c:pt idx="232">
                  <c:v>580199</c:v>
                </c:pt>
                <c:pt idx="233">
                  <c:v>648370</c:v>
                </c:pt>
                <c:pt idx="234">
                  <c:v>655240</c:v>
                </c:pt>
                <c:pt idx="235">
                  <c:v>366123</c:v>
                </c:pt>
                <c:pt idx="236">
                  <c:v>923810</c:v>
                </c:pt>
                <c:pt idx="237">
                  <c:v>798228</c:v>
                </c:pt>
                <c:pt idx="238">
                  <c:v>411337</c:v>
                </c:pt>
                <c:pt idx="239">
                  <c:v>131372</c:v>
                </c:pt>
                <c:pt idx="240">
                  <c:v>121632</c:v>
                </c:pt>
                <c:pt idx="241">
                  <c:v>122365</c:v>
                </c:pt>
                <c:pt idx="242">
                  <c:v>307033</c:v>
                </c:pt>
                <c:pt idx="243">
                  <c:v>296386</c:v>
                </c:pt>
                <c:pt idx="244">
                  <c:v>310076</c:v>
                </c:pt>
                <c:pt idx="245">
                  <c:v>296052</c:v>
                </c:pt>
                <c:pt idx="246">
                  <c:v>289361</c:v>
                </c:pt>
                <c:pt idx="247">
                  <c:v>307113</c:v>
                </c:pt>
                <c:pt idx="248">
                  <c:v>307857</c:v>
                </c:pt>
                <c:pt idx="249">
                  <c:v>305532</c:v>
                </c:pt>
                <c:pt idx="250">
                  <c:v>303089</c:v>
                </c:pt>
                <c:pt idx="251">
                  <c:v>318117</c:v>
                </c:pt>
                <c:pt idx="252">
                  <c:v>300171</c:v>
                </c:pt>
                <c:pt idx="253">
                  <c:v>288865</c:v>
                </c:pt>
                <c:pt idx="254">
                  <c:v>271051</c:v>
                </c:pt>
                <c:pt idx="255">
                  <c:v>255429</c:v>
                </c:pt>
                <c:pt idx="256">
                  <c:v>258772</c:v>
                </c:pt>
                <c:pt idx="257">
                  <c:v>256740</c:v>
                </c:pt>
                <c:pt idx="258">
                  <c:v>258576</c:v>
                </c:pt>
                <c:pt idx="259">
                  <c:v>262668</c:v>
                </c:pt>
                <c:pt idx="260">
                  <c:v>262020</c:v>
                </c:pt>
                <c:pt idx="261">
                  <c:v>267717</c:v>
                </c:pt>
                <c:pt idx="262">
                  <c:v>255097</c:v>
                </c:pt>
                <c:pt idx="263">
                  <c:v>260432</c:v>
                </c:pt>
                <c:pt idx="264">
                  <c:v>268798</c:v>
                </c:pt>
                <c:pt idx="265">
                  <c:v>262836</c:v>
                </c:pt>
                <c:pt idx="266">
                  <c:v>259611</c:v>
                </c:pt>
                <c:pt idx="267">
                  <c:v>250254</c:v>
                </c:pt>
                <c:pt idx="268">
                  <c:v>245182</c:v>
                </c:pt>
                <c:pt idx="269">
                  <c:v>233806</c:v>
                </c:pt>
                <c:pt idx="270">
                  <c:v>230250</c:v>
                </c:pt>
                <c:pt idx="271">
                  <c:v>171911</c:v>
                </c:pt>
                <c:pt idx="272">
                  <c:v>0</c:v>
                </c:pt>
                <c:pt idx="273">
                  <c:v>249604</c:v>
                </c:pt>
                <c:pt idx="274">
                  <c:v>243798</c:v>
                </c:pt>
                <c:pt idx="275">
                  <c:v>238524</c:v>
                </c:pt>
                <c:pt idx="276">
                  <c:v>243566</c:v>
                </c:pt>
                <c:pt idx="277">
                  <c:v>236794</c:v>
                </c:pt>
                <c:pt idx="278">
                  <c:v>250403</c:v>
                </c:pt>
                <c:pt idx="279">
                  <c:v>241250</c:v>
                </c:pt>
                <c:pt idx="280">
                  <c:v>225580</c:v>
                </c:pt>
                <c:pt idx="281">
                  <c:v>228354</c:v>
                </c:pt>
                <c:pt idx="282">
                  <c:v>209188</c:v>
                </c:pt>
                <c:pt idx="283">
                  <c:v>85139</c:v>
                </c:pt>
                <c:pt idx="284">
                  <c:v>84980</c:v>
                </c:pt>
                <c:pt idx="285">
                  <c:v>88012</c:v>
                </c:pt>
                <c:pt idx="286">
                  <c:v>88377</c:v>
                </c:pt>
                <c:pt idx="287">
                  <c:v>84700</c:v>
                </c:pt>
                <c:pt idx="288">
                  <c:v>85645</c:v>
                </c:pt>
                <c:pt idx="289">
                  <c:v>78133</c:v>
                </c:pt>
                <c:pt idx="290">
                  <c:v>77039</c:v>
                </c:pt>
                <c:pt idx="291">
                  <c:v>63864</c:v>
                </c:pt>
                <c:pt idx="292">
                  <c:v>52806</c:v>
                </c:pt>
                <c:pt idx="293">
                  <c:v>60177</c:v>
                </c:pt>
                <c:pt idx="294">
                  <c:v>61170</c:v>
                </c:pt>
                <c:pt idx="295">
                  <c:v>55969</c:v>
                </c:pt>
                <c:pt idx="296">
                  <c:v>57175</c:v>
                </c:pt>
                <c:pt idx="297">
                  <c:v>55531</c:v>
                </c:pt>
                <c:pt idx="298">
                  <c:v>53815</c:v>
                </c:pt>
                <c:pt idx="299">
                  <c:v>59021</c:v>
                </c:pt>
                <c:pt idx="300">
                  <c:v>64343</c:v>
                </c:pt>
                <c:pt idx="301">
                  <c:v>177071</c:v>
                </c:pt>
                <c:pt idx="302">
                  <c:v>41408</c:v>
                </c:pt>
                <c:pt idx="303">
                  <c:v>32918</c:v>
                </c:pt>
                <c:pt idx="304">
                  <c:v>85715</c:v>
                </c:pt>
                <c:pt idx="305">
                  <c:v>84530</c:v>
                </c:pt>
                <c:pt idx="306">
                  <c:v>86753</c:v>
                </c:pt>
                <c:pt idx="307">
                  <c:v>84267</c:v>
                </c:pt>
                <c:pt idx="308">
                  <c:v>82944</c:v>
                </c:pt>
                <c:pt idx="309">
                  <c:v>81405</c:v>
                </c:pt>
                <c:pt idx="310">
                  <c:v>85413</c:v>
                </c:pt>
                <c:pt idx="311">
                  <c:v>82478</c:v>
                </c:pt>
                <c:pt idx="312">
                  <c:v>69626</c:v>
                </c:pt>
                <c:pt idx="313">
                  <c:v>75613</c:v>
                </c:pt>
                <c:pt idx="314">
                  <c:v>72794</c:v>
                </c:pt>
                <c:pt idx="315">
                  <c:v>70049</c:v>
                </c:pt>
                <c:pt idx="316">
                  <c:v>68879</c:v>
                </c:pt>
                <c:pt idx="317">
                  <c:v>66050</c:v>
                </c:pt>
                <c:pt idx="318">
                  <c:v>177268</c:v>
                </c:pt>
                <c:pt idx="319">
                  <c:v>177514</c:v>
                </c:pt>
                <c:pt idx="320">
                  <c:v>185980</c:v>
                </c:pt>
                <c:pt idx="321">
                  <c:v>177335</c:v>
                </c:pt>
                <c:pt idx="322">
                  <c:v>213640</c:v>
                </c:pt>
                <c:pt idx="323">
                  <c:v>189508</c:v>
                </c:pt>
                <c:pt idx="324">
                  <c:v>227537</c:v>
                </c:pt>
                <c:pt idx="325">
                  <c:v>223308</c:v>
                </c:pt>
                <c:pt idx="326">
                  <c:v>205661</c:v>
                </c:pt>
                <c:pt idx="327">
                  <c:v>212631</c:v>
                </c:pt>
                <c:pt idx="328">
                  <c:v>212012</c:v>
                </c:pt>
                <c:pt idx="329">
                  <c:v>208925</c:v>
                </c:pt>
                <c:pt idx="330">
                  <c:v>207106</c:v>
                </c:pt>
                <c:pt idx="331">
                  <c:v>199772</c:v>
                </c:pt>
                <c:pt idx="332">
                  <c:v>203389</c:v>
                </c:pt>
                <c:pt idx="333">
                  <c:v>204356</c:v>
                </c:pt>
                <c:pt idx="334">
                  <c:v>147948</c:v>
                </c:pt>
                <c:pt idx="335">
                  <c:v>150767</c:v>
                </c:pt>
                <c:pt idx="336">
                  <c:v>210184</c:v>
                </c:pt>
                <c:pt idx="337">
                  <c:v>232887</c:v>
                </c:pt>
                <c:pt idx="338">
                  <c:v>209179</c:v>
                </c:pt>
                <c:pt idx="339">
                  <c:v>195183</c:v>
                </c:pt>
                <c:pt idx="340">
                  <c:v>192119</c:v>
                </c:pt>
                <c:pt idx="341">
                  <c:v>197642</c:v>
                </c:pt>
                <c:pt idx="342">
                  <c:v>196828</c:v>
                </c:pt>
                <c:pt idx="343">
                  <c:v>198779</c:v>
                </c:pt>
                <c:pt idx="344">
                  <c:v>207028</c:v>
                </c:pt>
                <c:pt idx="345">
                  <c:v>163103</c:v>
                </c:pt>
                <c:pt idx="346">
                  <c:v>157560</c:v>
                </c:pt>
                <c:pt idx="347">
                  <c:v>145653</c:v>
                </c:pt>
                <c:pt idx="348">
                  <c:v>149689</c:v>
                </c:pt>
                <c:pt idx="349">
                  <c:v>163556</c:v>
                </c:pt>
                <c:pt idx="350">
                  <c:v>163183</c:v>
                </c:pt>
                <c:pt idx="351">
                  <c:v>157077</c:v>
                </c:pt>
                <c:pt idx="352">
                  <c:v>154317</c:v>
                </c:pt>
                <c:pt idx="353">
                  <c:v>141372</c:v>
                </c:pt>
                <c:pt idx="354">
                  <c:v>141800</c:v>
                </c:pt>
                <c:pt idx="355">
                  <c:v>143039</c:v>
                </c:pt>
                <c:pt idx="356">
                  <c:v>148039</c:v>
                </c:pt>
                <c:pt idx="357">
                  <c:v>151795</c:v>
                </c:pt>
                <c:pt idx="358">
                  <c:v>161613</c:v>
                </c:pt>
                <c:pt idx="359">
                  <c:v>158651</c:v>
                </c:pt>
                <c:pt idx="360">
                  <c:v>165729</c:v>
                </c:pt>
                <c:pt idx="361">
                  <c:v>164574</c:v>
                </c:pt>
                <c:pt idx="362">
                  <c:v>170708</c:v>
                </c:pt>
                <c:pt idx="363">
                  <c:v>171018</c:v>
                </c:pt>
                <c:pt idx="364">
                  <c:v>168030</c:v>
                </c:pt>
                <c:pt idx="365">
                  <c:v>206840</c:v>
                </c:pt>
                <c:pt idx="366">
                  <c:v>206082</c:v>
                </c:pt>
                <c:pt idx="367">
                  <c:v>196364</c:v>
                </c:pt>
                <c:pt idx="368">
                  <c:v>188027</c:v>
                </c:pt>
                <c:pt idx="369">
                  <c:v>197918</c:v>
                </c:pt>
                <c:pt idx="370">
                  <c:v>205405</c:v>
                </c:pt>
                <c:pt idx="371">
                  <c:v>257739</c:v>
                </c:pt>
                <c:pt idx="372">
                  <c:v>266447</c:v>
                </c:pt>
                <c:pt idx="373">
                  <c:v>250813</c:v>
                </c:pt>
                <c:pt idx="374">
                  <c:v>239983</c:v>
                </c:pt>
                <c:pt idx="375">
                  <c:v>242065</c:v>
                </c:pt>
                <c:pt idx="376">
                  <c:v>253639</c:v>
                </c:pt>
                <c:pt idx="377">
                  <c:v>252826</c:v>
                </c:pt>
                <c:pt idx="378">
                  <c:v>253078</c:v>
                </c:pt>
                <c:pt idx="379">
                  <c:v>248801</c:v>
                </c:pt>
                <c:pt idx="380">
                  <c:v>254720</c:v>
                </c:pt>
                <c:pt idx="381">
                  <c:v>249626</c:v>
                </c:pt>
                <c:pt idx="382">
                  <c:v>250352</c:v>
                </c:pt>
                <c:pt idx="383">
                  <c:v>259404</c:v>
                </c:pt>
                <c:pt idx="384">
                  <c:v>269742</c:v>
                </c:pt>
                <c:pt idx="385">
                  <c:v>259817</c:v>
                </c:pt>
                <c:pt idx="386">
                  <c:v>266821</c:v>
                </c:pt>
                <c:pt idx="387">
                  <c:v>262749</c:v>
                </c:pt>
                <c:pt idx="388">
                  <c:v>276097</c:v>
                </c:pt>
                <c:pt idx="389">
                  <c:v>315056</c:v>
                </c:pt>
                <c:pt idx="390">
                  <c:v>368394</c:v>
                </c:pt>
                <c:pt idx="391">
                  <c:v>321591</c:v>
                </c:pt>
                <c:pt idx="392">
                  <c:v>295699</c:v>
                </c:pt>
                <c:pt idx="393">
                  <c:v>328753</c:v>
                </c:pt>
                <c:pt idx="394">
                  <c:v>256537</c:v>
                </c:pt>
                <c:pt idx="395">
                  <c:v>273472</c:v>
                </c:pt>
                <c:pt idx="396">
                  <c:v>261021</c:v>
                </c:pt>
                <c:pt idx="397">
                  <c:v>278044</c:v>
                </c:pt>
                <c:pt idx="398">
                  <c:v>282418</c:v>
                </c:pt>
                <c:pt idx="399">
                  <c:v>289312</c:v>
                </c:pt>
                <c:pt idx="400">
                  <c:v>239200</c:v>
                </c:pt>
                <c:pt idx="401">
                  <c:v>242507</c:v>
                </c:pt>
                <c:pt idx="402">
                  <c:v>263958</c:v>
                </c:pt>
                <c:pt idx="403">
                  <c:v>241842</c:v>
                </c:pt>
                <c:pt idx="404">
                  <c:v>248963</c:v>
                </c:pt>
                <c:pt idx="405">
                  <c:v>262821</c:v>
                </c:pt>
                <c:pt idx="406">
                  <c:v>256757</c:v>
                </c:pt>
                <c:pt idx="407">
                  <c:v>253769</c:v>
                </c:pt>
                <c:pt idx="408">
                  <c:v>259594</c:v>
                </c:pt>
                <c:pt idx="409">
                  <c:v>236318</c:v>
                </c:pt>
                <c:pt idx="410">
                  <c:v>239308</c:v>
                </c:pt>
                <c:pt idx="411">
                  <c:v>243450</c:v>
                </c:pt>
                <c:pt idx="412">
                  <c:v>254857</c:v>
                </c:pt>
                <c:pt idx="413">
                  <c:v>237304</c:v>
                </c:pt>
                <c:pt idx="414">
                  <c:v>224120</c:v>
                </c:pt>
                <c:pt idx="415">
                  <c:v>226358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CE0-4787-BC75-03AEC8F1C5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Orders</c:v>
                </c:pt>
              </c:strCache>
            </c:strRef>
          </c:tx>
          <c:spPr>
            <a:ln w="28575" cap="rnd" cmpd="sng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Sheet1!$B$2:$B$417</c:f>
              <c:numCache>
                <c:formatCode>General</c:formatCode>
                <c:ptCount val="416"/>
                <c:pt idx="0">
                  <c:v>164226</c:v>
                </c:pt>
                <c:pt idx="1">
                  <c:v>132578</c:v>
                </c:pt>
                <c:pt idx="2">
                  <c:v>136555</c:v>
                </c:pt>
                <c:pt idx="3">
                  <c:v>179472</c:v>
                </c:pt>
                <c:pt idx="4">
                  <c:v>205625</c:v>
                </c:pt>
                <c:pt idx="5">
                  <c:v>192001</c:v>
                </c:pt>
                <c:pt idx="6">
                  <c:v>133006</c:v>
                </c:pt>
                <c:pt idx="7">
                  <c:v>148126</c:v>
                </c:pt>
                <c:pt idx="8">
                  <c:v>148658</c:v>
                </c:pt>
                <c:pt idx="9">
                  <c:v>163496</c:v>
                </c:pt>
                <c:pt idx="10">
                  <c:v>191584</c:v>
                </c:pt>
                <c:pt idx="11">
                  <c:v>213070</c:v>
                </c:pt>
                <c:pt idx="12">
                  <c:v>205936</c:v>
                </c:pt>
                <c:pt idx="13">
                  <c:v>143388</c:v>
                </c:pt>
                <c:pt idx="14">
                  <c:v>146343</c:v>
                </c:pt>
                <c:pt idx="15">
                  <c:v>150448</c:v>
                </c:pt>
                <c:pt idx="16">
                  <c:v>166491</c:v>
                </c:pt>
                <c:pt idx="17">
                  <c:v>196845</c:v>
                </c:pt>
                <c:pt idx="18">
                  <c:v>218363</c:v>
                </c:pt>
                <c:pt idx="19">
                  <c:v>201035</c:v>
                </c:pt>
                <c:pt idx="20">
                  <c:v>142105</c:v>
                </c:pt>
                <c:pt idx="21">
                  <c:v>140479</c:v>
                </c:pt>
                <c:pt idx="22">
                  <c:v>145571</c:v>
                </c:pt>
                <c:pt idx="23">
                  <c:v>148658</c:v>
                </c:pt>
                <c:pt idx="24">
                  <c:v>194407</c:v>
                </c:pt>
                <c:pt idx="25">
                  <c:v>214615</c:v>
                </c:pt>
                <c:pt idx="26">
                  <c:v>201435</c:v>
                </c:pt>
                <c:pt idx="27">
                  <c:v>147173</c:v>
                </c:pt>
                <c:pt idx="28">
                  <c:v>143718</c:v>
                </c:pt>
                <c:pt idx="29">
                  <c:v>151948</c:v>
                </c:pt>
                <c:pt idx="30">
                  <c:v>157407</c:v>
                </c:pt>
                <c:pt idx="31">
                  <c:v>196384</c:v>
                </c:pt>
                <c:pt idx="32">
                  <c:v>220101</c:v>
                </c:pt>
                <c:pt idx="33">
                  <c:v>208294</c:v>
                </c:pt>
                <c:pt idx="34">
                  <c:v>151085</c:v>
                </c:pt>
                <c:pt idx="35">
                  <c:v>151947</c:v>
                </c:pt>
                <c:pt idx="36">
                  <c:v>158147</c:v>
                </c:pt>
                <c:pt idx="37">
                  <c:v>164689</c:v>
                </c:pt>
                <c:pt idx="38">
                  <c:v>214645</c:v>
                </c:pt>
                <c:pt idx="39">
                  <c:v>231986</c:v>
                </c:pt>
                <c:pt idx="40">
                  <c:v>211517</c:v>
                </c:pt>
                <c:pt idx="41">
                  <c:v>160405</c:v>
                </c:pt>
                <c:pt idx="42">
                  <c:v>159127</c:v>
                </c:pt>
                <c:pt idx="43">
                  <c:v>163844</c:v>
                </c:pt>
                <c:pt idx="44">
                  <c:v>176732</c:v>
                </c:pt>
                <c:pt idx="45">
                  <c:v>216861</c:v>
                </c:pt>
                <c:pt idx="46">
                  <c:v>237664</c:v>
                </c:pt>
                <c:pt idx="47">
                  <c:v>226234</c:v>
                </c:pt>
                <c:pt idx="48">
                  <c:v>159652</c:v>
                </c:pt>
                <c:pt idx="49">
                  <c:v>165759</c:v>
                </c:pt>
                <c:pt idx="50">
                  <c:v>169046</c:v>
                </c:pt>
                <c:pt idx="51">
                  <c:v>183820</c:v>
                </c:pt>
                <c:pt idx="52">
                  <c:v>228341</c:v>
                </c:pt>
                <c:pt idx="53">
                  <c:v>243919</c:v>
                </c:pt>
                <c:pt idx="54">
                  <c:v>219318</c:v>
                </c:pt>
                <c:pt idx="55">
                  <c:v>158111</c:v>
                </c:pt>
                <c:pt idx="56">
                  <c:v>158987</c:v>
                </c:pt>
                <c:pt idx="57">
                  <c:v>164670</c:v>
                </c:pt>
                <c:pt idx="58">
                  <c:v>173130</c:v>
                </c:pt>
                <c:pt idx="59">
                  <c:v>220015</c:v>
                </c:pt>
                <c:pt idx="60">
                  <c:v>245102</c:v>
                </c:pt>
                <c:pt idx="61">
                  <c:v>228136</c:v>
                </c:pt>
                <c:pt idx="62">
                  <c:v>156641</c:v>
                </c:pt>
                <c:pt idx="63">
                  <c:v>179349</c:v>
                </c:pt>
                <c:pt idx="64">
                  <c:v>209356</c:v>
                </c:pt>
                <c:pt idx="65">
                  <c:v>166510</c:v>
                </c:pt>
                <c:pt idx="66">
                  <c:v>207104</c:v>
                </c:pt>
                <c:pt idx="67">
                  <c:v>227420</c:v>
                </c:pt>
                <c:pt idx="68">
                  <c:v>214961</c:v>
                </c:pt>
                <c:pt idx="69">
                  <c:v>154509</c:v>
                </c:pt>
                <c:pt idx="70">
                  <c:v>173969</c:v>
                </c:pt>
                <c:pt idx="71">
                  <c:v>176734</c:v>
                </c:pt>
                <c:pt idx="72">
                  <c:v>185191</c:v>
                </c:pt>
                <c:pt idx="73">
                  <c:v>230035</c:v>
                </c:pt>
                <c:pt idx="74">
                  <c:v>243621</c:v>
                </c:pt>
                <c:pt idx="75">
                  <c:v>218858</c:v>
                </c:pt>
                <c:pt idx="76">
                  <c:v>169711</c:v>
                </c:pt>
                <c:pt idx="77">
                  <c:v>170387</c:v>
                </c:pt>
                <c:pt idx="78">
                  <c:v>174773</c:v>
                </c:pt>
                <c:pt idx="79">
                  <c:v>183941</c:v>
                </c:pt>
                <c:pt idx="80">
                  <c:v>222800</c:v>
                </c:pt>
                <c:pt idx="81">
                  <c:v>232997</c:v>
                </c:pt>
                <c:pt idx="82">
                  <c:v>212134</c:v>
                </c:pt>
                <c:pt idx="83">
                  <c:v>160818</c:v>
                </c:pt>
                <c:pt idx="84">
                  <c:v>167259</c:v>
                </c:pt>
                <c:pt idx="85">
                  <c:v>178871</c:v>
                </c:pt>
                <c:pt idx="86">
                  <c:v>183805</c:v>
                </c:pt>
                <c:pt idx="87">
                  <c:v>226971</c:v>
                </c:pt>
                <c:pt idx="88">
                  <c:v>243338</c:v>
                </c:pt>
                <c:pt idx="89">
                  <c:v>227922</c:v>
                </c:pt>
                <c:pt idx="90">
                  <c:v>161386</c:v>
                </c:pt>
                <c:pt idx="91">
                  <c:v>156956</c:v>
                </c:pt>
                <c:pt idx="92">
                  <c:v>164996</c:v>
                </c:pt>
                <c:pt idx="93">
                  <c:v>172448</c:v>
                </c:pt>
                <c:pt idx="94">
                  <c:v>221694</c:v>
                </c:pt>
                <c:pt idx="95">
                  <c:v>247643</c:v>
                </c:pt>
                <c:pt idx="96">
                  <c:v>222164</c:v>
                </c:pt>
                <c:pt idx="97">
                  <c:v>160245</c:v>
                </c:pt>
                <c:pt idx="98">
                  <c:v>165223</c:v>
                </c:pt>
                <c:pt idx="99">
                  <c:v>173663</c:v>
                </c:pt>
                <c:pt idx="100">
                  <c:v>190382</c:v>
                </c:pt>
                <c:pt idx="101">
                  <c:v>234062</c:v>
                </c:pt>
                <c:pt idx="102">
                  <c:v>258532</c:v>
                </c:pt>
                <c:pt idx="103">
                  <c:v>232729</c:v>
                </c:pt>
                <c:pt idx="104">
                  <c:v>167540</c:v>
                </c:pt>
                <c:pt idx="105">
                  <c:v>176263</c:v>
                </c:pt>
                <c:pt idx="106">
                  <c:v>180345</c:v>
                </c:pt>
                <c:pt idx="107">
                  <c:v>185253</c:v>
                </c:pt>
                <c:pt idx="108">
                  <c:v>232837</c:v>
                </c:pt>
                <c:pt idx="109">
                  <c:v>259854</c:v>
                </c:pt>
                <c:pt idx="110">
                  <c:v>233076</c:v>
                </c:pt>
                <c:pt idx="111">
                  <c:v>169503</c:v>
                </c:pt>
                <c:pt idx="112">
                  <c:v>177195</c:v>
                </c:pt>
                <c:pt idx="113">
                  <c:v>182397</c:v>
                </c:pt>
                <c:pt idx="114">
                  <c:v>190514</c:v>
                </c:pt>
                <c:pt idx="115">
                  <c:v>228802</c:v>
                </c:pt>
                <c:pt idx="116">
                  <c:v>260318</c:v>
                </c:pt>
                <c:pt idx="117">
                  <c:v>231490</c:v>
                </c:pt>
                <c:pt idx="118">
                  <c:v>187410</c:v>
                </c:pt>
                <c:pt idx="119">
                  <c:v>201547</c:v>
                </c:pt>
                <c:pt idx="120">
                  <c:v>210077</c:v>
                </c:pt>
                <c:pt idx="121">
                  <c:v>133269</c:v>
                </c:pt>
                <c:pt idx="122">
                  <c:v>128930</c:v>
                </c:pt>
                <c:pt idx="123">
                  <c:v>187228</c:v>
                </c:pt>
                <c:pt idx="124">
                  <c:v>201731</c:v>
                </c:pt>
                <c:pt idx="125">
                  <c:v>192895</c:v>
                </c:pt>
                <c:pt idx="126">
                  <c:v>190774</c:v>
                </c:pt>
                <c:pt idx="127">
                  <c:v>188192</c:v>
                </c:pt>
                <c:pt idx="128">
                  <c:v>187222</c:v>
                </c:pt>
                <c:pt idx="129">
                  <c:v>202423</c:v>
                </c:pt>
                <c:pt idx="130">
                  <c:v>212421</c:v>
                </c:pt>
                <c:pt idx="131">
                  <c:v>208078</c:v>
                </c:pt>
                <c:pt idx="132">
                  <c:v>155645</c:v>
                </c:pt>
                <c:pt idx="133">
                  <c:v>159047</c:v>
                </c:pt>
                <c:pt idx="134">
                  <c:v>181567</c:v>
                </c:pt>
                <c:pt idx="135">
                  <c:v>175913</c:v>
                </c:pt>
                <c:pt idx="136">
                  <c:v>217796</c:v>
                </c:pt>
                <c:pt idx="137">
                  <c:v>237197</c:v>
                </c:pt>
                <c:pt idx="138">
                  <c:v>217233</c:v>
                </c:pt>
                <c:pt idx="139">
                  <c:v>158806</c:v>
                </c:pt>
                <c:pt idx="140">
                  <c:v>162949</c:v>
                </c:pt>
                <c:pt idx="141">
                  <c:v>162668</c:v>
                </c:pt>
                <c:pt idx="142">
                  <c:v>178032</c:v>
                </c:pt>
                <c:pt idx="143">
                  <c:v>220010</c:v>
                </c:pt>
                <c:pt idx="144">
                  <c:v>252021</c:v>
                </c:pt>
                <c:pt idx="145">
                  <c:v>228583</c:v>
                </c:pt>
                <c:pt idx="146">
                  <c:v>166308</c:v>
                </c:pt>
                <c:pt idx="147">
                  <c:v>163595</c:v>
                </c:pt>
                <c:pt idx="148">
                  <c:v>164291</c:v>
                </c:pt>
                <c:pt idx="149">
                  <c:v>177038</c:v>
                </c:pt>
                <c:pt idx="150">
                  <c:v>221351</c:v>
                </c:pt>
                <c:pt idx="151">
                  <c:v>249758</c:v>
                </c:pt>
                <c:pt idx="152">
                  <c:v>227342</c:v>
                </c:pt>
                <c:pt idx="153">
                  <c:v>151759</c:v>
                </c:pt>
                <c:pt idx="154">
                  <c:v>157592</c:v>
                </c:pt>
                <c:pt idx="155">
                  <c:v>169145</c:v>
                </c:pt>
                <c:pt idx="156">
                  <c:v>173215</c:v>
                </c:pt>
                <c:pt idx="157">
                  <c:v>224239</c:v>
                </c:pt>
                <c:pt idx="158">
                  <c:v>254146</c:v>
                </c:pt>
                <c:pt idx="159">
                  <c:v>234577</c:v>
                </c:pt>
                <c:pt idx="160">
                  <c:v>159971</c:v>
                </c:pt>
                <c:pt idx="161">
                  <c:v>168004</c:v>
                </c:pt>
                <c:pt idx="162">
                  <c:v>180962</c:v>
                </c:pt>
                <c:pt idx="163">
                  <c:v>181973</c:v>
                </c:pt>
                <c:pt idx="164">
                  <c:v>220754</c:v>
                </c:pt>
                <c:pt idx="165">
                  <c:v>222442</c:v>
                </c:pt>
                <c:pt idx="166">
                  <c:v>260476</c:v>
                </c:pt>
                <c:pt idx="167">
                  <c:v>160445</c:v>
                </c:pt>
                <c:pt idx="168">
                  <c:v>161560</c:v>
                </c:pt>
                <c:pt idx="169">
                  <c:v>166319</c:v>
                </c:pt>
                <c:pt idx="170">
                  <c:v>173655</c:v>
                </c:pt>
                <c:pt idx="171">
                  <c:v>188524</c:v>
                </c:pt>
                <c:pt idx="172">
                  <c:v>231723</c:v>
                </c:pt>
                <c:pt idx="173">
                  <c:v>232714</c:v>
                </c:pt>
                <c:pt idx="174">
                  <c:v>216324</c:v>
                </c:pt>
                <c:pt idx="175">
                  <c:v>249754</c:v>
                </c:pt>
                <c:pt idx="176">
                  <c:v>158166</c:v>
                </c:pt>
                <c:pt idx="177">
                  <c:v>164633</c:v>
                </c:pt>
                <c:pt idx="178">
                  <c:v>205515</c:v>
                </c:pt>
                <c:pt idx="179">
                  <c:v>229698</c:v>
                </c:pt>
                <c:pt idx="180">
                  <c:v>214011</c:v>
                </c:pt>
                <c:pt idx="181">
                  <c:v>143859</c:v>
                </c:pt>
                <c:pt idx="182">
                  <c:v>148677</c:v>
                </c:pt>
                <c:pt idx="183">
                  <c:v>156715</c:v>
                </c:pt>
                <c:pt idx="184">
                  <c:v>163734</c:v>
                </c:pt>
                <c:pt idx="185">
                  <c:v>210428</c:v>
                </c:pt>
                <c:pt idx="186">
                  <c:v>232843</c:v>
                </c:pt>
                <c:pt idx="187">
                  <c:v>231844</c:v>
                </c:pt>
                <c:pt idx="188">
                  <c:v>280364</c:v>
                </c:pt>
                <c:pt idx="189">
                  <c:v>156809</c:v>
                </c:pt>
                <c:pt idx="190">
                  <c:v>167826</c:v>
                </c:pt>
                <c:pt idx="191">
                  <c:v>172059</c:v>
                </c:pt>
                <c:pt idx="192">
                  <c:v>215238</c:v>
                </c:pt>
                <c:pt idx="193">
                  <c:v>244332</c:v>
                </c:pt>
                <c:pt idx="194">
                  <c:v>223419</c:v>
                </c:pt>
                <c:pt idx="195">
                  <c:v>159513</c:v>
                </c:pt>
                <c:pt idx="196">
                  <c:v>160915</c:v>
                </c:pt>
                <c:pt idx="197">
                  <c:v>163038</c:v>
                </c:pt>
                <c:pt idx="198">
                  <c:v>174309</c:v>
                </c:pt>
                <c:pt idx="199">
                  <c:v>223956</c:v>
                </c:pt>
                <c:pt idx="200">
                  <c:v>261969</c:v>
                </c:pt>
                <c:pt idx="201">
                  <c:v>247801</c:v>
                </c:pt>
                <c:pt idx="202">
                  <c:v>160591</c:v>
                </c:pt>
                <c:pt idx="203">
                  <c:v>162969</c:v>
                </c:pt>
                <c:pt idx="204">
                  <c:v>171878</c:v>
                </c:pt>
                <c:pt idx="205">
                  <c:v>191282</c:v>
                </c:pt>
                <c:pt idx="206">
                  <c:v>231632</c:v>
                </c:pt>
                <c:pt idx="207">
                  <c:v>265474</c:v>
                </c:pt>
                <c:pt idx="208">
                  <c:v>247557</c:v>
                </c:pt>
                <c:pt idx="209">
                  <c:v>160139</c:v>
                </c:pt>
                <c:pt idx="210">
                  <c:v>174476</c:v>
                </c:pt>
                <c:pt idx="211">
                  <c:v>180050</c:v>
                </c:pt>
                <c:pt idx="212">
                  <c:v>194739</c:v>
                </c:pt>
                <c:pt idx="213">
                  <c:v>234789</c:v>
                </c:pt>
                <c:pt idx="214">
                  <c:v>270791</c:v>
                </c:pt>
                <c:pt idx="215">
                  <c:v>255787</c:v>
                </c:pt>
                <c:pt idx="216">
                  <c:v>172127</c:v>
                </c:pt>
                <c:pt idx="217">
                  <c:v>176445</c:v>
                </c:pt>
                <c:pt idx="218">
                  <c:v>189347</c:v>
                </c:pt>
                <c:pt idx="219">
                  <c:v>211430</c:v>
                </c:pt>
                <c:pt idx="220">
                  <c:v>247408</c:v>
                </c:pt>
                <c:pt idx="221">
                  <c:v>277643</c:v>
                </c:pt>
                <c:pt idx="222">
                  <c:v>251884</c:v>
                </c:pt>
                <c:pt idx="223">
                  <c:v>175143</c:v>
                </c:pt>
                <c:pt idx="224">
                  <c:v>172635</c:v>
                </c:pt>
                <c:pt idx="225">
                  <c:v>176931</c:v>
                </c:pt>
                <c:pt idx="226">
                  <c:v>190839</c:v>
                </c:pt>
                <c:pt idx="227">
                  <c:v>229812</c:v>
                </c:pt>
                <c:pt idx="228">
                  <c:v>266607</c:v>
                </c:pt>
                <c:pt idx="229">
                  <c:v>258728</c:v>
                </c:pt>
                <c:pt idx="230">
                  <c:v>172869</c:v>
                </c:pt>
                <c:pt idx="231">
                  <c:v>188896</c:v>
                </c:pt>
                <c:pt idx="232">
                  <c:v>198047</c:v>
                </c:pt>
                <c:pt idx="233">
                  <c:v>192657</c:v>
                </c:pt>
                <c:pt idx="234">
                  <c:v>249765</c:v>
                </c:pt>
                <c:pt idx="235">
                  <c:v>295437</c:v>
                </c:pt>
                <c:pt idx="236">
                  <c:v>274980</c:v>
                </c:pt>
                <c:pt idx="237">
                  <c:v>183624</c:v>
                </c:pt>
                <c:pt idx="238">
                  <c:v>193448</c:v>
                </c:pt>
                <c:pt idx="239">
                  <c:v>195967</c:v>
                </c:pt>
                <c:pt idx="240">
                  <c:v>205212</c:v>
                </c:pt>
                <c:pt idx="241">
                  <c:v>250016</c:v>
                </c:pt>
                <c:pt idx="242">
                  <c:v>250587</c:v>
                </c:pt>
                <c:pt idx="243">
                  <c:v>216429</c:v>
                </c:pt>
                <c:pt idx="244">
                  <c:v>232916</c:v>
                </c:pt>
                <c:pt idx="245">
                  <c:v>218168</c:v>
                </c:pt>
                <c:pt idx="246">
                  <c:v>211344</c:v>
                </c:pt>
                <c:pt idx="247">
                  <c:v>222619</c:v>
                </c:pt>
                <c:pt idx="248">
                  <c:v>228251</c:v>
                </c:pt>
                <c:pt idx="249">
                  <c:v>267933</c:v>
                </c:pt>
                <c:pt idx="250">
                  <c:v>250664</c:v>
                </c:pt>
                <c:pt idx="251">
                  <c:v>225938</c:v>
                </c:pt>
                <c:pt idx="252">
                  <c:v>170809</c:v>
                </c:pt>
                <c:pt idx="253">
                  <c:v>185464</c:v>
                </c:pt>
                <c:pt idx="254">
                  <c:v>192717</c:v>
                </c:pt>
                <c:pt idx="255">
                  <c:v>237992</c:v>
                </c:pt>
                <c:pt idx="256">
                  <c:v>265011</c:v>
                </c:pt>
                <c:pt idx="257">
                  <c:v>242892</c:v>
                </c:pt>
                <c:pt idx="258">
                  <c:v>175478</c:v>
                </c:pt>
                <c:pt idx="259">
                  <c:v>178654</c:v>
                </c:pt>
                <c:pt idx="260">
                  <c:v>186075</c:v>
                </c:pt>
                <c:pt idx="261">
                  <c:v>208316</c:v>
                </c:pt>
                <c:pt idx="262">
                  <c:v>254121</c:v>
                </c:pt>
                <c:pt idx="263">
                  <c:v>266031</c:v>
                </c:pt>
                <c:pt idx="264">
                  <c:v>264236</c:v>
                </c:pt>
                <c:pt idx="265">
                  <c:v>190240</c:v>
                </c:pt>
                <c:pt idx="266">
                  <c:v>199161</c:v>
                </c:pt>
                <c:pt idx="267">
                  <c:v>207928</c:v>
                </c:pt>
                <c:pt idx="268">
                  <c:v>216449</c:v>
                </c:pt>
                <c:pt idx="269">
                  <c:v>249417</c:v>
                </c:pt>
                <c:pt idx="270">
                  <c:v>261110</c:v>
                </c:pt>
                <c:pt idx="271">
                  <c:v>265437</c:v>
                </c:pt>
                <c:pt idx="272">
                  <c:v>200660</c:v>
                </c:pt>
                <c:pt idx="273">
                  <c:v>201056</c:v>
                </c:pt>
                <c:pt idx="274">
                  <c:v>203372</c:v>
                </c:pt>
                <c:pt idx="275">
                  <c:v>211569</c:v>
                </c:pt>
                <c:pt idx="276">
                  <c:v>248541</c:v>
                </c:pt>
                <c:pt idx="277">
                  <c:v>259345</c:v>
                </c:pt>
                <c:pt idx="278">
                  <c:v>263743</c:v>
                </c:pt>
                <c:pt idx="279">
                  <c:v>202633</c:v>
                </c:pt>
                <c:pt idx="280">
                  <c:v>205289</c:v>
                </c:pt>
                <c:pt idx="281">
                  <c:v>212672</c:v>
                </c:pt>
                <c:pt idx="282">
                  <c:v>236569</c:v>
                </c:pt>
                <c:pt idx="283">
                  <c:v>270500</c:v>
                </c:pt>
                <c:pt idx="284">
                  <c:v>273747</c:v>
                </c:pt>
                <c:pt idx="285">
                  <c:v>269362</c:v>
                </c:pt>
                <c:pt idx="286">
                  <c:v>258786</c:v>
                </c:pt>
                <c:pt idx="287">
                  <c:v>227634</c:v>
                </c:pt>
                <c:pt idx="288">
                  <c:v>226018</c:v>
                </c:pt>
                <c:pt idx="289">
                  <c:v>231507</c:v>
                </c:pt>
                <c:pt idx="290">
                  <c:v>265346</c:v>
                </c:pt>
                <c:pt idx="291">
                  <c:v>270402</c:v>
                </c:pt>
                <c:pt idx="292">
                  <c:v>276605</c:v>
                </c:pt>
                <c:pt idx="293">
                  <c:v>228066</c:v>
                </c:pt>
                <c:pt idx="294">
                  <c:v>229828</c:v>
                </c:pt>
                <c:pt idx="295">
                  <c:v>235629</c:v>
                </c:pt>
                <c:pt idx="296">
                  <c:v>239610</c:v>
                </c:pt>
                <c:pt idx="297">
                  <c:v>272112</c:v>
                </c:pt>
                <c:pt idx="298">
                  <c:v>275324</c:v>
                </c:pt>
                <c:pt idx="299">
                  <c:v>281218</c:v>
                </c:pt>
                <c:pt idx="300">
                  <c:v>226857</c:v>
                </c:pt>
                <c:pt idx="301">
                  <c:v>229106</c:v>
                </c:pt>
                <c:pt idx="302">
                  <c:v>231904</c:v>
                </c:pt>
                <c:pt idx="303">
                  <c:v>249657</c:v>
                </c:pt>
                <c:pt idx="304">
                  <c:v>277456</c:v>
                </c:pt>
                <c:pt idx="305">
                  <c:v>284787</c:v>
                </c:pt>
                <c:pt idx="306">
                  <c:v>282833</c:v>
                </c:pt>
                <c:pt idx="307">
                  <c:v>225861</c:v>
                </c:pt>
                <c:pt idx="308">
                  <c:v>221130</c:v>
                </c:pt>
                <c:pt idx="309">
                  <c:v>226147</c:v>
                </c:pt>
                <c:pt idx="310">
                  <c:v>233901</c:v>
                </c:pt>
                <c:pt idx="311">
                  <c:v>265703</c:v>
                </c:pt>
                <c:pt idx="312">
                  <c:v>272929</c:v>
                </c:pt>
                <c:pt idx="313">
                  <c:v>274782</c:v>
                </c:pt>
                <c:pt idx="314">
                  <c:v>223297</c:v>
                </c:pt>
                <c:pt idx="315">
                  <c:v>224514</c:v>
                </c:pt>
                <c:pt idx="316">
                  <c:v>233965</c:v>
                </c:pt>
                <c:pt idx="317">
                  <c:v>244385</c:v>
                </c:pt>
                <c:pt idx="318">
                  <c:v>261994</c:v>
                </c:pt>
                <c:pt idx="319">
                  <c:v>268821</c:v>
                </c:pt>
                <c:pt idx="320">
                  <c:v>273685</c:v>
                </c:pt>
                <c:pt idx="321">
                  <c:v>214048</c:v>
                </c:pt>
                <c:pt idx="322">
                  <c:v>219800</c:v>
                </c:pt>
                <c:pt idx="323">
                  <c:v>224139</c:v>
                </c:pt>
                <c:pt idx="324">
                  <c:v>231028</c:v>
                </c:pt>
                <c:pt idx="325">
                  <c:v>265945</c:v>
                </c:pt>
                <c:pt idx="326">
                  <c:v>265083</c:v>
                </c:pt>
                <c:pt idx="327">
                  <c:v>265562</c:v>
                </c:pt>
                <c:pt idx="328">
                  <c:v>212017</c:v>
                </c:pt>
                <c:pt idx="329">
                  <c:v>214009</c:v>
                </c:pt>
                <c:pt idx="330">
                  <c:v>231940</c:v>
                </c:pt>
                <c:pt idx="331">
                  <c:v>224435</c:v>
                </c:pt>
                <c:pt idx="332">
                  <c:v>259816</c:v>
                </c:pt>
                <c:pt idx="333">
                  <c:v>259329</c:v>
                </c:pt>
                <c:pt idx="334">
                  <c:v>250120</c:v>
                </c:pt>
                <c:pt idx="335">
                  <c:v>211296</c:v>
                </c:pt>
                <c:pt idx="336">
                  <c:v>204829</c:v>
                </c:pt>
                <c:pt idx="337">
                  <c:v>213768</c:v>
                </c:pt>
                <c:pt idx="338">
                  <c:v>218103</c:v>
                </c:pt>
                <c:pt idx="339">
                  <c:v>251547</c:v>
                </c:pt>
                <c:pt idx="340">
                  <c:v>260973</c:v>
                </c:pt>
                <c:pt idx="341">
                  <c:v>246660</c:v>
                </c:pt>
                <c:pt idx="342">
                  <c:v>197559</c:v>
                </c:pt>
                <c:pt idx="343">
                  <c:v>380113</c:v>
                </c:pt>
                <c:pt idx="344">
                  <c:v>226921</c:v>
                </c:pt>
                <c:pt idx="345">
                  <c:v>225731</c:v>
                </c:pt>
                <c:pt idx="346">
                  <c:v>256964</c:v>
                </c:pt>
                <c:pt idx="347">
                  <c:v>265190</c:v>
                </c:pt>
                <c:pt idx="348">
                  <c:v>261418</c:v>
                </c:pt>
                <c:pt idx="349">
                  <c:v>203979</c:v>
                </c:pt>
                <c:pt idx="350">
                  <c:v>201241</c:v>
                </c:pt>
                <c:pt idx="351">
                  <c:v>216838</c:v>
                </c:pt>
                <c:pt idx="352">
                  <c:v>218732</c:v>
                </c:pt>
                <c:pt idx="353">
                  <c:v>237756</c:v>
                </c:pt>
                <c:pt idx="354">
                  <c:v>263327</c:v>
                </c:pt>
                <c:pt idx="355">
                  <c:v>253480</c:v>
                </c:pt>
                <c:pt idx="356">
                  <c:v>204777</c:v>
                </c:pt>
                <c:pt idx="357">
                  <c:v>208169</c:v>
                </c:pt>
                <c:pt idx="358">
                  <c:v>219262</c:v>
                </c:pt>
                <c:pt idx="359">
                  <c:v>227870</c:v>
                </c:pt>
                <c:pt idx="360">
                  <c:v>255808</c:v>
                </c:pt>
                <c:pt idx="361">
                  <c:v>271885</c:v>
                </c:pt>
                <c:pt idx="362">
                  <c:v>265673</c:v>
                </c:pt>
                <c:pt idx="363">
                  <c:v>215806</c:v>
                </c:pt>
                <c:pt idx="364">
                  <c:v>207508</c:v>
                </c:pt>
                <c:pt idx="365">
                  <c:v>254911</c:v>
                </c:pt>
                <c:pt idx="366">
                  <c:v>216997</c:v>
                </c:pt>
                <c:pt idx="367">
                  <c:v>269304</c:v>
                </c:pt>
                <c:pt idx="368">
                  <c:v>289754</c:v>
                </c:pt>
                <c:pt idx="369">
                  <c:v>273747</c:v>
                </c:pt>
                <c:pt idx="370">
                  <c:v>199650</c:v>
                </c:pt>
                <c:pt idx="371">
                  <c:v>207852</c:v>
                </c:pt>
                <c:pt idx="372">
                  <c:v>211803</c:v>
                </c:pt>
                <c:pt idx="373">
                  <c:v>219704</c:v>
                </c:pt>
                <c:pt idx="374">
                  <c:v>275451</c:v>
                </c:pt>
                <c:pt idx="375">
                  <c:v>302453</c:v>
                </c:pt>
                <c:pt idx="376">
                  <c:v>289005</c:v>
                </c:pt>
                <c:pt idx="377">
                  <c:v>207271</c:v>
                </c:pt>
                <c:pt idx="378">
                  <c:v>214764</c:v>
                </c:pt>
                <c:pt idx="379">
                  <c:v>229278</c:v>
                </c:pt>
                <c:pt idx="380">
                  <c:v>229100</c:v>
                </c:pt>
                <c:pt idx="381">
                  <c:v>270771</c:v>
                </c:pt>
                <c:pt idx="382">
                  <c:v>291559</c:v>
                </c:pt>
                <c:pt idx="383">
                  <c:v>280605</c:v>
                </c:pt>
                <c:pt idx="384">
                  <c:v>216629</c:v>
                </c:pt>
                <c:pt idx="385">
                  <c:v>216019</c:v>
                </c:pt>
                <c:pt idx="386">
                  <c:v>220752</c:v>
                </c:pt>
                <c:pt idx="387">
                  <c:v>227753</c:v>
                </c:pt>
                <c:pt idx="388">
                  <c:v>279011</c:v>
                </c:pt>
                <c:pt idx="389">
                  <c:v>300461</c:v>
                </c:pt>
                <c:pt idx="390">
                  <c:v>290772</c:v>
                </c:pt>
                <c:pt idx="391">
                  <c:v>204946</c:v>
                </c:pt>
                <c:pt idx="392">
                  <c:v>206515</c:v>
                </c:pt>
                <c:pt idx="393">
                  <c:v>216164</c:v>
                </c:pt>
                <c:pt idx="394">
                  <c:v>224227</c:v>
                </c:pt>
                <c:pt idx="395">
                  <c:v>263884</c:v>
                </c:pt>
                <c:pt idx="396">
                  <c:v>292811</c:v>
                </c:pt>
                <c:pt idx="397">
                  <c:v>276092</c:v>
                </c:pt>
                <c:pt idx="398">
                  <c:v>200422</c:v>
                </c:pt>
                <c:pt idx="399">
                  <c:v>213797</c:v>
                </c:pt>
                <c:pt idx="400">
                  <c:v>215655</c:v>
                </c:pt>
                <c:pt idx="401">
                  <c:v>221395</c:v>
                </c:pt>
                <c:pt idx="402">
                  <c:v>277815</c:v>
                </c:pt>
                <c:pt idx="403">
                  <c:v>311101</c:v>
                </c:pt>
                <c:pt idx="404">
                  <c:v>293896</c:v>
                </c:pt>
                <c:pt idx="405">
                  <c:v>205681</c:v>
                </c:pt>
                <c:pt idx="406">
                  <c:v>217839</c:v>
                </c:pt>
                <c:pt idx="407">
                  <c:v>226614</c:v>
                </c:pt>
                <c:pt idx="408">
                  <c:v>236848</c:v>
                </c:pt>
                <c:pt idx="409">
                  <c:v>285171</c:v>
                </c:pt>
                <c:pt idx="410">
                  <c:v>316578</c:v>
                </c:pt>
                <c:pt idx="411">
                  <c:v>294938</c:v>
                </c:pt>
                <c:pt idx="412">
                  <c:v>214013</c:v>
                </c:pt>
                <c:pt idx="413">
                  <c:v>220218</c:v>
                </c:pt>
                <c:pt idx="414">
                  <c:v>237645</c:v>
                </c:pt>
                <c:pt idx="415">
                  <c:v>236310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D4C9-4A0C-8390-B28595A516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6755423"/>
        <c:axId val="2116755007"/>
      </c:lineChart>
      <c:dateAx>
        <c:axId val="-955199408"/>
        <c:scaling>
          <c:orientation val="minMax"/>
        </c:scaling>
        <c:delete val="0"/>
        <c:axPos val="b"/>
        <c:numFmt formatCode="dd/mm/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Offset val="100"/>
        <c:baseTimeUnit val="days"/>
        <c:majorUnit val="10"/>
        <c:minorUnit val="10"/>
      </c:dateAx>
      <c:valAx>
        <c:axId val="-9551928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Impressions(‘000)</a:t>
                </a:r>
                <a:endParaRPr lang="en-IN" b="1"/>
              </a:p>
            </c:rich>
          </c:tx>
          <c:layout>
            <c:manualLayout>
              <c:xMode val="edge"/>
              <c:yMode val="edge"/>
              <c:x val="1.1083693594600373E-2"/>
              <c:y val="0.290108067639086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  <c:dispUnits>
          <c:builtInUnit val="thousands"/>
        </c:dispUnits>
      </c:valAx>
      <c:valAx>
        <c:axId val="2116755007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orders (‘000)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755423"/>
        <c:crosses val="max"/>
        <c:crossBetween val="between"/>
        <c:dispUnits>
          <c:builtInUnit val="thousands"/>
        </c:dispUnits>
      </c:valAx>
      <c:dateAx>
        <c:axId val="2116755423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116755007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011437312057847E-2"/>
          <c:y val="0.80266137283687"/>
          <c:w val="0.91398758929968194"/>
          <c:h val="0.197338659873398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D5B6F-AE06-4CDB-8680-AE5F8FDCF9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63B02-48B4-433F-BA06-ECB587B5899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1952F-490C-4728-9FE1-5800A431243E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6379B-91B5-4674-9DB9-FBB8F12263C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B844A-DD43-4091-B3A9-6A535AB082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3BA4A-8650-46E2-992A-4B41E8868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203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B1DD2-0DE1-48F8-9FBF-2774A195291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2750" y="685800"/>
            <a:ext cx="6032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F143B-7D66-4A66-84BD-D97BF5DF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90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F143B-7D66-4A66-84BD-D97BF5DF26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41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F143B-7D66-4A66-84BD-D97BF5DF26F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48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F143B-7D66-4A66-84BD-D97BF5DF26F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0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F143B-7D66-4A66-84BD-D97BF5DF26F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53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F143B-7D66-4A66-84BD-D97BF5DF26F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89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F143B-7D66-4A66-84BD-D97BF5DF26F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4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F143B-7D66-4A66-84BD-D97BF5DF26F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32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F143B-7D66-4A66-84BD-D97BF5DF26F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953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F143B-7D66-4A66-84BD-D97BF5DF26F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85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F143B-7D66-4A66-84BD-D97BF5DF26F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59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F143B-7D66-4A66-84BD-D97BF5DF26F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71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F143B-7D66-4A66-84BD-D97BF5DF26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106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F143B-7D66-4A66-84BD-D97BF5DF26F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106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F143B-7D66-4A66-84BD-D97BF5DF26F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148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F143B-7D66-4A66-84BD-D97BF5DF26F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638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F143B-7D66-4A66-84BD-D97BF5DF26F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253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F143B-7D66-4A66-84BD-D97BF5DF26F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919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F143B-7D66-4A66-84BD-D97BF5DF26F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312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F143B-7D66-4A66-84BD-D97BF5DF26F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420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F143B-7D66-4A66-84BD-D97BF5DF26F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90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F143B-7D66-4A66-84BD-D97BF5DF26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85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F143B-7D66-4A66-84BD-D97BF5DF26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63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F143B-7D66-4A66-84BD-D97BF5DF26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11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F143B-7D66-4A66-84BD-D97BF5DF26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96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F143B-7D66-4A66-84BD-D97BF5DF26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48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F143B-7D66-4A66-84BD-D97BF5DF26F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37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F143B-7D66-4A66-84BD-D97BF5DF26F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10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bg>
      <p:bgPr>
        <a:solidFill>
          <a:srgbClr val="10BF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2" descr="Delivery Club: Еда и продукты - אפליקציות ב-Google Play">
            <a:extLst>
              <a:ext uri="{FF2B5EF4-FFF2-40B4-BE49-F238E27FC236}">
                <a16:creationId xmlns:a16="http://schemas.microsoft.com/office/drawing/2014/main" id="{D5F4157D-D322-43B9-87E9-CDB508EAD2A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33"/>
          <a:stretch/>
        </p:blipFill>
        <p:spPr bwMode="auto">
          <a:xfrm>
            <a:off x="-192398" y="40452"/>
            <a:ext cx="12069764" cy="687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elivery Club: Еда и продукты - אפליקציות ב-Google Play">
            <a:extLst>
              <a:ext uri="{FF2B5EF4-FFF2-40B4-BE49-F238E27FC236}">
                <a16:creationId xmlns:a16="http://schemas.microsoft.com/office/drawing/2014/main" id="{71A59B6B-9BD2-4F55-803B-238BB950ABF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6" t="15625" r="18749" b="16666"/>
          <a:stretch/>
        </p:blipFill>
        <p:spPr bwMode="auto">
          <a:xfrm>
            <a:off x="3409440" y="681835"/>
            <a:ext cx="4608204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C5511E44-CFCB-47CE-BFD4-4199CBC6BB9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304" y="133042"/>
            <a:ext cx="3224981" cy="109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3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 - 05">
    <p:bg>
      <p:bgPr>
        <a:solidFill>
          <a:srgbClr val="0EC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CD6F354-5F2E-4466-9E50-130DE4D357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281" y="5944677"/>
            <a:ext cx="2288590" cy="778896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218ABD5B-6880-4017-B855-30F47CA8D8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59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82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 - 06">
    <p:bg>
      <p:bgPr>
        <a:solidFill>
          <a:srgbClr val="0EC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7280E016-A308-46B5-AE90-5FDB695D32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281" y="5944677"/>
            <a:ext cx="2288590" cy="778896"/>
          </a:xfrm>
          <a:prstGeom prst="rect">
            <a:avLst/>
          </a:prstGeom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79EFF088-3282-416A-A1AD-BA982DEEAD1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59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988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 - 07">
    <p:bg>
      <p:bgPr>
        <a:solidFill>
          <a:srgbClr val="0EC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8464D230-DCCE-45BB-9FF2-43DC5F48CC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281" y="5944677"/>
            <a:ext cx="2288590" cy="778896"/>
          </a:xfrm>
          <a:prstGeom prst="rect">
            <a:avLst/>
          </a:prstGeom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BFC82294-0BFD-4BD9-845A-5D719999B3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59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686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Slide - 07">
    <p:bg>
      <p:bgPr>
        <a:solidFill>
          <a:srgbClr val="0EC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8464D230-DCCE-45BB-9FF2-43DC5F48CC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281" y="5944677"/>
            <a:ext cx="2288590" cy="778896"/>
          </a:xfrm>
          <a:prstGeom prst="rect">
            <a:avLst/>
          </a:prstGeom>
        </p:spPr>
      </p:pic>
      <p:pic>
        <p:nvPicPr>
          <p:cNvPr id="17410" name="Picture 2">
            <a:extLst>
              <a:ext uri="{FF2B5EF4-FFF2-40B4-BE49-F238E27FC236}">
                <a16:creationId xmlns:a16="http://schemas.microsoft.com/office/drawing/2014/main" id="{09F6758F-B788-47AC-93D6-844F4CDD0A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59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548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bg>
      <p:bgPr>
        <a:solidFill>
          <a:srgbClr val="0EC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20649EE-EB98-4D89-ACE5-6AB34B620D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858" t="11111" r="8333"/>
          <a:stretch/>
        </p:blipFill>
        <p:spPr>
          <a:xfrm>
            <a:off x="0" y="0"/>
            <a:ext cx="12069763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F66D5DA-681A-4D41-9F01-B617EF0AA885}"/>
              </a:ext>
            </a:extLst>
          </p:cNvPr>
          <p:cNvSpPr/>
          <p:nvPr userDrawn="1"/>
        </p:nvSpPr>
        <p:spPr>
          <a:xfrm>
            <a:off x="0" y="0"/>
            <a:ext cx="12069763" cy="6858000"/>
          </a:xfrm>
          <a:prstGeom prst="rect">
            <a:avLst/>
          </a:prstGeom>
          <a:solidFill>
            <a:srgbClr val="0EC64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818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bg>
      <p:bgPr>
        <a:solidFill>
          <a:srgbClr val="10BF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>
            <a:extLst>
              <a:ext uri="{FF2B5EF4-FFF2-40B4-BE49-F238E27FC236}">
                <a16:creationId xmlns:a16="http://schemas.microsoft.com/office/drawing/2014/main" id="{89DF85B1-34AD-4FDD-A93F-74C0EAD1CC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69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DB333FB-822A-4431-8DAB-AD9C667E5AEB}"/>
              </a:ext>
            </a:extLst>
          </p:cNvPr>
          <p:cNvSpPr/>
          <p:nvPr userDrawn="1"/>
        </p:nvSpPr>
        <p:spPr>
          <a:xfrm>
            <a:off x="0" y="0"/>
            <a:ext cx="12069763" cy="6858000"/>
          </a:xfrm>
          <a:prstGeom prst="rect">
            <a:avLst/>
          </a:prstGeom>
          <a:solidFill>
            <a:srgbClr val="0EC64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C5511E44-CFCB-47CE-BFD4-4199CBC6BB9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304" y="133042"/>
            <a:ext cx="3224981" cy="1097586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A286845A-F3A9-4C88-9CF8-4E29B54014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78" y="254492"/>
            <a:ext cx="1396020" cy="1396017"/>
          </a:xfrm>
          <a:prstGeom prst="roundRect">
            <a:avLst>
              <a:gd name="adj" fmla="val 16667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8649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881F6C4E-BD18-4271-BFEB-22780A5E6E22}"/>
              </a:ext>
            </a:extLst>
          </p:cNvPr>
          <p:cNvSpPr/>
          <p:nvPr userDrawn="1"/>
        </p:nvSpPr>
        <p:spPr>
          <a:xfrm rot="16200000">
            <a:off x="5829529" y="617766"/>
            <a:ext cx="410706" cy="12069764"/>
          </a:xfrm>
          <a:prstGeom prst="rtTriangle">
            <a:avLst/>
          </a:prstGeom>
          <a:solidFill>
            <a:srgbClr val="0EC6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3" name="Picture 42" descr="Delivery Club: Еда и продукты - אפליקציות ב-Google Play">
            <a:extLst>
              <a:ext uri="{FF2B5EF4-FFF2-40B4-BE49-F238E27FC236}">
                <a16:creationId xmlns:a16="http://schemas.microsoft.com/office/drawing/2014/main" id="{EAF894E7-5781-4C33-A9B0-E3052822AE4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33" r="-458"/>
          <a:stretch/>
        </p:blipFill>
        <p:spPr bwMode="auto">
          <a:xfrm>
            <a:off x="-1" y="0"/>
            <a:ext cx="12359482" cy="1030639"/>
          </a:xfrm>
          <a:custGeom>
            <a:avLst/>
            <a:gdLst>
              <a:gd name="connsiteX0" fmla="*/ 12069764 w 12359482"/>
              <a:gd name="connsiteY0" fmla="*/ 0 h 1030639"/>
              <a:gd name="connsiteX1" fmla="*/ 12359482 w 12359482"/>
              <a:gd name="connsiteY1" fmla="*/ 0 h 1030639"/>
              <a:gd name="connsiteX2" fmla="*/ 12101824 w 12359482"/>
              <a:gd name="connsiteY2" fmla="*/ 1030633 h 1030639"/>
              <a:gd name="connsiteX3" fmla="*/ 12069764 w 12359482"/>
              <a:gd name="connsiteY3" fmla="*/ 1030633 h 1030639"/>
              <a:gd name="connsiteX4" fmla="*/ 0 w 12359482"/>
              <a:gd name="connsiteY4" fmla="*/ 0 h 1030639"/>
              <a:gd name="connsiteX5" fmla="*/ 11172402 w 12359482"/>
              <a:gd name="connsiteY5" fmla="*/ 0 h 1030639"/>
              <a:gd name="connsiteX6" fmla="*/ 10914744 w 12359482"/>
              <a:gd name="connsiteY6" fmla="*/ 1030633 h 1030639"/>
              <a:gd name="connsiteX7" fmla="*/ 12069764 w 12359482"/>
              <a:gd name="connsiteY7" fmla="*/ 1030633 h 1030639"/>
              <a:gd name="connsiteX8" fmla="*/ 12069764 w 12359482"/>
              <a:gd name="connsiteY8" fmla="*/ 1030639 h 1030639"/>
              <a:gd name="connsiteX9" fmla="*/ 0 w 12359482"/>
              <a:gd name="connsiteY9" fmla="*/ 1030639 h 1030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59482" h="1030639">
                <a:moveTo>
                  <a:pt x="12069764" y="0"/>
                </a:moveTo>
                <a:lnTo>
                  <a:pt x="12359482" y="0"/>
                </a:lnTo>
                <a:lnTo>
                  <a:pt x="12101824" y="1030633"/>
                </a:lnTo>
                <a:lnTo>
                  <a:pt x="12069764" y="1030633"/>
                </a:lnTo>
                <a:close/>
                <a:moveTo>
                  <a:pt x="0" y="0"/>
                </a:moveTo>
                <a:lnTo>
                  <a:pt x="11172402" y="0"/>
                </a:lnTo>
                <a:lnTo>
                  <a:pt x="10914744" y="1030633"/>
                </a:lnTo>
                <a:lnTo>
                  <a:pt x="12069764" y="1030633"/>
                </a:lnTo>
                <a:lnTo>
                  <a:pt x="12069764" y="1030639"/>
                </a:lnTo>
                <a:lnTo>
                  <a:pt x="0" y="103063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6F83D20-4F50-4713-9AD7-08B4A11C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83484" y="6553200"/>
            <a:ext cx="2656174" cy="274320"/>
          </a:xfrm>
          <a:prstGeom prst="rect">
            <a:avLst/>
          </a:prstGeom>
        </p:spPr>
        <p:txBody>
          <a:bodyPr anchor="ctr"/>
          <a:lstStyle>
            <a:lvl1pPr algn="ctr">
              <a:defRPr lang="en-US" sz="1000" b="0" smtClean="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/>
              <a:t>© Analytic Edge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93691" y="6553200"/>
            <a:ext cx="576072" cy="274320"/>
          </a:xfrm>
          <a:prstGeom prst="rect">
            <a:avLst/>
          </a:prstGeom>
        </p:spPr>
        <p:txBody>
          <a:bodyPr anchor="ctr"/>
          <a:lstStyle>
            <a:lvl1pPr>
              <a:defRPr lang="en-US" sz="1000" b="0" smtClean="0">
                <a:solidFill>
                  <a:schemeClr val="bg1"/>
                </a:solidFill>
              </a:defRPr>
            </a:lvl1pPr>
          </a:lstStyle>
          <a:p>
            <a:fld id="{4C2143BD-DDDC-4030-AFD1-D2DD3F00D3B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969169" y="123544"/>
            <a:ext cx="9945574" cy="78199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98C7334-92C9-432D-9BBD-1086F55106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1" y="112887"/>
            <a:ext cx="812614" cy="812612"/>
          </a:xfrm>
          <a:prstGeom prst="roundRect">
            <a:avLst>
              <a:gd name="adj" fmla="val 16667"/>
            </a:avLst>
          </a:prstGeom>
          <a:ln>
            <a:solidFill>
              <a:schemeClr val="bg1"/>
            </a:solidFill>
          </a:ln>
          <a:effectLst/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A5710715-78E2-4675-B867-F26153952DFC}"/>
              </a:ext>
            </a:extLst>
          </p:cNvPr>
          <p:cNvGrpSpPr/>
          <p:nvPr userDrawn="1"/>
        </p:nvGrpSpPr>
        <p:grpSpPr>
          <a:xfrm>
            <a:off x="10974184" y="137745"/>
            <a:ext cx="1076287" cy="883335"/>
            <a:chOff x="10977375" y="137745"/>
            <a:chExt cx="1166440" cy="957326"/>
          </a:xfrm>
        </p:grpSpPr>
        <p:pic>
          <p:nvPicPr>
            <p:cNvPr id="45" name="Picture 2" descr="\\SONY\Users\Nivas\Desktop\analytic-edge\logo.png">
              <a:extLst>
                <a:ext uri="{FF2B5EF4-FFF2-40B4-BE49-F238E27FC236}">
                  <a16:creationId xmlns:a16="http://schemas.microsoft.com/office/drawing/2014/main" id="{2137F904-9829-4ACA-93B2-73D29DCC99A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447"/>
            <a:stretch/>
          </p:blipFill>
          <p:spPr bwMode="auto">
            <a:xfrm>
              <a:off x="10977375" y="1017501"/>
              <a:ext cx="1166440" cy="77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F6D4903-5D7E-474E-A589-5C3101F1FA90}"/>
                </a:ext>
              </a:extLst>
            </p:cNvPr>
            <p:cNvGrpSpPr/>
            <p:nvPr userDrawn="1"/>
          </p:nvGrpSpPr>
          <p:grpSpPr>
            <a:xfrm>
              <a:off x="11237063" y="137745"/>
              <a:ext cx="564483" cy="844228"/>
              <a:chOff x="5120481" y="994341"/>
              <a:chExt cx="2861072" cy="4278953"/>
            </a:xfrm>
          </p:grpSpPr>
          <p:sp>
            <p:nvSpPr>
              <p:cNvPr id="47" name="Rectangle 1">
                <a:extLst>
                  <a:ext uri="{FF2B5EF4-FFF2-40B4-BE49-F238E27FC236}">
                    <a16:creationId xmlns:a16="http://schemas.microsoft.com/office/drawing/2014/main" id="{3668AC0D-6C32-49E5-BDAF-CA1F63B58470}"/>
                  </a:ext>
                </a:extLst>
              </p:cNvPr>
              <p:cNvSpPr/>
              <p:nvPr userDrawn="1"/>
            </p:nvSpPr>
            <p:spPr>
              <a:xfrm>
                <a:off x="5120482" y="5045175"/>
                <a:ext cx="2505868" cy="166679"/>
              </a:xfrm>
              <a:custGeom>
                <a:avLst/>
                <a:gdLst>
                  <a:gd name="connsiteX0" fmla="*/ 0 w 484632"/>
                  <a:gd name="connsiteY0" fmla="*/ 0 h 45719"/>
                  <a:gd name="connsiteX1" fmla="*/ 484632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4151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391763 w 484632"/>
                  <a:gd name="connsiteY1" fmla="*/ 14287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8913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52753"/>
                  <a:gd name="connsiteX1" fmla="*/ 448913 w 484632"/>
                  <a:gd name="connsiteY1" fmla="*/ 7034 h 52753"/>
                  <a:gd name="connsiteX2" fmla="*/ 484632 w 484632"/>
                  <a:gd name="connsiteY2" fmla="*/ 52753 h 52753"/>
                  <a:gd name="connsiteX3" fmla="*/ 0 w 484632"/>
                  <a:gd name="connsiteY3" fmla="*/ 52753 h 52753"/>
                  <a:gd name="connsiteX4" fmla="*/ 0 w 484632"/>
                  <a:gd name="connsiteY4" fmla="*/ 0 h 52753"/>
                  <a:gd name="connsiteX0" fmla="*/ 0 w 484632"/>
                  <a:gd name="connsiteY0" fmla="*/ 0 h 51748"/>
                  <a:gd name="connsiteX1" fmla="*/ 448913 w 484632"/>
                  <a:gd name="connsiteY1" fmla="*/ 6029 h 51748"/>
                  <a:gd name="connsiteX2" fmla="*/ 484632 w 484632"/>
                  <a:gd name="connsiteY2" fmla="*/ 51748 h 51748"/>
                  <a:gd name="connsiteX3" fmla="*/ 0 w 484632"/>
                  <a:gd name="connsiteY3" fmla="*/ 51748 h 51748"/>
                  <a:gd name="connsiteX4" fmla="*/ 0 w 484632"/>
                  <a:gd name="connsiteY4" fmla="*/ 0 h 51748"/>
                  <a:gd name="connsiteX0" fmla="*/ 0 w 484632"/>
                  <a:gd name="connsiteY0" fmla="*/ 0 h 48733"/>
                  <a:gd name="connsiteX1" fmla="*/ 448913 w 484632"/>
                  <a:gd name="connsiteY1" fmla="*/ 3014 h 48733"/>
                  <a:gd name="connsiteX2" fmla="*/ 484632 w 484632"/>
                  <a:gd name="connsiteY2" fmla="*/ 48733 h 48733"/>
                  <a:gd name="connsiteX3" fmla="*/ 0 w 484632"/>
                  <a:gd name="connsiteY3" fmla="*/ 48733 h 48733"/>
                  <a:gd name="connsiteX4" fmla="*/ 0 w 484632"/>
                  <a:gd name="connsiteY4" fmla="*/ 0 h 48733"/>
                  <a:gd name="connsiteX0" fmla="*/ 0 w 485848"/>
                  <a:gd name="connsiteY0" fmla="*/ 0 h 52752"/>
                  <a:gd name="connsiteX1" fmla="*/ 450129 w 485848"/>
                  <a:gd name="connsiteY1" fmla="*/ 7033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  <a:gd name="connsiteX0" fmla="*/ 0 w 485848"/>
                  <a:gd name="connsiteY0" fmla="*/ 0 h 52752"/>
                  <a:gd name="connsiteX1" fmla="*/ 469965 w 485848"/>
                  <a:gd name="connsiteY1" fmla="*/ 3265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848" h="52752">
                    <a:moveTo>
                      <a:pt x="0" y="0"/>
                    </a:moveTo>
                    <a:lnTo>
                      <a:pt x="469965" y="3265"/>
                    </a:lnTo>
                    <a:lnTo>
                      <a:pt x="485848" y="52752"/>
                    </a:lnTo>
                    <a:lnTo>
                      <a:pt x="1216" y="52752"/>
                    </a:lnTo>
                    <a:cubicBezTo>
                      <a:pt x="811" y="35168"/>
                      <a:pt x="405" y="17584"/>
                      <a:pt x="0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 w="6350" cap="rnd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2C787FC-BADC-43DB-A1A9-611E166AA2F8}"/>
                  </a:ext>
                </a:extLst>
              </p:cNvPr>
              <p:cNvGrpSpPr/>
              <p:nvPr userDrawn="1"/>
            </p:nvGrpSpPr>
            <p:grpSpPr>
              <a:xfrm>
                <a:off x="5120481" y="994341"/>
                <a:ext cx="2861072" cy="4278953"/>
                <a:chOff x="38056887" y="3186057"/>
                <a:chExt cx="603100" cy="901982"/>
              </a:xfrm>
            </p:grpSpPr>
            <p:sp>
              <p:nvSpPr>
                <p:cNvPr id="49" name="Freeform 10">
                  <a:extLst>
                    <a:ext uri="{FF2B5EF4-FFF2-40B4-BE49-F238E27FC236}">
                      <a16:creationId xmlns:a16="http://schemas.microsoft.com/office/drawing/2014/main" id="{8AA1D698-EFEC-49E1-8070-7A6AD0AD8D32}"/>
                    </a:ext>
                  </a:extLst>
                </p:cNvPr>
                <p:cNvSpPr/>
                <p:nvPr/>
              </p:nvSpPr>
              <p:spPr>
                <a:xfrm>
                  <a:off x="38056887" y="3340835"/>
                  <a:ext cx="533717" cy="704507"/>
                </a:xfrm>
                <a:custGeom>
                  <a:avLst/>
                  <a:gdLst>
                    <a:gd name="connsiteX0" fmla="*/ 406400 w 1451429"/>
                    <a:gd name="connsiteY0" fmla="*/ 1654629 h 1915886"/>
                    <a:gd name="connsiteX1" fmla="*/ 1364343 w 1451429"/>
                    <a:gd name="connsiteY1" fmla="*/ 1669143 h 1915886"/>
                    <a:gd name="connsiteX2" fmla="*/ 1451429 w 1451429"/>
                    <a:gd name="connsiteY2" fmla="*/ 1915886 h 1915886"/>
                    <a:gd name="connsiteX3" fmla="*/ 0 w 1451429"/>
                    <a:gd name="connsiteY3" fmla="*/ 1901372 h 1915886"/>
                    <a:gd name="connsiteX4" fmla="*/ 812800 w 1451429"/>
                    <a:gd name="connsiteY4" fmla="*/ 0 h 1915886"/>
                    <a:gd name="connsiteX5" fmla="*/ 914400 w 1451429"/>
                    <a:gd name="connsiteY5" fmla="*/ 348343 h 1915886"/>
                    <a:gd name="connsiteX6" fmla="*/ 406400 w 1451429"/>
                    <a:gd name="connsiteY6" fmla="*/ 1654629 h 191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51429" h="1915886">
                      <a:moveTo>
                        <a:pt x="406400" y="1654629"/>
                      </a:moveTo>
                      <a:lnTo>
                        <a:pt x="1364343" y="1669143"/>
                      </a:lnTo>
                      <a:lnTo>
                        <a:pt x="1451429" y="1915886"/>
                      </a:lnTo>
                      <a:lnTo>
                        <a:pt x="0" y="1901372"/>
                      </a:lnTo>
                      <a:lnTo>
                        <a:pt x="812800" y="0"/>
                      </a:lnTo>
                      <a:lnTo>
                        <a:pt x="914400" y="348343"/>
                      </a:lnTo>
                      <a:lnTo>
                        <a:pt x="406400" y="1654629"/>
                      </a:lnTo>
                      <a:close/>
                    </a:path>
                  </a:pathLst>
                </a:custGeom>
                <a:solidFill>
                  <a:srgbClr val="216C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0" name="Freeform 11">
                  <a:extLst>
                    <a:ext uri="{FF2B5EF4-FFF2-40B4-BE49-F238E27FC236}">
                      <a16:creationId xmlns:a16="http://schemas.microsoft.com/office/drawing/2014/main" id="{A1CFC585-A6E1-47B9-9C2C-51EDC5E2336E}"/>
                    </a:ext>
                  </a:extLst>
                </p:cNvPr>
                <p:cNvSpPr/>
                <p:nvPr/>
              </p:nvSpPr>
              <p:spPr>
                <a:xfrm>
                  <a:off x="38318408" y="3186057"/>
                  <a:ext cx="341579" cy="901982"/>
                </a:xfrm>
                <a:custGeom>
                  <a:avLst/>
                  <a:gdLst>
                    <a:gd name="connsiteX0" fmla="*/ 0 w 928914"/>
                    <a:gd name="connsiteY0" fmla="*/ 29029 h 2452914"/>
                    <a:gd name="connsiteX1" fmla="*/ 928914 w 928914"/>
                    <a:gd name="connsiteY1" fmla="*/ 2452914 h 2452914"/>
                    <a:gd name="connsiteX2" fmla="*/ 522514 w 928914"/>
                    <a:gd name="connsiteY2" fmla="*/ 0 h 2452914"/>
                    <a:gd name="connsiteX3" fmla="*/ 0 w 928914"/>
                    <a:gd name="connsiteY3" fmla="*/ 29029 h 245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8914" h="2452914">
                      <a:moveTo>
                        <a:pt x="0" y="29029"/>
                      </a:moveTo>
                      <a:lnTo>
                        <a:pt x="928914" y="2452914"/>
                      </a:lnTo>
                      <a:lnTo>
                        <a:pt x="522514" y="0"/>
                      </a:lnTo>
                      <a:lnTo>
                        <a:pt x="0" y="29029"/>
                      </a:lnTo>
                      <a:close/>
                    </a:path>
                  </a:pathLst>
                </a:custGeom>
                <a:solidFill>
                  <a:srgbClr val="39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1882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- 02">
    <p:bg>
      <p:bgPr>
        <a:solidFill>
          <a:srgbClr val="0EC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31CC7223-3C3A-4557-95DD-D24783FED9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281" y="5944677"/>
            <a:ext cx="2288590" cy="778896"/>
          </a:xfrm>
          <a:prstGeom prst="rect">
            <a:avLst/>
          </a:prstGeom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96BE40FA-5F0C-4C87-9BF4-C362FCABC6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21" y="0"/>
            <a:ext cx="3859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412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- 03">
    <p:bg>
      <p:bgPr>
        <a:solidFill>
          <a:srgbClr val="0EC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>
            <a:extLst>
              <a:ext uri="{FF2B5EF4-FFF2-40B4-BE49-F238E27FC236}">
                <a16:creationId xmlns:a16="http://schemas.microsoft.com/office/drawing/2014/main" id="{12206A1D-7564-4468-8C24-A0DA702AF7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59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15BDBD52-FB1C-4CB2-8C82-14A93699F4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281" y="5944677"/>
            <a:ext cx="2288590" cy="77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24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- 04">
    <p:bg>
      <p:bgPr>
        <a:solidFill>
          <a:srgbClr val="0EC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>
            <a:extLst>
              <a:ext uri="{FF2B5EF4-FFF2-40B4-BE49-F238E27FC236}">
                <a16:creationId xmlns:a16="http://schemas.microsoft.com/office/drawing/2014/main" id="{5E55FF7D-87A0-42D0-A929-969A6C4A96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59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75D7F844-5F93-4F52-8490-85DB622A43D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281" y="5944677"/>
            <a:ext cx="2288590" cy="77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4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- 05">
    <p:bg>
      <p:bgPr>
        <a:solidFill>
          <a:srgbClr val="0EC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CD6F354-5F2E-4466-9E50-130DE4D357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281" y="5944677"/>
            <a:ext cx="2288590" cy="778896"/>
          </a:xfrm>
          <a:prstGeom prst="rect">
            <a:avLst/>
          </a:prstGeom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18F7840E-969E-4505-B8E5-63A801ECC4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59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351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- 06">
    <p:bg>
      <p:bgPr>
        <a:solidFill>
          <a:srgbClr val="0EC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7280E016-A308-46B5-AE90-5FDB695D32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281" y="5944677"/>
            <a:ext cx="2288590" cy="778896"/>
          </a:xfrm>
          <a:prstGeom prst="rect">
            <a:avLst/>
          </a:prstGeom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36478DA7-FFC8-4BBB-9BBC-D30CEAB79E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59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365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- 07">
    <p:bg>
      <p:bgPr>
        <a:solidFill>
          <a:srgbClr val="0EC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8464D230-DCCE-45BB-9FF2-43DC5F48CC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281" y="5944677"/>
            <a:ext cx="2288590" cy="778896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34F47318-2528-42F3-934C-D149A269F18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59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804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597" y="6602666"/>
            <a:ext cx="2529681" cy="365125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rgbClr val="B5162A"/>
                </a:solidFill>
              </a:defRPr>
            </a:lvl1pPr>
          </a:lstStyle>
          <a:p>
            <a:r>
              <a:rPr lang="en-US"/>
              <a:t>© Analytic Edge Proprietary and Confidential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5481" y="6602666"/>
            <a:ext cx="576004" cy="365125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rgbClr val="B5162A"/>
                </a:solidFill>
              </a:defRPr>
            </a:lvl1pPr>
          </a:lstStyle>
          <a:p>
            <a:fld id="{4C2143BD-DDDC-4030-AFD1-D2DD3F00D3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5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68" r:id="rId2"/>
    <p:sldLayoutId id="2147483746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51" r:id="rId14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Single Corner Snipped 5">
            <a:extLst>
              <a:ext uri="{FF2B5EF4-FFF2-40B4-BE49-F238E27FC236}">
                <a16:creationId xmlns:a16="http://schemas.microsoft.com/office/drawing/2014/main" id="{1CC19D38-80B0-41B4-BDC5-157411B20826}"/>
              </a:ext>
            </a:extLst>
          </p:cNvPr>
          <p:cNvSpPr/>
          <p:nvPr/>
        </p:nvSpPr>
        <p:spPr>
          <a:xfrm>
            <a:off x="5793264" y="2743200"/>
            <a:ext cx="6276499" cy="1905000"/>
          </a:xfrm>
          <a:custGeom>
            <a:avLst/>
            <a:gdLst>
              <a:gd name="connsiteX0" fmla="*/ 0 w 6207919"/>
              <a:gd name="connsiteY0" fmla="*/ 1905000 h 1905000"/>
              <a:gd name="connsiteX1" fmla="*/ 476250 w 6207919"/>
              <a:gd name="connsiteY1" fmla="*/ 0 h 1905000"/>
              <a:gd name="connsiteX2" fmla="*/ 6207919 w 6207919"/>
              <a:gd name="connsiteY2" fmla="*/ 0 h 1905000"/>
              <a:gd name="connsiteX3" fmla="*/ 5731669 w 6207919"/>
              <a:gd name="connsiteY3" fmla="*/ 1905000 h 1905000"/>
              <a:gd name="connsiteX4" fmla="*/ 0 w 6207919"/>
              <a:gd name="connsiteY4" fmla="*/ 1905000 h 1905000"/>
              <a:gd name="connsiteX0" fmla="*/ 0 w 6257449"/>
              <a:gd name="connsiteY0" fmla="*/ 1905000 h 1905000"/>
              <a:gd name="connsiteX1" fmla="*/ 476250 w 6257449"/>
              <a:gd name="connsiteY1" fmla="*/ 0 h 1905000"/>
              <a:gd name="connsiteX2" fmla="*/ 6207919 w 6257449"/>
              <a:gd name="connsiteY2" fmla="*/ 0 h 1905000"/>
              <a:gd name="connsiteX3" fmla="*/ 6257449 w 6257449"/>
              <a:gd name="connsiteY3" fmla="*/ 1897380 h 1905000"/>
              <a:gd name="connsiteX4" fmla="*/ 0 w 6257449"/>
              <a:gd name="connsiteY4" fmla="*/ 1905000 h 1905000"/>
              <a:gd name="connsiteX0" fmla="*/ 0 w 6276499"/>
              <a:gd name="connsiteY0" fmla="*/ 1905000 h 1905000"/>
              <a:gd name="connsiteX1" fmla="*/ 476250 w 6276499"/>
              <a:gd name="connsiteY1" fmla="*/ 0 h 1905000"/>
              <a:gd name="connsiteX2" fmla="*/ 6276499 w 6276499"/>
              <a:gd name="connsiteY2" fmla="*/ 7620 h 1905000"/>
              <a:gd name="connsiteX3" fmla="*/ 6257449 w 6276499"/>
              <a:gd name="connsiteY3" fmla="*/ 1897380 h 1905000"/>
              <a:gd name="connsiteX4" fmla="*/ 0 w 6276499"/>
              <a:gd name="connsiteY4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6499" h="1905000">
                <a:moveTo>
                  <a:pt x="0" y="1905000"/>
                </a:moveTo>
                <a:lnTo>
                  <a:pt x="476250" y="0"/>
                </a:lnTo>
                <a:lnTo>
                  <a:pt x="6276499" y="7620"/>
                </a:lnTo>
                <a:lnTo>
                  <a:pt x="6257449" y="1897380"/>
                </a:lnTo>
                <a:lnTo>
                  <a:pt x="0" y="1905000"/>
                </a:lnTo>
                <a:close/>
              </a:path>
            </a:pathLst>
          </a:custGeom>
          <a:solidFill>
            <a:schemeClr val="accent1">
              <a:alpha val="8274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marL="517525" marR="0" lvl="0" algn="l" defTabSz="905256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Review</a:t>
            </a:r>
          </a:p>
          <a:p>
            <a:pPr marL="517525" marR="0" lvl="0" algn="l" defTabSz="905256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>
                <a:solidFill>
                  <a:schemeClr val="bg1"/>
                </a:solidFill>
                <a:latin typeface="Calibri"/>
              </a:rPr>
              <a:t>December 2021</a:t>
            </a:r>
            <a:endParaRPr lang="en-US" b="1" kern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7093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6A7050-6B4B-4BD4-90CE-4CF4F9EE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b="0" smtClean="0"/>
              <a:pPr/>
              <a:t>10</a:t>
            </a:fld>
            <a:endParaRPr lang="en-IN" b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D645C-CC39-4523-A7AB-C5F914DF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b="0"/>
              <a:t>© Analytic Edge Proprietary and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84D656-1554-4629-AAAB-76B56C7D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 – Objective</a:t>
            </a:r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31D77C-1674-4A4A-AB39-445922507249}"/>
              </a:ext>
            </a:extLst>
          </p:cNvPr>
          <p:cNvGrpSpPr/>
          <p:nvPr/>
        </p:nvGrpSpPr>
        <p:grpSpPr>
          <a:xfrm>
            <a:off x="188856" y="1626125"/>
            <a:ext cx="11506200" cy="2689200"/>
            <a:chOff x="779462" y="1139825"/>
            <a:chExt cx="10612437" cy="4357963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9F44697D-D5C2-4EAA-8E83-DCF978790F6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95394477"/>
                </p:ext>
              </p:extLst>
            </p:nvPr>
          </p:nvGraphicFramePr>
          <p:xfrm>
            <a:off x="779462" y="1139825"/>
            <a:ext cx="10612437" cy="435796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235F2D-32E5-4D1C-9731-DA8CD4C4F564}"/>
                </a:ext>
              </a:extLst>
            </p:cNvPr>
            <p:cNvSpPr txBox="1"/>
            <p:nvPr/>
          </p:nvSpPr>
          <p:spPr>
            <a:xfrm>
              <a:off x="4920906" y="1160698"/>
              <a:ext cx="2329564" cy="34913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IN" sz="1400" b="1" dirty="0"/>
                <a:t> Facebook Impressions - Objective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5540801-5A05-4890-8F2C-D02567483CDD}"/>
              </a:ext>
            </a:extLst>
          </p:cNvPr>
          <p:cNvSpPr txBox="1"/>
          <p:nvPr/>
        </p:nvSpPr>
        <p:spPr>
          <a:xfrm>
            <a:off x="256677" y="1124540"/>
            <a:ext cx="10994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71% of the execution is on App installs followed by Brand awareness (16%)</a:t>
            </a: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190480-7A0C-402C-B683-08FDBBA0DE82}"/>
              </a:ext>
            </a:extLst>
          </p:cNvPr>
          <p:cNvSpPr txBox="1"/>
          <p:nvPr/>
        </p:nvSpPr>
        <p:spPr>
          <a:xfrm>
            <a:off x="242887" y="6457457"/>
            <a:ext cx="3886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Cost per 1000 impressions</a:t>
            </a:r>
            <a:endParaRPr lang="en-IN" sz="1200" dirty="0"/>
          </a:p>
        </p:txBody>
      </p: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09BB7BB1-1EFF-480A-8B9E-817D28DC5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388526"/>
              </p:ext>
            </p:extLst>
          </p:nvPr>
        </p:nvGraphicFramePr>
        <p:xfrm>
          <a:off x="1918701" y="4710995"/>
          <a:ext cx="8046510" cy="1399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302">
                  <a:extLst>
                    <a:ext uri="{9D8B030D-6E8A-4147-A177-3AD203B41FA5}">
                      <a16:colId xmlns:a16="http://schemas.microsoft.com/office/drawing/2014/main" val="2672348068"/>
                    </a:ext>
                  </a:extLst>
                </a:gridCol>
                <a:gridCol w="1609302">
                  <a:extLst>
                    <a:ext uri="{9D8B030D-6E8A-4147-A177-3AD203B41FA5}">
                      <a16:colId xmlns:a16="http://schemas.microsoft.com/office/drawing/2014/main" val="4094491024"/>
                    </a:ext>
                  </a:extLst>
                </a:gridCol>
                <a:gridCol w="1609302">
                  <a:extLst>
                    <a:ext uri="{9D8B030D-6E8A-4147-A177-3AD203B41FA5}">
                      <a16:colId xmlns:a16="http://schemas.microsoft.com/office/drawing/2014/main" val="3672625982"/>
                    </a:ext>
                  </a:extLst>
                </a:gridCol>
                <a:gridCol w="1609302">
                  <a:extLst>
                    <a:ext uri="{9D8B030D-6E8A-4147-A177-3AD203B41FA5}">
                      <a16:colId xmlns:a16="http://schemas.microsoft.com/office/drawing/2014/main" val="338087278"/>
                    </a:ext>
                  </a:extLst>
                </a:gridCol>
                <a:gridCol w="1609302">
                  <a:extLst>
                    <a:ext uri="{9D8B030D-6E8A-4147-A177-3AD203B41FA5}">
                      <a16:colId xmlns:a16="http://schemas.microsoft.com/office/drawing/2014/main" val="180486025"/>
                    </a:ext>
                  </a:extLst>
                </a:gridCol>
              </a:tblGrid>
              <a:tr h="208094"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Impressions (‘000)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Spends (‘000 RUB)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CPM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Spend Share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251864"/>
                  </a:ext>
                </a:extLst>
              </a:tr>
              <a:tr h="28131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App installs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660,057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66,496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101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71%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8693336"/>
                  </a:ext>
                </a:extLst>
              </a:tr>
              <a:tr h="28131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Brand awareness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146,183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14,940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102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8979746"/>
                  </a:ext>
                </a:extLst>
              </a:tr>
              <a:tr h="28131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Link clicks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50,430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7,191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143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5850690"/>
                  </a:ext>
                </a:extLst>
              </a:tr>
              <a:tr h="28131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Others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38,551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5,189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135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964497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D0050BF-DA63-450A-B8E0-47E6107E6952}"/>
              </a:ext>
            </a:extLst>
          </p:cNvPr>
          <p:cNvSpPr txBox="1"/>
          <p:nvPr/>
        </p:nvSpPr>
        <p:spPr>
          <a:xfrm>
            <a:off x="256677" y="6272791"/>
            <a:ext cx="5855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*Others include Conversions  , Messages , Post engagement and Reach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277487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6A7050-6B4B-4BD4-90CE-4CF4F9EE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b="0" smtClean="0"/>
              <a:pPr/>
              <a:t>11</a:t>
            </a:fld>
            <a:endParaRPr lang="en-IN" b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D645C-CC39-4523-A7AB-C5F914DF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b="0"/>
              <a:t>© Analytic Edge Proprietary and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84D656-1554-4629-AAAB-76B56C7D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 – Category</a:t>
            </a:r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31D77C-1674-4A4A-AB39-445922507249}"/>
              </a:ext>
            </a:extLst>
          </p:cNvPr>
          <p:cNvGrpSpPr/>
          <p:nvPr/>
        </p:nvGrpSpPr>
        <p:grpSpPr>
          <a:xfrm>
            <a:off x="188856" y="1626125"/>
            <a:ext cx="11506200" cy="2689200"/>
            <a:chOff x="779462" y="1139825"/>
            <a:chExt cx="10612437" cy="4357963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9F44697D-D5C2-4EAA-8E83-DCF978790F6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77380738"/>
                </p:ext>
              </p:extLst>
            </p:nvPr>
          </p:nvGraphicFramePr>
          <p:xfrm>
            <a:off x="779462" y="1139825"/>
            <a:ext cx="10612437" cy="435796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235F2D-32E5-4D1C-9731-DA8CD4C4F564}"/>
                </a:ext>
              </a:extLst>
            </p:cNvPr>
            <p:cNvSpPr txBox="1"/>
            <p:nvPr/>
          </p:nvSpPr>
          <p:spPr>
            <a:xfrm>
              <a:off x="4927533" y="1160698"/>
              <a:ext cx="2316316" cy="34913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IN" sz="1400" b="1" dirty="0"/>
                <a:t> Facebook Impressions – Category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5540801-5A05-4890-8F2C-D02567483CDD}"/>
              </a:ext>
            </a:extLst>
          </p:cNvPr>
          <p:cNvSpPr txBox="1"/>
          <p:nvPr/>
        </p:nvSpPr>
        <p:spPr>
          <a:xfrm>
            <a:off x="256677" y="1124540"/>
            <a:ext cx="10994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89% of the Facebook execution is on RTE</a:t>
            </a: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190480-7A0C-402C-B683-08FDBBA0DE82}"/>
              </a:ext>
            </a:extLst>
          </p:cNvPr>
          <p:cNvSpPr txBox="1"/>
          <p:nvPr/>
        </p:nvSpPr>
        <p:spPr>
          <a:xfrm>
            <a:off x="242887" y="6457457"/>
            <a:ext cx="3886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Cost per 1000 impressions</a:t>
            </a:r>
            <a:endParaRPr lang="en-IN" sz="1200" dirty="0"/>
          </a:p>
        </p:txBody>
      </p: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09BB7BB1-1EFF-480A-8B9E-817D28DC5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20935"/>
              </p:ext>
            </p:extLst>
          </p:nvPr>
        </p:nvGraphicFramePr>
        <p:xfrm>
          <a:off x="1918701" y="4710995"/>
          <a:ext cx="8046510" cy="1118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302">
                  <a:extLst>
                    <a:ext uri="{9D8B030D-6E8A-4147-A177-3AD203B41FA5}">
                      <a16:colId xmlns:a16="http://schemas.microsoft.com/office/drawing/2014/main" val="2672348068"/>
                    </a:ext>
                  </a:extLst>
                </a:gridCol>
                <a:gridCol w="1609302">
                  <a:extLst>
                    <a:ext uri="{9D8B030D-6E8A-4147-A177-3AD203B41FA5}">
                      <a16:colId xmlns:a16="http://schemas.microsoft.com/office/drawing/2014/main" val="4094491024"/>
                    </a:ext>
                  </a:extLst>
                </a:gridCol>
                <a:gridCol w="1609302">
                  <a:extLst>
                    <a:ext uri="{9D8B030D-6E8A-4147-A177-3AD203B41FA5}">
                      <a16:colId xmlns:a16="http://schemas.microsoft.com/office/drawing/2014/main" val="3672625982"/>
                    </a:ext>
                  </a:extLst>
                </a:gridCol>
                <a:gridCol w="1609302">
                  <a:extLst>
                    <a:ext uri="{9D8B030D-6E8A-4147-A177-3AD203B41FA5}">
                      <a16:colId xmlns:a16="http://schemas.microsoft.com/office/drawing/2014/main" val="338087278"/>
                    </a:ext>
                  </a:extLst>
                </a:gridCol>
                <a:gridCol w="1609302">
                  <a:extLst>
                    <a:ext uri="{9D8B030D-6E8A-4147-A177-3AD203B41FA5}">
                      <a16:colId xmlns:a16="http://schemas.microsoft.com/office/drawing/2014/main" val="180486025"/>
                    </a:ext>
                  </a:extLst>
                </a:gridCol>
              </a:tblGrid>
              <a:tr h="208094"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Impressions (‘000)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Spends (‘000 RUB)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CPM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Spend Share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251864"/>
                  </a:ext>
                </a:extLst>
              </a:tr>
              <a:tr h="2813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RTE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809,833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83,337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102.91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89%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8693336"/>
                  </a:ext>
                </a:extLst>
              </a:tr>
              <a:tr h="2813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Grocery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33,811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5,576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164.91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8979746"/>
                  </a:ext>
                </a:extLst>
              </a:tr>
              <a:tr h="2813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Unknown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50,376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4,903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97.33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5850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767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6A7050-6B4B-4BD4-90CE-4CF4F9EE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b="0" smtClean="0"/>
              <a:pPr/>
              <a:t>12</a:t>
            </a:fld>
            <a:endParaRPr lang="en-IN" b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D645C-CC39-4523-A7AB-C5F914DF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b="0"/>
              <a:t>© Analytic Edge Proprietary and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84D656-1554-4629-AAAB-76B56C7D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OLV Impressions – </a:t>
            </a:r>
            <a:r>
              <a:rPr lang="en-US" sz="2800"/>
              <a:t>YouTube</a:t>
            </a:r>
            <a:r>
              <a:rPr lang="en-IN"/>
              <a:t> , Facebook and target.mail.ru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31D77C-1674-4A4A-AB39-445922507249}"/>
              </a:ext>
            </a:extLst>
          </p:cNvPr>
          <p:cNvGrpSpPr/>
          <p:nvPr/>
        </p:nvGrpSpPr>
        <p:grpSpPr>
          <a:xfrm>
            <a:off x="188856" y="1641624"/>
            <a:ext cx="11506200" cy="2689200"/>
            <a:chOff x="779462" y="1139825"/>
            <a:chExt cx="10612437" cy="4357963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9F44697D-D5C2-4EAA-8E83-DCF978790F6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67267847"/>
                </p:ext>
              </p:extLst>
            </p:nvPr>
          </p:nvGraphicFramePr>
          <p:xfrm>
            <a:off x="779462" y="1139825"/>
            <a:ext cx="10612437" cy="435796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235F2D-32E5-4D1C-9731-DA8CD4C4F564}"/>
                </a:ext>
              </a:extLst>
            </p:cNvPr>
            <p:cNvSpPr txBox="1"/>
            <p:nvPr/>
          </p:nvSpPr>
          <p:spPr>
            <a:xfrm>
              <a:off x="5502421" y="1160697"/>
              <a:ext cx="1166527" cy="24017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IN" sz="1400" b="1"/>
                <a:t> OLV Impressions</a:t>
              </a:r>
            </a:p>
          </p:txBody>
        </p:sp>
      </p:grp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3AE01712-B35B-499A-94F9-9769768EF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270623"/>
              </p:ext>
            </p:extLst>
          </p:nvPr>
        </p:nvGraphicFramePr>
        <p:xfrm>
          <a:off x="242888" y="4529573"/>
          <a:ext cx="11506200" cy="1371600"/>
        </p:xfrm>
        <a:graphic>
          <a:graphicData uri="http://schemas.openxmlformats.org/drawingml/2006/table">
            <a:tbl>
              <a:tblPr firstRow="1" bandRow="1"/>
              <a:tblGrid>
                <a:gridCol w="1917700">
                  <a:extLst>
                    <a:ext uri="{9D8B030D-6E8A-4147-A177-3AD203B41FA5}">
                      <a16:colId xmlns:a16="http://schemas.microsoft.com/office/drawing/2014/main" val="2527033448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3019750773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1623615682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1757264771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344138687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 b="1" kern="120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 OLV Impressions (‘000)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Q4 2020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Q1 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Q2 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Q3 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5888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YouTube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17,811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49,409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138,264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213,114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426,307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86961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Target.mail.ru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35,616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53,412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18,075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114,080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869251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7AC5DB72-9042-4BAE-A88C-789D09B2F517}"/>
              </a:ext>
            </a:extLst>
          </p:cNvPr>
          <p:cNvSpPr/>
          <p:nvPr/>
        </p:nvSpPr>
        <p:spPr>
          <a:xfrm>
            <a:off x="3901281" y="5087129"/>
            <a:ext cx="535631" cy="26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177%</a:t>
            </a:r>
            <a:endParaRPr lang="en-IN" sz="1200" b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65668C-FD2E-48D4-9BC0-14BFF3F04D16}"/>
              </a:ext>
            </a:extLst>
          </p:cNvPr>
          <p:cNvSpPr/>
          <p:nvPr/>
        </p:nvSpPr>
        <p:spPr>
          <a:xfrm>
            <a:off x="5727850" y="5087129"/>
            <a:ext cx="535631" cy="26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180%</a:t>
            </a:r>
            <a:endParaRPr lang="en-IN" sz="1200" b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4B38A7-29F9-42DF-BB02-897885B4CEDE}"/>
              </a:ext>
            </a:extLst>
          </p:cNvPr>
          <p:cNvSpPr/>
          <p:nvPr/>
        </p:nvSpPr>
        <p:spPr>
          <a:xfrm>
            <a:off x="7480450" y="5087129"/>
            <a:ext cx="535631" cy="26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54%</a:t>
            </a:r>
            <a:endParaRPr lang="en-IN" sz="1400" b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BA7378-D6E2-40F2-B3B8-99F8BB24162C}"/>
              </a:ext>
            </a:extLst>
          </p:cNvPr>
          <p:cNvSpPr/>
          <p:nvPr/>
        </p:nvSpPr>
        <p:spPr>
          <a:xfrm>
            <a:off x="5727850" y="5521372"/>
            <a:ext cx="535631" cy="26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50%</a:t>
            </a:r>
            <a:endParaRPr lang="en-IN" sz="1400" b="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B93E43-ABE8-41E0-931D-E5D73D0B58DE}"/>
              </a:ext>
            </a:extLst>
          </p:cNvPr>
          <p:cNvSpPr/>
          <p:nvPr/>
        </p:nvSpPr>
        <p:spPr>
          <a:xfrm>
            <a:off x="7480450" y="5521372"/>
            <a:ext cx="535631" cy="26086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-66%</a:t>
            </a:r>
            <a:endParaRPr lang="en-IN" sz="1200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540801-5A05-4890-8F2C-D02567483CDD}"/>
              </a:ext>
            </a:extLst>
          </p:cNvPr>
          <p:cNvSpPr txBox="1"/>
          <p:nvPr/>
        </p:nvSpPr>
        <p:spPr>
          <a:xfrm>
            <a:off x="242888" y="997612"/>
            <a:ext cx="10994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OLV YouTube impressions are increasing over time , Facebook OLV impressions increased from Q1’21 .Target.ru has a huge spike in Feb’21</a:t>
            </a:r>
            <a:endParaRPr lang="en-IN" sz="1600"/>
          </a:p>
        </p:txBody>
      </p:sp>
    </p:spTree>
    <p:extLst>
      <p:ext uri="{BB962C8B-B14F-4D97-AF65-F5344CB8AC3E}">
        <p14:creationId xmlns:p14="http://schemas.microsoft.com/office/powerpoint/2010/main" val="3939873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6A7050-6B4B-4BD4-90CE-4CF4F9EE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b="0" smtClean="0"/>
              <a:pPr/>
              <a:t>13</a:t>
            </a:fld>
            <a:endParaRPr lang="en-IN" b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D645C-CC39-4523-A7AB-C5F914DF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b="0"/>
              <a:t>© Analytic Edge Proprietary and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84D656-1554-4629-AAAB-76B56C7D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Google Impressions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31D77C-1674-4A4A-AB39-445922507249}"/>
              </a:ext>
            </a:extLst>
          </p:cNvPr>
          <p:cNvGrpSpPr/>
          <p:nvPr/>
        </p:nvGrpSpPr>
        <p:grpSpPr>
          <a:xfrm>
            <a:off x="257028" y="1608237"/>
            <a:ext cx="11506200" cy="2689200"/>
            <a:chOff x="779462" y="1139825"/>
            <a:chExt cx="10612437" cy="4841875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9F44697D-D5C2-4EAA-8E83-DCF978790F6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7304229"/>
                </p:ext>
              </p:extLst>
            </p:nvPr>
          </p:nvGraphicFramePr>
          <p:xfrm>
            <a:off x="779462" y="1139825"/>
            <a:ext cx="10612437" cy="48418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235F2D-32E5-4D1C-9731-DA8CD4C4F564}"/>
                </a:ext>
              </a:extLst>
            </p:cNvPr>
            <p:cNvSpPr txBox="1"/>
            <p:nvPr/>
          </p:nvSpPr>
          <p:spPr>
            <a:xfrm>
              <a:off x="5411676" y="1160697"/>
              <a:ext cx="1348026" cy="34210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IN" sz="1400" b="1"/>
                <a:t>Google Impressions</a:t>
              </a:r>
            </a:p>
          </p:txBody>
        </p:sp>
      </p:grp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4538552-6EAD-4769-93ED-C3B62D1A1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189485"/>
              </p:ext>
            </p:extLst>
          </p:nvPr>
        </p:nvGraphicFramePr>
        <p:xfrm>
          <a:off x="242888" y="4529572"/>
          <a:ext cx="11506200" cy="1795025"/>
        </p:xfrm>
        <a:graphic>
          <a:graphicData uri="http://schemas.openxmlformats.org/drawingml/2006/table">
            <a:tbl>
              <a:tblPr firstRow="1" bandRow="1"/>
              <a:tblGrid>
                <a:gridCol w="1917700">
                  <a:extLst>
                    <a:ext uri="{9D8B030D-6E8A-4147-A177-3AD203B41FA5}">
                      <a16:colId xmlns:a16="http://schemas.microsoft.com/office/drawing/2014/main" val="2527033448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3019750773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1623615682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1757264771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344138687"/>
                    </a:ext>
                  </a:extLst>
                </a:gridCol>
              </a:tblGrid>
              <a:tr h="3590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 b="1" kern="120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Impressions (‘000)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Q4’ 2020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Q1’ 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Q2’ 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Q3’2021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58884"/>
                  </a:ext>
                </a:extLst>
              </a:tr>
              <a:tr h="3590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RTE + 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754,657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1082,550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606,965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474,022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3,191,310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35755"/>
                  </a:ext>
                </a:extLst>
              </a:tr>
              <a:tr h="3590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Grocery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32,321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23,816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25,983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42,523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140,950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7248603"/>
                  </a:ext>
                </a:extLst>
              </a:tr>
              <a:tr h="3590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Remarketing RTE&amp;FF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1,963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21,355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9,306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24,170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56,808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418959"/>
                  </a:ext>
                </a:extLst>
              </a:tr>
              <a:tr h="3590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Remarketing Grocery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3,003 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86925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C6417C2-DA85-4732-ABD0-3CECC9A5536C}"/>
              </a:ext>
            </a:extLst>
          </p:cNvPr>
          <p:cNvSpPr txBox="1"/>
          <p:nvPr/>
        </p:nvSpPr>
        <p:spPr>
          <a:xfrm>
            <a:off x="242888" y="997612"/>
            <a:ext cx="10994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Google impressions on RTE+FF increased over time and then declined from Apr ‘21. Impressions on Grocery and remarketing are comparatively small</a:t>
            </a:r>
            <a:endParaRPr lang="en-IN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DD80E7-16EC-42B2-9F86-6AFF8A390C48}"/>
              </a:ext>
            </a:extLst>
          </p:cNvPr>
          <p:cNvSpPr txBox="1"/>
          <p:nvPr/>
        </p:nvSpPr>
        <p:spPr>
          <a:xfrm>
            <a:off x="257028" y="6477956"/>
            <a:ext cx="3012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*Impressions from Oct’21 (Q4’21)</a:t>
            </a:r>
            <a:endParaRPr lang="en-IN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6937EF-1965-4365-8465-7DBCAB6DB7CB}"/>
              </a:ext>
            </a:extLst>
          </p:cNvPr>
          <p:cNvSpPr/>
          <p:nvPr/>
        </p:nvSpPr>
        <p:spPr>
          <a:xfrm>
            <a:off x="3901281" y="4953000"/>
            <a:ext cx="535631" cy="215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43%</a:t>
            </a:r>
            <a:endParaRPr lang="en-IN" sz="1200" b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77D352-7426-4902-85BA-6484649A6A57}"/>
              </a:ext>
            </a:extLst>
          </p:cNvPr>
          <p:cNvSpPr/>
          <p:nvPr/>
        </p:nvSpPr>
        <p:spPr>
          <a:xfrm>
            <a:off x="5727850" y="4953000"/>
            <a:ext cx="535631" cy="2155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-44%</a:t>
            </a:r>
            <a:endParaRPr lang="en-IN" sz="1200" b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D27EC1-A22D-4CF7-ABAA-FD9F73AB8676}"/>
              </a:ext>
            </a:extLst>
          </p:cNvPr>
          <p:cNvSpPr/>
          <p:nvPr/>
        </p:nvSpPr>
        <p:spPr>
          <a:xfrm>
            <a:off x="7480450" y="4953000"/>
            <a:ext cx="535631" cy="2155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-22%</a:t>
            </a:r>
            <a:endParaRPr lang="en-IN" sz="1200" b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23E6C7-7E6D-4408-88A7-D0F40168548C}"/>
              </a:ext>
            </a:extLst>
          </p:cNvPr>
          <p:cNvSpPr/>
          <p:nvPr/>
        </p:nvSpPr>
        <p:spPr>
          <a:xfrm>
            <a:off x="3901281" y="5334624"/>
            <a:ext cx="535631" cy="2155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-26%</a:t>
            </a:r>
            <a:endParaRPr lang="en-IN" sz="1200" b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EDC1CA-765B-485F-A5B3-95A3266E0234}"/>
              </a:ext>
            </a:extLst>
          </p:cNvPr>
          <p:cNvSpPr/>
          <p:nvPr/>
        </p:nvSpPr>
        <p:spPr>
          <a:xfrm>
            <a:off x="5727850" y="5334624"/>
            <a:ext cx="535631" cy="215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9%</a:t>
            </a:r>
            <a:endParaRPr lang="en-IN" sz="1400" b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E1F9BD-72DB-40F1-9136-75C26F2AD9A9}"/>
              </a:ext>
            </a:extLst>
          </p:cNvPr>
          <p:cNvSpPr/>
          <p:nvPr/>
        </p:nvSpPr>
        <p:spPr>
          <a:xfrm>
            <a:off x="7480450" y="5334624"/>
            <a:ext cx="535631" cy="215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64%</a:t>
            </a:r>
            <a:endParaRPr lang="en-IN" sz="1400" b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BBE896-26DF-42CA-BF27-D6769B271D48}"/>
              </a:ext>
            </a:extLst>
          </p:cNvPr>
          <p:cNvSpPr/>
          <p:nvPr/>
        </p:nvSpPr>
        <p:spPr>
          <a:xfrm>
            <a:off x="3901281" y="5698123"/>
            <a:ext cx="535631" cy="215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988%</a:t>
            </a:r>
            <a:endParaRPr lang="en-IN" sz="1200" b="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1A050B-3794-4282-8577-0085CF6B7C65}"/>
              </a:ext>
            </a:extLst>
          </p:cNvPr>
          <p:cNvSpPr/>
          <p:nvPr/>
        </p:nvSpPr>
        <p:spPr>
          <a:xfrm>
            <a:off x="5727850" y="5698123"/>
            <a:ext cx="535631" cy="2155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-56%</a:t>
            </a:r>
            <a:endParaRPr lang="en-IN" sz="1200" b="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9BDBCD-D558-48FB-97B4-A3D19725993B}"/>
              </a:ext>
            </a:extLst>
          </p:cNvPr>
          <p:cNvSpPr/>
          <p:nvPr/>
        </p:nvSpPr>
        <p:spPr>
          <a:xfrm>
            <a:off x="7480450" y="5698123"/>
            <a:ext cx="535631" cy="215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160%</a:t>
            </a:r>
            <a:endParaRPr lang="en-IN" sz="1200" b="1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E39E80-950E-46B3-85B9-493BBC3FA003}"/>
              </a:ext>
            </a:extLst>
          </p:cNvPr>
          <p:cNvCxnSpPr>
            <a:cxnSpLocks/>
          </p:cNvCxnSpPr>
          <p:nvPr/>
        </p:nvCxnSpPr>
        <p:spPr>
          <a:xfrm flipH="1">
            <a:off x="1131376" y="2913682"/>
            <a:ext cx="99964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835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6A7050-6B4B-4BD4-90CE-4CF4F9EE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b="0" smtClean="0"/>
              <a:pPr/>
              <a:t>14</a:t>
            </a:fld>
            <a:endParaRPr lang="en-IN" b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D645C-CC39-4523-A7AB-C5F914DF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b="0"/>
              <a:t>© Analytic Edge Proprietary and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84D656-1554-4629-AAAB-76B56C7D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DoubleClick Bid Manager Impressions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31D77C-1674-4A4A-AB39-445922507249}"/>
              </a:ext>
            </a:extLst>
          </p:cNvPr>
          <p:cNvGrpSpPr/>
          <p:nvPr/>
        </p:nvGrpSpPr>
        <p:grpSpPr>
          <a:xfrm>
            <a:off x="290608" y="1654200"/>
            <a:ext cx="11506200" cy="2689200"/>
            <a:chOff x="779462" y="1139825"/>
            <a:chExt cx="10612437" cy="4841875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9F44697D-D5C2-4EAA-8E83-DCF978790F6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71594025"/>
                </p:ext>
              </p:extLst>
            </p:nvPr>
          </p:nvGraphicFramePr>
          <p:xfrm>
            <a:off x="779462" y="1139825"/>
            <a:ext cx="10612437" cy="48418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235F2D-32E5-4D1C-9731-DA8CD4C4F564}"/>
                </a:ext>
              </a:extLst>
            </p:cNvPr>
            <p:cNvSpPr txBox="1"/>
            <p:nvPr/>
          </p:nvSpPr>
          <p:spPr>
            <a:xfrm>
              <a:off x="4790860" y="1160697"/>
              <a:ext cx="2589659" cy="34210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IN" sz="1400" b="1"/>
                <a:t>DoubleClick Bid Manager Impressions</a:t>
              </a:r>
            </a:p>
          </p:txBody>
        </p:sp>
      </p:grp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4538552-6EAD-4769-93ED-C3B62D1A1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510087"/>
              </p:ext>
            </p:extLst>
          </p:nvPr>
        </p:nvGraphicFramePr>
        <p:xfrm>
          <a:off x="242888" y="4529572"/>
          <a:ext cx="11506200" cy="1795028"/>
        </p:xfrm>
        <a:graphic>
          <a:graphicData uri="http://schemas.openxmlformats.org/drawingml/2006/table">
            <a:tbl>
              <a:tblPr firstRow="1" bandRow="1"/>
              <a:tblGrid>
                <a:gridCol w="1917700">
                  <a:extLst>
                    <a:ext uri="{9D8B030D-6E8A-4147-A177-3AD203B41FA5}">
                      <a16:colId xmlns:a16="http://schemas.microsoft.com/office/drawing/2014/main" val="2527033448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3019750773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1623615682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1757264771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344138687"/>
                    </a:ext>
                  </a:extLst>
                </a:gridCol>
              </a:tblGrid>
              <a:tr h="4487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 b="1" kern="120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Impressions (‘000)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Q4’ 2020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Q1’ 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Q2’ 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Q3’2021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58884"/>
                  </a:ext>
                </a:extLst>
              </a:tr>
              <a:tr h="4487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RTE + 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963,822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1,672,196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1,057,735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1,453,901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5,736,258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35755"/>
                  </a:ext>
                </a:extLst>
              </a:tr>
              <a:tr h="4487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Grocery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51,137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103,064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77,666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84,051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351,954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7248603"/>
                  </a:ext>
                </a:extLst>
              </a:tr>
              <a:tr h="4487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Remarketing RTE&amp;FF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26,295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26,202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24,607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17,336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115,092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41895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AE162B4-16E7-45C6-A2FB-7A7DA6B25E88}"/>
              </a:ext>
            </a:extLst>
          </p:cNvPr>
          <p:cNvSpPr txBox="1"/>
          <p:nvPr/>
        </p:nvSpPr>
        <p:spPr>
          <a:xfrm>
            <a:off x="242888" y="1036998"/>
            <a:ext cx="10994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DoubleClick Bid Manager impressions on RTE+FF increased till Jan’21 and then declined over time; Grocery and remarketing impressions are relatively small</a:t>
            </a:r>
            <a:endParaRPr lang="en-IN" sz="1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7AF667-6F8F-41AA-888F-F7CCD08C0A3F}"/>
              </a:ext>
            </a:extLst>
          </p:cNvPr>
          <p:cNvSpPr/>
          <p:nvPr/>
        </p:nvSpPr>
        <p:spPr>
          <a:xfrm>
            <a:off x="3862737" y="5087129"/>
            <a:ext cx="535631" cy="26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73%</a:t>
            </a:r>
            <a:endParaRPr lang="en-IN" sz="1400" b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3403E5-8D5D-4705-AB58-4C5E8371A7CB}"/>
              </a:ext>
            </a:extLst>
          </p:cNvPr>
          <p:cNvSpPr/>
          <p:nvPr/>
        </p:nvSpPr>
        <p:spPr>
          <a:xfrm>
            <a:off x="5804050" y="5087129"/>
            <a:ext cx="535631" cy="26086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-37%</a:t>
            </a:r>
            <a:endParaRPr lang="en-IN" sz="1200" b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A3FE6F-C439-442C-8F55-4ED5B6DE4748}"/>
              </a:ext>
            </a:extLst>
          </p:cNvPr>
          <p:cNvSpPr/>
          <p:nvPr/>
        </p:nvSpPr>
        <p:spPr>
          <a:xfrm>
            <a:off x="7709050" y="5087129"/>
            <a:ext cx="535631" cy="26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37%</a:t>
            </a:r>
            <a:endParaRPr lang="en-IN" sz="1400" b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B22F05-03B3-4DD1-A42E-C61D2DE86077}"/>
              </a:ext>
            </a:extLst>
          </p:cNvPr>
          <p:cNvSpPr/>
          <p:nvPr/>
        </p:nvSpPr>
        <p:spPr>
          <a:xfrm>
            <a:off x="3862737" y="5546745"/>
            <a:ext cx="535631" cy="26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102%</a:t>
            </a:r>
            <a:endParaRPr lang="en-IN" sz="1200" b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7617A7-2EF4-4765-9201-F480A28B6DDC}"/>
              </a:ext>
            </a:extLst>
          </p:cNvPr>
          <p:cNvSpPr/>
          <p:nvPr/>
        </p:nvSpPr>
        <p:spPr>
          <a:xfrm>
            <a:off x="5804050" y="5546745"/>
            <a:ext cx="535631" cy="26086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-25%</a:t>
            </a:r>
            <a:endParaRPr lang="en-IN" sz="1200" b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2C43FF-67A5-490D-AAD1-26F319F53066}"/>
              </a:ext>
            </a:extLst>
          </p:cNvPr>
          <p:cNvSpPr/>
          <p:nvPr/>
        </p:nvSpPr>
        <p:spPr>
          <a:xfrm>
            <a:off x="7709050" y="5546745"/>
            <a:ext cx="535631" cy="26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8%</a:t>
            </a:r>
            <a:endParaRPr lang="en-IN" sz="1400" b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8BD423-833E-418E-BD1E-99CA02F0DE7C}"/>
              </a:ext>
            </a:extLst>
          </p:cNvPr>
          <p:cNvSpPr/>
          <p:nvPr/>
        </p:nvSpPr>
        <p:spPr>
          <a:xfrm>
            <a:off x="3862737" y="6017309"/>
            <a:ext cx="535631" cy="2608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-</a:t>
            </a:r>
            <a:endParaRPr lang="en-IN" sz="1400" b="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7B93D9-0AD4-40DD-A5B0-6FD1E27A6266}"/>
              </a:ext>
            </a:extLst>
          </p:cNvPr>
          <p:cNvSpPr/>
          <p:nvPr/>
        </p:nvSpPr>
        <p:spPr>
          <a:xfrm>
            <a:off x="5804050" y="5970814"/>
            <a:ext cx="535631" cy="26086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-6%</a:t>
            </a:r>
            <a:endParaRPr lang="en-IN" sz="1400" b="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B24FE2-7606-4034-BC12-D5AE2C9228EF}"/>
              </a:ext>
            </a:extLst>
          </p:cNvPr>
          <p:cNvSpPr/>
          <p:nvPr/>
        </p:nvSpPr>
        <p:spPr>
          <a:xfrm>
            <a:off x="7709050" y="5970814"/>
            <a:ext cx="535631" cy="26086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-30%</a:t>
            </a:r>
            <a:endParaRPr lang="en-IN" sz="1200" b="1"/>
          </a:p>
        </p:txBody>
      </p:sp>
    </p:spTree>
    <p:extLst>
      <p:ext uri="{BB962C8B-B14F-4D97-AF65-F5344CB8AC3E}">
        <p14:creationId xmlns:p14="http://schemas.microsoft.com/office/powerpoint/2010/main" val="1848116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6A7050-6B4B-4BD4-90CE-4CF4F9EE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b="0" smtClean="0"/>
              <a:pPr/>
              <a:t>15</a:t>
            </a:fld>
            <a:endParaRPr lang="en-IN" b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D645C-CC39-4523-A7AB-C5F914DF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b="0"/>
              <a:t>© Analytic Edge Proprietary and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84D656-1554-4629-AAAB-76B56C7D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Target.mail.ru Impressions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31D77C-1674-4A4A-AB39-445922507249}"/>
              </a:ext>
            </a:extLst>
          </p:cNvPr>
          <p:cNvGrpSpPr/>
          <p:nvPr/>
        </p:nvGrpSpPr>
        <p:grpSpPr>
          <a:xfrm>
            <a:off x="281781" y="1806235"/>
            <a:ext cx="11506200" cy="2689200"/>
            <a:chOff x="779462" y="1139825"/>
            <a:chExt cx="10612437" cy="4841875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9F44697D-D5C2-4EAA-8E83-DCF978790F6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7949449"/>
                </p:ext>
              </p:extLst>
            </p:nvPr>
          </p:nvGraphicFramePr>
          <p:xfrm>
            <a:off x="779462" y="1139825"/>
            <a:ext cx="10612437" cy="48418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235F2D-32E5-4D1C-9731-DA8CD4C4F564}"/>
                </a:ext>
              </a:extLst>
            </p:cNvPr>
            <p:cNvSpPr txBox="1"/>
            <p:nvPr/>
          </p:nvSpPr>
          <p:spPr>
            <a:xfrm>
              <a:off x="5174942" y="1160697"/>
              <a:ext cx="1821496" cy="34210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IN" sz="1400" b="1"/>
                <a:t>Target.mail.ru Impressions</a:t>
              </a:r>
            </a:p>
          </p:txBody>
        </p:sp>
      </p:grp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4538552-6EAD-4769-93ED-C3B62D1A1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179097"/>
              </p:ext>
            </p:extLst>
          </p:nvPr>
        </p:nvGraphicFramePr>
        <p:xfrm>
          <a:off x="242888" y="4529573"/>
          <a:ext cx="11506200" cy="1795025"/>
        </p:xfrm>
        <a:graphic>
          <a:graphicData uri="http://schemas.openxmlformats.org/drawingml/2006/table">
            <a:tbl>
              <a:tblPr firstRow="1" bandRow="1"/>
              <a:tblGrid>
                <a:gridCol w="1917700">
                  <a:extLst>
                    <a:ext uri="{9D8B030D-6E8A-4147-A177-3AD203B41FA5}">
                      <a16:colId xmlns:a16="http://schemas.microsoft.com/office/drawing/2014/main" val="2527033448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3019750773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1623615682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1757264771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344138687"/>
                    </a:ext>
                  </a:extLst>
                </a:gridCol>
              </a:tblGrid>
              <a:tr h="3590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 b="1" kern="120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Impressions (‘000)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Q4’ 2020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Q1’ 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Q2’ 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Q3’2021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58884"/>
                  </a:ext>
                </a:extLst>
              </a:tr>
              <a:tr h="3590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RTE + 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1,056,845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684,279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858,018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790,221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3,589,291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35755"/>
                  </a:ext>
                </a:extLst>
              </a:tr>
              <a:tr h="3590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Grocery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215,686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21,676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19,455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15,087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321,803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5928451"/>
                  </a:ext>
                </a:extLst>
              </a:tr>
              <a:tr h="3590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Remarketing RTE&amp;FF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35,168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54,768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59,696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40,491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204,996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7248603"/>
                  </a:ext>
                </a:extLst>
              </a:tr>
              <a:tr h="3590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Remarketing Grocery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164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111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275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41895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0CFF8B2-7A23-4B7D-B9C2-657EC65C9C62}"/>
              </a:ext>
            </a:extLst>
          </p:cNvPr>
          <p:cNvSpPr txBox="1"/>
          <p:nvPr/>
        </p:nvSpPr>
        <p:spPr>
          <a:xfrm>
            <a:off x="242888" y="1036998"/>
            <a:ext cx="10994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There is a huge spike in RTE+FF impressions in first week of Dec’20, impressions of grocery and remarketing are small</a:t>
            </a:r>
            <a:endParaRPr lang="en-IN" sz="1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A8A529-6B39-45E1-A4B1-F8BFB254BF04}"/>
              </a:ext>
            </a:extLst>
          </p:cNvPr>
          <p:cNvSpPr/>
          <p:nvPr/>
        </p:nvSpPr>
        <p:spPr>
          <a:xfrm>
            <a:off x="3887084" y="4950227"/>
            <a:ext cx="486937" cy="2155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-35%</a:t>
            </a:r>
            <a:endParaRPr lang="en-IN" sz="1100" b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0A995E-8EEA-4AE3-97E9-0967629D5451}"/>
              </a:ext>
            </a:extLst>
          </p:cNvPr>
          <p:cNvSpPr/>
          <p:nvPr/>
        </p:nvSpPr>
        <p:spPr>
          <a:xfrm>
            <a:off x="5828397" y="4950227"/>
            <a:ext cx="486937" cy="215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25%</a:t>
            </a:r>
            <a:endParaRPr lang="en-IN" sz="1200" b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6921C7-A933-40F8-8BA2-58BE9581DFA0}"/>
              </a:ext>
            </a:extLst>
          </p:cNvPr>
          <p:cNvSpPr/>
          <p:nvPr/>
        </p:nvSpPr>
        <p:spPr>
          <a:xfrm>
            <a:off x="7733397" y="4950227"/>
            <a:ext cx="486937" cy="2155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-8%</a:t>
            </a:r>
            <a:endParaRPr lang="en-IN" sz="1200" b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56B666-7D10-476E-95F8-CF6ACD02E620}"/>
              </a:ext>
            </a:extLst>
          </p:cNvPr>
          <p:cNvSpPr/>
          <p:nvPr/>
        </p:nvSpPr>
        <p:spPr>
          <a:xfrm>
            <a:off x="3887084" y="5320835"/>
            <a:ext cx="486937" cy="2155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-90%</a:t>
            </a:r>
            <a:endParaRPr lang="en-IN" sz="1100" b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7237BB-4331-42A5-B9E2-87578F959E54}"/>
              </a:ext>
            </a:extLst>
          </p:cNvPr>
          <p:cNvSpPr/>
          <p:nvPr/>
        </p:nvSpPr>
        <p:spPr>
          <a:xfrm>
            <a:off x="5828397" y="5305337"/>
            <a:ext cx="486937" cy="2155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-10%</a:t>
            </a:r>
            <a:endParaRPr lang="en-IN" sz="1100" b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DBD851-70C0-4C94-A527-6CDA0CAD1C0E}"/>
              </a:ext>
            </a:extLst>
          </p:cNvPr>
          <p:cNvSpPr/>
          <p:nvPr/>
        </p:nvSpPr>
        <p:spPr>
          <a:xfrm>
            <a:off x="7733397" y="5305337"/>
            <a:ext cx="486937" cy="2155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-22%</a:t>
            </a:r>
            <a:endParaRPr lang="en-IN" sz="1100" b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395154-739B-4683-9EE0-5B0F3C47E78A}"/>
              </a:ext>
            </a:extLst>
          </p:cNvPr>
          <p:cNvSpPr/>
          <p:nvPr/>
        </p:nvSpPr>
        <p:spPr>
          <a:xfrm>
            <a:off x="3887084" y="5691443"/>
            <a:ext cx="486937" cy="215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56%</a:t>
            </a:r>
            <a:endParaRPr lang="en-IN" sz="1200" b="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D87F10-1D34-4593-88DC-15542D6F532A}"/>
              </a:ext>
            </a:extLst>
          </p:cNvPr>
          <p:cNvSpPr/>
          <p:nvPr/>
        </p:nvSpPr>
        <p:spPr>
          <a:xfrm>
            <a:off x="5828397" y="5660447"/>
            <a:ext cx="486937" cy="215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9%</a:t>
            </a:r>
            <a:endParaRPr lang="en-IN" sz="1200" b="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7881F4-8A89-4DA6-804A-001AC1F7024C}"/>
              </a:ext>
            </a:extLst>
          </p:cNvPr>
          <p:cNvSpPr/>
          <p:nvPr/>
        </p:nvSpPr>
        <p:spPr>
          <a:xfrm>
            <a:off x="7733397" y="5660447"/>
            <a:ext cx="486937" cy="2155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-32%</a:t>
            </a:r>
            <a:endParaRPr lang="en-IN" sz="1100" b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667B68-6486-4703-8CCE-A5BCBA2CF649}"/>
              </a:ext>
            </a:extLst>
          </p:cNvPr>
          <p:cNvSpPr/>
          <p:nvPr/>
        </p:nvSpPr>
        <p:spPr>
          <a:xfrm>
            <a:off x="5828397" y="6015556"/>
            <a:ext cx="486937" cy="2155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-6%</a:t>
            </a:r>
            <a:endParaRPr lang="en-IN" sz="1200" b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BE854D-0725-4F8E-8735-B898EF474747}"/>
              </a:ext>
            </a:extLst>
          </p:cNvPr>
          <p:cNvSpPr/>
          <p:nvPr/>
        </p:nvSpPr>
        <p:spPr>
          <a:xfrm>
            <a:off x="7733397" y="6015556"/>
            <a:ext cx="486937" cy="2155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-32%</a:t>
            </a:r>
            <a:endParaRPr lang="en-IN" sz="1100" b="1"/>
          </a:p>
        </p:txBody>
      </p:sp>
    </p:spTree>
    <p:extLst>
      <p:ext uri="{BB962C8B-B14F-4D97-AF65-F5344CB8AC3E}">
        <p14:creationId xmlns:p14="http://schemas.microsoft.com/office/powerpoint/2010/main" val="1276719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6A7050-6B4B-4BD4-90CE-4CF4F9EE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b="0" smtClean="0"/>
              <a:pPr/>
              <a:t>16</a:t>
            </a:fld>
            <a:endParaRPr lang="en-IN" b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D645C-CC39-4523-A7AB-C5F914DF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b="0"/>
              <a:t>© Analytic Edge Proprietary and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84D656-1554-4629-AAAB-76B56C7D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Yandex.ru Impressions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31D77C-1674-4A4A-AB39-445922507249}"/>
              </a:ext>
            </a:extLst>
          </p:cNvPr>
          <p:cNvGrpSpPr/>
          <p:nvPr/>
        </p:nvGrpSpPr>
        <p:grpSpPr>
          <a:xfrm>
            <a:off x="281781" y="1725648"/>
            <a:ext cx="11506200" cy="2689200"/>
            <a:chOff x="779462" y="1139825"/>
            <a:chExt cx="10612437" cy="4841875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9F44697D-D5C2-4EAA-8E83-DCF978790F6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20389085"/>
                </p:ext>
              </p:extLst>
            </p:nvPr>
          </p:nvGraphicFramePr>
          <p:xfrm>
            <a:off x="779462" y="1139825"/>
            <a:ext cx="10612437" cy="48418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235F2D-32E5-4D1C-9731-DA8CD4C4F564}"/>
                </a:ext>
              </a:extLst>
            </p:cNvPr>
            <p:cNvSpPr txBox="1"/>
            <p:nvPr/>
          </p:nvSpPr>
          <p:spPr>
            <a:xfrm>
              <a:off x="5313654" y="1160697"/>
              <a:ext cx="1544073" cy="34210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IN" sz="1400" b="1"/>
                <a:t>Yandex.ru Impressions</a:t>
              </a:r>
            </a:p>
          </p:txBody>
        </p:sp>
      </p:grp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4538552-6EAD-4769-93ED-C3B62D1A1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30384"/>
              </p:ext>
            </p:extLst>
          </p:nvPr>
        </p:nvGraphicFramePr>
        <p:xfrm>
          <a:off x="242888" y="4635576"/>
          <a:ext cx="11506200" cy="1384224"/>
        </p:xfrm>
        <a:graphic>
          <a:graphicData uri="http://schemas.openxmlformats.org/drawingml/2006/table">
            <a:tbl>
              <a:tblPr firstRow="1" bandRow="1"/>
              <a:tblGrid>
                <a:gridCol w="1917700">
                  <a:extLst>
                    <a:ext uri="{9D8B030D-6E8A-4147-A177-3AD203B41FA5}">
                      <a16:colId xmlns:a16="http://schemas.microsoft.com/office/drawing/2014/main" val="2527033448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3019750773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1623615682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1757264771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344138687"/>
                    </a:ext>
                  </a:extLst>
                </a:gridCol>
              </a:tblGrid>
              <a:tr h="4614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 b="1" kern="120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Impressions (‘000)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Q4’ 2020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Q1’ 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Q2’ 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Q3’2021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58884"/>
                  </a:ext>
                </a:extLst>
              </a:tr>
              <a:tr h="46140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RTE + 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9,532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14,377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19,705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23,050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74,127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35755"/>
                  </a:ext>
                </a:extLst>
              </a:tr>
              <a:tr h="46140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 Grocery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44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51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150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592845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EE79061-244E-4A68-9B52-9B28C2D7EE04}"/>
              </a:ext>
            </a:extLst>
          </p:cNvPr>
          <p:cNvSpPr txBox="1"/>
          <p:nvPr/>
        </p:nvSpPr>
        <p:spPr>
          <a:xfrm>
            <a:off x="261844" y="1100384"/>
            <a:ext cx="10994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There is an increase in RTE+FF impressions in Apr’21. Grocery impressions are very small</a:t>
            </a:r>
            <a:endParaRPr lang="en-IN" sz="1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F3AD5E-DAD2-4900-B030-BD096F9468CF}"/>
              </a:ext>
            </a:extLst>
          </p:cNvPr>
          <p:cNvSpPr/>
          <p:nvPr/>
        </p:nvSpPr>
        <p:spPr>
          <a:xfrm>
            <a:off x="3862737" y="5181600"/>
            <a:ext cx="535631" cy="26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51%</a:t>
            </a:r>
            <a:endParaRPr lang="en-IN" sz="1400" b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D57D4B-4E7F-408A-958F-DB1FC51383C4}"/>
              </a:ext>
            </a:extLst>
          </p:cNvPr>
          <p:cNvSpPr/>
          <p:nvPr/>
        </p:nvSpPr>
        <p:spPr>
          <a:xfrm>
            <a:off x="5804050" y="5181600"/>
            <a:ext cx="535631" cy="26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37%</a:t>
            </a:r>
            <a:endParaRPr lang="en-IN" sz="1200" b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26E47B-4AC3-4458-AFCA-546407509BC6}"/>
              </a:ext>
            </a:extLst>
          </p:cNvPr>
          <p:cNvSpPr/>
          <p:nvPr/>
        </p:nvSpPr>
        <p:spPr>
          <a:xfrm>
            <a:off x="7709050" y="5181600"/>
            <a:ext cx="535631" cy="26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17%</a:t>
            </a:r>
            <a:endParaRPr lang="en-IN" sz="1400" b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11E483-EB16-429E-AC4E-6B1EF405DD33}"/>
              </a:ext>
            </a:extLst>
          </p:cNvPr>
          <p:cNvSpPr/>
          <p:nvPr/>
        </p:nvSpPr>
        <p:spPr>
          <a:xfrm>
            <a:off x="3862737" y="5641216"/>
            <a:ext cx="535631" cy="26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500%</a:t>
            </a:r>
            <a:endParaRPr lang="en-IN" sz="1200" b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3AA73A-8A77-4F8C-BED8-A3DCF97B8934}"/>
              </a:ext>
            </a:extLst>
          </p:cNvPr>
          <p:cNvSpPr/>
          <p:nvPr/>
        </p:nvSpPr>
        <p:spPr>
          <a:xfrm>
            <a:off x="5804050" y="5641216"/>
            <a:ext cx="535631" cy="26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633%</a:t>
            </a:r>
            <a:endParaRPr lang="en-IN" sz="1200" b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02334A-7C96-45A3-BE72-9906B629CE59}"/>
              </a:ext>
            </a:extLst>
          </p:cNvPr>
          <p:cNvSpPr/>
          <p:nvPr/>
        </p:nvSpPr>
        <p:spPr>
          <a:xfrm>
            <a:off x="7709050" y="5641216"/>
            <a:ext cx="535631" cy="26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16%</a:t>
            </a:r>
            <a:endParaRPr lang="en-IN" sz="1400" b="1"/>
          </a:p>
        </p:txBody>
      </p:sp>
    </p:spTree>
    <p:extLst>
      <p:ext uri="{BB962C8B-B14F-4D97-AF65-F5344CB8AC3E}">
        <p14:creationId xmlns:p14="http://schemas.microsoft.com/office/powerpoint/2010/main" val="4240357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076C2E7-0903-4137-8304-D0E12DF81462}"/>
              </a:ext>
            </a:extLst>
          </p:cNvPr>
          <p:cNvSpPr txBox="1"/>
          <p:nvPr/>
        </p:nvSpPr>
        <p:spPr>
          <a:xfrm>
            <a:off x="242888" y="1084937"/>
            <a:ext cx="10994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Appnext impressions decreased in Q2’21; Bytedance increased in Q1’21 and then declined. Twitter is increasing over time but low impressions</a:t>
            </a:r>
            <a:endParaRPr lang="en-IN" sz="16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6A7050-6B4B-4BD4-90CE-4CF4F9EE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b="0" smtClean="0"/>
              <a:pPr/>
              <a:t>17</a:t>
            </a:fld>
            <a:endParaRPr lang="en-IN" b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D645C-CC39-4523-A7AB-C5F914DF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b="0"/>
              <a:t>© Analytic Edge Proprietary and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84D656-1554-4629-AAAB-76B56C7D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Other platform Impressions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31D77C-1674-4A4A-AB39-445922507249}"/>
              </a:ext>
            </a:extLst>
          </p:cNvPr>
          <p:cNvGrpSpPr/>
          <p:nvPr/>
        </p:nvGrpSpPr>
        <p:grpSpPr>
          <a:xfrm>
            <a:off x="281781" y="1402597"/>
            <a:ext cx="11506200" cy="3049200"/>
            <a:chOff x="779462" y="1139825"/>
            <a:chExt cx="10612437" cy="4841875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9F44697D-D5C2-4EAA-8E83-DCF978790F6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94338245"/>
                </p:ext>
              </p:extLst>
            </p:nvPr>
          </p:nvGraphicFramePr>
          <p:xfrm>
            <a:off x="779462" y="1139825"/>
            <a:ext cx="10612437" cy="48418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235F2D-32E5-4D1C-9731-DA8CD4C4F564}"/>
                </a:ext>
              </a:extLst>
            </p:cNvPr>
            <p:cNvSpPr txBox="1"/>
            <p:nvPr/>
          </p:nvSpPr>
          <p:spPr>
            <a:xfrm>
              <a:off x="5166929" y="1476643"/>
              <a:ext cx="1899916" cy="34210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IN" sz="1400" b="1"/>
                <a:t>Other Platform Impressions</a:t>
              </a:r>
            </a:p>
          </p:txBody>
        </p:sp>
      </p:grp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4538552-6EAD-4769-93ED-C3B62D1A1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940433"/>
              </p:ext>
            </p:extLst>
          </p:nvPr>
        </p:nvGraphicFramePr>
        <p:xfrm>
          <a:off x="242888" y="4529573"/>
          <a:ext cx="11506200" cy="1580568"/>
        </p:xfrm>
        <a:graphic>
          <a:graphicData uri="http://schemas.openxmlformats.org/drawingml/2006/table">
            <a:tbl>
              <a:tblPr firstRow="1" bandRow="1"/>
              <a:tblGrid>
                <a:gridCol w="1917700">
                  <a:extLst>
                    <a:ext uri="{9D8B030D-6E8A-4147-A177-3AD203B41FA5}">
                      <a16:colId xmlns:a16="http://schemas.microsoft.com/office/drawing/2014/main" val="2527033448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3019750773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1623615682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1757264771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344138687"/>
                    </a:ext>
                  </a:extLst>
                </a:gridCol>
              </a:tblGrid>
              <a:tr h="3951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 b="1" kern="120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Impressions (‘000)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Q4’ 2020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Q1’ 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Q2’ 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Q3’2021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58884"/>
                  </a:ext>
                </a:extLst>
              </a:tr>
              <a:tr h="39514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Appnext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195,537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242,351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118,119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198,573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894,465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35755"/>
                  </a:ext>
                </a:extLst>
              </a:tr>
              <a:tr h="39514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Bytedance.com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133,863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248,181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189,286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143,294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802,965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2922861"/>
                  </a:ext>
                </a:extLst>
              </a:tr>
              <a:tr h="39514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Twitter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13,335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36,674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50,094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52,570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163,429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592845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33800218-51F9-41CE-AC9D-4286EE76BF7C}"/>
              </a:ext>
            </a:extLst>
          </p:cNvPr>
          <p:cNvSpPr/>
          <p:nvPr/>
        </p:nvSpPr>
        <p:spPr>
          <a:xfrm>
            <a:off x="3862737" y="4953000"/>
            <a:ext cx="535631" cy="26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24%</a:t>
            </a:r>
            <a:endParaRPr lang="en-IN" sz="1400" b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68E13-9466-4EAD-A83C-4EA4522438F1}"/>
              </a:ext>
            </a:extLst>
          </p:cNvPr>
          <p:cNvSpPr/>
          <p:nvPr/>
        </p:nvSpPr>
        <p:spPr>
          <a:xfrm>
            <a:off x="5800899" y="4953000"/>
            <a:ext cx="535631" cy="26086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-51%</a:t>
            </a:r>
            <a:endParaRPr lang="en-IN" sz="1200" b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71CECC-2F4B-4D99-A40A-00DEC56CF053}"/>
              </a:ext>
            </a:extLst>
          </p:cNvPr>
          <p:cNvSpPr/>
          <p:nvPr/>
        </p:nvSpPr>
        <p:spPr>
          <a:xfrm>
            <a:off x="7709050" y="4953000"/>
            <a:ext cx="535631" cy="26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68%</a:t>
            </a:r>
            <a:endParaRPr lang="en-IN" sz="1400" b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ED2215-7BE3-4B2D-9940-101FAA8B7BD9}"/>
              </a:ext>
            </a:extLst>
          </p:cNvPr>
          <p:cNvSpPr/>
          <p:nvPr/>
        </p:nvSpPr>
        <p:spPr>
          <a:xfrm>
            <a:off x="3862737" y="5412616"/>
            <a:ext cx="535631" cy="26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85%</a:t>
            </a:r>
            <a:endParaRPr lang="en-IN" sz="1200" b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6A3593-908A-4C67-9F40-4D9E34419259}"/>
              </a:ext>
            </a:extLst>
          </p:cNvPr>
          <p:cNvSpPr/>
          <p:nvPr/>
        </p:nvSpPr>
        <p:spPr>
          <a:xfrm>
            <a:off x="5800899" y="5412616"/>
            <a:ext cx="535631" cy="26086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-24%</a:t>
            </a:r>
            <a:endParaRPr lang="en-IN" sz="1200" b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75F66E-FC7F-45DD-A12A-B8A126FE8AB0}"/>
              </a:ext>
            </a:extLst>
          </p:cNvPr>
          <p:cNvSpPr/>
          <p:nvPr/>
        </p:nvSpPr>
        <p:spPr>
          <a:xfrm>
            <a:off x="7709050" y="5412616"/>
            <a:ext cx="535631" cy="26086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-24%</a:t>
            </a:r>
            <a:endParaRPr lang="en-IN" sz="1200" b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0256-7D70-4A6B-8157-3D5D987DDD20}"/>
              </a:ext>
            </a:extLst>
          </p:cNvPr>
          <p:cNvSpPr/>
          <p:nvPr/>
        </p:nvSpPr>
        <p:spPr>
          <a:xfrm>
            <a:off x="3859586" y="5791200"/>
            <a:ext cx="535631" cy="26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175%</a:t>
            </a:r>
            <a:endParaRPr lang="en-IN" sz="1200" b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7EB4DF-F70D-4A66-AC82-440AB22D5754}"/>
              </a:ext>
            </a:extLst>
          </p:cNvPr>
          <p:cNvSpPr/>
          <p:nvPr/>
        </p:nvSpPr>
        <p:spPr>
          <a:xfrm>
            <a:off x="5800899" y="5791200"/>
            <a:ext cx="535631" cy="26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37%</a:t>
            </a:r>
            <a:endParaRPr lang="en-IN" sz="1200" b="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6DD9CB-86F6-49EE-81A9-53FAE5BE2751}"/>
              </a:ext>
            </a:extLst>
          </p:cNvPr>
          <p:cNvSpPr/>
          <p:nvPr/>
        </p:nvSpPr>
        <p:spPr>
          <a:xfrm>
            <a:off x="7705899" y="5791200"/>
            <a:ext cx="535631" cy="26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5%</a:t>
            </a:r>
            <a:endParaRPr lang="en-IN" sz="1400" b="1"/>
          </a:p>
        </p:txBody>
      </p:sp>
    </p:spTree>
    <p:extLst>
      <p:ext uri="{BB962C8B-B14F-4D97-AF65-F5344CB8AC3E}">
        <p14:creationId xmlns:p14="http://schemas.microsoft.com/office/powerpoint/2010/main" val="237654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5CC5D2-9080-4988-9F0C-4076AE46C0A6}"/>
              </a:ext>
            </a:extLst>
          </p:cNvPr>
          <p:cNvSpPr/>
          <p:nvPr/>
        </p:nvSpPr>
        <p:spPr>
          <a:xfrm>
            <a:off x="4587081" y="2694446"/>
            <a:ext cx="6880784" cy="1469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indent="0"/>
            <a:r>
              <a:rPr lang="en-IN" sz="6600" b="1">
                <a:solidFill>
                  <a:schemeClr val="bg1"/>
                </a:solidFill>
              </a:rPr>
              <a:t>Offline Media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9B830B-0A2F-4973-BF60-F3CACCC03ECB}"/>
              </a:ext>
            </a:extLst>
          </p:cNvPr>
          <p:cNvCxnSpPr>
            <a:cxnSpLocks/>
          </p:cNvCxnSpPr>
          <p:nvPr/>
        </p:nvCxnSpPr>
        <p:spPr>
          <a:xfrm>
            <a:off x="4891881" y="4165573"/>
            <a:ext cx="169647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10DE551-E012-457D-8FE8-ADC42A77D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81" y="381000"/>
            <a:ext cx="3048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871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6A7050-6B4B-4BD4-90CE-4CF4F9EE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b="0" smtClean="0"/>
              <a:pPr/>
              <a:t>19</a:t>
            </a:fld>
            <a:endParaRPr lang="en-IN" b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D645C-CC39-4523-A7AB-C5F914DF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b="0"/>
              <a:t>© Analytic Edge Proprietary and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84D656-1554-4629-AAAB-76B56C7D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TV</a:t>
            </a:r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31D77C-1674-4A4A-AB39-445922507249}"/>
              </a:ext>
            </a:extLst>
          </p:cNvPr>
          <p:cNvGrpSpPr/>
          <p:nvPr/>
        </p:nvGrpSpPr>
        <p:grpSpPr>
          <a:xfrm>
            <a:off x="281781" y="1371600"/>
            <a:ext cx="11506200" cy="2689200"/>
            <a:chOff x="779462" y="1139825"/>
            <a:chExt cx="10612437" cy="4841875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9F44697D-D5C2-4EAA-8E83-DCF978790F6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13379437"/>
                </p:ext>
              </p:extLst>
            </p:nvPr>
          </p:nvGraphicFramePr>
          <p:xfrm>
            <a:off x="779462" y="1139825"/>
            <a:ext cx="10612437" cy="48418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235F2D-32E5-4D1C-9731-DA8CD4C4F564}"/>
                </a:ext>
              </a:extLst>
            </p:cNvPr>
            <p:cNvSpPr txBox="1"/>
            <p:nvPr/>
          </p:nvSpPr>
          <p:spPr>
            <a:xfrm>
              <a:off x="5846170" y="1160696"/>
              <a:ext cx="479031" cy="23202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IN" sz="1400" b="1"/>
                <a:t>TV TRP</a:t>
              </a:r>
            </a:p>
          </p:txBody>
        </p:sp>
      </p:grp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D472CB12-2311-4A68-A579-E6FBEED2D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685863"/>
              </p:ext>
            </p:extLst>
          </p:nvPr>
        </p:nvGraphicFramePr>
        <p:xfrm>
          <a:off x="242888" y="4529573"/>
          <a:ext cx="11506200" cy="742369"/>
        </p:xfrm>
        <a:graphic>
          <a:graphicData uri="http://schemas.openxmlformats.org/drawingml/2006/table">
            <a:tbl>
              <a:tblPr firstRow="1" bandRow="1"/>
              <a:tblGrid>
                <a:gridCol w="1917700">
                  <a:extLst>
                    <a:ext uri="{9D8B030D-6E8A-4147-A177-3AD203B41FA5}">
                      <a16:colId xmlns:a16="http://schemas.microsoft.com/office/drawing/2014/main" val="2527033448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3019750773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1623615682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1757264771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344138687"/>
                    </a:ext>
                  </a:extLst>
                </a:gridCol>
              </a:tblGrid>
              <a:tr h="3472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IN" sz="1200" b="1" kern="1200">
                        <a:solidFill>
                          <a:schemeClr val="bg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Q4’ 2020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Q1’ 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Q2’ 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Q3’2021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58884"/>
                  </a:ext>
                </a:extLst>
              </a:tr>
              <a:tr h="39514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TV (TRP)</a:t>
                      </a:r>
                      <a:endParaRPr lang="en-IN" sz="120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8,441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5,909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6,007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3,559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27,667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3575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627267A-6309-4921-8609-B8871035FB2F}"/>
              </a:ext>
            </a:extLst>
          </p:cNvPr>
          <p:cNvSpPr txBox="1"/>
          <p:nvPr/>
        </p:nvSpPr>
        <p:spPr>
          <a:xfrm>
            <a:off x="261844" y="1100384"/>
            <a:ext cx="10994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TRPs on TV are higher on weekends. TV execution is lower in Q3’21</a:t>
            </a:r>
            <a:endParaRPr lang="en-IN" sz="1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5F6F6E-66C1-4756-A2BB-250EA6819A4D}"/>
              </a:ext>
            </a:extLst>
          </p:cNvPr>
          <p:cNvSpPr/>
          <p:nvPr/>
        </p:nvSpPr>
        <p:spPr>
          <a:xfrm>
            <a:off x="3862737" y="4953000"/>
            <a:ext cx="535631" cy="26086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-30%</a:t>
            </a:r>
            <a:endParaRPr lang="en-IN" sz="1200" b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B62BCF-F8B3-4CF7-9A7E-D853BCB50C3E}"/>
              </a:ext>
            </a:extLst>
          </p:cNvPr>
          <p:cNvSpPr/>
          <p:nvPr/>
        </p:nvSpPr>
        <p:spPr>
          <a:xfrm>
            <a:off x="5804050" y="4953000"/>
            <a:ext cx="535631" cy="26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2%</a:t>
            </a:r>
            <a:endParaRPr lang="en-IN" sz="1400" b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7CF306-1F6D-4547-85CA-9481EDA60ACD}"/>
              </a:ext>
            </a:extLst>
          </p:cNvPr>
          <p:cNvSpPr/>
          <p:nvPr/>
        </p:nvSpPr>
        <p:spPr>
          <a:xfrm>
            <a:off x="7745363" y="4953000"/>
            <a:ext cx="535631" cy="26086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-41%</a:t>
            </a:r>
            <a:endParaRPr lang="en-IN" sz="1200" b="1"/>
          </a:p>
        </p:txBody>
      </p:sp>
    </p:spTree>
    <p:extLst>
      <p:ext uri="{BB962C8B-B14F-4D97-AF65-F5344CB8AC3E}">
        <p14:creationId xmlns:p14="http://schemas.microsoft.com/office/powerpoint/2010/main" val="240126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5CC5D2-9080-4988-9F0C-4076AE46C0A6}"/>
              </a:ext>
            </a:extLst>
          </p:cNvPr>
          <p:cNvSpPr/>
          <p:nvPr/>
        </p:nvSpPr>
        <p:spPr>
          <a:xfrm>
            <a:off x="4587081" y="2694446"/>
            <a:ext cx="6880784" cy="1469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indent="0"/>
            <a:r>
              <a:rPr lang="en-IN" sz="6600" b="1">
                <a:solidFill>
                  <a:schemeClr val="bg1"/>
                </a:solidFill>
              </a:rPr>
              <a:t>Scope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9B830B-0A2F-4973-BF60-F3CACCC03ECB}"/>
              </a:ext>
            </a:extLst>
          </p:cNvPr>
          <p:cNvCxnSpPr>
            <a:cxnSpLocks/>
          </p:cNvCxnSpPr>
          <p:nvPr/>
        </p:nvCxnSpPr>
        <p:spPr>
          <a:xfrm>
            <a:off x="4891881" y="4165573"/>
            <a:ext cx="169647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949AF4A-E9BF-4B77-905E-890AE2C66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1" y="381000"/>
            <a:ext cx="3048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53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D0A86B-44B3-472D-85A3-EC9802ABE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© Analytic Edge Proprietary and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42A82F-3416-4645-AFC3-38C480E96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D99B38-6DDF-45C7-91E4-A0767D80D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TV - Campaigns</a:t>
            </a:r>
            <a:endParaRPr lang="en-IN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0696442-2E36-408D-B4A5-37C2C0844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774997"/>
              </p:ext>
            </p:extLst>
          </p:nvPr>
        </p:nvGraphicFramePr>
        <p:xfrm>
          <a:off x="281781" y="1828800"/>
          <a:ext cx="11506201" cy="4298647"/>
        </p:xfrm>
        <a:graphic>
          <a:graphicData uri="http://schemas.openxmlformats.org/drawingml/2006/table">
            <a:tbl>
              <a:tblPr firstRow="1" bandRow="1"/>
              <a:tblGrid>
                <a:gridCol w="1643743">
                  <a:extLst>
                    <a:ext uri="{9D8B030D-6E8A-4147-A177-3AD203B41FA5}">
                      <a16:colId xmlns:a16="http://schemas.microsoft.com/office/drawing/2014/main" val="2527033448"/>
                    </a:ext>
                  </a:extLst>
                </a:gridCol>
                <a:gridCol w="1643743">
                  <a:extLst>
                    <a:ext uri="{9D8B030D-6E8A-4147-A177-3AD203B41FA5}">
                      <a16:colId xmlns:a16="http://schemas.microsoft.com/office/drawing/2014/main" val="173875029"/>
                    </a:ext>
                  </a:extLst>
                </a:gridCol>
                <a:gridCol w="1643743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1643743">
                  <a:extLst>
                    <a:ext uri="{9D8B030D-6E8A-4147-A177-3AD203B41FA5}">
                      <a16:colId xmlns:a16="http://schemas.microsoft.com/office/drawing/2014/main" val="3019750773"/>
                    </a:ext>
                  </a:extLst>
                </a:gridCol>
                <a:gridCol w="1643743">
                  <a:extLst>
                    <a:ext uri="{9D8B030D-6E8A-4147-A177-3AD203B41FA5}">
                      <a16:colId xmlns:a16="http://schemas.microsoft.com/office/drawing/2014/main" val="1623615682"/>
                    </a:ext>
                  </a:extLst>
                </a:gridCol>
                <a:gridCol w="1643743">
                  <a:extLst>
                    <a:ext uri="{9D8B030D-6E8A-4147-A177-3AD203B41FA5}">
                      <a16:colId xmlns:a16="http://schemas.microsoft.com/office/drawing/2014/main" val="1757264771"/>
                    </a:ext>
                  </a:extLst>
                </a:gridCol>
                <a:gridCol w="1643743">
                  <a:extLst>
                    <a:ext uri="{9D8B030D-6E8A-4147-A177-3AD203B41FA5}">
                      <a16:colId xmlns:a16="http://schemas.microsoft.com/office/drawing/2014/main" val="344138687"/>
                    </a:ext>
                  </a:extLst>
                </a:gridCol>
              </a:tblGrid>
              <a:tr h="3472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1" kern="120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TRP</a:t>
                      </a:r>
                      <a:endParaRPr lang="en-IN" sz="1200" b="1" kern="1200">
                        <a:solidFill>
                          <a:schemeClr val="bg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Q4’ 2020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Q1’ 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Q2’ 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Q3’2021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Share %</a:t>
                      </a:r>
                      <a:endParaRPr lang="en-IN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58884"/>
                  </a:ext>
                </a:extLst>
              </a:tr>
              <a:tr h="39514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Campaign 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1,922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1,066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2,684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1,510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8,135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35755"/>
                  </a:ext>
                </a:extLst>
              </a:tr>
              <a:tr h="39514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Campaign 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1,677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IN" sz="120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IN" sz="120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IN" sz="120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3,030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378603"/>
                  </a:ext>
                </a:extLst>
              </a:tr>
              <a:tr h="39514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Campaign 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627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511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               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933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3,026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448923"/>
                  </a:ext>
                </a:extLst>
              </a:tr>
              <a:tr h="39514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Campaign 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1,277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1,574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IN" sz="120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IN" sz="120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2,850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474055"/>
                  </a:ext>
                </a:extLst>
              </a:tr>
              <a:tr h="39514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Campaign 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1,333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1,279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IN" sz="120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IN" sz="120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2,612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2084435"/>
                  </a:ext>
                </a:extLst>
              </a:tr>
              <a:tr h="39514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Campaign 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IN" sz="120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1,479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964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IN" sz="120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2,443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653604"/>
                  </a:ext>
                </a:extLst>
              </a:tr>
              <a:tr h="39514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Campaign 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IN" sz="120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IN" sz="120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2,359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IN" sz="120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2,359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878307"/>
                  </a:ext>
                </a:extLst>
              </a:tr>
              <a:tr h="39514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Campaign 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1,606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IN" sz="120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IN" sz="120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IN" sz="120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2,096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244258"/>
                  </a:ext>
                </a:extLst>
              </a:tr>
              <a:tr h="39514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Campaign 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IN" sz="120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IN" sz="120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IN" sz="120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889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889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121770"/>
                  </a:ext>
                </a:extLst>
              </a:tr>
              <a:tr h="39514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Campaign 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IN" sz="120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IN" sz="120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IN" sz="120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227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227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5760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3A9C674-C342-41C8-828A-77FF47AF285B}"/>
              </a:ext>
            </a:extLst>
          </p:cNvPr>
          <p:cNvSpPr txBox="1"/>
          <p:nvPr/>
        </p:nvSpPr>
        <p:spPr>
          <a:xfrm>
            <a:off x="281781" y="1108093"/>
            <a:ext cx="10994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Campaign 8 is continuous with the largest TRP share (29%) followed by Campaigns 1 and 9 (11% each)</a:t>
            </a:r>
            <a:endParaRPr lang="en-IN" sz="1600"/>
          </a:p>
        </p:txBody>
      </p:sp>
    </p:spTree>
    <p:extLst>
      <p:ext uri="{BB962C8B-B14F-4D97-AF65-F5344CB8AC3E}">
        <p14:creationId xmlns:p14="http://schemas.microsoft.com/office/powerpoint/2010/main" val="2693399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6A7050-6B4B-4BD4-90CE-4CF4F9EE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b="0" smtClean="0"/>
              <a:pPr/>
              <a:t>21</a:t>
            </a:fld>
            <a:endParaRPr lang="en-IN" b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D645C-CC39-4523-A7AB-C5F914DF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b="0"/>
              <a:t>© Analytic Edge Proprietary and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84D656-1554-4629-AAAB-76B56C7D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OOH</a:t>
            </a:r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31D77C-1674-4A4A-AB39-445922507249}"/>
              </a:ext>
            </a:extLst>
          </p:cNvPr>
          <p:cNvGrpSpPr/>
          <p:nvPr/>
        </p:nvGrpSpPr>
        <p:grpSpPr>
          <a:xfrm>
            <a:off x="281781" y="1371600"/>
            <a:ext cx="11506200" cy="2689200"/>
            <a:chOff x="779462" y="1139825"/>
            <a:chExt cx="10612437" cy="4841875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9F44697D-D5C2-4EAA-8E83-DCF978790F6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94160"/>
                </p:ext>
              </p:extLst>
            </p:nvPr>
          </p:nvGraphicFramePr>
          <p:xfrm>
            <a:off x="779462" y="1139825"/>
            <a:ext cx="10612437" cy="48418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235F2D-32E5-4D1C-9731-DA8CD4C4F564}"/>
                </a:ext>
              </a:extLst>
            </p:cNvPr>
            <p:cNvSpPr txBox="1"/>
            <p:nvPr/>
          </p:nvSpPr>
          <p:spPr>
            <a:xfrm>
              <a:off x="5683351" y="1160696"/>
              <a:ext cx="721442" cy="3879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IN" sz="1400" b="1"/>
                <a:t>OOH - OTS</a:t>
              </a:r>
            </a:p>
          </p:txBody>
        </p:sp>
      </p:grp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D472CB12-2311-4A68-A579-E6FBEED2D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388167"/>
              </p:ext>
            </p:extLst>
          </p:nvPr>
        </p:nvGraphicFramePr>
        <p:xfrm>
          <a:off x="242888" y="4529573"/>
          <a:ext cx="11506200" cy="742369"/>
        </p:xfrm>
        <a:graphic>
          <a:graphicData uri="http://schemas.openxmlformats.org/drawingml/2006/table">
            <a:tbl>
              <a:tblPr firstRow="1" bandRow="1"/>
              <a:tblGrid>
                <a:gridCol w="1917700">
                  <a:extLst>
                    <a:ext uri="{9D8B030D-6E8A-4147-A177-3AD203B41FA5}">
                      <a16:colId xmlns:a16="http://schemas.microsoft.com/office/drawing/2014/main" val="2527033448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3019750773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1623615682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1757264771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344138687"/>
                    </a:ext>
                  </a:extLst>
                </a:gridCol>
              </a:tblGrid>
              <a:tr h="3472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1" kern="120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OOH </a:t>
                      </a:r>
                      <a:endParaRPr lang="en-IN" sz="1200" b="1" kern="1200">
                        <a:solidFill>
                          <a:schemeClr val="bg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Q4’ 2020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Q1’ 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Q2’ 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Q3’2021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58884"/>
                  </a:ext>
                </a:extLst>
              </a:tr>
              <a:tr h="39514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OTS (‘000)</a:t>
                      </a:r>
                      <a:endParaRPr lang="en-IN" sz="120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218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138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1,266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195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1,768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3575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627267A-6309-4921-8609-B8871035FB2F}"/>
              </a:ext>
            </a:extLst>
          </p:cNvPr>
          <p:cNvSpPr txBox="1"/>
          <p:nvPr/>
        </p:nvSpPr>
        <p:spPr>
          <a:xfrm>
            <a:off x="261844" y="1100384"/>
            <a:ext cx="10994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There is OOH OTS execution in May’21 , others are relatively small</a:t>
            </a:r>
            <a:endParaRPr lang="en-IN" sz="1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5F6F6E-66C1-4756-A2BB-250EA6819A4D}"/>
              </a:ext>
            </a:extLst>
          </p:cNvPr>
          <p:cNvSpPr/>
          <p:nvPr/>
        </p:nvSpPr>
        <p:spPr>
          <a:xfrm>
            <a:off x="3862737" y="4953000"/>
            <a:ext cx="535631" cy="26086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-37%</a:t>
            </a:r>
            <a:endParaRPr lang="en-IN" sz="1200" b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B62BCF-F8B3-4CF7-9A7E-D853BCB50C3E}"/>
              </a:ext>
            </a:extLst>
          </p:cNvPr>
          <p:cNvSpPr/>
          <p:nvPr/>
        </p:nvSpPr>
        <p:spPr>
          <a:xfrm>
            <a:off x="5804050" y="4953000"/>
            <a:ext cx="535631" cy="26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817%</a:t>
            </a:r>
            <a:endParaRPr lang="en-IN" sz="1200" b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7CF306-1F6D-4547-85CA-9481EDA60ACD}"/>
              </a:ext>
            </a:extLst>
          </p:cNvPr>
          <p:cNvSpPr/>
          <p:nvPr/>
        </p:nvSpPr>
        <p:spPr>
          <a:xfrm>
            <a:off x="7745363" y="4953000"/>
            <a:ext cx="535631" cy="26086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-85%</a:t>
            </a:r>
            <a:endParaRPr lang="en-IN" sz="1200" b="1"/>
          </a:p>
        </p:txBody>
      </p:sp>
    </p:spTree>
    <p:extLst>
      <p:ext uri="{BB962C8B-B14F-4D97-AF65-F5344CB8AC3E}">
        <p14:creationId xmlns:p14="http://schemas.microsoft.com/office/powerpoint/2010/main" val="3816051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6A7050-6B4B-4BD4-90CE-4CF4F9EE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b="0" smtClean="0"/>
              <a:pPr/>
              <a:t>22</a:t>
            </a:fld>
            <a:endParaRPr lang="en-IN" b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D645C-CC39-4523-A7AB-C5F914DF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b="0"/>
              <a:t>© Analytic Edge Proprietary and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84D656-1554-4629-AAAB-76B56C7D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Radio</a:t>
            </a:r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31D77C-1674-4A4A-AB39-445922507249}"/>
              </a:ext>
            </a:extLst>
          </p:cNvPr>
          <p:cNvGrpSpPr/>
          <p:nvPr/>
        </p:nvGrpSpPr>
        <p:grpSpPr>
          <a:xfrm>
            <a:off x="281781" y="1371600"/>
            <a:ext cx="11506200" cy="2689200"/>
            <a:chOff x="779462" y="1139825"/>
            <a:chExt cx="10612437" cy="4841875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9F44697D-D5C2-4EAA-8E83-DCF978790F6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43961799"/>
                </p:ext>
              </p:extLst>
            </p:nvPr>
          </p:nvGraphicFramePr>
          <p:xfrm>
            <a:off x="779462" y="1139825"/>
            <a:ext cx="10612437" cy="48418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235F2D-32E5-4D1C-9731-DA8CD4C4F564}"/>
                </a:ext>
              </a:extLst>
            </p:cNvPr>
            <p:cNvSpPr txBox="1"/>
            <p:nvPr/>
          </p:nvSpPr>
          <p:spPr>
            <a:xfrm>
              <a:off x="5522314" y="1160696"/>
              <a:ext cx="1043517" cy="3879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IN" sz="1400" b="1"/>
                <a:t>Radio - Volume</a:t>
              </a:r>
            </a:p>
          </p:txBody>
        </p:sp>
      </p:grp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D472CB12-2311-4A68-A579-E6FBEED2D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605767"/>
              </p:ext>
            </p:extLst>
          </p:nvPr>
        </p:nvGraphicFramePr>
        <p:xfrm>
          <a:off x="242888" y="4529573"/>
          <a:ext cx="11506200" cy="742369"/>
        </p:xfrm>
        <a:graphic>
          <a:graphicData uri="http://schemas.openxmlformats.org/drawingml/2006/table">
            <a:tbl>
              <a:tblPr firstRow="1" bandRow="1"/>
              <a:tblGrid>
                <a:gridCol w="1917700">
                  <a:extLst>
                    <a:ext uri="{9D8B030D-6E8A-4147-A177-3AD203B41FA5}">
                      <a16:colId xmlns:a16="http://schemas.microsoft.com/office/drawing/2014/main" val="2527033448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3019750773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1623615682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1757264771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344138687"/>
                    </a:ext>
                  </a:extLst>
                </a:gridCol>
              </a:tblGrid>
              <a:tr h="3472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1" kern="120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Radio</a:t>
                      </a:r>
                      <a:endParaRPr lang="en-IN" sz="1200" b="1" kern="1200">
                        <a:solidFill>
                          <a:schemeClr val="bg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Q4’ 2020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Q1’ 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Q2’ 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Q3’2021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58884"/>
                  </a:ext>
                </a:extLst>
              </a:tr>
              <a:tr h="39514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Volume</a:t>
                      </a:r>
                      <a:endParaRPr lang="en-IN" sz="120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502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450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-</a:t>
                      </a:r>
                      <a:endParaRPr lang="en-IN" sz="120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-</a:t>
                      </a:r>
                      <a:endParaRPr lang="en-IN" sz="120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481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3575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627267A-6309-4921-8609-B8871035FB2F}"/>
              </a:ext>
            </a:extLst>
          </p:cNvPr>
          <p:cNvSpPr txBox="1"/>
          <p:nvPr/>
        </p:nvSpPr>
        <p:spPr>
          <a:xfrm>
            <a:off x="261844" y="1100384"/>
            <a:ext cx="10994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Radio was executed only on Dec’20 and Jan’21</a:t>
            </a:r>
            <a:endParaRPr lang="en-IN" sz="1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5F6F6E-66C1-4756-A2BB-250EA6819A4D}"/>
              </a:ext>
            </a:extLst>
          </p:cNvPr>
          <p:cNvSpPr/>
          <p:nvPr/>
        </p:nvSpPr>
        <p:spPr>
          <a:xfrm>
            <a:off x="3862737" y="4953000"/>
            <a:ext cx="535631" cy="26086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-10%</a:t>
            </a:r>
            <a:endParaRPr lang="en-IN" sz="1200" b="1"/>
          </a:p>
        </p:txBody>
      </p:sp>
    </p:spTree>
    <p:extLst>
      <p:ext uri="{BB962C8B-B14F-4D97-AF65-F5344CB8AC3E}">
        <p14:creationId xmlns:p14="http://schemas.microsoft.com/office/powerpoint/2010/main" val="118896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5CC5D2-9080-4988-9F0C-4076AE46C0A6}"/>
              </a:ext>
            </a:extLst>
          </p:cNvPr>
          <p:cNvSpPr/>
          <p:nvPr/>
        </p:nvSpPr>
        <p:spPr>
          <a:xfrm>
            <a:off x="4587081" y="2694446"/>
            <a:ext cx="6880784" cy="1469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indent="0"/>
            <a:r>
              <a:rPr lang="en-US" sz="6600" b="1">
                <a:solidFill>
                  <a:schemeClr val="bg1"/>
                </a:solidFill>
              </a:rPr>
              <a:t>P</a:t>
            </a:r>
            <a:r>
              <a:rPr lang="en-IN" sz="6600" b="1">
                <a:solidFill>
                  <a:schemeClr val="bg1"/>
                </a:solidFill>
              </a:rPr>
              <a:t>romotions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9B830B-0A2F-4973-BF60-F3CACCC03ECB}"/>
              </a:ext>
            </a:extLst>
          </p:cNvPr>
          <p:cNvCxnSpPr>
            <a:cxnSpLocks/>
          </p:cNvCxnSpPr>
          <p:nvPr/>
        </p:nvCxnSpPr>
        <p:spPr>
          <a:xfrm>
            <a:off x="4891881" y="4165573"/>
            <a:ext cx="169647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0B5BDEB-FEC2-413C-992A-D3CA94CF5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81" y="381000"/>
            <a:ext cx="3048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83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6A7050-6B4B-4BD4-90CE-4CF4F9EE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b="0" smtClean="0"/>
              <a:pPr/>
              <a:t>24</a:t>
            </a:fld>
            <a:endParaRPr lang="en-IN" b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D645C-CC39-4523-A7AB-C5F914DF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b="0"/>
              <a:t>© Analytic Edge Proprietary and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84D656-1554-4629-AAAB-76B56C7D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Promotions -  BTL (% of sales order)</a:t>
            </a:r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31D77C-1674-4A4A-AB39-445922507249}"/>
              </a:ext>
            </a:extLst>
          </p:cNvPr>
          <p:cNvGrpSpPr/>
          <p:nvPr/>
        </p:nvGrpSpPr>
        <p:grpSpPr>
          <a:xfrm>
            <a:off x="281781" y="1371600"/>
            <a:ext cx="11506200" cy="2689200"/>
            <a:chOff x="779462" y="1139825"/>
            <a:chExt cx="10612437" cy="4841875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9F44697D-D5C2-4EAA-8E83-DCF978790F6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16398557"/>
                </p:ext>
              </p:extLst>
            </p:nvPr>
          </p:nvGraphicFramePr>
          <p:xfrm>
            <a:off x="779462" y="1139825"/>
            <a:ext cx="10612437" cy="48418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235F2D-32E5-4D1C-9731-DA8CD4C4F564}"/>
                </a:ext>
              </a:extLst>
            </p:cNvPr>
            <p:cNvSpPr txBox="1"/>
            <p:nvPr/>
          </p:nvSpPr>
          <p:spPr>
            <a:xfrm>
              <a:off x="5965546" y="1160697"/>
              <a:ext cx="240285" cy="2320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IN" sz="1400" b="1"/>
                <a:t>BTL</a:t>
              </a:r>
            </a:p>
          </p:txBody>
        </p:sp>
      </p:grp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B3953097-19CB-4496-90B1-FFF3C7869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627140"/>
              </p:ext>
            </p:extLst>
          </p:nvPr>
        </p:nvGraphicFramePr>
        <p:xfrm>
          <a:off x="242888" y="4529573"/>
          <a:ext cx="11506200" cy="1532653"/>
        </p:xfrm>
        <a:graphic>
          <a:graphicData uri="http://schemas.openxmlformats.org/drawingml/2006/table">
            <a:tbl>
              <a:tblPr firstRow="1" bandRow="1"/>
              <a:tblGrid>
                <a:gridCol w="1917700">
                  <a:extLst>
                    <a:ext uri="{9D8B030D-6E8A-4147-A177-3AD203B41FA5}">
                      <a16:colId xmlns:a16="http://schemas.microsoft.com/office/drawing/2014/main" val="2527033448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3019750773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1623615682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1757264771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344138687"/>
                    </a:ext>
                  </a:extLst>
                </a:gridCol>
              </a:tblGrid>
              <a:tr h="3472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1" kern="120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Average</a:t>
                      </a:r>
                      <a:endParaRPr lang="en-IN" sz="1200" b="1" kern="1200">
                        <a:solidFill>
                          <a:schemeClr val="bg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Q4’ 2020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Q1’ 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Q2’ 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Q3’2021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58884"/>
                  </a:ext>
                </a:extLst>
              </a:tr>
              <a:tr h="39514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BTL Combined*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35755"/>
                  </a:ext>
                </a:extLst>
              </a:tr>
              <a:tr h="39514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BTL RTE and 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121231"/>
                  </a:ext>
                </a:extLst>
              </a:tr>
              <a:tr h="39514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 BTL  Grocery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43824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569B327-B946-42FB-A1AD-5085BC6480FE}"/>
              </a:ext>
            </a:extLst>
          </p:cNvPr>
          <p:cNvSpPr txBox="1"/>
          <p:nvPr/>
        </p:nvSpPr>
        <p:spPr>
          <a:xfrm>
            <a:off x="281781" y="1108093"/>
            <a:ext cx="10994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BTL on grocery has increased over time whereas it has reduced for RTE + FF</a:t>
            </a:r>
            <a:endParaRPr lang="en-IN" sz="1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80471-836A-4781-BA8B-6C2BFCD1CC28}"/>
              </a:ext>
            </a:extLst>
          </p:cNvPr>
          <p:cNvSpPr/>
          <p:nvPr/>
        </p:nvSpPr>
        <p:spPr>
          <a:xfrm>
            <a:off x="3862737" y="4953000"/>
            <a:ext cx="535631" cy="26086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-8%</a:t>
            </a:r>
            <a:endParaRPr lang="en-IN" sz="1200" b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8EA308-382A-40A6-9B3A-5D9E761FE19D}"/>
              </a:ext>
            </a:extLst>
          </p:cNvPr>
          <p:cNvSpPr/>
          <p:nvPr/>
        </p:nvSpPr>
        <p:spPr>
          <a:xfrm>
            <a:off x="5804050" y="4953000"/>
            <a:ext cx="535631" cy="26086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-2%</a:t>
            </a:r>
            <a:endParaRPr lang="en-IN" sz="1200" b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09A664-A0F6-47EC-A29D-7A9A565E0176}"/>
              </a:ext>
            </a:extLst>
          </p:cNvPr>
          <p:cNvSpPr/>
          <p:nvPr/>
        </p:nvSpPr>
        <p:spPr>
          <a:xfrm>
            <a:off x="7745363" y="4953000"/>
            <a:ext cx="535631" cy="26086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-1%</a:t>
            </a:r>
            <a:endParaRPr lang="en-IN" sz="1200" b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8678BB-F3D2-4C8B-9A1B-6237AC51FA91}"/>
              </a:ext>
            </a:extLst>
          </p:cNvPr>
          <p:cNvSpPr/>
          <p:nvPr/>
        </p:nvSpPr>
        <p:spPr>
          <a:xfrm>
            <a:off x="3859586" y="5355966"/>
            <a:ext cx="535631" cy="26086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-9%</a:t>
            </a:r>
            <a:endParaRPr lang="en-IN" sz="1200" b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84D592-1C0C-4BD1-AC55-82AF81A589BC}"/>
              </a:ext>
            </a:extLst>
          </p:cNvPr>
          <p:cNvSpPr/>
          <p:nvPr/>
        </p:nvSpPr>
        <p:spPr>
          <a:xfrm>
            <a:off x="5800899" y="5355966"/>
            <a:ext cx="535631" cy="26086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-3%</a:t>
            </a:r>
            <a:endParaRPr lang="en-IN" sz="1200" b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A86109-5A09-44DE-ACE7-810CB416F9BB}"/>
              </a:ext>
            </a:extLst>
          </p:cNvPr>
          <p:cNvSpPr/>
          <p:nvPr/>
        </p:nvSpPr>
        <p:spPr>
          <a:xfrm>
            <a:off x="7742212" y="5355966"/>
            <a:ext cx="535631" cy="26086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-4%</a:t>
            </a:r>
            <a:endParaRPr lang="en-IN" sz="1200" b="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B3D84D-E2E9-4740-95A1-E66B48B3B139}"/>
              </a:ext>
            </a:extLst>
          </p:cNvPr>
          <p:cNvSpPr/>
          <p:nvPr/>
        </p:nvSpPr>
        <p:spPr>
          <a:xfrm>
            <a:off x="3868783" y="5741975"/>
            <a:ext cx="535631" cy="26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4%</a:t>
            </a:r>
            <a:endParaRPr lang="en-IN" sz="1200" b="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1A643-5EFA-43DA-9C46-0784C23D7814}"/>
              </a:ext>
            </a:extLst>
          </p:cNvPr>
          <p:cNvSpPr/>
          <p:nvPr/>
        </p:nvSpPr>
        <p:spPr>
          <a:xfrm>
            <a:off x="5810096" y="5741975"/>
            <a:ext cx="535631" cy="26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8%</a:t>
            </a:r>
            <a:endParaRPr lang="en-IN" sz="1200" b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9CAB6F-CFEB-4EF6-B059-05934A5D97D1}"/>
              </a:ext>
            </a:extLst>
          </p:cNvPr>
          <p:cNvSpPr/>
          <p:nvPr/>
        </p:nvSpPr>
        <p:spPr>
          <a:xfrm>
            <a:off x="7751409" y="5741975"/>
            <a:ext cx="535631" cy="26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12%</a:t>
            </a:r>
            <a:endParaRPr lang="en-IN" sz="12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8C7FA8-850A-4F3A-934E-F4D5684A2637}"/>
              </a:ext>
            </a:extLst>
          </p:cNvPr>
          <p:cNvSpPr txBox="1"/>
          <p:nvPr/>
        </p:nvSpPr>
        <p:spPr>
          <a:xfrm>
            <a:off x="277489" y="6402866"/>
            <a:ext cx="434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*Weighted average used to combine , weights = number of orders</a:t>
            </a:r>
            <a:endParaRPr lang="en-IN" sz="1200"/>
          </a:p>
        </p:txBody>
      </p:sp>
    </p:spTree>
    <p:extLst>
      <p:ext uri="{BB962C8B-B14F-4D97-AF65-F5344CB8AC3E}">
        <p14:creationId xmlns:p14="http://schemas.microsoft.com/office/powerpoint/2010/main" val="3246904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5CC5D2-9080-4988-9F0C-4076AE46C0A6}"/>
              </a:ext>
            </a:extLst>
          </p:cNvPr>
          <p:cNvSpPr/>
          <p:nvPr/>
        </p:nvSpPr>
        <p:spPr>
          <a:xfrm>
            <a:off x="4587081" y="2694446"/>
            <a:ext cx="6880784" cy="1469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indent="0"/>
            <a:r>
              <a:rPr lang="en-IN" sz="6600" b="1">
                <a:solidFill>
                  <a:schemeClr val="bg1"/>
                </a:solidFill>
              </a:rPr>
              <a:t>Base factors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9B830B-0A2F-4973-BF60-F3CACCC03ECB}"/>
              </a:ext>
            </a:extLst>
          </p:cNvPr>
          <p:cNvCxnSpPr>
            <a:cxnSpLocks/>
          </p:cNvCxnSpPr>
          <p:nvPr/>
        </p:nvCxnSpPr>
        <p:spPr>
          <a:xfrm>
            <a:off x="4891881" y="4165573"/>
            <a:ext cx="169647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8768FCF-4A65-422C-8FD0-2036BAD09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" y="381000"/>
            <a:ext cx="3048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27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6A7050-6B4B-4BD4-90CE-4CF4F9EE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b="0" smtClean="0"/>
              <a:pPr/>
              <a:t>26</a:t>
            </a:fld>
            <a:endParaRPr lang="en-IN" b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D645C-CC39-4523-A7AB-C5F914DF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b="0"/>
              <a:t>© Analytic Edge Proprietary and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84D656-1554-4629-AAAB-76B56C7D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stat trends - Yandex</a:t>
            </a:r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A7DAA2-0595-4641-9D51-19AC8A1030C5}"/>
              </a:ext>
            </a:extLst>
          </p:cNvPr>
          <p:cNvGrpSpPr/>
          <p:nvPr/>
        </p:nvGrpSpPr>
        <p:grpSpPr>
          <a:xfrm>
            <a:off x="259408" y="3955537"/>
            <a:ext cx="11506200" cy="2412001"/>
            <a:chOff x="638900" y="1160697"/>
            <a:chExt cx="10612437" cy="7915860"/>
          </a:xfrm>
        </p:grpSpPr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ABFF1BCA-33CD-418F-8E2D-A25F1C2AF1A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37763659"/>
                </p:ext>
              </p:extLst>
            </p:nvPr>
          </p:nvGraphicFramePr>
          <p:xfrm>
            <a:off x="638900" y="2183480"/>
            <a:ext cx="10612437" cy="689307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59BC8C8-E598-4E60-96CC-B9A04376EF4E}"/>
                </a:ext>
              </a:extLst>
            </p:cNvPr>
            <p:cNvSpPr txBox="1"/>
            <p:nvPr/>
          </p:nvSpPr>
          <p:spPr>
            <a:xfrm>
              <a:off x="4743905" y="1160697"/>
              <a:ext cx="2683573" cy="70705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IN" sz="1400" b="1" dirty="0"/>
                <a:t>Trend  Yandex –Product delivery search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2CC261C-6891-49BD-A74A-08D08532106D}"/>
              </a:ext>
            </a:extLst>
          </p:cNvPr>
          <p:cNvSpPr txBox="1"/>
          <p:nvPr/>
        </p:nvSpPr>
        <p:spPr>
          <a:xfrm>
            <a:off x="281781" y="1108093"/>
            <a:ext cx="10994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There is a slightly increasing trend for Food delivery search whereas Product delivery search </a:t>
            </a:r>
            <a:r>
              <a:rPr lang="en-US" sz="1600"/>
              <a:t>have declined </a:t>
            </a:r>
            <a:endParaRPr lang="en-IN" sz="1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31D77C-1674-4A4A-AB39-445922507249}"/>
              </a:ext>
            </a:extLst>
          </p:cNvPr>
          <p:cNvGrpSpPr/>
          <p:nvPr/>
        </p:nvGrpSpPr>
        <p:grpSpPr>
          <a:xfrm>
            <a:off x="259408" y="1510189"/>
            <a:ext cx="11506200" cy="2412000"/>
            <a:chOff x="779462" y="1139825"/>
            <a:chExt cx="10612437" cy="4841875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9F44697D-D5C2-4EAA-8E83-DCF978790F6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40563326"/>
                </p:ext>
              </p:extLst>
            </p:nvPr>
          </p:nvGraphicFramePr>
          <p:xfrm>
            <a:off x="779462" y="1139825"/>
            <a:ext cx="10612437" cy="48418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235F2D-32E5-4D1C-9731-DA8CD4C4F564}"/>
                </a:ext>
              </a:extLst>
            </p:cNvPr>
            <p:cNvSpPr txBox="1"/>
            <p:nvPr/>
          </p:nvSpPr>
          <p:spPr>
            <a:xfrm>
              <a:off x="4843713" y="1160696"/>
              <a:ext cx="2483976" cy="43248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IN" sz="1400" b="1" dirty="0"/>
                <a:t>Trend  Yandex –Food delivery search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2714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6A7050-6B4B-4BD4-90CE-4CF4F9EE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b="0" smtClean="0"/>
              <a:pPr/>
              <a:t>27</a:t>
            </a:fld>
            <a:endParaRPr lang="en-IN" b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D645C-CC39-4523-A7AB-C5F914DF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b="0"/>
              <a:t>© Analytic Edge Proprietary and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84D656-1554-4629-AAAB-76B56C7D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Google trends - Category</a:t>
            </a:r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31D77C-1674-4A4A-AB39-445922507249}"/>
              </a:ext>
            </a:extLst>
          </p:cNvPr>
          <p:cNvGrpSpPr/>
          <p:nvPr/>
        </p:nvGrpSpPr>
        <p:grpSpPr>
          <a:xfrm>
            <a:off x="259408" y="1510189"/>
            <a:ext cx="11506200" cy="2412000"/>
            <a:chOff x="779462" y="1139825"/>
            <a:chExt cx="10612437" cy="4841875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9F44697D-D5C2-4EAA-8E83-DCF978790F6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80628575"/>
                </p:ext>
              </p:extLst>
            </p:nvPr>
          </p:nvGraphicFramePr>
          <p:xfrm>
            <a:off x="779462" y="1139825"/>
            <a:ext cx="10612437" cy="48418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235F2D-32E5-4D1C-9731-DA8CD4C4F564}"/>
                </a:ext>
              </a:extLst>
            </p:cNvPr>
            <p:cNvSpPr txBox="1"/>
            <p:nvPr/>
          </p:nvSpPr>
          <p:spPr>
            <a:xfrm>
              <a:off x="4787260" y="1160696"/>
              <a:ext cx="2596874" cy="43248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IN" sz="1400" b="1" dirty="0"/>
                <a:t>Category trend RTE – “food delivery”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A7DAA2-0595-4641-9D51-19AC8A1030C5}"/>
              </a:ext>
            </a:extLst>
          </p:cNvPr>
          <p:cNvGrpSpPr/>
          <p:nvPr/>
        </p:nvGrpSpPr>
        <p:grpSpPr>
          <a:xfrm>
            <a:off x="259408" y="3955537"/>
            <a:ext cx="11506200" cy="2412001"/>
            <a:chOff x="638900" y="1160697"/>
            <a:chExt cx="10612437" cy="7915860"/>
          </a:xfrm>
        </p:grpSpPr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ABFF1BCA-33CD-418F-8E2D-A25F1C2AF1A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52465163"/>
                </p:ext>
              </p:extLst>
            </p:nvPr>
          </p:nvGraphicFramePr>
          <p:xfrm>
            <a:off x="638900" y="2183480"/>
            <a:ext cx="10612437" cy="689307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59BC8C8-E598-4E60-96CC-B9A04376EF4E}"/>
                </a:ext>
              </a:extLst>
            </p:cNvPr>
            <p:cNvSpPr txBox="1"/>
            <p:nvPr/>
          </p:nvSpPr>
          <p:spPr>
            <a:xfrm>
              <a:off x="5242303" y="1160697"/>
              <a:ext cx="1686776" cy="70705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IN" sz="1400" b="1" dirty="0"/>
                <a:t>Category trend - Grocery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2CC261C-6891-49BD-A74A-08D08532106D}"/>
              </a:ext>
            </a:extLst>
          </p:cNvPr>
          <p:cNvSpPr txBox="1"/>
          <p:nvPr/>
        </p:nvSpPr>
        <p:spPr>
          <a:xfrm>
            <a:off x="281781" y="1108093"/>
            <a:ext cx="10994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There is a slightly increasing category trend for RTE whereas there is a decline for grocery</a:t>
            </a:r>
            <a:endParaRPr lang="en-IN" sz="1600"/>
          </a:p>
        </p:txBody>
      </p:sp>
    </p:spTree>
    <p:extLst>
      <p:ext uri="{BB962C8B-B14F-4D97-AF65-F5344CB8AC3E}">
        <p14:creationId xmlns:p14="http://schemas.microsoft.com/office/powerpoint/2010/main" val="4083536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6A7050-6B4B-4BD4-90CE-4CF4F9EE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b="0" smtClean="0"/>
              <a:pPr/>
              <a:t>28</a:t>
            </a:fld>
            <a:endParaRPr lang="en-IN" b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D645C-CC39-4523-A7AB-C5F914DF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b="0"/>
              <a:t>© Analytic Edge Proprietary and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84D656-1554-4629-AAAB-76B56C7D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Google trends- McDonalds and Pizza</a:t>
            </a:r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31D77C-1674-4A4A-AB39-445922507249}"/>
              </a:ext>
            </a:extLst>
          </p:cNvPr>
          <p:cNvGrpSpPr/>
          <p:nvPr/>
        </p:nvGrpSpPr>
        <p:grpSpPr>
          <a:xfrm>
            <a:off x="281781" y="1371600"/>
            <a:ext cx="11506200" cy="2286000"/>
            <a:chOff x="779462" y="1139825"/>
            <a:chExt cx="10612437" cy="4841875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9F44697D-D5C2-4EAA-8E83-DCF978790F6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42426358"/>
                </p:ext>
              </p:extLst>
            </p:nvPr>
          </p:nvGraphicFramePr>
          <p:xfrm>
            <a:off x="779462" y="1139825"/>
            <a:ext cx="10612437" cy="48418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235F2D-32E5-4D1C-9731-DA8CD4C4F564}"/>
                </a:ext>
              </a:extLst>
            </p:cNvPr>
            <p:cNvSpPr txBox="1"/>
            <p:nvPr/>
          </p:nvSpPr>
          <p:spPr>
            <a:xfrm>
              <a:off x="5198037" y="1160696"/>
              <a:ext cx="1775307" cy="4563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IN" sz="1400" b="1" dirty="0"/>
                <a:t>McDonalds Google trends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1C2006-4804-4A7F-82B3-780B26420380}"/>
              </a:ext>
            </a:extLst>
          </p:cNvPr>
          <p:cNvGrpSpPr/>
          <p:nvPr/>
        </p:nvGrpSpPr>
        <p:grpSpPr>
          <a:xfrm>
            <a:off x="281781" y="3962400"/>
            <a:ext cx="11506200" cy="2286000"/>
            <a:chOff x="638900" y="6304492"/>
            <a:chExt cx="10612437" cy="4841875"/>
          </a:xfrm>
        </p:grpSpPr>
        <p:graphicFrame>
          <p:nvGraphicFramePr>
            <p:cNvPr id="15" name="Chart 14">
              <a:extLst>
                <a:ext uri="{FF2B5EF4-FFF2-40B4-BE49-F238E27FC236}">
                  <a16:creationId xmlns:a16="http://schemas.microsoft.com/office/drawing/2014/main" id="{C9E0878C-C204-4BE3-BBFB-F33F22E87A4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73624038"/>
                </p:ext>
              </p:extLst>
            </p:nvPr>
          </p:nvGraphicFramePr>
          <p:xfrm>
            <a:off x="638900" y="6304492"/>
            <a:ext cx="10612437" cy="48418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D096F8-356B-48AE-96BE-7ABA950EC9F1}"/>
                </a:ext>
              </a:extLst>
            </p:cNvPr>
            <p:cNvSpPr txBox="1"/>
            <p:nvPr/>
          </p:nvSpPr>
          <p:spPr>
            <a:xfrm>
              <a:off x="5273661" y="6434456"/>
              <a:ext cx="1342940" cy="4563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IN" sz="1400" b="1" dirty="0"/>
                <a:t>Pizza Google trends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C168C1D-CD8F-477F-9852-7FBE2059FA95}"/>
              </a:ext>
            </a:extLst>
          </p:cNvPr>
          <p:cNvSpPr txBox="1"/>
          <p:nvPr/>
        </p:nvSpPr>
        <p:spPr>
          <a:xfrm>
            <a:off x="281781" y="1108093"/>
            <a:ext cx="10994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There is an increase in McDonalds trends whereas Pizza is increasing but marginally with an obvious jump around New Year</a:t>
            </a:r>
            <a:endParaRPr lang="en-IN" sz="1600"/>
          </a:p>
        </p:txBody>
      </p:sp>
    </p:spTree>
    <p:extLst>
      <p:ext uri="{BB962C8B-B14F-4D97-AF65-F5344CB8AC3E}">
        <p14:creationId xmlns:p14="http://schemas.microsoft.com/office/powerpoint/2010/main" val="709872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6A7050-6B4B-4BD4-90CE-4CF4F9EE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b="0" smtClean="0"/>
              <a:pPr/>
              <a:t>29</a:t>
            </a:fld>
            <a:endParaRPr lang="en-IN" b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D645C-CC39-4523-A7AB-C5F914DF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b="0"/>
              <a:t>© Analytic Edge Proprietary and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84D656-1554-4629-AAAB-76B56C7D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Average temperature in Moscow</a:t>
            </a:r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31D77C-1674-4A4A-AB39-445922507249}"/>
              </a:ext>
            </a:extLst>
          </p:cNvPr>
          <p:cNvGrpSpPr/>
          <p:nvPr/>
        </p:nvGrpSpPr>
        <p:grpSpPr>
          <a:xfrm>
            <a:off x="238478" y="1349110"/>
            <a:ext cx="11506200" cy="2689200"/>
            <a:chOff x="779462" y="1139825"/>
            <a:chExt cx="10612437" cy="4841875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9F44697D-D5C2-4EAA-8E83-DCF978790F6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06598628"/>
                </p:ext>
              </p:extLst>
            </p:nvPr>
          </p:nvGraphicFramePr>
          <p:xfrm>
            <a:off x="779462" y="1139825"/>
            <a:ext cx="10612437" cy="48418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235F2D-32E5-4D1C-9731-DA8CD4C4F564}"/>
                </a:ext>
              </a:extLst>
            </p:cNvPr>
            <p:cNvSpPr txBox="1"/>
            <p:nvPr/>
          </p:nvSpPr>
          <p:spPr>
            <a:xfrm>
              <a:off x="5116422" y="1160697"/>
              <a:ext cx="1938534" cy="2320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IN" sz="1400" b="1" dirty="0" err="1"/>
                <a:t>Avg</a:t>
              </a:r>
              <a:r>
                <a:rPr lang="en-IN" sz="1400" b="1" dirty="0"/>
                <a:t> temperature in Moscow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E673B9-3FC4-407F-8088-3ED29FCB232F}"/>
              </a:ext>
            </a:extLst>
          </p:cNvPr>
          <p:cNvGrpSpPr/>
          <p:nvPr/>
        </p:nvGrpSpPr>
        <p:grpSpPr>
          <a:xfrm>
            <a:off x="281781" y="4139853"/>
            <a:ext cx="11506200" cy="2703092"/>
            <a:chOff x="819400" y="8877803"/>
            <a:chExt cx="10612437" cy="7869432"/>
          </a:xfrm>
        </p:grpSpPr>
        <p:graphicFrame>
          <p:nvGraphicFramePr>
            <p:cNvPr id="11" name="Chart 10">
              <a:extLst>
                <a:ext uri="{FF2B5EF4-FFF2-40B4-BE49-F238E27FC236}">
                  <a16:creationId xmlns:a16="http://schemas.microsoft.com/office/drawing/2014/main" id="{D7FA486D-F4A0-4256-8CB9-A85E2CA9516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77935693"/>
                </p:ext>
              </p:extLst>
            </p:nvPr>
          </p:nvGraphicFramePr>
          <p:xfrm>
            <a:off x="819400" y="8918246"/>
            <a:ext cx="10612437" cy="782898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2E7D10-0642-4B60-AFE4-A157774E8F94}"/>
                </a:ext>
              </a:extLst>
            </p:cNvPr>
            <p:cNvSpPr txBox="1"/>
            <p:nvPr/>
          </p:nvSpPr>
          <p:spPr>
            <a:xfrm>
              <a:off x="5792022" y="8877803"/>
              <a:ext cx="587314" cy="2320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IN" sz="1400" b="1" dirty="0"/>
                <a:t>Holidays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66B5719-91E2-4D68-AEE6-84FC7744A6C0}"/>
              </a:ext>
            </a:extLst>
          </p:cNvPr>
          <p:cNvSpPr txBox="1"/>
          <p:nvPr/>
        </p:nvSpPr>
        <p:spPr>
          <a:xfrm>
            <a:off x="281781" y="1108093"/>
            <a:ext cx="10994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There is moderate correlation between temperature and KPI</a:t>
            </a:r>
            <a:endParaRPr lang="en-IN" sz="1600"/>
          </a:p>
        </p:txBody>
      </p:sp>
    </p:spTree>
    <p:extLst>
      <p:ext uri="{BB962C8B-B14F-4D97-AF65-F5344CB8AC3E}">
        <p14:creationId xmlns:p14="http://schemas.microsoft.com/office/powerpoint/2010/main" val="167733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Chart 50">
            <a:extLst>
              <a:ext uri="{FF2B5EF4-FFF2-40B4-BE49-F238E27FC236}">
                <a16:creationId xmlns:a16="http://schemas.microsoft.com/office/drawing/2014/main" id="{D9CC93E4-E51E-4983-9B63-4369659AA3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7479164"/>
              </p:ext>
            </p:extLst>
          </p:nvPr>
        </p:nvGraphicFramePr>
        <p:xfrm>
          <a:off x="8486526" y="2174568"/>
          <a:ext cx="3007165" cy="2845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902B90-C14C-4CB7-8756-381E2BDD7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© Analytic Edge Proprietary and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A884D9-AA95-4642-B99E-3E49FD35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96734E-D1CD-44E2-9ABB-65B7A690A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 </a:t>
            </a:r>
            <a:endParaRPr lang="en-IN"/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745C1FE2-7162-4143-9C6B-0AFC4FC64E09}"/>
              </a:ext>
            </a:extLst>
          </p:cNvPr>
          <p:cNvSpPr/>
          <p:nvPr/>
        </p:nvSpPr>
        <p:spPr>
          <a:xfrm>
            <a:off x="4415355" y="2560932"/>
            <a:ext cx="2384681" cy="2397876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rgbClr val="F68E2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24585D68-A034-44A4-AEA5-476B041A49B1}"/>
              </a:ext>
            </a:extLst>
          </p:cNvPr>
          <p:cNvSpPr/>
          <p:nvPr/>
        </p:nvSpPr>
        <p:spPr>
          <a:xfrm>
            <a:off x="3139281" y="1239515"/>
            <a:ext cx="2384681" cy="2397877"/>
          </a:xfrm>
          <a:prstGeom prst="diamond">
            <a:avLst/>
          </a:prstGeom>
          <a:solidFill>
            <a:srgbClr val="4D4D4D"/>
          </a:solidFill>
          <a:ln>
            <a:solidFill>
              <a:srgbClr val="4D4D4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BBAE00EC-0B9C-4FE4-BCF9-DAE7124D6CB2}"/>
              </a:ext>
            </a:extLst>
          </p:cNvPr>
          <p:cNvSpPr/>
          <p:nvPr/>
        </p:nvSpPr>
        <p:spPr>
          <a:xfrm>
            <a:off x="767054" y="2023744"/>
            <a:ext cx="3401854" cy="3420679"/>
          </a:xfrm>
          <a:prstGeom prst="diamond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D7F8E0D8-21AF-4E12-A198-3D5C0B8BCE06}"/>
              </a:ext>
            </a:extLst>
          </p:cNvPr>
          <p:cNvSpPr/>
          <p:nvPr/>
        </p:nvSpPr>
        <p:spPr>
          <a:xfrm>
            <a:off x="3139281" y="3820982"/>
            <a:ext cx="2384681" cy="2397876"/>
          </a:xfrm>
          <a:prstGeom prst="diamond">
            <a:avLst/>
          </a:prstGeom>
          <a:solidFill>
            <a:srgbClr val="24C0CD"/>
          </a:solidFill>
          <a:ln>
            <a:solidFill>
              <a:srgbClr val="24C0C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21E18B7C-8DCD-4185-9AB2-EB4EF95BC9DB}"/>
              </a:ext>
            </a:extLst>
          </p:cNvPr>
          <p:cNvSpPr/>
          <p:nvPr/>
        </p:nvSpPr>
        <p:spPr>
          <a:xfrm>
            <a:off x="1852872" y="2532630"/>
            <a:ext cx="2384681" cy="2397876"/>
          </a:xfrm>
          <a:prstGeom prst="diamond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25C8CE-7357-4BFF-8116-2D54EC16963D}"/>
              </a:ext>
            </a:extLst>
          </p:cNvPr>
          <p:cNvSpPr txBox="1"/>
          <p:nvPr/>
        </p:nvSpPr>
        <p:spPr>
          <a:xfrm>
            <a:off x="3408336" y="2587471"/>
            <a:ext cx="18068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</a:rPr>
              <a:t>Assessment Period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FBE7CC-E661-4693-A0C7-BA7A0287CBE0}"/>
              </a:ext>
            </a:extLst>
          </p:cNvPr>
          <p:cNvSpPr txBox="1"/>
          <p:nvPr/>
        </p:nvSpPr>
        <p:spPr>
          <a:xfrm>
            <a:off x="6062784" y="2676682"/>
            <a:ext cx="1806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latin typeface="Bahnschrift" panose="020B0502040204020203" pitchFamily="34" charset="0"/>
              </a:defRPr>
            </a:lvl1pPr>
          </a:lstStyle>
          <a:p>
            <a:pPr algn="ctr"/>
            <a:r>
              <a:rPr lang="en-IN"/>
              <a:t>Delivery Club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89B9A0-0F52-428A-9A1F-81A945A84322}"/>
              </a:ext>
            </a:extLst>
          </p:cNvPr>
          <p:cNvSpPr txBox="1"/>
          <p:nvPr/>
        </p:nvSpPr>
        <p:spPr>
          <a:xfrm>
            <a:off x="3364793" y="5145479"/>
            <a:ext cx="18068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</a:rPr>
              <a:t>Reporting </a:t>
            </a:r>
            <a:br>
              <a:rPr lang="en-IN" b="1">
                <a:solidFill>
                  <a:schemeClr val="bg1"/>
                </a:solidFill>
              </a:rPr>
            </a:br>
            <a:r>
              <a:rPr lang="en-IN" b="1">
                <a:solidFill>
                  <a:schemeClr val="bg1"/>
                </a:solidFill>
              </a:rPr>
              <a:t>Level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426D8B-AA52-45BD-A21F-75C0F450714D}"/>
              </a:ext>
            </a:extLst>
          </p:cNvPr>
          <p:cNvSpPr txBox="1"/>
          <p:nvPr/>
        </p:nvSpPr>
        <p:spPr>
          <a:xfrm>
            <a:off x="5071270" y="5492210"/>
            <a:ext cx="3476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>
                <a:latin typeface="Bahnschrift" panose="020B0502040204020203" pitchFamily="34" charset="0"/>
              </a:rPr>
              <a:t>Total Russia</a:t>
            </a:r>
          </a:p>
        </p:txBody>
      </p:sp>
      <p:pic>
        <p:nvPicPr>
          <p:cNvPr id="31" name="Picture 8" descr="Free White Time Icon - Download White Time Icon">
            <a:extLst>
              <a:ext uri="{FF2B5EF4-FFF2-40B4-BE49-F238E27FC236}">
                <a16:creationId xmlns:a16="http://schemas.microsoft.com/office/drawing/2014/main" id="{4E172973-360F-4416-A16B-B39DB9D49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742" y="1768497"/>
            <a:ext cx="712698" cy="7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7C1427B-EDED-4412-81E1-75B41AF7187F}"/>
              </a:ext>
            </a:extLst>
          </p:cNvPr>
          <p:cNvSpPr/>
          <p:nvPr/>
        </p:nvSpPr>
        <p:spPr>
          <a:xfrm>
            <a:off x="3716841" y="4369991"/>
            <a:ext cx="904134" cy="661525"/>
          </a:xfrm>
          <a:custGeom>
            <a:avLst/>
            <a:gdLst>
              <a:gd name="connsiteX0" fmla="*/ 0 w 7620000"/>
              <a:gd name="connsiteY0" fmla="*/ 2565400 h 5575300"/>
              <a:gd name="connsiteX1" fmla="*/ 2692400 w 7620000"/>
              <a:gd name="connsiteY1" fmla="*/ 2565400 h 5575300"/>
              <a:gd name="connsiteX2" fmla="*/ 3644900 w 7620000"/>
              <a:gd name="connsiteY2" fmla="*/ 5575300 h 5575300"/>
              <a:gd name="connsiteX3" fmla="*/ 5067300 w 7620000"/>
              <a:gd name="connsiteY3" fmla="*/ 0 h 5575300"/>
              <a:gd name="connsiteX4" fmla="*/ 5765800 w 7620000"/>
              <a:gd name="connsiteY4" fmla="*/ 3721100 h 5575300"/>
              <a:gd name="connsiteX5" fmla="*/ 7620000 w 7620000"/>
              <a:gd name="connsiteY5" fmla="*/ 3721100 h 557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20000" h="5575300">
                <a:moveTo>
                  <a:pt x="0" y="2565400"/>
                </a:moveTo>
                <a:lnTo>
                  <a:pt x="2692400" y="2565400"/>
                </a:lnTo>
                <a:lnTo>
                  <a:pt x="3644900" y="5575300"/>
                </a:lnTo>
                <a:lnTo>
                  <a:pt x="5067300" y="0"/>
                </a:lnTo>
                <a:lnTo>
                  <a:pt x="5765800" y="3721100"/>
                </a:lnTo>
                <a:lnTo>
                  <a:pt x="7620000" y="3721100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4F0A5C-8739-4F10-AA17-10A68EC977A8}"/>
              </a:ext>
            </a:extLst>
          </p:cNvPr>
          <p:cNvSpPr txBox="1"/>
          <p:nvPr/>
        </p:nvSpPr>
        <p:spPr>
          <a:xfrm>
            <a:off x="5153267" y="1399630"/>
            <a:ext cx="347669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>
                <a:latin typeface="Bahnschrift" panose="020B0502040204020203" pitchFamily="34" charset="0"/>
              </a:rPr>
              <a:t>1</a:t>
            </a:r>
            <a:r>
              <a:rPr lang="en-IN" b="1" baseline="30000">
                <a:latin typeface="Bahnschrift" panose="020B0502040204020203" pitchFamily="34" charset="0"/>
              </a:rPr>
              <a:t>st</a:t>
            </a:r>
            <a:r>
              <a:rPr lang="en-IN" b="1">
                <a:latin typeface="Bahnschrift" panose="020B0502040204020203" pitchFamily="34" charset="0"/>
              </a:rPr>
              <a:t> Sep 2020 – 21</a:t>
            </a:r>
            <a:r>
              <a:rPr lang="en-IN" b="1" baseline="30000">
                <a:latin typeface="Bahnschrift" panose="020B0502040204020203" pitchFamily="34" charset="0"/>
              </a:rPr>
              <a:t>st</a:t>
            </a:r>
            <a:r>
              <a:rPr lang="en-IN" b="1">
                <a:latin typeface="Bahnschrift" panose="020B0502040204020203" pitchFamily="34" charset="0"/>
              </a:rPr>
              <a:t> Oct 2021</a:t>
            </a:r>
          </a:p>
          <a:p>
            <a:r>
              <a:rPr lang="en-IN" sz="1200" i="1">
                <a:latin typeface="Bahnschrift" panose="020B0502040204020203" pitchFamily="34" charset="0"/>
              </a:rPr>
              <a:t>(Daily) – 416 Days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FC910A-E1FA-47F6-9CF3-4A167A80CED8}"/>
              </a:ext>
            </a:extLst>
          </p:cNvPr>
          <p:cNvSpPr txBox="1"/>
          <p:nvPr/>
        </p:nvSpPr>
        <p:spPr>
          <a:xfrm>
            <a:off x="179326" y="2573230"/>
            <a:ext cx="24099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>
                <a:latin typeface="Bahnschrift" panose="020B0502040204020203" pitchFamily="34" charset="0"/>
              </a:rPr>
              <a:t>Number of orders </a:t>
            </a:r>
          </a:p>
          <a:p>
            <a:r>
              <a:rPr lang="en-IN" b="1">
                <a:latin typeface="Bahnschrift" panose="020B0502040204020203" pitchFamily="34" charset="0"/>
              </a:rPr>
              <a:t>(RTE + FF + Grocery)</a:t>
            </a:r>
          </a:p>
        </p:txBody>
      </p:sp>
      <p:pic>
        <p:nvPicPr>
          <p:cNvPr id="42" name="Graphic 41" descr="Waiter male outline">
            <a:extLst>
              <a:ext uri="{FF2B5EF4-FFF2-40B4-BE49-F238E27FC236}">
                <a16:creationId xmlns:a16="http://schemas.microsoft.com/office/drawing/2014/main" id="{5DBEBD1A-E181-4269-982D-3BBEF0101E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9694" y="3066449"/>
            <a:ext cx="764651" cy="764651"/>
          </a:xfrm>
          <a:prstGeom prst="rect">
            <a:avLst/>
          </a:prstGeom>
        </p:spPr>
      </p:pic>
      <p:pic>
        <p:nvPicPr>
          <p:cNvPr id="43" name="Picture 2" descr="Russia - Wikipedia">
            <a:extLst>
              <a:ext uri="{FF2B5EF4-FFF2-40B4-BE49-F238E27FC236}">
                <a16:creationId xmlns:a16="http://schemas.microsoft.com/office/drawing/2014/main" id="{BEC19D6A-915D-41D9-BE32-1FAD2E9EB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135" y="5414546"/>
            <a:ext cx="689304" cy="45870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7ECE1C4-15DD-4BCA-826B-B0C7AA957BD8}"/>
              </a:ext>
            </a:extLst>
          </p:cNvPr>
          <p:cNvSpPr txBox="1"/>
          <p:nvPr/>
        </p:nvSpPr>
        <p:spPr>
          <a:xfrm>
            <a:off x="3371649" y="5142873"/>
            <a:ext cx="18068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</a:rPr>
              <a:t>Reporting </a:t>
            </a:r>
            <a:br>
              <a:rPr lang="en-IN" b="1">
                <a:solidFill>
                  <a:schemeClr val="bg1"/>
                </a:solidFill>
              </a:rPr>
            </a:br>
            <a:r>
              <a:rPr lang="en-IN" b="1">
                <a:solidFill>
                  <a:schemeClr val="bg1"/>
                </a:solidFill>
              </a:rPr>
              <a:t>Level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820857-47AC-4D94-8FF1-05293CF85583}"/>
              </a:ext>
            </a:extLst>
          </p:cNvPr>
          <p:cNvSpPr txBox="1"/>
          <p:nvPr/>
        </p:nvSpPr>
        <p:spPr>
          <a:xfrm>
            <a:off x="2222371" y="3919202"/>
            <a:ext cx="1806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/>
              <a:t>KPI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366E5D6-212D-4260-9151-C78E174A93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5206" y="2656248"/>
            <a:ext cx="438819" cy="41020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C58A085-266F-4314-9F13-4879D1C5372A}"/>
              </a:ext>
            </a:extLst>
          </p:cNvPr>
          <p:cNvSpPr txBox="1"/>
          <p:nvPr/>
        </p:nvSpPr>
        <p:spPr>
          <a:xfrm>
            <a:off x="4675562" y="3480427"/>
            <a:ext cx="1806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/>
              <a:t>Brand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EEFF2C9-00B4-4340-85DD-9898C792C655}"/>
              </a:ext>
            </a:extLst>
          </p:cNvPr>
          <p:cNvSpPr/>
          <p:nvPr/>
        </p:nvSpPr>
        <p:spPr>
          <a:xfrm>
            <a:off x="11064081" y="3066449"/>
            <a:ext cx="535631" cy="26086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-2%</a:t>
            </a:r>
            <a:endParaRPr lang="en-IN" sz="1400" b="1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9EB566-0F1C-4A1C-B522-1F350C4CDD94}"/>
              </a:ext>
            </a:extLst>
          </p:cNvPr>
          <p:cNvSpPr/>
          <p:nvPr/>
        </p:nvSpPr>
        <p:spPr>
          <a:xfrm>
            <a:off x="11290449" y="3587786"/>
            <a:ext cx="535631" cy="26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18%</a:t>
            </a:r>
            <a:endParaRPr lang="en-IN" sz="1400" b="1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6CFE0DC-B936-4957-99C1-F76CD4B7E5BA}"/>
              </a:ext>
            </a:extLst>
          </p:cNvPr>
          <p:cNvSpPr/>
          <p:nvPr/>
        </p:nvSpPr>
        <p:spPr>
          <a:xfrm>
            <a:off x="11442850" y="4109124"/>
            <a:ext cx="535631" cy="26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7%</a:t>
            </a:r>
            <a:endParaRPr lang="en-IN" sz="1400" b="1"/>
          </a:p>
        </p:txBody>
      </p:sp>
      <p:sp>
        <p:nvSpPr>
          <p:cNvPr id="72" name="Arrow: Curved Left 71">
            <a:extLst>
              <a:ext uri="{FF2B5EF4-FFF2-40B4-BE49-F238E27FC236}">
                <a16:creationId xmlns:a16="http://schemas.microsoft.com/office/drawing/2014/main" id="{42AF4FF4-C0F7-41F6-96FE-69B1AF8294ED}"/>
              </a:ext>
            </a:extLst>
          </p:cNvPr>
          <p:cNvSpPr/>
          <p:nvPr/>
        </p:nvSpPr>
        <p:spPr>
          <a:xfrm>
            <a:off x="10992333" y="3448679"/>
            <a:ext cx="212351" cy="50240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3" name="Arrow: Curved Left 72">
            <a:extLst>
              <a:ext uri="{FF2B5EF4-FFF2-40B4-BE49-F238E27FC236}">
                <a16:creationId xmlns:a16="http://schemas.microsoft.com/office/drawing/2014/main" id="{11B44A3B-E4B3-45B7-B402-1C25A575CB70}"/>
              </a:ext>
            </a:extLst>
          </p:cNvPr>
          <p:cNvSpPr/>
          <p:nvPr/>
        </p:nvSpPr>
        <p:spPr>
          <a:xfrm>
            <a:off x="11156530" y="4069593"/>
            <a:ext cx="212351" cy="50240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4" name="Arrow: Curved Left 73">
            <a:extLst>
              <a:ext uri="{FF2B5EF4-FFF2-40B4-BE49-F238E27FC236}">
                <a16:creationId xmlns:a16="http://schemas.microsoft.com/office/drawing/2014/main" id="{5DF2DBC9-A7C3-45F4-AF35-3785951FE0D4}"/>
              </a:ext>
            </a:extLst>
          </p:cNvPr>
          <p:cNvSpPr/>
          <p:nvPr/>
        </p:nvSpPr>
        <p:spPr>
          <a:xfrm>
            <a:off x="10779982" y="2946272"/>
            <a:ext cx="212351" cy="50240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2587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6A7050-6B4B-4BD4-90CE-4CF4F9EE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b="0" smtClean="0"/>
              <a:pPr/>
              <a:t>30</a:t>
            </a:fld>
            <a:endParaRPr lang="en-IN" b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D645C-CC39-4523-A7AB-C5F914DF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b="0"/>
              <a:t>© Analytic Edge Proprietary and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84D656-1554-4629-AAAB-76B56C7D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COVID –Restriction</a:t>
            </a:r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31D77C-1674-4A4A-AB39-445922507249}"/>
              </a:ext>
            </a:extLst>
          </p:cNvPr>
          <p:cNvGrpSpPr/>
          <p:nvPr/>
        </p:nvGrpSpPr>
        <p:grpSpPr>
          <a:xfrm>
            <a:off x="275527" y="1981200"/>
            <a:ext cx="11506200" cy="4495800"/>
            <a:chOff x="779462" y="1139825"/>
            <a:chExt cx="10612437" cy="4841875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9F44697D-D5C2-4EAA-8E83-DCF978790F6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13352102"/>
                </p:ext>
              </p:extLst>
            </p:nvPr>
          </p:nvGraphicFramePr>
          <p:xfrm>
            <a:off x="779462" y="1139825"/>
            <a:ext cx="10612437" cy="48418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235F2D-32E5-4D1C-9731-DA8CD4C4F564}"/>
                </a:ext>
              </a:extLst>
            </p:cNvPr>
            <p:cNvSpPr txBox="1"/>
            <p:nvPr/>
          </p:nvSpPr>
          <p:spPr>
            <a:xfrm>
              <a:off x="5864480" y="1160697"/>
              <a:ext cx="442423" cy="2320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IN" sz="1400" b="1"/>
                <a:t>COVID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B848EA39-5F2F-44EC-B3F3-ACCF7C3031AB}"/>
              </a:ext>
            </a:extLst>
          </p:cNvPr>
          <p:cNvSpPr/>
          <p:nvPr/>
        </p:nvSpPr>
        <p:spPr>
          <a:xfrm>
            <a:off x="2904427" y="3068018"/>
            <a:ext cx="1828800" cy="1981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DAC0ED-C870-42E7-90AA-626FF256A299}"/>
              </a:ext>
            </a:extLst>
          </p:cNvPr>
          <p:cNvSpPr/>
          <p:nvPr/>
        </p:nvSpPr>
        <p:spPr>
          <a:xfrm>
            <a:off x="2980627" y="2581938"/>
            <a:ext cx="1676400" cy="38986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Covid restriction:</a:t>
            </a:r>
          </a:p>
          <a:p>
            <a:pPr algn="ctr"/>
            <a:r>
              <a:rPr lang="en-US" sz="1100">
                <a:solidFill>
                  <a:schemeClr val="tx1"/>
                </a:solidFill>
              </a:rPr>
              <a:t>13-11-20 – 21-01-21</a:t>
            </a:r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A8591A-F842-4DDB-970D-8382EEACF5C8}"/>
              </a:ext>
            </a:extLst>
          </p:cNvPr>
          <p:cNvSpPr/>
          <p:nvPr/>
        </p:nvSpPr>
        <p:spPr>
          <a:xfrm>
            <a:off x="6958345" y="3068018"/>
            <a:ext cx="137082" cy="1981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A662F-4E90-4F28-B2E0-18A4BE70D2FB}"/>
              </a:ext>
            </a:extLst>
          </p:cNvPr>
          <p:cNvSpPr/>
          <p:nvPr/>
        </p:nvSpPr>
        <p:spPr>
          <a:xfrm>
            <a:off x="6215395" y="2581938"/>
            <a:ext cx="1485900" cy="38986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Covid restriction:</a:t>
            </a:r>
          </a:p>
          <a:p>
            <a:pPr algn="ctr"/>
            <a:r>
              <a:rPr lang="en-US" sz="1100">
                <a:solidFill>
                  <a:schemeClr val="tx1"/>
                </a:solidFill>
              </a:rPr>
              <a:t>04-05-20 – 07-05-21</a:t>
            </a:r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DE820A-63B0-4A10-83EE-52BFCF1E85F8}"/>
              </a:ext>
            </a:extLst>
          </p:cNvPr>
          <p:cNvSpPr/>
          <p:nvPr/>
        </p:nvSpPr>
        <p:spPr>
          <a:xfrm>
            <a:off x="8025145" y="3068018"/>
            <a:ext cx="152400" cy="1981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5A5BB0-2DBF-43E8-9312-2A140908542D}"/>
              </a:ext>
            </a:extLst>
          </p:cNvPr>
          <p:cNvSpPr/>
          <p:nvPr/>
        </p:nvSpPr>
        <p:spPr>
          <a:xfrm>
            <a:off x="7701295" y="2115876"/>
            <a:ext cx="1485900" cy="38986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Covid restriction: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12-06-20 – 21-06-21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D3E73A-EBEE-4E8A-BB41-180D428E3ABB}"/>
              </a:ext>
            </a:extLst>
          </p:cNvPr>
          <p:cNvSpPr/>
          <p:nvPr/>
        </p:nvSpPr>
        <p:spPr>
          <a:xfrm>
            <a:off x="8370030" y="3068018"/>
            <a:ext cx="600150" cy="1981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4FF0A2-B1C0-4E92-A927-4D30B5DA43FF}"/>
              </a:ext>
            </a:extLst>
          </p:cNvPr>
          <p:cNvSpPr/>
          <p:nvPr/>
        </p:nvSpPr>
        <p:spPr>
          <a:xfrm>
            <a:off x="8370030" y="2610529"/>
            <a:ext cx="1485900" cy="38986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Covid restriction:</a:t>
            </a:r>
          </a:p>
          <a:p>
            <a:pPr algn="ctr"/>
            <a:r>
              <a:rPr lang="en-US" sz="1100">
                <a:solidFill>
                  <a:schemeClr val="tx1"/>
                </a:solidFill>
              </a:rPr>
              <a:t>28-06-20 – 19-07-21</a:t>
            </a:r>
            <a:endParaRPr lang="en-IN" sz="110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969607-C3EA-4D84-8D53-44D44F9FE5A2}"/>
              </a:ext>
            </a:extLst>
          </p:cNvPr>
          <p:cNvCxnSpPr/>
          <p:nvPr/>
        </p:nvCxnSpPr>
        <p:spPr>
          <a:xfrm>
            <a:off x="8086027" y="2601956"/>
            <a:ext cx="0" cy="43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5E2A863-FD23-4DCE-BFCF-0044D9764BD4}"/>
              </a:ext>
            </a:extLst>
          </p:cNvPr>
          <p:cNvSpPr/>
          <p:nvPr/>
        </p:nvSpPr>
        <p:spPr>
          <a:xfrm>
            <a:off x="2980627" y="4343400"/>
            <a:ext cx="1676400" cy="389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All cafes, restaurants, bars and clubs  are closed from 23:00 till 6:00. Movies, theatres, concerts are 25% full.</a:t>
            </a:r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1F4612-8C6B-4FCA-9626-9FA3DBD9EB1C}"/>
              </a:ext>
            </a:extLst>
          </p:cNvPr>
          <p:cNvSpPr txBox="1"/>
          <p:nvPr/>
        </p:nvSpPr>
        <p:spPr>
          <a:xfrm>
            <a:off x="6127997" y="2151572"/>
            <a:ext cx="16606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Non-working days at the discretion of the employer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FC89F7-E1D5-4E72-8E40-C8228E17112E}"/>
              </a:ext>
            </a:extLst>
          </p:cNvPr>
          <p:cNvSpPr txBox="1"/>
          <p:nvPr/>
        </p:nvSpPr>
        <p:spPr>
          <a:xfrm>
            <a:off x="9259663" y="2032463"/>
            <a:ext cx="256673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All cafes, restaurants, bars and clubs  are closed from 23:00 till 6:00. Food courts were closed. </a:t>
            </a:r>
            <a:endParaRPr lang="en-IN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CD9DBE-E5B6-43C1-8B92-79711F3AA7EC}"/>
              </a:ext>
            </a:extLst>
          </p:cNvPr>
          <p:cNvSpPr txBox="1"/>
          <p:nvPr/>
        </p:nvSpPr>
        <p:spPr>
          <a:xfrm>
            <a:off x="9810199" y="2541332"/>
            <a:ext cx="216401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/>
              <a:t>Only vaccinated or persons who recovered from covid are allowed to visit cafes, restaurants, museums etc.</a:t>
            </a:r>
            <a:endParaRPr lang="en-IN" sz="10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49226F-CC92-4C65-8068-213429766703}"/>
              </a:ext>
            </a:extLst>
          </p:cNvPr>
          <p:cNvSpPr txBox="1"/>
          <p:nvPr/>
        </p:nvSpPr>
        <p:spPr>
          <a:xfrm>
            <a:off x="283062" y="1167722"/>
            <a:ext cx="10994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There is not a significant increase in number of orders due to covid restrictions</a:t>
            </a:r>
            <a:endParaRPr lang="en-IN" sz="1600"/>
          </a:p>
        </p:txBody>
      </p:sp>
    </p:spTree>
    <p:extLst>
      <p:ext uri="{BB962C8B-B14F-4D97-AF65-F5344CB8AC3E}">
        <p14:creationId xmlns:p14="http://schemas.microsoft.com/office/powerpoint/2010/main" val="1878160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6A7050-6B4B-4BD4-90CE-4CF4F9EE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b="0" smtClean="0"/>
              <a:pPr/>
              <a:t>31</a:t>
            </a:fld>
            <a:endParaRPr lang="en-IN" b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D645C-CC39-4523-A7AB-C5F914DF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b="0"/>
              <a:t>© Analytic Edge Proprietary and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84D656-1554-4629-AAAB-76B56C7D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Total available vendors</a:t>
            </a:r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31D77C-1674-4A4A-AB39-445922507249}"/>
              </a:ext>
            </a:extLst>
          </p:cNvPr>
          <p:cNvGrpSpPr/>
          <p:nvPr/>
        </p:nvGrpSpPr>
        <p:grpSpPr>
          <a:xfrm>
            <a:off x="275527" y="1506276"/>
            <a:ext cx="11506200" cy="2689200"/>
            <a:chOff x="779462" y="1139825"/>
            <a:chExt cx="10612437" cy="2896208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9F44697D-D5C2-4EAA-8E83-DCF978790F6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57061806"/>
                </p:ext>
              </p:extLst>
            </p:nvPr>
          </p:nvGraphicFramePr>
          <p:xfrm>
            <a:off x="779462" y="1139825"/>
            <a:ext cx="10612437" cy="28962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235F2D-32E5-4D1C-9731-DA8CD4C4F564}"/>
                </a:ext>
              </a:extLst>
            </p:cNvPr>
            <p:cNvSpPr txBox="1"/>
            <p:nvPr/>
          </p:nvSpPr>
          <p:spPr>
            <a:xfrm>
              <a:off x="5300160" y="1335206"/>
              <a:ext cx="1571040" cy="2320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IN" sz="1400" b="1"/>
                <a:t>Total available vendors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4E782AB-1259-4622-9CA4-0451300B752C}"/>
              </a:ext>
            </a:extLst>
          </p:cNvPr>
          <p:cNvSpPr txBox="1"/>
          <p:nvPr/>
        </p:nvSpPr>
        <p:spPr>
          <a:xfrm>
            <a:off x="283062" y="1167722"/>
            <a:ext cx="10994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There is a sharp decline in RTE vendors on New year, Grocery vendors are increasing over time.</a:t>
            </a:r>
            <a:endParaRPr lang="en-IN" sz="1600"/>
          </a:p>
        </p:txBody>
      </p: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05BC5A41-05DE-4DB6-B66D-DA208EB9C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622022"/>
              </p:ext>
            </p:extLst>
          </p:nvPr>
        </p:nvGraphicFramePr>
        <p:xfrm>
          <a:off x="242888" y="4529573"/>
          <a:ext cx="11506200" cy="1532653"/>
        </p:xfrm>
        <a:graphic>
          <a:graphicData uri="http://schemas.openxmlformats.org/drawingml/2006/table">
            <a:tbl>
              <a:tblPr firstRow="1" bandRow="1"/>
              <a:tblGrid>
                <a:gridCol w="1917700">
                  <a:extLst>
                    <a:ext uri="{9D8B030D-6E8A-4147-A177-3AD203B41FA5}">
                      <a16:colId xmlns:a16="http://schemas.microsoft.com/office/drawing/2014/main" val="2527033448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3019750773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1623615682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1757264771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344138687"/>
                    </a:ext>
                  </a:extLst>
                </a:gridCol>
              </a:tblGrid>
              <a:tr h="3472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1" kern="120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Average</a:t>
                      </a:r>
                      <a:endParaRPr lang="en-IN" sz="1200" b="1" kern="1200">
                        <a:solidFill>
                          <a:schemeClr val="bg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Q4’ 2020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Q1’ 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Q2’ 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Q3’2021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58884"/>
                  </a:ext>
                </a:extLst>
              </a:tr>
              <a:tr h="3951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RTE Vendors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2,504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2,834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3,053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3,207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13,069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35755"/>
                  </a:ext>
                </a:extLst>
              </a:tr>
              <a:tr h="3951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Grocery vendors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213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312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393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485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1,569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121231"/>
                  </a:ext>
                </a:extLst>
              </a:tr>
              <a:tr h="39514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 err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Fastfood</a:t>
                      </a:r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 Vendors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179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180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187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93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843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438248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22C74079-51FF-4215-B3D4-17994C0E1586}"/>
              </a:ext>
            </a:extLst>
          </p:cNvPr>
          <p:cNvSpPr/>
          <p:nvPr/>
        </p:nvSpPr>
        <p:spPr>
          <a:xfrm>
            <a:off x="3862737" y="4953000"/>
            <a:ext cx="535631" cy="26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13%</a:t>
            </a:r>
            <a:endParaRPr lang="en-IN" sz="1200" b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E3D2CF-7756-4361-9492-71017487222E}"/>
              </a:ext>
            </a:extLst>
          </p:cNvPr>
          <p:cNvSpPr/>
          <p:nvPr/>
        </p:nvSpPr>
        <p:spPr>
          <a:xfrm>
            <a:off x="5804050" y="4953000"/>
            <a:ext cx="535631" cy="26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8%</a:t>
            </a:r>
            <a:endParaRPr lang="en-IN" sz="1200" b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91E964-7033-4677-85E7-83316D8C1CD5}"/>
              </a:ext>
            </a:extLst>
          </p:cNvPr>
          <p:cNvSpPr/>
          <p:nvPr/>
        </p:nvSpPr>
        <p:spPr>
          <a:xfrm>
            <a:off x="7745363" y="4953000"/>
            <a:ext cx="535631" cy="26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5%</a:t>
            </a:r>
            <a:endParaRPr lang="en-IN" sz="1200" b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BC0B0A-A9D1-4528-99BF-5D4AB0A51BBE}"/>
              </a:ext>
            </a:extLst>
          </p:cNvPr>
          <p:cNvSpPr/>
          <p:nvPr/>
        </p:nvSpPr>
        <p:spPr>
          <a:xfrm>
            <a:off x="3859586" y="5355966"/>
            <a:ext cx="535631" cy="26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46%</a:t>
            </a:r>
            <a:endParaRPr lang="en-IN" sz="1200" b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611C59-F943-4278-B339-E8B9ADE196A0}"/>
              </a:ext>
            </a:extLst>
          </p:cNvPr>
          <p:cNvSpPr/>
          <p:nvPr/>
        </p:nvSpPr>
        <p:spPr>
          <a:xfrm>
            <a:off x="5800899" y="5355966"/>
            <a:ext cx="535631" cy="26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26%</a:t>
            </a:r>
            <a:endParaRPr lang="en-IN" sz="1200" b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A8A4D6-FC30-42CA-94D1-FF42FE6E67E0}"/>
              </a:ext>
            </a:extLst>
          </p:cNvPr>
          <p:cNvSpPr/>
          <p:nvPr/>
        </p:nvSpPr>
        <p:spPr>
          <a:xfrm>
            <a:off x="7742212" y="5355966"/>
            <a:ext cx="535631" cy="26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23%</a:t>
            </a:r>
            <a:endParaRPr lang="en-IN" sz="1200" b="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6E1DEA-A287-45C4-8B2E-365CC5C968F8}"/>
              </a:ext>
            </a:extLst>
          </p:cNvPr>
          <p:cNvSpPr/>
          <p:nvPr/>
        </p:nvSpPr>
        <p:spPr>
          <a:xfrm>
            <a:off x="3868783" y="5741975"/>
            <a:ext cx="535631" cy="26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1%</a:t>
            </a:r>
            <a:endParaRPr lang="en-IN" sz="1200" b="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FB9F23-17EE-4324-B01D-25788583714D}"/>
              </a:ext>
            </a:extLst>
          </p:cNvPr>
          <p:cNvSpPr/>
          <p:nvPr/>
        </p:nvSpPr>
        <p:spPr>
          <a:xfrm>
            <a:off x="5810096" y="5741975"/>
            <a:ext cx="535631" cy="26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4%</a:t>
            </a:r>
            <a:endParaRPr lang="en-IN" sz="1200" b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958605-36C2-400B-B675-66F2D50451EF}"/>
              </a:ext>
            </a:extLst>
          </p:cNvPr>
          <p:cNvSpPr/>
          <p:nvPr/>
        </p:nvSpPr>
        <p:spPr>
          <a:xfrm>
            <a:off x="7751409" y="5741975"/>
            <a:ext cx="535631" cy="26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4%</a:t>
            </a:r>
            <a:endParaRPr lang="en-IN" sz="1200" b="1"/>
          </a:p>
        </p:txBody>
      </p:sp>
    </p:spTree>
    <p:extLst>
      <p:ext uri="{BB962C8B-B14F-4D97-AF65-F5344CB8AC3E}">
        <p14:creationId xmlns:p14="http://schemas.microsoft.com/office/powerpoint/2010/main" val="3665401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5CC5D2-9080-4988-9F0C-4076AE46C0A6}"/>
              </a:ext>
            </a:extLst>
          </p:cNvPr>
          <p:cNvSpPr/>
          <p:nvPr/>
        </p:nvSpPr>
        <p:spPr>
          <a:xfrm>
            <a:off x="4587081" y="2694446"/>
            <a:ext cx="6880784" cy="1469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indent="0"/>
            <a:r>
              <a:rPr lang="en-IN" sz="6600" b="1">
                <a:solidFill>
                  <a:schemeClr val="bg1"/>
                </a:solidFill>
              </a:rPr>
              <a:t>Competition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9B830B-0A2F-4973-BF60-F3CACCC03ECB}"/>
              </a:ext>
            </a:extLst>
          </p:cNvPr>
          <p:cNvCxnSpPr>
            <a:cxnSpLocks/>
          </p:cNvCxnSpPr>
          <p:nvPr/>
        </p:nvCxnSpPr>
        <p:spPr>
          <a:xfrm>
            <a:off x="4891881" y="4165573"/>
            <a:ext cx="169647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12E89C4-205A-4910-B2D4-7D8A1C6DD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2" y="381000"/>
            <a:ext cx="3048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50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6A7050-6B4B-4BD4-90CE-4CF4F9EE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b="0" smtClean="0"/>
              <a:pPr/>
              <a:t>33</a:t>
            </a:fld>
            <a:endParaRPr lang="en-IN" b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D645C-CC39-4523-A7AB-C5F914DF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b="0"/>
              <a:t>© Analytic Edge Proprietary and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84D656-1554-4629-AAAB-76B56C7D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Competitor Downloads - Total</a:t>
            </a:r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31D77C-1674-4A4A-AB39-445922507249}"/>
              </a:ext>
            </a:extLst>
          </p:cNvPr>
          <p:cNvGrpSpPr/>
          <p:nvPr/>
        </p:nvGrpSpPr>
        <p:grpSpPr>
          <a:xfrm>
            <a:off x="281781" y="1371600"/>
            <a:ext cx="11506200" cy="3049200"/>
            <a:chOff x="779462" y="1139825"/>
            <a:chExt cx="10612437" cy="4841875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9F44697D-D5C2-4EAA-8E83-DCF978790F6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53649132"/>
                </p:ext>
              </p:extLst>
            </p:nvPr>
          </p:nvGraphicFramePr>
          <p:xfrm>
            <a:off x="779462" y="1139825"/>
            <a:ext cx="10612437" cy="48418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235F2D-32E5-4D1C-9731-DA8CD4C4F564}"/>
                </a:ext>
              </a:extLst>
            </p:cNvPr>
            <p:cNvSpPr txBox="1"/>
            <p:nvPr/>
          </p:nvSpPr>
          <p:spPr>
            <a:xfrm>
              <a:off x="4899753" y="1482240"/>
              <a:ext cx="2387580" cy="34210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IN" sz="1400" b="1" dirty="0"/>
                <a:t>Total competitor downloads - Total</a:t>
              </a:r>
            </a:p>
          </p:txBody>
        </p:sp>
      </p:grp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D472CB12-2311-4A68-A579-E6FBEED2D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718687"/>
              </p:ext>
            </p:extLst>
          </p:nvPr>
        </p:nvGraphicFramePr>
        <p:xfrm>
          <a:off x="242888" y="4529573"/>
          <a:ext cx="11506200" cy="1137511"/>
        </p:xfrm>
        <a:graphic>
          <a:graphicData uri="http://schemas.openxmlformats.org/drawingml/2006/table">
            <a:tbl>
              <a:tblPr firstRow="1" bandRow="1"/>
              <a:tblGrid>
                <a:gridCol w="1917700">
                  <a:extLst>
                    <a:ext uri="{9D8B030D-6E8A-4147-A177-3AD203B41FA5}">
                      <a16:colId xmlns:a16="http://schemas.microsoft.com/office/drawing/2014/main" val="2527033448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3019750773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1623615682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1757264771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344138687"/>
                    </a:ext>
                  </a:extLst>
                </a:gridCol>
              </a:tblGrid>
              <a:tr h="3472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1" kern="120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(in ‘000)</a:t>
                      </a:r>
                      <a:endParaRPr lang="en-IN" sz="1200" b="1" kern="1200">
                        <a:solidFill>
                          <a:schemeClr val="bg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Q4’ 2020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Q1’ 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Q2’ 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Q3’2021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58884"/>
                  </a:ext>
                </a:extLst>
              </a:tr>
              <a:tr h="39514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Grocery competitors downloads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7,799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7,369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7,768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8,210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35,037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35755"/>
                  </a:ext>
                </a:extLst>
              </a:tr>
              <a:tr h="39514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RTE competitiors downloads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2,366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2,616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2,316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2,868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11,536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86736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6E53B83-400E-4A07-8569-DE41BC4335FA}"/>
              </a:ext>
            </a:extLst>
          </p:cNvPr>
          <p:cNvSpPr txBox="1"/>
          <p:nvPr/>
        </p:nvSpPr>
        <p:spPr>
          <a:xfrm>
            <a:off x="283062" y="1167722"/>
            <a:ext cx="10994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RTE competition downloads are very low compared to grocery. Grocery competition downloads increased in Nov-Dec’20</a:t>
            </a:r>
            <a:endParaRPr lang="en-IN" sz="1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858029-BF2E-4054-B153-3BB7A70F8212}"/>
              </a:ext>
            </a:extLst>
          </p:cNvPr>
          <p:cNvSpPr/>
          <p:nvPr/>
        </p:nvSpPr>
        <p:spPr>
          <a:xfrm>
            <a:off x="3825081" y="4953000"/>
            <a:ext cx="535631" cy="26086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-6%</a:t>
            </a:r>
            <a:endParaRPr lang="en-IN" sz="1200" b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94E4A6-84EF-4AD4-8684-460765B369D4}"/>
              </a:ext>
            </a:extLst>
          </p:cNvPr>
          <p:cNvSpPr/>
          <p:nvPr/>
        </p:nvSpPr>
        <p:spPr>
          <a:xfrm>
            <a:off x="5766394" y="4953000"/>
            <a:ext cx="535631" cy="26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5%</a:t>
            </a:r>
            <a:endParaRPr lang="en-IN" sz="1200" b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0E1485-6F64-4137-9377-AE8806E1F9BD}"/>
              </a:ext>
            </a:extLst>
          </p:cNvPr>
          <p:cNvSpPr/>
          <p:nvPr/>
        </p:nvSpPr>
        <p:spPr>
          <a:xfrm>
            <a:off x="7707707" y="4953000"/>
            <a:ext cx="535631" cy="26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6%</a:t>
            </a:r>
            <a:endParaRPr lang="en-IN" sz="1200" b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BBBBEC-C50E-4CFF-BEAF-51A136AC57E8}"/>
              </a:ext>
            </a:extLst>
          </p:cNvPr>
          <p:cNvSpPr/>
          <p:nvPr/>
        </p:nvSpPr>
        <p:spPr>
          <a:xfrm>
            <a:off x="3834278" y="5339009"/>
            <a:ext cx="535631" cy="26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11%</a:t>
            </a:r>
            <a:endParaRPr lang="en-IN" sz="1200" b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443DE0-4E60-4BBE-A73F-D370FCF3312E}"/>
              </a:ext>
            </a:extLst>
          </p:cNvPr>
          <p:cNvSpPr/>
          <p:nvPr/>
        </p:nvSpPr>
        <p:spPr>
          <a:xfrm>
            <a:off x="5775591" y="5339009"/>
            <a:ext cx="535631" cy="26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-11%</a:t>
            </a:r>
            <a:endParaRPr lang="en-IN" sz="1200" b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569346-74E6-41E1-9465-72192F897997}"/>
              </a:ext>
            </a:extLst>
          </p:cNvPr>
          <p:cNvSpPr/>
          <p:nvPr/>
        </p:nvSpPr>
        <p:spPr>
          <a:xfrm>
            <a:off x="7716904" y="5339009"/>
            <a:ext cx="535631" cy="26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24%</a:t>
            </a:r>
            <a:endParaRPr lang="en-IN" sz="1200" b="1"/>
          </a:p>
        </p:txBody>
      </p:sp>
    </p:spTree>
    <p:extLst>
      <p:ext uri="{BB962C8B-B14F-4D97-AF65-F5344CB8AC3E}">
        <p14:creationId xmlns:p14="http://schemas.microsoft.com/office/powerpoint/2010/main" val="1393914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6A7050-6B4B-4BD4-90CE-4CF4F9EE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b="0" smtClean="0"/>
              <a:pPr/>
              <a:t>34</a:t>
            </a:fld>
            <a:endParaRPr lang="en-IN" b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D645C-CC39-4523-A7AB-C5F914DF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b="0"/>
              <a:t>© Analytic Edge Proprietary and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84D656-1554-4629-AAAB-76B56C7D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Competitor Downloads – Grocery (1/2)</a:t>
            </a:r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31D77C-1674-4A4A-AB39-445922507249}"/>
              </a:ext>
            </a:extLst>
          </p:cNvPr>
          <p:cNvGrpSpPr/>
          <p:nvPr/>
        </p:nvGrpSpPr>
        <p:grpSpPr>
          <a:xfrm>
            <a:off x="396081" y="1687970"/>
            <a:ext cx="11506200" cy="2689200"/>
            <a:chOff x="779462" y="1139825"/>
            <a:chExt cx="10612437" cy="4841875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9F44697D-D5C2-4EAA-8E83-DCF978790F6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26103717"/>
                </p:ext>
              </p:extLst>
            </p:nvPr>
          </p:nvGraphicFramePr>
          <p:xfrm>
            <a:off x="779462" y="1139825"/>
            <a:ext cx="10612437" cy="48418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235F2D-32E5-4D1C-9731-DA8CD4C4F564}"/>
                </a:ext>
              </a:extLst>
            </p:cNvPr>
            <p:cNvSpPr txBox="1"/>
            <p:nvPr/>
          </p:nvSpPr>
          <p:spPr>
            <a:xfrm>
              <a:off x="4975049" y="1160696"/>
              <a:ext cx="2221279" cy="3879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IN" sz="1400" b="1"/>
                <a:t>Competitor downloads - Grocery</a:t>
              </a:r>
            </a:p>
          </p:txBody>
        </p:sp>
      </p:grp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D472CB12-2311-4A68-A579-E6FBEED2D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275776"/>
              </p:ext>
            </p:extLst>
          </p:nvPr>
        </p:nvGraphicFramePr>
        <p:xfrm>
          <a:off x="242888" y="4529572"/>
          <a:ext cx="11506200" cy="1896220"/>
        </p:xfrm>
        <a:graphic>
          <a:graphicData uri="http://schemas.openxmlformats.org/drawingml/2006/table">
            <a:tbl>
              <a:tblPr firstRow="1" bandRow="1"/>
              <a:tblGrid>
                <a:gridCol w="1917700">
                  <a:extLst>
                    <a:ext uri="{9D8B030D-6E8A-4147-A177-3AD203B41FA5}">
                      <a16:colId xmlns:a16="http://schemas.microsoft.com/office/drawing/2014/main" val="2527033448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3019750773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1623615682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1757264771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344138687"/>
                    </a:ext>
                  </a:extLst>
                </a:gridCol>
              </a:tblGrid>
              <a:tr h="2493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1" kern="120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Downloads (in ‘000)</a:t>
                      </a:r>
                      <a:endParaRPr lang="en-IN" sz="1200" b="1" kern="1200">
                        <a:solidFill>
                          <a:schemeClr val="bg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Q4’ 2020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Q1’ 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Q2’ 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Q3’2021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58884"/>
                  </a:ext>
                </a:extLst>
              </a:tr>
              <a:tr h="2317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Delivery club (Internal data)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3,532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3,436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2,992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3,920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15,776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797933"/>
                  </a:ext>
                </a:extLst>
              </a:tr>
              <a:tr h="2317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Delivery club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1,659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1,707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1,424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1,812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7,454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379150"/>
                  </a:ext>
                </a:extLst>
              </a:tr>
              <a:tr h="2317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Sbermarket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1,932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1,338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997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1,591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6,907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35755"/>
                  </a:ext>
                </a:extLst>
              </a:tr>
              <a:tr h="2317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err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Samokat</a:t>
                      </a:r>
                      <a:endParaRPr lang="en-IN" sz="120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1,063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1,057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1,883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1,580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6,136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478077"/>
                  </a:ext>
                </a:extLst>
              </a:tr>
              <a:tr h="2317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err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Pyaterochka</a:t>
                      </a:r>
                      <a:endParaRPr lang="en-IN" sz="120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1,277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1,017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714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733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4,166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393497"/>
                  </a:ext>
                </a:extLst>
              </a:tr>
              <a:tr h="2317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err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Vkusvill</a:t>
                      </a:r>
                      <a:endParaRPr lang="en-IN" sz="120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390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841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864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612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2,989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439468"/>
                  </a:ext>
                </a:extLst>
              </a:tr>
              <a:tr h="2317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Yandex </a:t>
                      </a:r>
                      <a:r>
                        <a:rPr lang="en-IN" sz="1200" kern="1200" err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Lavka</a:t>
                      </a:r>
                      <a:endParaRPr lang="en-IN" sz="120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341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355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384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465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1,755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86736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455FA7B-A7CB-4E8F-A1C3-0C96897E4A77}"/>
              </a:ext>
            </a:extLst>
          </p:cNvPr>
          <p:cNvSpPr txBox="1"/>
          <p:nvPr/>
        </p:nvSpPr>
        <p:spPr>
          <a:xfrm>
            <a:off x="283062" y="1167722"/>
            <a:ext cx="10994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Sbermarket downloads have declined from Jan’21 to start of Aug’21 whereas </a:t>
            </a:r>
            <a:r>
              <a:rPr lang="en-US" sz="1600" err="1"/>
              <a:t>Samokat</a:t>
            </a:r>
            <a:r>
              <a:rPr lang="en-US" sz="1600"/>
              <a:t> has increased over time </a:t>
            </a:r>
            <a:endParaRPr lang="en-IN" sz="1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8FF969-2EDF-4008-8B96-47CF97C911F5}"/>
              </a:ext>
            </a:extLst>
          </p:cNvPr>
          <p:cNvSpPr/>
          <p:nvPr/>
        </p:nvSpPr>
        <p:spPr>
          <a:xfrm>
            <a:off x="3901281" y="4823778"/>
            <a:ext cx="442670" cy="1781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-3%</a:t>
            </a:r>
            <a:endParaRPr lang="en-IN" sz="1000" b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E5B58C-9891-4B6F-BB71-CADD30FEABE7}"/>
              </a:ext>
            </a:extLst>
          </p:cNvPr>
          <p:cNvSpPr/>
          <p:nvPr/>
        </p:nvSpPr>
        <p:spPr>
          <a:xfrm>
            <a:off x="5842594" y="4823778"/>
            <a:ext cx="442670" cy="1781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-13%</a:t>
            </a:r>
            <a:endParaRPr lang="en-IN" sz="900" b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17FAFB-BAF3-4CF1-935E-3486931131F6}"/>
              </a:ext>
            </a:extLst>
          </p:cNvPr>
          <p:cNvSpPr/>
          <p:nvPr/>
        </p:nvSpPr>
        <p:spPr>
          <a:xfrm>
            <a:off x="7783907" y="4823778"/>
            <a:ext cx="442670" cy="17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31%</a:t>
            </a:r>
            <a:endParaRPr lang="en-IN" sz="1000" b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D3FFF8-3CE1-4086-8BB2-1A69E14AF7B9}"/>
              </a:ext>
            </a:extLst>
          </p:cNvPr>
          <p:cNvSpPr/>
          <p:nvPr/>
        </p:nvSpPr>
        <p:spPr>
          <a:xfrm>
            <a:off x="3901281" y="5065268"/>
            <a:ext cx="442670" cy="17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3%</a:t>
            </a:r>
            <a:endParaRPr lang="en-IN" sz="1000" b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D9C4B5-5EFC-482F-98A6-FFFD34C234B7}"/>
              </a:ext>
            </a:extLst>
          </p:cNvPr>
          <p:cNvSpPr/>
          <p:nvPr/>
        </p:nvSpPr>
        <p:spPr>
          <a:xfrm>
            <a:off x="5842594" y="5065268"/>
            <a:ext cx="442670" cy="1781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-17%</a:t>
            </a:r>
            <a:endParaRPr lang="en-IN" sz="900" b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FF6DBB-7C1E-4D0F-940F-0C1AB5A4464D}"/>
              </a:ext>
            </a:extLst>
          </p:cNvPr>
          <p:cNvSpPr/>
          <p:nvPr/>
        </p:nvSpPr>
        <p:spPr>
          <a:xfrm>
            <a:off x="7783907" y="5065268"/>
            <a:ext cx="442670" cy="17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27%</a:t>
            </a:r>
            <a:endParaRPr lang="en-IN" sz="1000" b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86D446-7EED-4B40-A583-D413C2E20F71}"/>
              </a:ext>
            </a:extLst>
          </p:cNvPr>
          <p:cNvSpPr/>
          <p:nvPr/>
        </p:nvSpPr>
        <p:spPr>
          <a:xfrm>
            <a:off x="3901281" y="5296160"/>
            <a:ext cx="442670" cy="1781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-31%</a:t>
            </a:r>
            <a:endParaRPr lang="en-IN" sz="900" b="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07D73B-64C9-4C2A-B286-E2B7FB492BD8}"/>
              </a:ext>
            </a:extLst>
          </p:cNvPr>
          <p:cNvSpPr/>
          <p:nvPr/>
        </p:nvSpPr>
        <p:spPr>
          <a:xfrm>
            <a:off x="5842594" y="5296160"/>
            <a:ext cx="442670" cy="1781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-25%</a:t>
            </a:r>
            <a:endParaRPr lang="en-IN" sz="900" b="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30C188-018C-4397-BDF4-2B6EBE7C96E2}"/>
              </a:ext>
            </a:extLst>
          </p:cNvPr>
          <p:cNvSpPr/>
          <p:nvPr/>
        </p:nvSpPr>
        <p:spPr>
          <a:xfrm>
            <a:off x="7783907" y="5296160"/>
            <a:ext cx="442670" cy="17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60%</a:t>
            </a:r>
            <a:endParaRPr lang="en-IN" sz="1000" b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55185E-1E8D-4671-98B4-AE045EC3E5FD}"/>
              </a:ext>
            </a:extLst>
          </p:cNvPr>
          <p:cNvSpPr/>
          <p:nvPr/>
        </p:nvSpPr>
        <p:spPr>
          <a:xfrm>
            <a:off x="3901281" y="5537650"/>
            <a:ext cx="442670" cy="1781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-1%</a:t>
            </a:r>
            <a:endParaRPr lang="en-IN" sz="1000" b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480926-418A-4711-AB07-A7733E1D5DB6}"/>
              </a:ext>
            </a:extLst>
          </p:cNvPr>
          <p:cNvSpPr/>
          <p:nvPr/>
        </p:nvSpPr>
        <p:spPr>
          <a:xfrm>
            <a:off x="5842594" y="5537650"/>
            <a:ext cx="442670" cy="17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78%</a:t>
            </a:r>
            <a:endParaRPr lang="en-IN" sz="900" b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8DDA2D-3AE7-4F90-BF61-7771D63D5A2A}"/>
              </a:ext>
            </a:extLst>
          </p:cNvPr>
          <p:cNvSpPr/>
          <p:nvPr/>
        </p:nvSpPr>
        <p:spPr>
          <a:xfrm>
            <a:off x="7783907" y="5537650"/>
            <a:ext cx="442670" cy="17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-16%%</a:t>
            </a:r>
            <a:endParaRPr lang="en-IN" sz="900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52A3AC-F04A-409C-80C1-49899B3FEA4F}"/>
              </a:ext>
            </a:extLst>
          </p:cNvPr>
          <p:cNvSpPr/>
          <p:nvPr/>
        </p:nvSpPr>
        <p:spPr>
          <a:xfrm>
            <a:off x="3901281" y="5765424"/>
            <a:ext cx="442670" cy="1781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-20%</a:t>
            </a:r>
            <a:endParaRPr lang="en-IN" sz="900" b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F1B23B-836F-4E13-9455-D46D39D22386}"/>
              </a:ext>
            </a:extLst>
          </p:cNvPr>
          <p:cNvSpPr/>
          <p:nvPr/>
        </p:nvSpPr>
        <p:spPr>
          <a:xfrm>
            <a:off x="5842594" y="5765424"/>
            <a:ext cx="442670" cy="1781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-30%</a:t>
            </a:r>
            <a:endParaRPr lang="en-IN" sz="900" b="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2B60B2-4AB4-4E24-BD66-1431F548D1D3}"/>
              </a:ext>
            </a:extLst>
          </p:cNvPr>
          <p:cNvSpPr/>
          <p:nvPr/>
        </p:nvSpPr>
        <p:spPr>
          <a:xfrm>
            <a:off x="7783907" y="5765424"/>
            <a:ext cx="442670" cy="17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3%</a:t>
            </a:r>
            <a:endParaRPr lang="en-IN" sz="1000" b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BBFC63-916D-40C6-9BE2-BD9A6150059D}"/>
              </a:ext>
            </a:extLst>
          </p:cNvPr>
          <p:cNvSpPr/>
          <p:nvPr/>
        </p:nvSpPr>
        <p:spPr>
          <a:xfrm>
            <a:off x="3901281" y="5993198"/>
            <a:ext cx="442670" cy="17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116%</a:t>
            </a:r>
            <a:endParaRPr lang="en-IN" sz="900" b="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7F1EE8-3E2E-42C1-8EE2-DB5C98A0E01A}"/>
              </a:ext>
            </a:extLst>
          </p:cNvPr>
          <p:cNvSpPr/>
          <p:nvPr/>
        </p:nvSpPr>
        <p:spPr>
          <a:xfrm>
            <a:off x="5842594" y="5993198"/>
            <a:ext cx="442670" cy="17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3%</a:t>
            </a:r>
            <a:endParaRPr lang="en-IN" sz="900" b="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0FE9F5-6EAB-4DDF-9659-945290777DFA}"/>
              </a:ext>
            </a:extLst>
          </p:cNvPr>
          <p:cNvSpPr/>
          <p:nvPr/>
        </p:nvSpPr>
        <p:spPr>
          <a:xfrm>
            <a:off x="7783907" y="5993198"/>
            <a:ext cx="442670" cy="1781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-29%</a:t>
            </a:r>
            <a:endParaRPr lang="en-IN" sz="900" b="1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CDA8B2-B8D4-4079-8E6E-241BAD957C1F}"/>
              </a:ext>
            </a:extLst>
          </p:cNvPr>
          <p:cNvSpPr/>
          <p:nvPr/>
        </p:nvSpPr>
        <p:spPr>
          <a:xfrm>
            <a:off x="3901281" y="6209495"/>
            <a:ext cx="442670" cy="17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4%</a:t>
            </a:r>
            <a:endParaRPr lang="en-IN" sz="1000" b="1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8D4E9D-E908-4B6C-A0BE-E3F9E1B325E7}"/>
              </a:ext>
            </a:extLst>
          </p:cNvPr>
          <p:cNvSpPr/>
          <p:nvPr/>
        </p:nvSpPr>
        <p:spPr>
          <a:xfrm>
            <a:off x="5842594" y="6209495"/>
            <a:ext cx="442670" cy="17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8%</a:t>
            </a:r>
            <a:endParaRPr lang="en-IN" sz="900" b="1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1D63DD-7C7F-405F-938A-9D06D714B0A1}"/>
              </a:ext>
            </a:extLst>
          </p:cNvPr>
          <p:cNvSpPr/>
          <p:nvPr/>
        </p:nvSpPr>
        <p:spPr>
          <a:xfrm>
            <a:off x="7783907" y="6209495"/>
            <a:ext cx="442670" cy="17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21%</a:t>
            </a:r>
            <a:endParaRPr lang="en-IN" sz="1000" b="1"/>
          </a:p>
        </p:txBody>
      </p:sp>
    </p:spTree>
    <p:extLst>
      <p:ext uri="{BB962C8B-B14F-4D97-AF65-F5344CB8AC3E}">
        <p14:creationId xmlns:p14="http://schemas.microsoft.com/office/powerpoint/2010/main" val="49148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6A7050-6B4B-4BD4-90CE-4CF4F9EE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b="0" smtClean="0"/>
              <a:pPr/>
              <a:t>35</a:t>
            </a:fld>
            <a:endParaRPr lang="en-IN" b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D645C-CC39-4523-A7AB-C5F914DF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b="0"/>
              <a:t>© Analytic Edge Proprietary and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84D656-1554-4629-AAAB-76B56C7D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Competitor Downloads – Grocery (2/2)</a:t>
            </a:r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31D77C-1674-4A4A-AB39-445922507249}"/>
              </a:ext>
            </a:extLst>
          </p:cNvPr>
          <p:cNvGrpSpPr/>
          <p:nvPr/>
        </p:nvGrpSpPr>
        <p:grpSpPr>
          <a:xfrm>
            <a:off x="281781" y="1371600"/>
            <a:ext cx="11506200" cy="3049200"/>
            <a:chOff x="779462" y="1139825"/>
            <a:chExt cx="10612437" cy="4841875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9F44697D-D5C2-4EAA-8E83-DCF978790F6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7415650"/>
                </p:ext>
              </p:extLst>
            </p:nvPr>
          </p:nvGraphicFramePr>
          <p:xfrm>
            <a:off x="779462" y="1139825"/>
            <a:ext cx="10612437" cy="48418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235F2D-32E5-4D1C-9731-DA8CD4C4F564}"/>
                </a:ext>
              </a:extLst>
            </p:cNvPr>
            <p:cNvSpPr txBox="1"/>
            <p:nvPr/>
          </p:nvSpPr>
          <p:spPr>
            <a:xfrm>
              <a:off x="5008316" y="1160697"/>
              <a:ext cx="2154747" cy="34210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IN" sz="1400" b="1"/>
                <a:t>Competitor download - Grocery</a:t>
              </a:r>
            </a:p>
          </p:txBody>
        </p:sp>
      </p:grp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652EFA33-C555-466A-89F5-F9B3648D7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102619"/>
              </p:ext>
            </p:extLst>
          </p:nvPr>
        </p:nvGraphicFramePr>
        <p:xfrm>
          <a:off x="242888" y="4529572"/>
          <a:ext cx="11506200" cy="1896220"/>
        </p:xfrm>
        <a:graphic>
          <a:graphicData uri="http://schemas.openxmlformats.org/drawingml/2006/table">
            <a:tbl>
              <a:tblPr firstRow="1" bandRow="1"/>
              <a:tblGrid>
                <a:gridCol w="1917700">
                  <a:extLst>
                    <a:ext uri="{9D8B030D-6E8A-4147-A177-3AD203B41FA5}">
                      <a16:colId xmlns:a16="http://schemas.microsoft.com/office/drawing/2014/main" val="2527033448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3019750773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1623615682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1757264771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344138687"/>
                    </a:ext>
                  </a:extLst>
                </a:gridCol>
              </a:tblGrid>
              <a:tr h="2493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1" kern="120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Downloads (in ‘000)</a:t>
                      </a:r>
                      <a:endParaRPr lang="en-IN" sz="1200" b="1" kern="1200">
                        <a:solidFill>
                          <a:schemeClr val="bg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Q4’ 2020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Q1’ 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Q2’ 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Q3’2021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58884"/>
                  </a:ext>
                </a:extLst>
              </a:tr>
              <a:tr h="2317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Delivery club (Internal data)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3,532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3,436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2,992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3,920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15,776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797933"/>
                  </a:ext>
                </a:extLst>
              </a:tr>
              <a:tr h="2317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Delivery club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1,659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1,707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1,424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1,812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7,454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379150"/>
                  </a:ext>
                </a:extLst>
              </a:tr>
              <a:tr h="2317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Sbermarket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1,932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1,338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997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1,591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6,907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35755"/>
                  </a:ext>
                </a:extLst>
              </a:tr>
              <a:tr h="2317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err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Samokat</a:t>
                      </a:r>
                      <a:endParaRPr lang="en-IN" sz="120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1,063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1,057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1,883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1,580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6,136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478077"/>
                  </a:ext>
                </a:extLst>
              </a:tr>
              <a:tr h="2317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err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Pyaterochka</a:t>
                      </a:r>
                      <a:endParaRPr lang="en-IN" sz="120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1,277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1,017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714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733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4,166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393497"/>
                  </a:ext>
                </a:extLst>
              </a:tr>
              <a:tr h="2317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err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Vkusvill</a:t>
                      </a:r>
                      <a:endParaRPr lang="en-IN" sz="120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390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841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864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612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2,989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439468"/>
                  </a:ext>
                </a:extLst>
              </a:tr>
              <a:tr h="2317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Yandex </a:t>
                      </a:r>
                      <a:r>
                        <a:rPr lang="en-IN" sz="1200" kern="1200" err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Lavka</a:t>
                      </a:r>
                      <a:endParaRPr lang="en-IN" sz="120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341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355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384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465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1,755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867362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A2E5AABA-0339-4935-BB31-400F0DD1D460}"/>
              </a:ext>
            </a:extLst>
          </p:cNvPr>
          <p:cNvSpPr/>
          <p:nvPr/>
        </p:nvSpPr>
        <p:spPr>
          <a:xfrm>
            <a:off x="3901281" y="4823778"/>
            <a:ext cx="442670" cy="1781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-3%</a:t>
            </a:r>
            <a:endParaRPr lang="en-IN" sz="1000" b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23AE65-CFFC-4775-A99E-984F63731C94}"/>
              </a:ext>
            </a:extLst>
          </p:cNvPr>
          <p:cNvSpPr/>
          <p:nvPr/>
        </p:nvSpPr>
        <p:spPr>
          <a:xfrm>
            <a:off x="5842594" y="4823778"/>
            <a:ext cx="442670" cy="1781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-13%</a:t>
            </a:r>
            <a:endParaRPr lang="en-IN" sz="900" b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2B4815-5D4E-4C50-9994-FF8A1875CFD1}"/>
              </a:ext>
            </a:extLst>
          </p:cNvPr>
          <p:cNvSpPr/>
          <p:nvPr/>
        </p:nvSpPr>
        <p:spPr>
          <a:xfrm>
            <a:off x="7783907" y="4823778"/>
            <a:ext cx="442670" cy="17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31%</a:t>
            </a:r>
            <a:endParaRPr lang="en-IN" sz="1000" b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1CB384-81D8-4A84-AC49-F004AF57B95A}"/>
              </a:ext>
            </a:extLst>
          </p:cNvPr>
          <p:cNvSpPr/>
          <p:nvPr/>
        </p:nvSpPr>
        <p:spPr>
          <a:xfrm>
            <a:off x="3901281" y="5065268"/>
            <a:ext cx="442670" cy="17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3%</a:t>
            </a:r>
            <a:endParaRPr lang="en-IN" sz="1000" b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088836-AF55-47E0-932C-E40519BA9165}"/>
              </a:ext>
            </a:extLst>
          </p:cNvPr>
          <p:cNvSpPr/>
          <p:nvPr/>
        </p:nvSpPr>
        <p:spPr>
          <a:xfrm>
            <a:off x="5842594" y="5065268"/>
            <a:ext cx="442670" cy="1781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-17%</a:t>
            </a:r>
            <a:endParaRPr lang="en-IN" sz="900" b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E4EC7F-4770-48B8-BA10-632797BA222E}"/>
              </a:ext>
            </a:extLst>
          </p:cNvPr>
          <p:cNvSpPr/>
          <p:nvPr/>
        </p:nvSpPr>
        <p:spPr>
          <a:xfrm>
            <a:off x="7783907" y="5065268"/>
            <a:ext cx="442670" cy="17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27%</a:t>
            </a:r>
            <a:endParaRPr lang="en-IN" sz="1000" b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B2A95E-02F1-4BA1-9530-209BE48A19EE}"/>
              </a:ext>
            </a:extLst>
          </p:cNvPr>
          <p:cNvSpPr/>
          <p:nvPr/>
        </p:nvSpPr>
        <p:spPr>
          <a:xfrm>
            <a:off x="3901281" y="5296160"/>
            <a:ext cx="442670" cy="1781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-31%</a:t>
            </a:r>
            <a:endParaRPr lang="en-IN" sz="900" b="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905228-A3D4-44A2-9C26-2C947688405C}"/>
              </a:ext>
            </a:extLst>
          </p:cNvPr>
          <p:cNvSpPr/>
          <p:nvPr/>
        </p:nvSpPr>
        <p:spPr>
          <a:xfrm>
            <a:off x="5842594" y="5296160"/>
            <a:ext cx="442670" cy="1781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-25%</a:t>
            </a:r>
            <a:endParaRPr lang="en-IN" sz="900" b="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8A3881-D2AE-4663-93BB-A9AE1EF52757}"/>
              </a:ext>
            </a:extLst>
          </p:cNvPr>
          <p:cNvSpPr/>
          <p:nvPr/>
        </p:nvSpPr>
        <p:spPr>
          <a:xfrm>
            <a:off x="7783907" y="5296160"/>
            <a:ext cx="442670" cy="17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60%</a:t>
            </a:r>
            <a:endParaRPr lang="en-IN" sz="1000" b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913B25-F5FB-4585-88FC-CF788C5F2A30}"/>
              </a:ext>
            </a:extLst>
          </p:cNvPr>
          <p:cNvSpPr/>
          <p:nvPr/>
        </p:nvSpPr>
        <p:spPr>
          <a:xfrm>
            <a:off x="3901281" y="5537650"/>
            <a:ext cx="442670" cy="1781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-1%</a:t>
            </a:r>
            <a:endParaRPr lang="en-IN" sz="1000" b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056E5D-92EA-4CE3-A706-20B08616E2B6}"/>
              </a:ext>
            </a:extLst>
          </p:cNvPr>
          <p:cNvSpPr/>
          <p:nvPr/>
        </p:nvSpPr>
        <p:spPr>
          <a:xfrm>
            <a:off x="5842594" y="5537650"/>
            <a:ext cx="442670" cy="17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78%</a:t>
            </a:r>
            <a:endParaRPr lang="en-IN" sz="900" b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E24C23-E316-487E-8E4D-57857056A913}"/>
              </a:ext>
            </a:extLst>
          </p:cNvPr>
          <p:cNvSpPr/>
          <p:nvPr/>
        </p:nvSpPr>
        <p:spPr>
          <a:xfrm>
            <a:off x="7783907" y="5537650"/>
            <a:ext cx="442670" cy="17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-16%%</a:t>
            </a:r>
            <a:endParaRPr lang="en-IN" sz="900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61B81B-419F-47FE-B01F-2A2E96178D01}"/>
              </a:ext>
            </a:extLst>
          </p:cNvPr>
          <p:cNvSpPr/>
          <p:nvPr/>
        </p:nvSpPr>
        <p:spPr>
          <a:xfrm>
            <a:off x="3901281" y="5765424"/>
            <a:ext cx="442670" cy="1781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-20%</a:t>
            </a:r>
            <a:endParaRPr lang="en-IN" sz="900" b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80D16A-8920-47C7-904F-556B8007FFA1}"/>
              </a:ext>
            </a:extLst>
          </p:cNvPr>
          <p:cNvSpPr/>
          <p:nvPr/>
        </p:nvSpPr>
        <p:spPr>
          <a:xfrm>
            <a:off x="5842594" y="5765424"/>
            <a:ext cx="442670" cy="1781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-30%</a:t>
            </a:r>
            <a:endParaRPr lang="en-IN" sz="900" b="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62B2AE-5449-4CE3-B1A9-85BB2C6A3C63}"/>
              </a:ext>
            </a:extLst>
          </p:cNvPr>
          <p:cNvSpPr/>
          <p:nvPr/>
        </p:nvSpPr>
        <p:spPr>
          <a:xfrm>
            <a:off x="7783907" y="5765424"/>
            <a:ext cx="442670" cy="17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3%</a:t>
            </a:r>
            <a:endParaRPr lang="en-IN" sz="1000" b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E8D59B-82A2-4253-A1FC-069918066E24}"/>
              </a:ext>
            </a:extLst>
          </p:cNvPr>
          <p:cNvSpPr/>
          <p:nvPr/>
        </p:nvSpPr>
        <p:spPr>
          <a:xfrm>
            <a:off x="3901281" y="5993198"/>
            <a:ext cx="442670" cy="17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116%</a:t>
            </a:r>
            <a:endParaRPr lang="en-IN" sz="900" b="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D83156-CEA9-4CBD-AE53-8703258BCC4A}"/>
              </a:ext>
            </a:extLst>
          </p:cNvPr>
          <p:cNvSpPr/>
          <p:nvPr/>
        </p:nvSpPr>
        <p:spPr>
          <a:xfrm>
            <a:off x="5842594" y="5993198"/>
            <a:ext cx="442670" cy="17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3%</a:t>
            </a:r>
            <a:endParaRPr lang="en-IN" sz="900" b="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B1E0833-81A8-4E1C-9F10-577ACCF0B283}"/>
              </a:ext>
            </a:extLst>
          </p:cNvPr>
          <p:cNvSpPr/>
          <p:nvPr/>
        </p:nvSpPr>
        <p:spPr>
          <a:xfrm>
            <a:off x="7783907" y="5993198"/>
            <a:ext cx="442670" cy="1781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-29%</a:t>
            </a:r>
            <a:endParaRPr lang="en-IN" sz="900" b="1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D30847-41A3-47D4-958C-17B00588197C}"/>
              </a:ext>
            </a:extLst>
          </p:cNvPr>
          <p:cNvSpPr/>
          <p:nvPr/>
        </p:nvSpPr>
        <p:spPr>
          <a:xfrm>
            <a:off x="3901281" y="6209495"/>
            <a:ext cx="442670" cy="17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4%</a:t>
            </a:r>
            <a:endParaRPr lang="en-IN" sz="1000" b="1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3B3641-1DE8-4091-9964-B678C5332018}"/>
              </a:ext>
            </a:extLst>
          </p:cNvPr>
          <p:cNvSpPr/>
          <p:nvPr/>
        </p:nvSpPr>
        <p:spPr>
          <a:xfrm>
            <a:off x="5842594" y="6209495"/>
            <a:ext cx="442670" cy="17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8%</a:t>
            </a:r>
            <a:endParaRPr lang="en-IN" sz="900" b="1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B12FB6E-DDD8-4813-AA02-3354D64DA606}"/>
              </a:ext>
            </a:extLst>
          </p:cNvPr>
          <p:cNvSpPr/>
          <p:nvPr/>
        </p:nvSpPr>
        <p:spPr>
          <a:xfrm>
            <a:off x="7783907" y="6209495"/>
            <a:ext cx="442670" cy="17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21%</a:t>
            </a:r>
            <a:endParaRPr lang="en-IN" sz="10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193770-6A19-42C8-96D4-9930A3F6BAA6}"/>
              </a:ext>
            </a:extLst>
          </p:cNvPr>
          <p:cNvSpPr txBox="1"/>
          <p:nvPr/>
        </p:nvSpPr>
        <p:spPr>
          <a:xfrm>
            <a:off x="281781" y="1084496"/>
            <a:ext cx="10994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err="1"/>
              <a:t>Pysterochka</a:t>
            </a:r>
            <a:r>
              <a:rPr lang="en-US" sz="1400"/>
              <a:t> download is declining over time , </a:t>
            </a:r>
            <a:r>
              <a:rPr lang="en-US" sz="1400" err="1"/>
              <a:t>Vkusvill</a:t>
            </a:r>
            <a:r>
              <a:rPr lang="en-US" sz="1400"/>
              <a:t> increased in early 2021 and then declined and Yandex </a:t>
            </a:r>
            <a:r>
              <a:rPr lang="en-US" sz="1400" err="1"/>
              <a:t>Lavka</a:t>
            </a:r>
            <a:r>
              <a:rPr lang="en-US" sz="1400"/>
              <a:t> is increasing over time </a:t>
            </a:r>
            <a:endParaRPr lang="en-IN" sz="1400"/>
          </a:p>
        </p:txBody>
      </p:sp>
    </p:spTree>
    <p:extLst>
      <p:ext uri="{BB962C8B-B14F-4D97-AF65-F5344CB8AC3E}">
        <p14:creationId xmlns:p14="http://schemas.microsoft.com/office/powerpoint/2010/main" val="13935009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6A7050-6B4B-4BD4-90CE-4CF4F9EE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b="0" smtClean="0"/>
              <a:pPr/>
              <a:t>36</a:t>
            </a:fld>
            <a:endParaRPr lang="en-IN" b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D645C-CC39-4523-A7AB-C5F914DF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b="0"/>
              <a:t>© Analytic Edge Proprietary and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84D656-1554-4629-AAAB-76B56C7D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Competitor Downloads – RTE + FF</a:t>
            </a:r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31D77C-1674-4A4A-AB39-445922507249}"/>
              </a:ext>
            </a:extLst>
          </p:cNvPr>
          <p:cNvGrpSpPr/>
          <p:nvPr/>
        </p:nvGrpSpPr>
        <p:grpSpPr>
          <a:xfrm>
            <a:off x="281781" y="1371600"/>
            <a:ext cx="11506200" cy="3049200"/>
            <a:chOff x="779462" y="1139825"/>
            <a:chExt cx="10612437" cy="4841875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9F44697D-D5C2-4EAA-8E83-DCF978790F6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92850647"/>
                </p:ext>
              </p:extLst>
            </p:nvPr>
          </p:nvGraphicFramePr>
          <p:xfrm>
            <a:off x="779462" y="1139825"/>
            <a:ext cx="10612437" cy="48418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235F2D-32E5-4D1C-9731-DA8CD4C4F564}"/>
                </a:ext>
              </a:extLst>
            </p:cNvPr>
            <p:cNvSpPr txBox="1"/>
            <p:nvPr/>
          </p:nvSpPr>
          <p:spPr>
            <a:xfrm>
              <a:off x="4948587" y="1160697"/>
              <a:ext cx="2274210" cy="34210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IN" sz="1400" b="1"/>
                <a:t>Competitor downloads – RTE + FF</a:t>
              </a:r>
            </a:p>
          </p:txBody>
        </p:sp>
      </p:grp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D472CB12-2311-4A68-A579-E6FBEED2D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649949"/>
              </p:ext>
            </p:extLst>
          </p:nvPr>
        </p:nvGraphicFramePr>
        <p:xfrm>
          <a:off x="242888" y="4529573"/>
          <a:ext cx="11506200" cy="1443840"/>
        </p:xfrm>
        <a:graphic>
          <a:graphicData uri="http://schemas.openxmlformats.org/drawingml/2006/table">
            <a:tbl>
              <a:tblPr firstRow="1" bandRow="1"/>
              <a:tblGrid>
                <a:gridCol w="1917700">
                  <a:extLst>
                    <a:ext uri="{9D8B030D-6E8A-4147-A177-3AD203B41FA5}">
                      <a16:colId xmlns:a16="http://schemas.microsoft.com/office/drawing/2014/main" val="2527033448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3019750773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1623615682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1757264771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344138687"/>
                    </a:ext>
                  </a:extLst>
                </a:gridCol>
              </a:tblGrid>
              <a:tr h="25692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1" kern="120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Downloads (in ‘000)</a:t>
                      </a:r>
                      <a:endParaRPr lang="en-IN" sz="1200" b="1" kern="1200">
                        <a:solidFill>
                          <a:schemeClr val="bg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Q4’ 2020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Q1’ 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Q2’ 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Q3’2021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58884"/>
                  </a:ext>
                </a:extLst>
              </a:tr>
              <a:tr h="2923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Yandex Eda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873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1,104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1,016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1,375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4,931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35755"/>
                  </a:ext>
                </a:extLst>
              </a:tr>
              <a:tr h="2923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Dodo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893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1,052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1,007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1,181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4,685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478077"/>
                  </a:ext>
                </a:extLst>
              </a:tr>
              <a:tr h="2923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Tanuki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543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978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 982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793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3,649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393497"/>
                  </a:ext>
                </a:extLst>
              </a:tr>
              <a:tr h="2923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Papa Johns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72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101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86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83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390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439468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D6259175-E8B4-4702-AA3B-4D5E6DECB192}"/>
              </a:ext>
            </a:extLst>
          </p:cNvPr>
          <p:cNvSpPr/>
          <p:nvPr/>
        </p:nvSpPr>
        <p:spPr>
          <a:xfrm>
            <a:off x="3858625" y="4832682"/>
            <a:ext cx="486937" cy="215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26%</a:t>
            </a:r>
            <a:endParaRPr lang="en-IN" sz="1200" b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3B3F6C-5368-4E7F-B56E-EB9844ADEA89}"/>
              </a:ext>
            </a:extLst>
          </p:cNvPr>
          <p:cNvSpPr/>
          <p:nvPr/>
        </p:nvSpPr>
        <p:spPr>
          <a:xfrm>
            <a:off x="5799938" y="4832682"/>
            <a:ext cx="486937" cy="2155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-8%</a:t>
            </a:r>
            <a:endParaRPr lang="en-IN" sz="1200" b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036735-816F-4F61-BE32-4498779525B2}"/>
              </a:ext>
            </a:extLst>
          </p:cNvPr>
          <p:cNvSpPr/>
          <p:nvPr/>
        </p:nvSpPr>
        <p:spPr>
          <a:xfrm>
            <a:off x="7741251" y="4832682"/>
            <a:ext cx="486937" cy="215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35%</a:t>
            </a:r>
            <a:endParaRPr lang="en-IN" sz="1200" b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890E52-32A5-4620-9632-71CF458B7104}"/>
              </a:ext>
            </a:extLst>
          </p:cNvPr>
          <p:cNvSpPr/>
          <p:nvPr/>
        </p:nvSpPr>
        <p:spPr>
          <a:xfrm>
            <a:off x="3858625" y="5143234"/>
            <a:ext cx="486937" cy="215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18%</a:t>
            </a:r>
            <a:endParaRPr lang="en-IN" sz="1200" b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A5BE23-143C-4021-B909-7C336162C3A6}"/>
              </a:ext>
            </a:extLst>
          </p:cNvPr>
          <p:cNvSpPr/>
          <p:nvPr/>
        </p:nvSpPr>
        <p:spPr>
          <a:xfrm>
            <a:off x="5799938" y="5143234"/>
            <a:ext cx="486937" cy="2155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-4%</a:t>
            </a:r>
            <a:endParaRPr lang="en-IN" sz="1100" b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DDE26A-F651-4739-88E3-56973087A1BB}"/>
              </a:ext>
            </a:extLst>
          </p:cNvPr>
          <p:cNvSpPr/>
          <p:nvPr/>
        </p:nvSpPr>
        <p:spPr>
          <a:xfrm>
            <a:off x="7741251" y="5143234"/>
            <a:ext cx="486937" cy="215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17%</a:t>
            </a:r>
            <a:endParaRPr lang="en-IN" sz="1200" b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0E2401-DDAF-44E5-AC91-DE71BCEAA7A7}"/>
              </a:ext>
            </a:extLst>
          </p:cNvPr>
          <p:cNvSpPr/>
          <p:nvPr/>
        </p:nvSpPr>
        <p:spPr>
          <a:xfrm>
            <a:off x="3858625" y="5433127"/>
            <a:ext cx="486937" cy="215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80%</a:t>
            </a:r>
            <a:endParaRPr lang="en-IN" sz="1200" b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43555A-F68D-40B7-A9FD-72863A93CE4F}"/>
              </a:ext>
            </a:extLst>
          </p:cNvPr>
          <p:cNvSpPr/>
          <p:nvPr/>
        </p:nvSpPr>
        <p:spPr>
          <a:xfrm>
            <a:off x="5799938" y="5433127"/>
            <a:ext cx="486937" cy="215593"/>
          </a:xfrm>
          <a:prstGeom prst="rect">
            <a:avLst/>
          </a:prstGeom>
          <a:solidFill>
            <a:srgbClr val="FFC00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-</a:t>
            </a:r>
            <a:endParaRPr lang="en-IN" sz="1200" b="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F7AE57-020C-49FA-AF26-126FFBF05EE3}"/>
              </a:ext>
            </a:extLst>
          </p:cNvPr>
          <p:cNvSpPr/>
          <p:nvPr/>
        </p:nvSpPr>
        <p:spPr>
          <a:xfrm>
            <a:off x="7741251" y="5433127"/>
            <a:ext cx="486937" cy="2155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-19%</a:t>
            </a:r>
            <a:endParaRPr lang="en-IN" sz="1100" b="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BB254F-5A27-4F78-809F-E236BE91E275}"/>
              </a:ext>
            </a:extLst>
          </p:cNvPr>
          <p:cNvSpPr/>
          <p:nvPr/>
        </p:nvSpPr>
        <p:spPr>
          <a:xfrm>
            <a:off x="3858625" y="5696203"/>
            <a:ext cx="486937" cy="215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40%</a:t>
            </a:r>
            <a:endParaRPr lang="en-IN" sz="1200" b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B5140C-E780-467E-AA00-58BF3C0FE91E}"/>
              </a:ext>
            </a:extLst>
          </p:cNvPr>
          <p:cNvSpPr/>
          <p:nvPr/>
        </p:nvSpPr>
        <p:spPr>
          <a:xfrm>
            <a:off x="5799938" y="5696203"/>
            <a:ext cx="486937" cy="2155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-15%</a:t>
            </a:r>
            <a:endParaRPr lang="en-IN" sz="1100" b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F2867A-249F-4222-8618-B6BC5BBF5F91}"/>
              </a:ext>
            </a:extLst>
          </p:cNvPr>
          <p:cNvSpPr/>
          <p:nvPr/>
        </p:nvSpPr>
        <p:spPr>
          <a:xfrm>
            <a:off x="7741251" y="5696203"/>
            <a:ext cx="486937" cy="2155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-3%</a:t>
            </a:r>
            <a:endParaRPr lang="en-IN" sz="1200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9B0C15-C5A5-42FA-A2B5-5FECDAA3AB77}"/>
              </a:ext>
            </a:extLst>
          </p:cNvPr>
          <p:cNvSpPr txBox="1"/>
          <p:nvPr/>
        </p:nvSpPr>
        <p:spPr>
          <a:xfrm>
            <a:off x="281781" y="1084496"/>
            <a:ext cx="10994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All the RTE+FF competitor download increased in Q1’21. Yandex Eda and Dodo increased in Q3’21 whereas Tanuki and Papa Johns has declined.</a:t>
            </a:r>
            <a:endParaRPr lang="en-IN" sz="1400"/>
          </a:p>
        </p:txBody>
      </p:sp>
    </p:spTree>
    <p:extLst>
      <p:ext uri="{BB962C8B-B14F-4D97-AF65-F5344CB8AC3E}">
        <p14:creationId xmlns:p14="http://schemas.microsoft.com/office/powerpoint/2010/main" val="3403259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6A7050-6B4B-4BD4-90CE-4CF4F9EE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b="0" smtClean="0"/>
              <a:pPr/>
              <a:t>37</a:t>
            </a:fld>
            <a:endParaRPr lang="en-IN" b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D645C-CC39-4523-A7AB-C5F914DF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b="0"/>
              <a:t>© Analytic Edge Proprietary and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84D656-1554-4629-AAAB-76B56C7D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Sbermarket google trend</a:t>
            </a:r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31D77C-1674-4A4A-AB39-445922507249}"/>
              </a:ext>
            </a:extLst>
          </p:cNvPr>
          <p:cNvGrpSpPr/>
          <p:nvPr/>
        </p:nvGrpSpPr>
        <p:grpSpPr>
          <a:xfrm>
            <a:off x="275527" y="2461935"/>
            <a:ext cx="11506200" cy="3049200"/>
            <a:chOff x="779462" y="1139825"/>
            <a:chExt cx="10612437" cy="4841875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9F44697D-D5C2-4EAA-8E83-DCF978790F6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79141389"/>
                </p:ext>
              </p:extLst>
            </p:nvPr>
          </p:nvGraphicFramePr>
          <p:xfrm>
            <a:off x="779462" y="1139825"/>
            <a:ext cx="10612437" cy="48418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235F2D-32E5-4D1C-9731-DA8CD4C4F564}"/>
                </a:ext>
              </a:extLst>
            </p:cNvPr>
            <p:cNvSpPr txBox="1"/>
            <p:nvPr/>
          </p:nvSpPr>
          <p:spPr>
            <a:xfrm>
              <a:off x="5186095" y="1160697"/>
              <a:ext cx="1799201" cy="34210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IN" sz="1400" b="1" dirty="0" err="1"/>
                <a:t>Sbermarket</a:t>
              </a:r>
              <a:r>
                <a:rPr lang="en-IN" sz="1400" b="1" dirty="0"/>
                <a:t> Google trends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69B0C15-C5A5-42FA-A2B5-5FECDAA3AB77}"/>
              </a:ext>
            </a:extLst>
          </p:cNvPr>
          <p:cNvSpPr txBox="1"/>
          <p:nvPr/>
        </p:nvSpPr>
        <p:spPr>
          <a:xfrm>
            <a:off x="275527" y="1202527"/>
            <a:ext cx="10994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All There is an increase in Sbermarket google trend</a:t>
            </a:r>
            <a:endParaRPr lang="en-IN" sz="1600"/>
          </a:p>
        </p:txBody>
      </p:sp>
    </p:spTree>
    <p:extLst>
      <p:ext uri="{BB962C8B-B14F-4D97-AF65-F5344CB8AC3E}">
        <p14:creationId xmlns:p14="http://schemas.microsoft.com/office/powerpoint/2010/main" val="20208123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3C2131A-B70B-4B70-9A7C-53D527EF45EB}"/>
              </a:ext>
            </a:extLst>
          </p:cNvPr>
          <p:cNvSpPr txBox="1"/>
          <p:nvPr/>
        </p:nvSpPr>
        <p:spPr>
          <a:xfrm>
            <a:off x="281781" y="1084496"/>
            <a:ext cx="10994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Sbermarket is continuous in their TV execution. Yandex GO was more active in Q1 and Q2 2021. Yandex Eda was active in Q4’20 and Q2’21 whereas </a:t>
            </a:r>
            <a:r>
              <a:rPr lang="en-US" sz="1400" err="1"/>
              <a:t>Qzon</a:t>
            </a:r>
            <a:r>
              <a:rPr lang="en-US" sz="1400"/>
              <a:t> Express TRP is very low</a:t>
            </a:r>
            <a:endParaRPr lang="en-IN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6A7050-6B4B-4BD4-90CE-4CF4F9EE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b="0" smtClean="0"/>
              <a:pPr/>
              <a:t>38</a:t>
            </a:fld>
            <a:endParaRPr lang="en-IN" b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D645C-CC39-4523-A7AB-C5F914DF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83484" y="6584196"/>
            <a:ext cx="2656174" cy="274320"/>
          </a:xfrm>
        </p:spPr>
        <p:txBody>
          <a:bodyPr/>
          <a:lstStyle/>
          <a:p>
            <a:pPr algn="r"/>
            <a:r>
              <a:rPr lang="en-US" b="0"/>
              <a:t>© Analytic Edge Proprietary and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84D656-1554-4629-AAAB-76B56C7D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Competitor TV</a:t>
            </a:r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31D77C-1674-4A4A-AB39-445922507249}"/>
              </a:ext>
            </a:extLst>
          </p:cNvPr>
          <p:cNvGrpSpPr/>
          <p:nvPr/>
        </p:nvGrpSpPr>
        <p:grpSpPr>
          <a:xfrm>
            <a:off x="281781" y="1402597"/>
            <a:ext cx="11506200" cy="3049200"/>
            <a:chOff x="779462" y="1139825"/>
            <a:chExt cx="10612437" cy="4841875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9F44697D-D5C2-4EAA-8E83-DCF978790F6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54770064"/>
                </p:ext>
              </p:extLst>
            </p:nvPr>
          </p:nvGraphicFramePr>
          <p:xfrm>
            <a:off x="779462" y="1139825"/>
            <a:ext cx="10612437" cy="48418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235F2D-32E5-4D1C-9731-DA8CD4C4F564}"/>
                </a:ext>
              </a:extLst>
            </p:cNvPr>
            <p:cNvSpPr txBox="1"/>
            <p:nvPr/>
          </p:nvSpPr>
          <p:spPr>
            <a:xfrm>
              <a:off x="5585834" y="1522672"/>
              <a:ext cx="999693" cy="34210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IN" sz="1400" b="1" dirty="0"/>
                <a:t>Competitor TV</a:t>
              </a:r>
            </a:p>
          </p:txBody>
        </p:sp>
      </p:grp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D472CB12-2311-4A68-A579-E6FBEED2D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629616"/>
              </p:ext>
            </p:extLst>
          </p:nvPr>
        </p:nvGraphicFramePr>
        <p:xfrm>
          <a:off x="242888" y="4529573"/>
          <a:ext cx="11506200" cy="1736220"/>
        </p:xfrm>
        <a:graphic>
          <a:graphicData uri="http://schemas.openxmlformats.org/drawingml/2006/table">
            <a:tbl>
              <a:tblPr firstRow="1" bandRow="1"/>
              <a:tblGrid>
                <a:gridCol w="1917700">
                  <a:extLst>
                    <a:ext uri="{9D8B030D-6E8A-4147-A177-3AD203B41FA5}">
                      <a16:colId xmlns:a16="http://schemas.microsoft.com/office/drawing/2014/main" val="2527033448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3019750773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1623615682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1757264771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344138687"/>
                    </a:ext>
                  </a:extLst>
                </a:gridCol>
              </a:tblGrid>
              <a:tr h="25692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1" kern="120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TRP</a:t>
                      </a:r>
                      <a:endParaRPr lang="en-IN" sz="1200" b="1" kern="1200">
                        <a:solidFill>
                          <a:schemeClr val="bg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Q4’ 2020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Q1’ 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Q2’ 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Q3’2021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58884"/>
                  </a:ext>
                </a:extLst>
              </a:tr>
              <a:tr h="2923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DC TV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8,441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5,909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6,007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3,559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27,667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735755"/>
                  </a:ext>
                </a:extLst>
              </a:tr>
              <a:tr h="2923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Sbermarket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3,070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4,151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4,042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2,099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15,065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90437"/>
                  </a:ext>
                </a:extLst>
              </a:tr>
              <a:tr h="2923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Yandex GO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IN" sz="120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4,827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1,904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750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8,254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478077"/>
                  </a:ext>
                </a:extLst>
              </a:tr>
              <a:tr h="2923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Yandex Eda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1,213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IN" sz="120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2,051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IN" sz="120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3,282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393497"/>
                  </a:ext>
                </a:extLst>
              </a:tr>
              <a:tr h="2923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Ozon Express (Reg)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IN" sz="120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IN" sz="120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82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IN" sz="120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82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439468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E5F23B72-FEE7-4194-841A-0C04042D09C4}"/>
              </a:ext>
            </a:extLst>
          </p:cNvPr>
          <p:cNvSpPr/>
          <p:nvPr/>
        </p:nvSpPr>
        <p:spPr>
          <a:xfrm>
            <a:off x="3858625" y="4823307"/>
            <a:ext cx="486937" cy="2155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-30%</a:t>
            </a:r>
            <a:endParaRPr lang="en-IN" sz="1100" b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0B7776-91B7-45B8-8F59-77193D308F8D}"/>
              </a:ext>
            </a:extLst>
          </p:cNvPr>
          <p:cNvSpPr/>
          <p:nvPr/>
        </p:nvSpPr>
        <p:spPr>
          <a:xfrm>
            <a:off x="5799938" y="4823307"/>
            <a:ext cx="486937" cy="215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2%</a:t>
            </a:r>
            <a:endParaRPr lang="en-IN" sz="1200" b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DF7D18-A71B-4A9F-94CD-BCECD4B01920}"/>
              </a:ext>
            </a:extLst>
          </p:cNvPr>
          <p:cNvSpPr/>
          <p:nvPr/>
        </p:nvSpPr>
        <p:spPr>
          <a:xfrm>
            <a:off x="7741251" y="4823307"/>
            <a:ext cx="486937" cy="2155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-41%</a:t>
            </a:r>
            <a:endParaRPr lang="en-IN" sz="1100" b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3CB4C-AB5A-4329-9D1F-29FF9241C1FA}"/>
              </a:ext>
            </a:extLst>
          </p:cNvPr>
          <p:cNvSpPr/>
          <p:nvPr/>
        </p:nvSpPr>
        <p:spPr>
          <a:xfrm>
            <a:off x="3858625" y="5133859"/>
            <a:ext cx="486937" cy="215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35%</a:t>
            </a:r>
            <a:endParaRPr lang="en-IN" sz="1200" b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2D9997-7033-41F1-82D2-E605E4EA87F8}"/>
              </a:ext>
            </a:extLst>
          </p:cNvPr>
          <p:cNvSpPr/>
          <p:nvPr/>
        </p:nvSpPr>
        <p:spPr>
          <a:xfrm>
            <a:off x="5799938" y="5133859"/>
            <a:ext cx="486937" cy="2155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-3%</a:t>
            </a:r>
            <a:endParaRPr lang="en-IN" sz="1100" b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0FED4F-CAA7-45EF-94F4-1C591C4807EE}"/>
              </a:ext>
            </a:extLst>
          </p:cNvPr>
          <p:cNvSpPr/>
          <p:nvPr/>
        </p:nvSpPr>
        <p:spPr>
          <a:xfrm>
            <a:off x="7741251" y="5133859"/>
            <a:ext cx="486937" cy="2155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-48%</a:t>
            </a:r>
            <a:endParaRPr lang="en-IN" sz="1100" b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5F5DD8-5A12-4C54-BAAB-85355129F241}"/>
              </a:ext>
            </a:extLst>
          </p:cNvPr>
          <p:cNvSpPr/>
          <p:nvPr/>
        </p:nvSpPr>
        <p:spPr>
          <a:xfrm>
            <a:off x="3858625" y="5423752"/>
            <a:ext cx="486937" cy="215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80%</a:t>
            </a:r>
            <a:endParaRPr lang="en-IN" sz="1200" b="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26CC50-0693-41A8-8385-8C3EB92C00EA}"/>
              </a:ext>
            </a:extLst>
          </p:cNvPr>
          <p:cNvSpPr/>
          <p:nvPr/>
        </p:nvSpPr>
        <p:spPr>
          <a:xfrm>
            <a:off x="5799938" y="5423752"/>
            <a:ext cx="486937" cy="2155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-61%</a:t>
            </a:r>
            <a:endParaRPr lang="en-IN" sz="1100" b="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AA3D44-C875-4D82-B745-CD80ED31B7F1}"/>
              </a:ext>
            </a:extLst>
          </p:cNvPr>
          <p:cNvSpPr/>
          <p:nvPr/>
        </p:nvSpPr>
        <p:spPr>
          <a:xfrm>
            <a:off x="7741251" y="5423752"/>
            <a:ext cx="486937" cy="2155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-61%</a:t>
            </a:r>
            <a:endParaRPr lang="en-IN" sz="1100" b="1"/>
          </a:p>
        </p:txBody>
      </p:sp>
    </p:spTree>
    <p:extLst>
      <p:ext uri="{BB962C8B-B14F-4D97-AF65-F5344CB8AC3E}">
        <p14:creationId xmlns:p14="http://schemas.microsoft.com/office/powerpoint/2010/main" val="14033892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6A7050-6B4B-4BD4-90CE-4CF4F9EE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b="0" smtClean="0"/>
              <a:pPr/>
              <a:t>39</a:t>
            </a:fld>
            <a:endParaRPr lang="en-IN" b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D645C-CC39-4523-A7AB-C5F914DF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b="0"/>
              <a:t>© Analytic Edge Proprietary and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84D656-1554-4629-AAAB-76B56C7D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Daily Active Users</a:t>
            </a:r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31D77C-1674-4A4A-AB39-445922507249}"/>
              </a:ext>
            </a:extLst>
          </p:cNvPr>
          <p:cNvGrpSpPr/>
          <p:nvPr/>
        </p:nvGrpSpPr>
        <p:grpSpPr>
          <a:xfrm>
            <a:off x="281781" y="1433593"/>
            <a:ext cx="11506200" cy="3049200"/>
            <a:chOff x="779462" y="1139825"/>
            <a:chExt cx="10612437" cy="4841875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9F44697D-D5C2-4EAA-8E83-DCF978790F6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99685063"/>
                </p:ext>
              </p:extLst>
            </p:nvPr>
          </p:nvGraphicFramePr>
          <p:xfrm>
            <a:off x="779462" y="1139825"/>
            <a:ext cx="10612437" cy="48418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235F2D-32E5-4D1C-9731-DA8CD4C4F564}"/>
                </a:ext>
              </a:extLst>
            </p:cNvPr>
            <p:cNvSpPr txBox="1"/>
            <p:nvPr/>
          </p:nvSpPr>
          <p:spPr>
            <a:xfrm>
              <a:off x="5222378" y="1160697"/>
              <a:ext cx="1726636" cy="34210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IN" sz="1400" b="1" dirty="0"/>
                <a:t>Daily Active Users  - Total</a:t>
              </a:r>
            </a:p>
          </p:txBody>
        </p:sp>
      </p:grp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D472CB12-2311-4A68-A579-E6FBEED2D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336876"/>
              </p:ext>
            </p:extLst>
          </p:nvPr>
        </p:nvGraphicFramePr>
        <p:xfrm>
          <a:off x="242888" y="4529573"/>
          <a:ext cx="11506200" cy="859080"/>
        </p:xfrm>
        <a:graphic>
          <a:graphicData uri="http://schemas.openxmlformats.org/drawingml/2006/table">
            <a:tbl>
              <a:tblPr firstRow="1" bandRow="1"/>
              <a:tblGrid>
                <a:gridCol w="1917700">
                  <a:extLst>
                    <a:ext uri="{9D8B030D-6E8A-4147-A177-3AD203B41FA5}">
                      <a16:colId xmlns:a16="http://schemas.microsoft.com/office/drawing/2014/main" val="2527033448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3019750773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1623615682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1757264771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344138687"/>
                    </a:ext>
                  </a:extLst>
                </a:gridCol>
              </a:tblGrid>
              <a:tr h="25692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1" kern="120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DAU (‘000)</a:t>
                      </a:r>
                      <a:endParaRPr lang="en-IN" sz="1200" b="1" kern="1200">
                        <a:solidFill>
                          <a:schemeClr val="bg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Q4’ 2020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Q1’ 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Q2’ 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Q3’2021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58884"/>
                  </a:ext>
                </a:extLst>
              </a:tr>
              <a:tr h="2923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Grocery competitors DAU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70,317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88,826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98,775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1,23,749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4,32,430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35755"/>
                  </a:ext>
                </a:extLst>
              </a:tr>
              <a:tr h="2923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RTE competitors DAU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44,797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45,420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50,491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58,873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2,26,507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9043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00E3DAD-C48D-475C-A8F9-13AB633DA88F}"/>
              </a:ext>
            </a:extLst>
          </p:cNvPr>
          <p:cNvSpPr txBox="1"/>
          <p:nvPr/>
        </p:nvSpPr>
        <p:spPr>
          <a:xfrm>
            <a:off x="281781" y="1084496"/>
            <a:ext cx="10994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Daily Active users for both RTE and Grocery are increasing overtime</a:t>
            </a:r>
            <a:endParaRPr lang="en-IN" sz="1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A12B91-60F9-42C7-B47C-36FC4E7A00B4}"/>
              </a:ext>
            </a:extLst>
          </p:cNvPr>
          <p:cNvSpPr/>
          <p:nvPr/>
        </p:nvSpPr>
        <p:spPr>
          <a:xfrm>
            <a:off x="3858625" y="4823307"/>
            <a:ext cx="486937" cy="215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26%</a:t>
            </a:r>
            <a:endParaRPr lang="en-IN" sz="1100" b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DB76C8-7652-4986-BDD8-F387D5380930}"/>
              </a:ext>
            </a:extLst>
          </p:cNvPr>
          <p:cNvSpPr/>
          <p:nvPr/>
        </p:nvSpPr>
        <p:spPr>
          <a:xfrm>
            <a:off x="5799938" y="4823307"/>
            <a:ext cx="486937" cy="215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11%</a:t>
            </a:r>
            <a:endParaRPr lang="en-IN" sz="1200" b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DDA6A4-CC60-4DA9-98AE-074EEE3791D1}"/>
              </a:ext>
            </a:extLst>
          </p:cNvPr>
          <p:cNvSpPr/>
          <p:nvPr/>
        </p:nvSpPr>
        <p:spPr>
          <a:xfrm>
            <a:off x="7741251" y="4823307"/>
            <a:ext cx="486937" cy="215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25%</a:t>
            </a:r>
            <a:endParaRPr lang="en-IN" sz="1100" b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94D247-385B-49F1-88AF-61FBB75FC515}"/>
              </a:ext>
            </a:extLst>
          </p:cNvPr>
          <p:cNvSpPr/>
          <p:nvPr/>
        </p:nvSpPr>
        <p:spPr>
          <a:xfrm>
            <a:off x="3858625" y="5133859"/>
            <a:ext cx="486937" cy="215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1%</a:t>
            </a:r>
            <a:endParaRPr lang="en-IN" sz="1200" b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130D30-AE43-484D-B6C6-96B6875A1FA9}"/>
              </a:ext>
            </a:extLst>
          </p:cNvPr>
          <p:cNvSpPr/>
          <p:nvPr/>
        </p:nvSpPr>
        <p:spPr>
          <a:xfrm>
            <a:off x="5799938" y="5133859"/>
            <a:ext cx="486937" cy="215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11%</a:t>
            </a:r>
            <a:endParaRPr lang="en-IN" sz="1100" b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625379-0A34-4E88-8ABA-075355035448}"/>
              </a:ext>
            </a:extLst>
          </p:cNvPr>
          <p:cNvSpPr/>
          <p:nvPr/>
        </p:nvSpPr>
        <p:spPr>
          <a:xfrm>
            <a:off x="7741251" y="5133859"/>
            <a:ext cx="486937" cy="215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17%</a:t>
            </a:r>
            <a:endParaRPr lang="en-IN" sz="1100" b="1"/>
          </a:p>
        </p:txBody>
      </p:sp>
    </p:spTree>
    <p:extLst>
      <p:ext uri="{BB962C8B-B14F-4D97-AF65-F5344CB8AC3E}">
        <p14:creationId xmlns:p14="http://schemas.microsoft.com/office/powerpoint/2010/main" val="3703042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F53BAD-9842-4D86-AE5A-10450153F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© Analytic Edge Proprietary and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F7B877-3772-4839-85A8-8F3D61A0E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156A51-0409-46C8-93AC-D9E4DCFDC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received</a:t>
            </a:r>
            <a:endParaRPr lang="en-IN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6FAB58BA-5215-4C81-B097-5065783EB7C1}"/>
              </a:ext>
            </a:extLst>
          </p:cNvPr>
          <p:cNvSpPr txBox="1">
            <a:spLocks/>
          </p:cNvSpPr>
          <p:nvPr/>
        </p:nvSpPr>
        <p:spPr>
          <a:xfrm>
            <a:off x="9553468" y="2859314"/>
            <a:ext cx="2046286" cy="3008086"/>
          </a:xfrm>
          <a:prstGeom prst="rect">
            <a:avLst/>
          </a:prstGeom>
          <a:solidFill>
            <a:schemeClr val="bg1">
              <a:lumMod val="95000"/>
              <a:alpha val="50196"/>
            </a:schemeClr>
          </a:solidFill>
        </p:spPr>
        <p:txBody>
          <a:bodyPr vert="horz" lIns="91440" tIns="91440" rIns="91440" bIns="91440" rtlCol="0">
            <a:noAutofit/>
          </a:bodyPr>
          <a:lstStyle>
            <a:lvl1pPr marL="0" indent="0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165" indent="-179165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6400" indent="-179165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600" indent="-179165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2800" indent="-178200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454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42082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94710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7338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1200"/>
              <a:t>Downloads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1200"/>
              <a:t>TV 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1200"/>
              <a:t>Daily Active users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en-US" sz="120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D6AED4-CB76-4246-9CF6-FDC016393D8C}"/>
              </a:ext>
            </a:extLst>
          </p:cNvPr>
          <p:cNvCxnSpPr>
            <a:cxnSpLocks/>
          </p:cNvCxnSpPr>
          <p:nvPr/>
        </p:nvCxnSpPr>
        <p:spPr>
          <a:xfrm>
            <a:off x="9463881" y="1485508"/>
            <a:ext cx="0" cy="44928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CF797E29-9B36-44D7-868C-B371360CF933}"/>
              </a:ext>
            </a:extLst>
          </p:cNvPr>
          <p:cNvSpPr txBox="1">
            <a:spLocks/>
          </p:cNvSpPr>
          <p:nvPr/>
        </p:nvSpPr>
        <p:spPr>
          <a:xfrm>
            <a:off x="779465" y="2859314"/>
            <a:ext cx="2046286" cy="3008086"/>
          </a:xfrm>
          <a:prstGeom prst="rect">
            <a:avLst/>
          </a:prstGeom>
          <a:solidFill>
            <a:schemeClr val="bg1">
              <a:lumMod val="95000"/>
              <a:alpha val="50196"/>
            </a:schemeClr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1200"/>
              <a:t>TV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1200"/>
              <a:t>OOH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1200"/>
              <a:t>Radio 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996F9750-36CC-4D72-9965-4D447C024F38}"/>
              </a:ext>
            </a:extLst>
          </p:cNvPr>
          <p:cNvSpPr txBox="1">
            <a:spLocks/>
          </p:cNvSpPr>
          <p:nvPr/>
        </p:nvSpPr>
        <p:spPr>
          <a:xfrm>
            <a:off x="2972964" y="2859314"/>
            <a:ext cx="2011680" cy="3008086"/>
          </a:xfrm>
          <a:prstGeom prst="rect">
            <a:avLst/>
          </a:prstGeom>
          <a:solidFill>
            <a:schemeClr val="bg1">
              <a:lumMod val="95000"/>
              <a:alpha val="50196"/>
            </a:schemeClr>
          </a:solidFill>
        </p:spPr>
        <p:txBody>
          <a:bodyPr vert="horz" lIns="91440" tIns="91440" rIns="91440" bIns="91440" rtlCol="0">
            <a:noAutofit/>
          </a:bodyPr>
          <a:lstStyle>
            <a:lvl1pPr marL="0" indent="0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165" indent="-179165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6400" indent="-179165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600" indent="-179165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2800" indent="-178200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454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42082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94710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7338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72000">
              <a:lnSpc>
                <a:spcPct val="150000"/>
              </a:lnSpc>
              <a:spcBef>
                <a:spcPts val="0"/>
              </a:spcBef>
            </a:pPr>
            <a:r>
              <a:rPr lang="en-US" sz="1200"/>
              <a:t>Facebook</a:t>
            </a:r>
          </a:p>
          <a:p>
            <a:pPr lvl="1" indent="-72000">
              <a:lnSpc>
                <a:spcPct val="150000"/>
              </a:lnSpc>
              <a:spcBef>
                <a:spcPts val="0"/>
              </a:spcBef>
            </a:pPr>
            <a:r>
              <a:rPr lang="en-US" sz="1200"/>
              <a:t>YouTube</a:t>
            </a:r>
          </a:p>
          <a:p>
            <a:pPr lvl="1" indent="-72000">
              <a:lnSpc>
                <a:spcPct val="150000"/>
              </a:lnSpc>
              <a:spcBef>
                <a:spcPts val="0"/>
              </a:spcBef>
            </a:pPr>
            <a:r>
              <a:rPr lang="en-US" sz="1200"/>
              <a:t>Google</a:t>
            </a:r>
          </a:p>
          <a:p>
            <a:pPr lvl="1" indent="-72000">
              <a:lnSpc>
                <a:spcPct val="150000"/>
              </a:lnSpc>
              <a:spcBef>
                <a:spcPts val="0"/>
              </a:spcBef>
            </a:pPr>
            <a:r>
              <a:rPr lang="en-US" sz="1200"/>
              <a:t>DoubleClick Bid Manager</a:t>
            </a:r>
          </a:p>
          <a:p>
            <a:pPr lvl="1" indent="-72000">
              <a:lnSpc>
                <a:spcPct val="150000"/>
              </a:lnSpc>
              <a:spcBef>
                <a:spcPts val="0"/>
              </a:spcBef>
            </a:pPr>
            <a:r>
              <a:rPr lang="en-US" sz="1200"/>
              <a:t>Target.mail.ru</a:t>
            </a:r>
          </a:p>
          <a:p>
            <a:pPr lvl="1" indent="-72000">
              <a:lnSpc>
                <a:spcPct val="150000"/>
              </a:lnSpc>
              <a:spcBef>
                <a:spcPts val="0"/>
              </a:spcBef>
            </a:pPr>
            <a:r>
              <a:rPr lang="en-US" sz="1200"/>
              <a:t>Yandex</a:t>
            </a:r>
          </a:p>
          <a:p>
            <a:pPr lvl="1" indent="-72000">
              <a:lnSpc>
                <a:spcPct val="150000"/>
              </a:lnSpc>
              <a:spcBef>
                <a:spcPts val="0"/>
              </a:spcBef>
            </a:pPr>
            <a:r>
              <a:rPr lang="en-US" sz="1200"/>
              <a:t>Appnext</a:t>
            </a:r>
          </a:p>
          <a:p>
            <a:pPr lvl="1" indent="-72000">
              <a:lnSpc>
                <a:spcPct val="150000"/>
              </a:lnSpc>
              <a:spcBef>
                <a:spcPts val="0"/>
              </a:spcBef>
            </a:pPr>
            <a:r>
              <a:rPr lang="en-US" sz="1200"/>
              <a:t>Bytedance</a:t>
            </a:r>
          </a:p>
          <a:p>
            <a:pPr lvl="1" indent="-72000">
              <a:lnSpc>
                <a:spcPct val="150000"/>
              </a:lnSpc>
              <a:spcBef>
                <a:spcPts val="0"/>
              </a:spcBef>
            </a:pPr>
            <a:r>
              <a:rPr lang="en-US" sz="1200"/>
              <a:t>Twitter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0FAA6A-1B9B-47FB-85B9-DEC7D4F34A26}"/>
              </a:ext>
            </a:extLst>
          </p:cNvPr>
          <p:cNvSpPr txBox="1">
            <a:spLocks/>
          </p:cNvSpPr>
          <p:nvPr/>
        </p:nvSpPr>
        <p:spPr>
          <a:xfrm>
            <a:off x="5166465" y="2859314"/>
            <a:ext cx="2046286" cy="3008086"/>
          </a:xfrm>
          <a:prstGeom prst="rect">
            <a:avLst/>
          </a:prstGeom>
          <a:solidFill>
            <a:schemeClr val="bg1">
              <a:lumMod val="95000"/>
              <a:alpha val="50196"/>
            </a:schemeClr>
          </a:solidFill>
        </p:spPr>
        <p:txBody>
          <a:bodyPr vert="horz" lIns="91440" tIns="91440" rIns="91440" bIns="91440" rtlCol="0">
            <a:noAutofit/>
          </a:bodyPr>
          <a:lstStyle>
            <a:lvl1pPr marL="0" indent="0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165" indent="-179165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6400" indent="-179165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600" indent="-179165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2800" indent="-178200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454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42082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94710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7338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1200"/>
              <a:t>BTL (% to order value)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FE392E80-28A2-49BE-97A6-D44F04A47F65}"/>
              </a:ext>
            </a:extLst>
          </p:cNvPr>
          <p:cNvSpPr txBox="1">
            <a:spLocks/>
          </p:cNvSpPr>
          <p:nvPr/>
        </p:nvSpPr>
        <p:spPr>
          <a:xfrm>
            <a:off x="7359965" y="2859314"/>
            <a:ext cx="2046286" cy="3008086"/>
          </a:xfrm>
          <a:prstGeom prst="rect">
            <a:avLst/>
          </a:prstGeom>
          <a:solidFill>
            <a:schemeClr val="bg1">
              <a:lumMod val="95000"/>
              <a:alpha val="50196"/>
            </a:schemeClr>
          </a:solidFill>
        </p:spPr>
        <p:txBody>
          <a:bodyPr vert="horz" lIns="91440" tIns="91440" rIns="91440" bIns="91440" rtlCol="0">
            <a:noAutofit/>
          </a:bodyPr>
          <a:lstStyle>
            <a:lvl1pPr marL="0" indent="0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165" indent="-179165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6400" indent="-179165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600" indent="-179165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2800" indent="-178200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454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42082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94710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7338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1200"/>
              <a:t>Google trends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1200"/>
              <a:t>COVID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1200"/>
              <a:t>Temperature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en-US" sz="12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AA5730-1DA0-4E7B-AF0E-4901CE6B96FF}"/>
              </a:ext>
            </a:extLst>
          </p:cNvPr>
          <p:cNvCxnSpPr>
            <a:cxnSpLocks/>
          </p:cNvCxnSpPr>
          <p:nvPr/>
        </p:nvCxnSpPr>
        <p:spPr>
          <a:xfrm>
            <a:off x="2883381" y="1484916"/>
            <a:ext cx="0" cy="4493984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0F49F5-4B01-4AB0-8AA2-59849019A766}"/>
              </a:ext>
            </a:extLst>
          </p:cNvPr>
          <p:cNvCxnSpPr>
            <a:cxnSpLocks/>
          </p:cNvCxnSpPr>
          <p:nvPr/>
        </p:nvCxnSpPr>
        <p:spPr>
          <a:xfrm>
            <a:off x="5044281" y="1484916"/>
            <a:ext cx="0" cy="44928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D15D2B-7A73-4680-9711-2B744A190E38}"/>
              </a:ext>
            </a:extLst>
          </p:cNvPr>
          <p:cNvCxnSpPr>
            <a:cxnSpLocks/>
          </p:cNvCxnSpPr>
          <p:nvPr/>
        </p:nvCxnSpPr>
        <p:spPr>
          <a:xfrm>
            <a:off x="7243877" y="1485706"/>
            <a:ext cx="0" cy="44928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7DAB5C6-0E9F-45B2-A3A8-9D4411BFF998}"/>
              </a:ext>
            </a:extLst>
          </p:cNvPr>
          <p:cNvSpPr txBox="1"/>
          <p:nvPr/>
        </p:nvSpPr>
        <p:spPr>
          <a:xfrm>
            <a:off x="779464" y="2275820"/>
            <a:ext cx="2011680" cy="54864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Offline Media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6F6679-B66D-4E88-BA17-85A393BFA828}"/>
              </a:ext>
            </a:extLst>
          </p:cNvPr>
          <p:cNvSpPr txBox="1"/>
          <p:nvPr/>
        </p:nvSpPr>
        <p:spPr>
          <a:xfrm>
            <a:off x="2972964" y="2275820"/>
            <a:ext cx="2011680" cy="54864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Online Media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2E02C4-6717-4B8F-9783-8BF39F63E50F}"/>
              </a:ext>
            </a:extLst>
          </p:cNvPr>
          <p:cNvSpPr txBox="1"/>
          <p:nvPr/>
        </p:nvSpPr>
        <p:spPr>
          <a:xfrm>
            <a:off x="5166465" y="2275820"/>
            <a:ext cx="2011680" cy="54864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Promotion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2838BD-0A50-4CD0-BE84-4A05BDD63DA5}"/>
              </a:ext>
            </a:extLst>
          </p:cNvPr>
          <p:cNvSpPr txBox="1"/>
          <p:nvPr/>
        </p:nvSpPr>
        <p:spPr>
          <a:xfrm>
            <a:off x="7359965" y="2275820"/>
            <a:ext cx="2011680" cy="54864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Base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A1198D-C94C-4DA7-AC46-55173E707255}"/>
              </a:ext>
            </a:extLst>
          </p:cNvPr>
          <p:cNvSpPr txBox="1"/>
          <p:nvPr/>
        </p:nvSpPr>
        <p:spPr>
          <a:xfrm>
            <a:off x="9553468" y="2275820"/>
            <a:ext cx="2011680" cy="54864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Competition</a:t>
            </a:r>
          </a:p>
        </p:txBody>
      </p:sp>
      <p:pic>
        <p:nvPicPr>
          <p:cNvPr id="19" name="Picture 129" descr="Computer Social Network Media Multimedia Icon Set. Colorfull.. Royalty Free  Cliparts, Vectors, And Stock Illustration. Image 61125883.">
            <a:extLst>
              <a:ext uri="{FF2B5EF4-FFF2-40B4-BE49-F238E27FC236}">
                <a16:creationId xmlns:a16="http://schemas.microsoft.com/office/drawing/2014/main" id="{3865DE44-7B4E-4010-8244-AF27081C0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895" y="1129127"/>
            <a:ext cx="1083819" cy="108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31" descr="Distributor, marketing, retail, shopper, shopping icon - Download on  Iconfinder">
            <a:extLst>
              <a:ext uri="{FF2B5EF4-FFF2-40B4-BE49-F238E27FC236}">
                <a16:creationId xmlns:a16="http://schemas.microsoft.com/office/drawing/2014/main" id="{590B4534-5081-4ABD-9594-A4D9ED31E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505" y="1349346"/>
            <a:ext cx="8636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35" descr="Distribution Icons - Download Free Vector Icons | Noun Project">
            <a:extLst>
              <a:ext uri="{FF2B5EF4-FFF2-40B4-BE49-F238E27FC236}">
                <a16:creationId xmlns:a16="http://schemas.microsoft.com/office/drawing/2014/main" id="{3E31E3D3-B9AD-4CC5-A8F9-F2C7E2DEB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206" y="1361747"/>
            <a:ext cx="851199" cy="85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37" descr="Free External Icon of Line style - Available in SVG, PNG, EPS, AI &amp; Icon  fonts">
            <a:extLst>
              <a:ext uri="{FF2B5EF4-FFF2-40B4-BE49-F238E27FC236}">
                <a16:creationId xmlns:a16="http://schemas.microsoft.com/office/drawing/2014/main" id="{99BBC7FD-A13C-4126-8FC7-13DB327D1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443" y="1373416"/>
            <a:ext cx="915730" cy="91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25" descr="Offline media | Offline, Tatting, Enamel pins">
            <a:extLst>
              <a:ext uri="{FF2B5EF4-FFF2-40B4-BE49-F238E27FC236}">
                <a16:creationId xmlns:a16="http://schemas.microsoft.com/office/drawing/2014/main" id="{99BA422F-0A67-472C-B961-A2FFBCB6E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68" y="751315"/>
            <a:ext cx="1837668" cy="183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24A1BFF-DA68-43DE-B15B-29BF44E08850}"/>
              </a:ext>
            </a:extLst>
          </p:cNvPr>
          <p:cNvSpPr txBox="1"/>
          <p:nvPr/>
        </p:nvSpPr>
        <p:spPr>
          <a:xfrm>
            <a:off x="778400" y="6245423"/>
            <a:ext cx="3657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Spends not shared for media</a:t>
            </a:r>
            <a:endParaRPr lang="en-IN" sz="1400"/>
          </a:p>
        </p:txBody>
      </p:sp>
    </p:spTree>
    <p:extLst>
      <p:ext uri="{BB962C8B-B14F-4D97-AF65-F5344CB8AC3E}">
        <p14:creationId xmlns:p14="http://schemas.microsoft.com/office/powerpoint/2010/main" val="11203319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6A7050-6B4B-4BD4-90CE-4CF4F9EE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b="0" smtClean="0"/>
              <a:pPr/>
              <a:t>40</a:t>
            </a:fld>
            <a:endParaRPr lang="en-IN" b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D645C-CC39-4523-A7AB-C5F914DF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b="0"/>
              <a:t>© Analytic Edge Proprietary and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84D656-1554-4629-AAAB-76B56C7D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Daily Active Users – Grocery (1/2)</a:t>
            </a:r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31D77C-1674-4A4A-AB39-445922507249}"/>
              </a:ext>
            </a:extLst>
          </p:cNvPr>
          <p:cNvGrpSpPr/>
          <p:nvPr/>
        </p:nvGrpSpPr>
        <p:grpSpPr>
          <a:xfrm>
            <a:off x="281781" y="1433593"/>
            <a:ext cx="11506200" cy="3049200"/>
            <a:chOff x="779462" y="1139825"/>
            <a:chExt cx="10612437" cy="4841875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9F44697D-D5C2-4EAA-8E83-DCF978790F6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70565264"/>
                </p:ext>
              </p:extLst>
            </p:nvPr>
          </p:nvGraphicFramePr>
          <p:xfrm>
            <a:off x="779462" y="1139825"/>
            <a:ext cx="10612437" cy="48418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235F2D-32E5-4D1C-9731-DA8CD4C4F564}"/>
                </a:ext>
              </a:extLst>
            </p:cNvPr>
            <p:cNvSpPr txBox="1"/>
            <p:nvPr/>
          </p:nvSpPr>
          <p:spPr>
            <a:xfrm>
              <a:off x="5118973" y="1160697"/>
              <a:ext cx="1933447" cy="34210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IN" sz="1400" b="1"/>
                <a:t>Daily Active Users  - Grocery</a:t>
              </a:r>
            </a:p>
          </p:txBody>
        </p:sp>
      </p:grp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D472CB12-2311-4A68-A579-E6FBEED2D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999099"/>
              </p:ext>
            </p:extLst>
          </p:nvPr>
        </p:nvGraphicFramePr>
        <p:xfrm>
          <a:off x="242888" y="4529573"/>
          <a:ext cx="11506200" cy="1892508"/>
        </p:xfrm>
        <a:graphic>
          <a:graphicData uri="http://schemas.openxmlformats.org/drawingml/2006/table">
            <a:tbl>
              <a:tblPr firstRow="1" bandRow="1"/>
              <a:tblGrid>
                <a:gridCol w="1917700">
                  <a:extLst>
                    <a:ext uri="{9D8B030D-6E8A-4147-A177-3AD203B41FA5}">
                      <a16:colId xmlns:a16="http://schemas.microsoft.com/office/drawing/2014/main" val="2527033448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3019750773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1623615682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1757264771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344138687"/>
                    </a:ext>
                  </a:extLst>
                </a:gridCol>
              </a:tblGrid>
              <a:tr h="25303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1" kern="120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DAU (‘000)</a:t>
                      </a:r>
                      <a:endParaRPr lang="en-IN" sz="1200" b="1" kern="1200">
                        <a:solidFill>
                          <a:schemeClr val="bg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Q4’ 2020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Q1’ 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Q2’ 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Q3’2021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58884"/>
                  </a:ext>
                </a:extLst>
              </a:tr>
              <a:tr h="26969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Delivery club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70,055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65,702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72,877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69,310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3,10,880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35755"/>
                  </a:ext>
                </a:extLst>
              </a:tr>
              <a:tr h="26969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err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Vkusvill</a:t>
                      </a:r>
                      <a:endParaRPr lang="en-IN" sz="120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20,516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30,440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34,900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36,035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1,38,819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073573"/>
                  </a:ext>
                </a:extLst>
              </a:tr>
              <a:tr h="26969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err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Samokat</a:t>
                      </a:r>
                      <a:endParaRPr lang="en-IN" sz="120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10,354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14,713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19,264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24,198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75,740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651536"/>
                  </a:ext>
                </a:extLst>
              </a:tr>
              <a:tr h="26969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Sbermarket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12,372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12,915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11,670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17,510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63,374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11006"/>
                  </a:ext>
                </a:extLst>
              </a:tr>
              <a:tr h="26969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Pyaterochka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5,957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6,759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7,449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14,000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38,670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2791306"/>
                  </a:ext>
                </a:extLst>
              </a:tr>
              <a:tr h="26969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Yandex Lavka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470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3,637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4,583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5,850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15,716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9043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4D83419-8AAF-432E-B914-229267A72AA8}"/>
              </a:ext>
            </a:extLst>
          </p:cNvPr>
          <p:cNvSpPr txBox="1"/>
          <p:nvPr/>
        </p:nvSpPr>
        <p:spPr>
          <a:xfrm>
            <a:off x="281781" y="1084496"/>
            <a:ext cx="10994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Daily Active users sharply increased from Oct’20 for </a:t>
            </a:r>
            <a:r>
              <a:rPr lang="en-US" sz="1400" err="1"/>
              <a:t>Samokat</a:t>
            </a:r>
            <a:r>
              <a:rPr lang="en-US" sz="1400"/>
              <a:t> and from Jan’21 for </a:t>
            </a:r>
            <a:r>
              <a:rPr lang="en-US" sz="1400" err="1"/>
              <a:t>Vkusvill</a:t>
            </a:r>
            <a:endParaRPr lang="en-IN" sz="14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C4E5C9-EDD0-4CDF-99F7-D36922CDD4ED}"/>
              </a:ext>
            </a:extLst>
          </p:cNvPr>
          <p:cNvSpPr/>
          <p:nvPr/>
        </p:nvSpPr>
        <p:spPr>
          <a:xfrm>
            <a:off x="3901281" y="4834376"/>
            <a:ext cx="442670" cy="1781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-6%</a:t>
            </a:r>
            <a:endParaRPr lang="en-IN" sz="1000" b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815665-DECB-439E-B01F-42EDEE4BC67D}"/>
              </a:ext>
            </a:extLst>
          </p:cNvPr>
          <p:cNvSpPr/>
          <p:nvPr/>
        </p:nvSpPr>
        <p:spPr>
          <a:xfrm>
            <a:off x="5842594" y="4834376"/>
            <a:ext cx="442670" cy="17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11%</a:t>
            </a:r>
            <a:endParaRPr lang="en-IN" sz="900" b="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08E96C-BAB4-4E11-A380-783277F98387}"/>
              </a:ext>
            </a:extLst>
          </p:cNvPr>
          <p:cNvSpPr/>
          <p:nvPr/>
        </p:nvSpPr>
        <p:spPr>
          <a:xfrm>
            <a:off x="7783907" y="4834376"/>
            <a:ext cx="442670" cy="1781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-5%</a:t>
            </a:r>
            <a:endParaRPr lang="en-IN" sz="1000" b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2B9C47-157F-4379-9782-BAB234B33A53}"/>
              </a:ext>
            </a:extLst>
          </p:cNvPr>
          <p:cNvSpPr/>
          <p:nvPr/>
        </p:nvSpPr>
        <p:spPr>
          <a:xfrm>
            <a:off x="3898383" y="5118478"/>
            <a:ext cx="442670" cy="17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48%</a:t>
            </a:r>
            <a:endParaRPr lang="en-IN" sz="1000" b="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FE22CB-E293-4E3E-9F82-0228D836C893}"/>
              </a:ext>
            </a:extLst>
          </p:cNvPr>
          <p:cNvSpPr/>
          <p:nvPr/>
        </p:nvSpPr>
        <p:spPr>
          <a:xfrm>
            <a:off x="5839696" y="5116890"/>
            <a:ext cx="442670" cy="17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15%</a:t>
            </a:r>
            <a:endParaRPr lang="en-IN" sz="900" b="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8693DF-7A31-4556-AFB5-1EDBE44A9C87}"/>
              </a:ext>
            </a:extLst>
          </p:cNvPr>
          <p:cNvSpPr/>
          <p:nvPr/>
        </p:nvSpPr>
        <p:spPr>
          <a:xfrm>
            <a:off x="7781009" y="5116890"/>
            <a:ext cx="442670" cy="17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3%</a:t>
            </a:r>
            <a:endParaRPr lang="en-IN" sz="1000" b="1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57088BF-BB53-4C65-8917-DAA2955962A0}"/>
              </a:ext>
            </a:extLst>
          </p:cNvPr>
          <p:cNvSpPr/>
          <p:nvPr/>
        </p:nvSpPr>
        <p:spPr>
          <a:xfrm>
            <a:off x="3898383" y="5375283"/>
            <a:ext cx="442670" cy="17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42%</a:t>
            </a:r>
            <a:endParaRPr lang="en-IN" sz="900" b="1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3A34092-E667-4561-BDB1-06F717E01FB4}"/>
              </a:ext>
            </a:extLst>
          </p:cNvPr>
          <p:cNvSpPr/>
          <p:nvPr/>
        </p:nvSpPr>
        <p:spPr>
          <a:xfrm>
            <a:off x="5839696" y="5375283"/>
            <a:ext cx="442670" cy="17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31%</a:t>
            </a:r>
            <a:endParaRPr lang="en-IN" sz="900" b="1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4F6A20-7DEE-4E99-8A6B-72AFA0CDF0FB}"/>
              </a:ext>
            </a:extLst>
          </p:cNvPr>
          <p:cNvSpPr/>
          <p:nvPr/>
        </p:nvSpPr>
        <p:spPr>
          <a:xfrm>
            <a:off x="7781009" y="5375283"/>
            <a:ext cx="442670" cy="17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26%</a:t>
            </a:r>
            <a:endParaRPr lang="en-IN" sz="1000" b="1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562FC8-2313-4332-9201-0B8FB919AEF3}"/>
              </a:ext>
            </a:extLst>
          </p:cNvPr>
          <p:cNvSpPr/>
          <p:nvPr/>
        </p:nvSpPr>
        <p:spPr>
          <a:xfrm>
            <a:off x="3898383" y="5646134"/>
            <a:ext cx="442670" cy="17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4%</a:t>
            </a:r>
            <a:endParaRPr lang="en-IN" sz="1000" b="1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C098030-6A08-42C6-9E18-89DBF3A66B45}"/>
              </a:ext>
            </a:extLst>
          </p:cNvPr>
          <p:cNvSpPr/>
          <p:nvPr/>
        </p:nvSpPr>
        <p:spPr>
          <a:xfrm>
            <a:off x="5839696" y="5646134"/>
            <a:ext cx="442670" cy="1781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-10%</a:t>
            </a:r>
            <a:endParaRPr lang="en-IN" sz="900" b="1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29377F0-D878-48EB-AF62-96A8703690A3}"/>
              </a:ext>
            </a:extLst>
          </p:cNvPr>
          <p:cNvSpPr/>
          <p:nvPr/>
        </p:nvSpPr>
        <p:spPr>
          <a:xfrm>
            <a:off x="7781009" y="5646134"/>
            <a:ext cx="442670" cy="17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50%</a:t>
            </a:r>
            <a:endParaRPr lang="en-IN" sz="900" b="1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034C5E-6605-4B27-A374-DF5F03C9D9DF}"/>
              </a:ext>
            </a:extLst>
          </p:cNvPr>
          <p:cNvSpPr/>
          <p:nvPr/>
        </p:nvSpPr>
        <p:spPr>
          <a:xfrm>
            <a:off x="3898383" y="5951022"/>
            <a:ext cx="442670" cy="17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13%</a:t>
            </a:r>
            <a:endParaRPr lang="en-IN" sz="900" b="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6FEFCFB-8E63-4533-8037-F7176B2070A3}"/>
              </a:ext>
            </a:extLst>
          </p:cNvPr>
          <p:cNvSpPr/>
          <p:nvPr/>
        </p:nvSpPr>
        <p:spPr>
          <a:xfrm>
            <a:off x="5839696" y="5904527"/>
            <a:ext cx="442670" cy="178176"/>
          </a:xfrm>
          <a:prstGeom prst="rect">
            <a:avLst/>
          </a:prstGeom>
          <a:solidFill>
            <a:srgbClr val="0EC6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10%</a:t>
            </a:r>
            <a:endParaRPr lang="en-IN" sz="900" b="1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4C0D14F-1231-4343-869D-C87FED68C2EA}"/>
              </a:ext>
            </a:extLst>
          </p:cNvPr>
          <p:cNvSpPr/>
          <p:nvPr/>
        </p:nvSpPr>
        <p:spPr>
          <a:xfrm>
            <a:off x="7781009" y="5904527"/>
            <a:ext cx="442670" cy="17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88%</a:t>
            </a:r>
            <a:endParaRPr lang="en-IN" sz="1000" b="1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F653A47-0D02-434B-A8B9-08659642C9F1}"/>
              </a:ext>
            </a:extLst>
          </p:cNvPr>
          <p:cNvSpPr/>
          <p:nvPr/>
        </p:nvSpPr>
        <p:spPr>
          <a:xfrm>
            <a:off x="3898383" y="6195181"/>
            <a:ext cx="442670" cy="17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674%</a:t>
            </a:r>
            <a:endParaRPr lang="en-IN" sz="900" b="1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FD848B-44D7-48D3-87C6-297BE9FCC969}"/>
              </a:ext>
            </a:extLst>
          </p:cNvPr>
          <p:cNvSpPr/>
          <p:nvPr/>
        </p:nvSpPr>
        <p:spPr>
          <a:xfrm>
            <a:off x="5839696" y="6195181"/>
            <a:ext cx="442670" cy="17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26%</a:t>
            </a:r>
            <a:endParaRPr lang="en-IN" sz="900" b="1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4C52029-1DE2-4BCC-8AE3-D403562B1269}"/>
              </a:ext>
            </a:extLst>
          </p:cNvPr>
          <p:cNvSpPr/>
          <p:nvPr/>
        </p:nvSpPr>
        <p:spPr>
          <a:xfrm>
            <a:off x="7781009" y="6195181"/>
            <a:ext cx="442670" cy="178176"/>
          </a:xfrm>
          <a:prstGeom prst="rect">
            <a:avLst/>
          </a:prstGeom>
          <a:solidFill>
            <a:srgbClr val="0EC6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28%</a:t>
            </a:r>
            <a:endParaRPr lang="en-IN" sz="900" b="1"/>
          </a:p>
        </p:txBody>
      </p:sp>
    </p:spTree>
    <p:extLst>
      <p:ext uri="{BB962C8B-B14F-4D97-AF65-F5344CB8AC3E}">
        <p14:creationId xmlns:p14="http://schemas.microsoft.com/office/powerpoint/2010/main" val="35492300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6A7050-6B4B-4BD4-90CE-4CF4F9EE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b="0" smtClean="0"/>
              <a:pPr/>
              <a:t>41</a:t>
            </a:fld>
            <a:endParaRPr lang="en-IN" b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D645C-CC39-4523-A7AB-C5F914DF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b="0"/>
              <a:t>© Analytic Edge Proprietary and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84D656-1554-4629-AAAB-76B56C7D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Daily Active Users – Grocery (2/2)</a:t>
            </a:r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31D77C-1674-4A4A-AB39-445922507249}"/>
              </a:ext>
            </a:extLst>
          </p:cNvPr>
          <p:cNvGrpSpPr/>
          <p:nvPr/>
        </p:nvGrpSpPr>
        <p:grpSpPr>
          <a:xfrm>
            <a:off x="281781" y="1433593"/>
            <a:ext cx="11506200" cy="3049200"/>
            <a:chOff x="779462" y="1139825"/>
            <a:chExt cx="10612437" cy="4841875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9F44697D-D5C2-4EAA-8E83-DCF978790F6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78712902"/>
                </p:ext>
              </p:extLst>
            </p:nvPr>
          </p:nvGraphicFramePr>
          <p:xfrm>
            <a:off x="779462" y="1139825"/>
            <a:ext cx="10612437" cy="48418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235F2D-32E5-4D1C-9731-DA8CD4C4F564}"/>
                </a:ext>
              </a:extLst>
            </p:cNvPr>
            <p:cNvSpPr txBox="1"/>
            <p:nvPr/>
          </p:nvSpPr>
          <p:spPr>
            <a:xfrm>
              <a:off x="5118973" y="1160697"/>
              <a:ext cx="1933447" cy="34210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IN" sz="1400" b="1"/>
                <a:t>Daily Active Users  - Grocery</a:t>
              </a:r>
            </a:p>
          </p:txBody>
        </p:sp>
      </p:grp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D472CB12-2311-4A68-A579-E6FBEED2DEA9}"/>
              </a:ext>
            </a:extLst>
          </p:cNvPr>
          <p:cNvGraphicFramePr>
            <a:graphicFrameLocks noGrp="1"/>
          </p:cNvGraphicFramePr>
          <p:nvPr/>
        </p:nvGraphicFramePr>
        <p:xfrm>
          <a:off x="242888" y="4529573"/>
          <a:ext cx="11506200" cy="1892508"/>
        </p:xfrm>
        <a:graphic>
          <a:graphicData uri="http://schemas.openxmlformats.org/drawingml/2006/table">
            <a:tbl>
              <a:tblPr firstRow="1" bandRow="1"/>
              <a:tblGrid>
                <a:gridCol w="1917700">
                  <a:extLst>
                    <a:ext uri="{9D8B030D-6E8A-4147-A177-3AD203B41FA5}">
                      <a16:colId xmlns:a16="http://schemas.microsoft.com/office/drawing/2014/main" val="2527033448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3019750773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1623615682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1757264771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344138687"/>
                    </a:ext>
                  </a:extLst>
                </a:gridCol>
              </a:tblGrid>
              <a:tr h="25303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1" kern="120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DAU (‘000)</a:t>
                      </a:r>
                      <a:endParaRPr lang="en-IN" sz="1200" b="1" kern="1200">
                        <a:solidFill>
                          <a:schemeClr val="bg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Q4’ 2020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Q1’ 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Q2’ 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Q3’2021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58884"/>
                  </a:ext>
                </a:extLst>
              </a:tr>
              <a:tr h="26969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Delivery club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70,055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65,702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72,877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69,310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3,10,880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35755"/>
                  </a:ext>
                </a:extLst>
              </a:tr>
              <a:tr h="26969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 err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Vkusvill</a:t>
                      </a:r>
                      <a:endParaRPr lang="en-IN" sz="1200" kern="12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20,516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30,440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34,900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36,035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1,38,819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073573"/>
                  </a:ext>
                </a:extLst>
              </a:tr>
              <a:tr h="26969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 err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Samokat</a:t>
                      </a:r>
                      <a:endParaRPr lang="en-IN" sz="1200" kern="12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10,354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14,713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19,264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24,198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75,740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651536"/>
                  </a:ext>
                </a:extLst>
              </a:tr>
              <a:tr h="26969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 err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Sbermarket</a:t>
                      </a:r>
                      <a:endParaRPr lang="en-IN" sz="1200" kern="12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12,372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12,915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11,670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17,510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63,374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11006"/>
                  </a:ext>
                </a:extLst>
              </a:tr>
              <a:tr h="26969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Pyaterochka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5,957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6,759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7,449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14,000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38,670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2791306"/>
                  </a:ext>
                </a:extLst>
              </a:tr>
              <a:tr h="26969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Yandex Lavka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470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3,637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4,583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5,850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15,716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90437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E01D1A8-75B7-46FC-8F7E-103A1B3A77B5}"/>
              </a:ext>
            </a:extLst>
          </p:cNvPr>
          <p:cNvSpPr/>
          <p:nvPr/>
        </p:nvSpPr>
        <p:spPr>
          <a:xfrm>
            <a:off x="3901281" y="4834376"/>
            <a:ext cx="442670" cy="1781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-6%</a:t>
            </a:r>
            <a:endParaRPr lang="en-IN" sz="1000" b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AE2DAD-34B8-4D28-BF57-1A416A2BE8DC}"/>
              </a:ext>
            </a:extLst>
          </p:cNvPr>
          <p:cNvSpPr/>
          <p:nvPr/>
        </p:nvSpPr>
        <p:spPr>
          <a:xfrm>
            <a:off x="5842594" y="4834376"/>
            <a:ext cx="442670" cy="17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11%</a:t>
            </a:r>
            <a:endParaRPr lang="en-IN" sz="900" b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9A02C2-1E55-46EC-A9F0-C92431C17FC2}"/>
              </a:ext>
            </a:extLst>
          </p:cNvPr>
          <p:cNvSpPr/>
          <p:nvPr/>
        </p:nvSpPr>
        <p:spPr>
          <a:xfrm>
            <a:off x="7783907" y="4834376"/>
            <a:ext cx="442670" cy="1781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-5%</a:t>
            </a:r>
            <a:endParaRPr lang="en-IN" sz="1000" b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492234-EC28-47E6-ABAB-7268B5CC0624}"/>
              </a:ext>
            </a:extLst>
          </p:cNvPr>
          <p:cNvSpPr/>
          <p:nvPr/>
        </p:nvSpPr>
        <p:spPr>
          <a:xfrm>
            <a:off x="3898383" y="5118478"/>
            <a:ext cx="442670" cy="17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48%</a:t>
            </a:r>
            <a:endParaRPr lang="en-IN" sz="1000" b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A023DA-39E3-4487-824B-9117EAEE0CBC}"/>
              </a:ext>
            </a:extLst>
          </p:cNvPr>
          <p:cNvSpPr/>
          <p:nvPr/>
        </p:nvSpPr>
        <p:spPr>
          <a:xfrm>
            <a:off x="5839696" y="5116890"/>
            <a:ext cx="442670" cy="17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15%</a:t>
            </a:r>
            <a:endParaRPr lang="en-IN" sz="900" b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D118B8-570C-48D7-8F44-F4DAE4BBFC19}"/>
              </a:ext>
            </a:extLst>
          </p:cNvPr>
          <p:cNvSpPr/>
          <p:nvPr/>
        </p:nvSpPr>
        <p:spPr>
          <a:xfrm>
            <a:off x="7781009" y="5116890"/>
            <a:ext cx="442670" cy="17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3%</a:t>
            </a:r>
            <a:endParaRPr lang="en-IN" sz="1000" b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3C9417-9CDF-4B19-A97E-00DA06177817}"/>
              </a:ext>
            </a:extLst>
          </p:cNvPr>
          <p:cNvSpPr/>
          <p:nvPr/>
        </p:nvSpPr>
        <p:spPr>
          <a:xfrm>
            <a:off x="3898383" y="5375283"/>
            <a:ext cx="442670" cy="17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42%</a:t>
            </a:r>
            <a:endParaRPr lang="en-IN" sz="900" b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0CF16-D83B-4E68-8047-A900A0CA5935}"/>
              </a:ext>
            </a:extLst>
          </p:cNvPr>
          <p:cNvSpPr/>
          <p:nvPr/>
        </p:nvSpPr>
        <p:spPr>
          <a:xfrm>
            <a:off x="5839696" y="5375283"/>
            <a:ext cx="442670" cy="17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31%</a:t>
            </a:r>
            <a:endParaRPr lang="en-IN" sz="900" b="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961B1A-AC24-4FF3-947C-ED35194EACDE}"/>
              </a:ext>
            </a:extLst>
          </p:cNvPr>
          <p:cNvSpPr/>
          <p:nvPr/>
        </p:nvSpPr>
        <p:spPr>
          <a:xfrm>
            <a:off x="7781009" y="5375283"/>
            <a:ext cx="442670" cy="17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26%</a:t>
            </a:r>
            <a:endParaRPr lang="en-IN" sz="1000" b="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02876D-7B85-4F0D-8CFB-762F5E7C8135}"/>
              </a:ext>
            </a:extLst>
          </p:cNvPr>
          <p:cNvSpPr/>
          <p:nvPr/>
        </p:nvSpPr>
        <p:spPr>
          <a:xfrm>
            <a:off x="3898383" y="5646134"/>
            <a:ext cx="442670" cy="17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4%</a:t>
            </a:r>
            <a:endParaRPr lang="en-IN" sz="1000" b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0471E3-3399-4CEA-9E40-D45BD8C356C6}"/>
              </a:ext>
            </a:extLst>
          </p:cNvPr>
          <p:cNvSpPr/>
          <p:nvPr/>
        </p:nvSpPr>
        <p:spPr>
          <a:xfrm>
            <a:off x="5839696" y="5646134"/>
            <a:ext cx="442670" cy="1781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-10%</a:t>
            </a:r>
            <a:endParaRPr lang="en-IN" sz="900" b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BEDDB5-293B-4DA4-AD2C-B2086C307481}"/>
              </a:ext>
            </a:extLst>
          </p:cNvPr>
          <p:cNvSpPr/>
          <p:nvPr/>
        </p:nvSpPr>
        <p:spPr>
          <a:xfrm>
            <a:off x="7781009" y="5646134"/>
            <a:ext cx="442670" cy="17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50%</a:t>
            </a:r>
            <a:endParaRPr lang="en-IN" sz="900" b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4FEA7F-3215-4DA1-A629-0CFF11C09D23}"/>
              </a:ext>
            </a:extLst>
          </p:cNvPr>
          <p:cNvSpPr/>
          <p:nvPr/>
        </p:nvSpPr>
        <p:spPr>
          <a:xfrm>
            <a:off x="3898383" y="5951022"/>
            <a:ext cx="442670" cy="17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13%</a:t>
            </a:r>
            <a:endParaRPr lang="en-IN" sz="900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82F2B5-07EC-40D6-8CF4-0AEDD549D0B5}"/>
              </a:ext>
            </a:extLst>
          </p:cNvPr>
          <p:cNvSpPr/>
          <p:nvPr/>
        </p:nvSpPr>
        <p:spPr>
          <a:xfrm>
            <a:off x="5839696" y="5904527"/>
            <a:ext cx="442670" cy="178176"/>
          </a:xfrm>
          <a:prstGeom prst="rect">
            <a:avLst/>
          </a:prstGeom>
          <a:solidFill>
            <a:srgbClr val="0EC6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10%</a:t>
            </a:r>
            <a:endParaRPr lang="en-IN" sz="900" b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F86472-9783-4B53-9044-386292B8A486}"/>
              </a:ext>
            </a:extLst>
          </p:cNvPr>
          <p:cNvSpPr/>
          <p:nvPr/>
        </p:nvSpPr>
        <p:spPr>
          <a:xfrm>
            <a:off x="7781009" y="5904527"/>
            <a:ext cx="442670" cy="17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88%</a:t>
            </a:r>
            <a:endParaRPr lang="en-IN" sz="1000" b="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4625C4-1EA5-4CCC-9C83-C1631D6C39BD}"/>
              </a:ext>
            </a:extLst>
          </p:cNvPr>
          <p:cNvSpPr/>
          <p:nvPr/>
        </p:nvSpPr>
        <p:spPr>
          <a:xfrm>
            <a:off x="3898383" y="6195181"/>
            <a:ext cx="442670" cy="17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674%</a:t>
            </a:r>
            <a:endParaRPr lang="en-IN" sz="900" b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89E4FA-331D-4E88-910A-4D3AFC78B55D}"/>
              </a:ext>
            </a:extLst>
          </p:cNvPr>
          <p:cNvSpPr/>
          <p:nvPr/>
        </p:nvSpPr>
        <p:spPr>
          <a:xfrm>
            <a:off x="5839696" y="6195181"/>
            <a:ext cx="442670" cy="17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26%</a:t>
            </a:r>
            <a:endParaRPr lang="en-IN" sz="900" b="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6ABF87-AFE9-41DD-AE00-4B0CC54F1793}"/>
              </a:ext>
            </a:extLst>
          </p:cNvPr>
          <p:cNvSpPr/>
          <p:nvPr/>
        </p:nvSpPr>
        <p:spPr>
          <a:xfrm>
            <a:off x="7781009" y="6195181"/>
            <a:ext cx="442670" cy="178176"/>
          </a:xfrm>
          <a:prstGeom prst="rect">
            <a:avLst/>
          </a:prstGeom>
          <a:solidFill>
            <a:srgbClr val="0EC6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28%</a:t>
            </a:r>
            <a:endParaRPr lang="en-IN" sz="900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14A9ED-9295-45C2-B7BF-C842361A6A2A}"/>
              </a:ext>
            </a:extLst>
          </p:cNvPr>
          <p:cNvSpPr txBox="1"/>
          <p:nvPr/>
        </p:nvSpPr>
        <p:spPr>
          <a:xfrm>
            <a:off x="281781" y="1056937"/>
            <a:ext cx="10994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Daily Active user is increasing for Sbermarket, </a:t>
            </a:r>
            <a:r>
              <a:rPr lang="en-US" sz="1400" err="1"/>
              <a:t>Pysterochka</a:t>
            </a:r>
            <a:r>
              <a:rPr lang="en-US" sz="1400"/>
              <a:t> and Yandex </a:t>
            </a:r>
            <a:r>
              <a:rPr lang="en-US" sz="1400" err="1"/>
              <a:t>Lavka</a:t>
            </a:r>
            <a:endParaRPr lang="en-IN" sz="1400"/>
          </a:p>
        </p:txBody>
      </p:sp>
    </p:spTree>
    <p:extLst>
      <p:ext uri="{BB962C8B-B14F-4D97-AF65-F5344CB8AC3E}">
        <p14:creationId xmlns:p14="http://schemas.microsoft.com/office/powerpoint/2010/main" val="27073470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6A7050-6B4B-4BD4-90CE-4CF4F9EE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b="0" smtClean="0"/>
              <a:pPr/>
              <a:t>42</a:t>
            </a:fld>
            <a:endParaRPr lang="en-IN" b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D645C-CC39-4523-A7AB-C5F914DF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b="0"/>
              <a:t>© Analytic Edge Proprietary and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84D656-1554-4629-AAAB-76B56C7D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Daily Active Users – RTE</a:t>
            </a:r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31D77C-1674-4A4A-AB39-445922507249}"/>
              </a:ext>
            </a:extLst>
          </p:cNvPr>
          <p:cNvGrpSpPr/>
          <p:nvPr/>
        </p:nvGrpSpPr>
        <p:grpSpPr>
          <a:xfrm>
            <a:off x="281781" y="1433593"/>
            <a:ext cx="11506200" cy="3049200"/>
            <a:chOff x="779462" y="1139825"/>
            <a:chExt cx="10612437" cy="4841875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9F44697D-D5C2-4EAA-8E83-DCF978790F6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46567965"/>
                </p:ext>
              </p:extLst>
            </p:nvPr>
          </p:nvGraphicFramePr>
          <p:xfrm>
            <a:off x="779462" y="1139825"/>
            <a:ext cx="10612437" cy="48418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235F2D-32E5-4D1C-9731-DA8CD4C4F564}"/>
                </a:ext>
              </a:extLst>
            </p:cNvPr>
            <p:cNvSpPr txBox="1"/>
            <p:nvPr/>
          </p:nvSpPr>
          <p:spPr>
            <a:xfrm>
              <a:off x="5262534" y="1160697"/>
              <a:ext cx="1646326" cy="34210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IN" sz="1400" b="1"/>
                <a:t>Daily Active Users  - RTE</a:t>
              </a:r>
            </a:p>
          </p:txBody>
        </p:sp>
      </p:grp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D472CB12-2311-4A68-A579-E6FBEED2D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476869"/>
              </p:ext>
            </p:extLst>
          </p:nvPr>
        </p:nvGraphicFramePr>
        <p:xfrm>
          <a:off x="242888" y="4529573"/>
          <a:ext cx="11506200" cy="1353112"/>
        </p:xfrm>
        <a:graphic>
          <a:graphicData uri="http://schemas.openxmlformats.org/drawingml/2006/table">
            <a:tbl>
              <a:tblPr firstRow="1" bandRow="1"/>
              <a:tblGrid>
                <a:gridCol w="1917700">
                  <a:extLst>
                    <a:ext uri="{9D8B030D-6E8A-4147-A177-3AD203B41FA5}">
                      <a16:colId xmlns:a16="http://schemas.microsoft.com/office/drawing/2014/main" val="2527033448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3019750773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1623615682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1757264771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344138687"/>
                    </a:ext>
                  </a:extLst>
                </a:gridCol>
              </a:tblGrid>
              <a:tr h="25303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1" kern="120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DAU (‘000)</a:t>
                      </a:r>
                      <a:endParaRPr lang="en-IN" sz="1200" b="1" kern="1200">
                        <a:solidFill>
                          <a:schemeClr val="bg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Q4’ 2020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Q1’ 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Q2’ 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Q3’2021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58884"/>
                  </a:ext>
                </a:extLst>
              </a:tr>
              <a:tr h="26969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Delivery club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70,055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65,702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72,877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69,310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3,10,880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35755"/>
                  </a:ext>
                </a:extLst>
              </a:tr>
              <a:tr h="26969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Yandex Eda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30,272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30,886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34,041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41,363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1,55,343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073573"/>
                  </a:ext>
                </a:extLst>
              </a:tr>
              <a:tr h="26969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Dodo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10,658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10,846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11,669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12,479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51,666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651536"/>
                  </a:ext>
                </a:extLst>
              </a:tr>
              <a:tr h="26969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Papa Johns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465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489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368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399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1,930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11006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2F84684A-0EAB-4147-B33E-1126F991CA7C}"/>
              </a:ext>
            </a:extLst>
          </p:cNvPr>
          <p:cNvSpPr/>
          <p:nvPr/>
        </p:nvSpPr>
        <p:spPr>
          <a:xfrm>
            <a:off x="3901281" y="4834376"/>
            <a:ext cx="442670" cy="1781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-6%</a:t>
            </a:r>
            <a:endParaRPr lang="en-IN" sz="1000" b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6CC780-F060-431F-82FC-FBBED03E4AC2}"/>
              </a:ext>
            </a:extLst>
          </p:cNvPr>
          <p:cNvSpPr/>
          <p:nvPr/>
        </p:nvSpPr>
        <p:spPr>
          <a:xfrm>
            <a:off x="5842594" y="4834376"/>
            <a:ext cx="442670" cy="17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11%</a:t>
            </a:r>
            <a:endParaRPr lang="en-IN" sz="900" b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934B66-C3A3-4D18-920D-083BA7188551}"/>
              </a:ext>
            </a:extLst>
          </p:cNvPr>
          <p:cNvSpPr/>
          <p:nvPr/>
        </p:nvSpPr>
        <p:spPr>
          <a:xfrm>
            <a:off x="7783907" y="4834376"/>
            <a:ext cx="442670" cy="1781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-5%</a:t>
            </a:r>
            <a:endParaRPr lang="en-IN" sz="1000" b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B89C88-36C9-43D7-BB52-BB991B63E51F}"/>
              </a:ext>
            </a:extLst>
          </p:cNvPr>
          <p:cNvSpPr/>
          <p:nvPr/>
        </p:nvSpPr>
        <p:spPr>
          <a:xfrm>
            <a:off x="3898383" y="5118478"/>
            <a:ext cx="442670" cy="17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2%</a:t>
            </a:r>
            <a:endParaRPr lang="en-IN" sz="1000" b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5605C6-AA5C-4122-98EA-33D9489DFA02}"/>
              </a:ext>
            </a:extLst>
          </p:cNvPr>
          <p:cNvSpPr/>
          <p:nvPr/>
        </p:nvSpPr>
        <p:spPr>
          <a:xfrm>
            <a:off x="5839696" y="5116890"/>
            <a:ext cx="442670" cy="17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10%</a:t>
            </a:r>
            <a:endParaRPr lang="en-IN" sz="900" b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4E564E-7C56-4BF4-AD49-9BF4F4BC810B}"/>
              </a:ext>
            </a:extLst>
          </p:cNvPr>
          <p:cNvSpPr/>
          <p:nvPr/>
        </p:nvSpPr>
        <p:spPr>
          <a:xfrm>
            <a:off x="7781009" y="5116890"/>
            <a:ext cx="442670" cy="17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22%</a:t>
            </a:r>
            <a:endParaRPr lang="en-IN" sz="1000" b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D437E6-3FFC-4FD1-84C0-BAB33021CA38}"/>
              </a:ext>
            </a:extLst>
          </p:cNvPr>
          <p:cNvSpPr/>
          <p:nvPr/>
        </p:nvSpPr>
        <p:spPr>
          <a:xfrm>
            <a:off x="3898383" y="5375283"/>
            <a:ext cx="442670" cy="17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2%</a:t>
            </a:r>
            <a:endParaRPr lang="en-IN" sz="900" b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932B85-A0E1-4F94-8EC3-9E4994D927A4}"/>
              </a:ext>
            </a:extLst>
          </p:cNvPr>
          <p:cNvSpPr/>
          <p:nvPr/>
        </p:nvSpPr>
        <p:spPr>
          <a:xfrm>
            <a:off x="5839696" y="5375283"/>
            <a:ext cx="442670" cy="17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8%</a:t>
            </a:r>
            <a:endParaRPr lang="en-IN" sz="900" b="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6EF7F0-5CFD-481C-8563-5EAF79E53224}"/>
              </a:ext>
            </a:extLst>
          </p:cNvPr>
          <p:cNvSpPr/>
          <p:nvPr/>
        </p:nvSpPr>
        <p:spPr>
          <a:xfrm>
            <a:off x="7781009" y="5375283"/>
            <a:ext cx="442670" cy="17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7%</a:t>
            </a:r>
            <a:endParaRPr lang="en-IN" sz="1000" b="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427534-C2B9-485B-9F3A-2D780CE54FC0}"/>
              </a:ext>
            </a:extLst>
          </p:cNvPr>
          <p:cNvSpPr/>
          <p:nvPr/>
        </p:nvSpPr>
        <p:spPr>
          <a:xfrm>
            <a:off x="3898383" y="5646134"/>
            <a:ext cx="442670" cy="17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5%</a:t>
            </a:r>
            <a:endParaRPr lang="en-IN" sz="1000" b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AE58C5-23ED-4E10-8C6F-06CAB9ADA62B}"/>
              </a:ext>
            </a:extLst>
          </p:cNvPr>
          <p:cNvSpPr/>
          <p:nvPr/>
        </p:nvSpPr>
        <p:spPr>
          <a:xfrm>
            <a:off x="5839696" y="5646134"/>
            <a:ext cx="442670" cy="1781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-25%</a:t>
            </a:r>
            <a:endParaRPr lang="en-IN" sz="900" b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5D32BD-10FE-4BC7-8FED-B12284067D89}"/>
              </a:ext>
            </a:extLst>
          </p:cNvPr>
          <p:cNvSpPr/>
          <p:nvPr/>
        </p:nvSpPr>
        <p:spPr>
          <a:xfrm>
            <a:off x="7781009" y="5646134"/>
            <a:ext cx="442670" cy="17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8%</a:t>
            </a:r>
            <a:endParaRPr lang="en-IN" sz="900" b="1"/>
          </a:p>
        </p:txBody>
      </p:sp>
    </p:spTree>
    <p:extLst>
      <p:ext uri="{BB962C8B-B14F-4D97-AF65-F5344CB8AC3E}">
        <p14:creationId xmlns:p14="http://schemas.microsoft.com/office/powerpoint/2010/main" val="10240726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Single Corner Snipped 5">
            <a:extLst>
              <a:ext uri="{FF2B5EF4-FFF2-40B4-BE49-F238E27FC236}">
                <a16:creationId xmlns:a16="http://schemas.microsoft.com/office/drawing/2014/main" id="{E802FCAD-4449-45D3-BD95-C83DA33BF331}"/>
              </a:ext>
            </a:extLst>
          </p:cNvPr>
          <p:cNvSpPr/>
          <p:nvPr/>
        </p:nvSpPr>
        <p:spPr>
          <a:xfrm flipH="1">
            <a:off x="14289" y="3124200"/>
            <a:ext cx="6492082" cy="1447800"/>
          </a:xfrm>
          <a:custGeom>
            <a:avLst/>
            <a:gdLst>
              <a:gd name="connsiteX0" fmla="*/ 0 w 6207919"/>
              <a:gd name="connsiteY0" fmla="*/ 1905000 h 1905000"/>
              <a:gd name="connsiteX1" fmla="*/ 476250 w 6207919"/>
              <a:gd name="connsiteY1" fmla="*/ 0 h 1905000"/>
              <a:gd name="connsiteX2" fmla="*/ 6207919 w 6207919"/>
              <a:gd name="connsiteY2" fmla="*/ 0 h 1905000"/>
              <a:gd name="connsiteX3" fmla="*/ 5731669 w 6207919"/>
              <a:gd name="connsiteY3" fmla="*/ 1905000 h 1905000"/>
              <a:gd name="connsiteX4" fmla="*/ 0 w 6207919"/>
              <a:gd name="connsiteY4" fmla="*/ 1905000 h 1905000"/>
              <a:gd name="connsiteX0" fmla="*/ 0 w 6257449"/>
              <a:gd name="connsiteY0" fmla="*/ 1905000 h 1905000"/>
              <a:gd name="connsiteX1" fmla="*/ 476250 w 6257449"/>
              <a:gd name="connsiteY1" fmla="*/ 0 h 1905000"/>
              <a:gd name="connsiteX2" fmla="*/ 6207919 w 6257449"/>
              <a:gd name="connsiteY2" fmla="*/ 0 h 1905000"/>
              <a:gd name="connsiteX3" fmla="*/ 6257449 w 6257449"/>
              <a:gd name="connsiteY3" fmla="*/ 1897380 h 1905000"/>
              <a:gd name="connsiteX4" fmla="*/ 0 w 6257449"/>
              <a:gd name="connsiteY4" fmla="*/ 1905000 h 1905000"/>
              <a:gd name="connsiteX0" fmla="*/ 0 w 6276499"/>
              <a:gd name="connsiteY0" fmla="*/ 1905000 h 1905000"/>
              <a:gd name="connsiteX1" fmla="*/ 476250 w 6276499"/>
              <a:gd name="connsiteY1" fmla="*/ 0 h 1905000"/>
              <a:gd name="connsiteX2" fmla="*/ 6276499 w 6276499"/>
              <a:gd name="connsiteY2" fmla="*/ 7620 h 1905000"/>
              <a:gd name="connsiteX3" fmla="*/ 6257449 w 6276499"/>
              <a:gd name="connsiteY3" fmla="*/ 1897380 h 1905000"/>
              <a:gd name="connsiteX4" fmla="*/ 0 w 6276499"/>
              <a:gd name="connsiteY4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6499" h="1905000">
                <a:moveTo>
                  <a:pt x="0" y="1905000"/>
                </a:moveTo>
                <a:lnTo>
                  <a:pt x="476250" y="0"/>
                </a:lnTo>
                <a:lnTo>
                  <a:pt x="6276499" y="7620"/>
                </a:lnTo>
                <a:lnTo>
                  <a:pt x="6257449" y="1897380"/>
                </a:lnTo>
                <a:lnTo>
                  <a:pt x="0" y="1905000"/>
                </a:lnTo>
                <a:close/>
              </a:path>
            </a:pathLst>
          </a:custGeom>
          <a:solidFill>
            <a:schemeClr val="accent2">
              <a:alpha val="8274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marL="517525" marR="0" lvl="0" algn="l" defTabSz="905256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lang="en-US" b="1" kern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4" name="Rectangle: Single Corner Snipped 5">
            <a:extLst>
              <a:ext uri="{FF2B5EF4-FFF2-40B4-BE49-F238E27FC236}">
                <a16:creationId xmlns:a16="http://schemas.microsoft.com/office/drawing/2014/main" id="{06C87A17-7FF5-4C40-8D82-FDDE2D13B8D1}"/>
              </a:ext>
            </a:extLst>
          </p:cNvPr>
          <p:cNvSpPr/>
          <p:nvPr/>
        </p:nvSpPr>
        <p:spPr>
          <a:xfrm flipH="1">
            <a:off x="-2" y="3124200"/>
            <a:ext cx="6276499" cy="1447800"/>
          </a:xfrm>
          <a:custGeom>
            <a:avLst/>
            <a:gdLst>
              <a:gd name="connsiteX0" fmla="*/ 0 w 6207919"/>
              <a:gd name="connsiteY0" fmla="*/ 1905000 h 1905000"/>
              <a:gd name="connsiteX1" fmla="*/ 476250 w 6207919"/>
              <a:gd name="connsiteY1" fmla="*/ 0 h 1905000"/>
              <a:gd name="connsiteX2" fmla="*/ 6207919 w 6207919"/>
              <a:gd name="connsiteY2" fmla="*/ 0 h 1905000"/>
              <a:gd name="connsiteX3" fmla="*/ 5731669 w 6207919"/>
              <a:gd name="connsiteY3" fmla="*/ 1905000 h 1905000"/>
              <a:gd name="connsiteX4" fmla="*/ 0 w 6207919"/>
              <a:gd name="connsiteY4" fmla="*/ 1905000 h 1905000"/>
              <a:gd name="connsiteX0" fmla="*/ 0 w 6257449"/>
              <a:gd name="connsiteY0" fmla="*/ 1905000 h 1905000"/>
              <a:gd name="connsiteX1" fmla="*/ 476250 w 6257449"/>
              <a:gd name="connsiteY1" fmla="*/ 0 h 1905000"/>
              <a:gd name="connsiteX2" fmla="*/ 6207919 w 6257449"/>
              <a:gd name="connsiteY2" fmla="*/ 0 h 1905000"/>
              <a:gd name="connsiteX3" fmla="*/ 6257449 w 6257449"/>
              <a:gd name="connsiteY3" fmla="*/ 1897380 h 1905000"/>
              <a:gd name="connsiteX4" fmla="*/ 0 w 6257449"/>
              <a:gd name="connsiteY4" fmla="*/ 1905000 h 1905000"/>
              <a:gd name="connsiteX0" fmla="*/ 0 w 6276499"/>
              <a:gd name="connsiteY0" fmla="*/ 1905000 h 1905000"/>
              <a:gd name="connsiteX1" fmla="*/ 476250 w 6276499"/>
              <a:gd name="connsiteY1" fmla="*/ 0 h 1905000"/>
              <a:gd name="connsiteX2" fmla="*/ 6276499 w 6276499"/>
              <a:gd name="connsiteY2" fmla="*/ 7620 h 1905000"/>
              <a:gd name="connsiteX3" fmla="*/ 6257449 w 6276499"/>
              <a:gd name="connsiteY3" fmla="*/ 1897380 h 1905000"/>
              <a:gd name="connsiteX4" fmla="*/ 0 w 6276499"/>
              <a:gd name="connsiteY4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6499" h="1905000">
                <a:moveTo>
                  <a:pt x="0" y="1905000"/>
                </a:moveTo>
                <a:lnTo>
                  <a:pt x="476250" y="0"/>
                </a:lnTo>
                <a:lnTo>
                  <a:pt x="6276499" y="7620"/>
                </a:lnTo>
                <a:lnTo>
                  <a:pt x="6257449" y="1897380"/>
                </a:lnTo>
                <a:lnTo>
                  <a:pt x="0" y="1905000"/>
                </a:lnTo>
                <a:close/>
              </a:path>
            </a:pathLst>
          </a:custGeom>
          <a:solidFill>
            <a:schemeClr val="accent1">
              <a:alpha val="8274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marL="1490663" marR="0" lvl="0" algn="l" defTabSz="905256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Thank You</a:t>
            </a:r>
            <a:endParaRPr lang="en-US" b="1" kern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1072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5CC5D2-9080-4988-9F0C-4076AE46C0A6}"/>
              </a:ext>
            </a:extLst>
          </p:cNvPr>
          <p:cNvSpPr/>
          <p:nvPr/>
        </p:nvSpPr>
        <p:spPr>
          <a:xfrm>
            <a:off x="4587081" y="2694446"/>
            <a:ext cx="6880784" cy="1469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indent="0"/>
            <a:r>
              <a:rPr lang="en-US" sz="6600" b="1">
                <a:solidFill>
                  <a:schemeClr val="bg1"/>
                </a:solidFill>
              </a:rPr>
              <a:t>KPI</a:t>
            </a:r>
            <a:endParaRPr lang="en-IN" sz="6600" b="1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9B830B-0A2F-4973-BF60-F3CACCC03ECB}"/>
              </a:ext>
            </a:extLst>
          </p:cNvPr>
          <p:cNvCxnSpPr>
            <a:cxnSpLocks/>
          </p:cNvCxnSpPr>
          <p:nvPr/>
        </p:nvCxnSpPr>
        <p:spPr>
          <a:xfrm>
            <a:off x="4891881" y="4165573"/>
            <a:ext cx="169647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6816CB5-70F8-480C-A8EE-CED51C1BD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81" y="381000"/>
            <a:ext cx="3048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6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C6C32B4-D73B-40B1-925F-EA3FB0AC6E4E}"/>
              </a:ext>
            </a:extLst>
          </p:cNvPr>
          <p:cNvSpPr txBox="1"/>
          <p:nvPr/>
        </p:nvSpPr>
        <p:spPr>
          <a:xfrm>
            <a:off x="624681" y="1066800"/>
            <a:ext cx="10290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Both grocery and RTE + FF are increasing over time whereas rate of growth is much higher for grocery. ; there is a spike in orders on 10</a:t>
            </a:r>
            <a:r>
              <a:rPr lang="en-US" sz="1600" baseline="30000" dirty="0"/>
              <a:t>th</a:t>
            </a:r>
            <a:r>
              <a:rPr lang="en-US" sz="1600" dirty="0"/>
              <a:t> Aug 21 </a:t>
            </a:r>
          </a:p>
          <a:p>
            <a:r>
              <a:rPr lang="en-US" sz="1600" dirty="0"/>
              <a:t>Number of orders increases over the weekend (20% on Saturdays and 14% on Sundays)</a:t>
            </a:r>
            <a:endParaRPr lang="en-IN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6A7050-6B4B-4BD4-90CE-4CF4F9EE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b="0" smtClean="0"/>
              <a:pPr/>
              <a:t>6</a:t>
            </a:fld>
            <a:endParaRPr lang="en-IN" b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D645C-CC39-4523-A7AB-C5F914DF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b="0"/>
              <a:t>© Analytic Edge Proprietary and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84D656-1554-4629-AAAB-76B56C7D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Number of orders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6C99E6C-E723-420F-9748-4B00A3E9CF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9558349"/>
              </p:ext>
            </p:extLst>
          </p:nvPr>
        </p:nvGraphicFramePr>
        <p:xfrm>
          <a:off x="242888" y="2141619"/>
          <a:ext cx="11506198" cy="2508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97BD498-2601-40CA-B8D0-875609F5097A}"/>
              </a:ext>
            </a:extLst>
          </p:cNvPr>
          <p:cNvSpPr txBox="1"/>
          <p:nvPr/>
        </p:nvSpPr>
        <p:spPr>
          <a:xfrm>
            <a:off x="4313608" y="2220705"/>
            <a:ext cx="3442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/>
              <a:t>Number of orders (Total : RTE+FF and Grocery)</a:t>
            </a:r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594E441E-789D-44F4-A9CE-8F834BCB3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703116"/>
              </p:ext>
            </p:extLst>
          </p:nvPr>
        </p:nvGraphicFramePr>
        <p:xfrm>
          <a:off x="242888" y="4529573"/>
          <a:ext cx="11506201" cy="1828800"/>
        </p:xfrm>
        <a:graphic>
          <a:graphicData uri="http://schemas.openxmlformats.org/drawingml/2006/table">
            <a:tbl>
              <a:tblPr firstRow="1" bandRow="1"/>
              <a:tblGrid>
                <a:gridCol w="1643743">
                  <a:extLst>
                    <a:ext uri="{9D8B030D-6E8A-4147-A177-3AD203B41FA5}">
                      <a16:colId xmlns:a16="http://schemas.microsoft.com/office/drawing/2014/main" val="2527033448"/>
                    </a:ext>
                  </a:extLst>
                </a:gridCol>
                <a:gridCol w="1643743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1643743">
                  <a:extLst>
                    <a:ext uri="{9D8B030D-6E8A-4147-A177-3AD203B41FA5}">
                      <a16:colId xmlns:a16="http://schemas.microsoft.com/office/drawing/2014/main" val="3019750773"/>
                    </a:ext>
                  </a:extLst>
                </a:gridCol>
                <a:gridCol w="1643743">
                  <a:extLst>
                    <a:ext uri="{9D8B030D-6E8A-4147-A177-3AD203B41FA5}">
                      <a16:colId xmlns:a16="http://schemas.microsoft.com/office/drawing/2014/main" val="1623615682"/>
                    </a:ext>
                  </a:extLst>
                </a:gridCol>
                <a:gridCol w="1643743">
                  <a:extLst>
                    <a:ext uri="{9D8B030D-6E8A-4147-A177-3AD203B41FA5}">
                      <a16:colId xmlns:a16="http://schemas.microsoft.com/office/drawing/2014/main" val="1757264771"/>
                    </a:ext>
                  </a:extLst>
                </a:gridCol>
                <a:gridCol w="1643743">
                  <a:extLst>
                    <a:ext uri="{9D8B030D-6E8A-4147-A177-3AD203B41FA5}">
                      <a16:colId xmlns:a16="http://schemas.microsoft.com/office/drawing/2014/main" val="344138687"/>
                    </a:ext>
                  </a:extLst>
                </a:gridCol>
                <a:gridCol w="1643743">
                  <a:extLst>
                    <a:ext uri="{9D8B030D-6E8A-4147-A177-3AD203B41FA5}">
                      <a16:colId xmlns:a16="http://schemas.microsoft.com/office/drawing/2014/main" val="3972134575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 b="1" kern="120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Number of orders (‘000)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Q4 2020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Q1 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Q2 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Q3 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% Share</a:t>
                      </a:r>
                      <a:endParaRPr lang="en-IN" sz="1200" b="1" kern="1200">
                        <a:solidFill>
                          <a:schemeClr val="bg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58884"/>
                  </a:ext>
                </a:extLst>
              </a:tr>
              <a:tr h="457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/>
                        <a:t>RTE+FF</a:t>
                      </a:r>
                      <a:endParaRPr lang="en-IN" sz="1200" b="1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16,377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15,614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17,967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18,435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77,347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87%</a:t>
                      </a:r>
                      <a:endParaRPr lang="en-IN" sz="14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35755"/>
                  </a:ext>
                </a:extLst>
              </a:tr>
              <a:tr h="457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Grocery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1,618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1,961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2,795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3,879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11,624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  <a:endParaRPr lang="en-IN" sz="14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8692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Total</a:t>
                      </a:r>
                      <a:endParaRPr lang="en-IN" sz="1200" b="1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17,995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17,575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20,761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22,314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88,971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89199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AC9FD09-9ED0-48A0-8299-6DE1F9AFEA2E}"/>
              </a:ext>
            </a:extLst>
          </p:cNvPr>
          <p:cNvSpPr/>
          <p:nvPr/>
        </p:nvSpPr>
        <p:spPr>
          <a:xfrm>
            <a:off x="3352406" y="5087129"/>
            <a:ext cx="535631" cy="26086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-5%</a:t>
            </a:r>
            <a:endParaRPr lang="en-IN" sz="1400" b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0FEA95-7806-4F29-A356-89B38D5E893D}"/>
              </a:ext>
            </a:extLst>
          </p:cNvPr>
          <p:cNvSpPr/>
          <p:nvPr/>
        </p:nvSpPr>
        <p:spPr>
          <a:xfrm>
            <a:off x="4930731" y="5087129"/>
            <a:ext cx="535631" cy="26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15%</a:t>
            </a:r>
            <a:endParaRPr lang="en-IN" sz="1400" b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CCC865-AAF7-4833-B281-DF82AD166364}"/>
              </a:ext>
            </a:extLst>
          </p:cNvPr>
          <p:cNvSpPr/>
          <p:nvPr/>
        </p:nvSpPr>
        <p:spPr>
          <a:xfrm>
            <a:off x="6512919" y="5087129"/>
            <a:ext cx="535631" cy="26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3%</a:t>
            </a:r>
            <a:endParaRPr lang="en-IN" sz="1400" b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F52996-F1A8-4E81-B8F7-3415E1741B61}"/>
              </a:ext>
            </a:extLst>
          </p:cNvPr>
          <p:cNvSpPr/>
          <p:nvPr/>
        </p:nvSpPr>
        <p:spPr>
          <a:xfrm>
            <a:off x="3352406" y="5546745"/>
            <a:ext cx="535631" cy="26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21%</a:t>
            </a:r>
            <a:endParaRPr lang="en-IN" sz="1400" b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455350-E2FB-48E1-BD6F-57466D675279}"/>
              </a:ext>
            </a:extLst>
          </p:cNvPr>
          <p:cNvSpPr/>
          <p:nvPr/>
        </p:nvSpPr>
        <p:spPr>
          <a:xfrm>
            <a:off x="4930731" y="5546745"/>
            <a:ext cx="535631" cy="26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43%</a:t>
            </a:r>
            <a:endParaRPr lang="en-IN" sz="1400" b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7A74CD-B3DF-46B5-821E-FC00570F361A}"/>
              </a:ext>
            </a:extLst>
          </p:cNvPr>
          <p:cNvSpPr/>
          <p:nvPr/>
        </p:nvSpPr>
        <p:spPr>
          <a:xfrm>
            <a:off x="6512919" y="5546745"/>
            <a:ext cx="535631" cy="26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39%</a:t>
            </a:r>
            <a:endParaRPr lang="en-IN" sz="1400" b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EA6139-2B66-4819-99B7-62A1C6E51BD4}"/>
              </a:ext>
            </a:extLst>
          </p:cNvPr>
          <p:cNvSpPr/>
          <p:nvPr/>
        </p:nvSpPr>
        <p:spPr>
          <a:xfrm>
            <a:off x="3352406" y="5970814"/>
            <a:ext cx="535631" cy="26086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-2%</a:t>
            </a:r>
            <a:endParaRPr lang="en-IN" sz="1400" b="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EF74D0-FE15-488F-A847-4754FCF781F5}"/>
              </a:ext>
            </a:extLst>
          </p:cNvPr>
          <p:cNvSpPr/>
          <p:nvPr/>
        </p:nvSpPr>
        <p:spPr>
          <a:xfrm>
            <a:off x="4930731" y="5970814"/>
            <a:ext cx="535631" cy="26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18%</a:t>
            </a:r>
            <a:endParaRPr lang="en-IN" sz="1400" b="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C11EF4-09D5-4FB0-9AA8-818142857DD1}"/>
              </a:ext>
            </a:extLst>
          </p:cNvPr>
          <p:cNvSpPr/>
          <p:nvPr/>
        </p:nvSpPr>
        <p:spPr>
          <a:xfrm>
            <a:off x="6512919" y="5970814"/>
            <a:ext cx="535631" cy="26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7%</a:t>
            </a:r>
            <a:endParaRPr lang="en-IN" sz="1400" b="1"/>
          </a:p>
        </p:txBody>
      </p:sp>
    </p:spTree>
    <p:extLst>
      <p:ext uri="{BB962C8B-B14F-4D97-AF65-F5344CB8AC3E}">
        <p14:creationId xmlns:p14="http://schemas.microsoft.com/office/powerpoint/2010/main" val="1402467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5CC5D2-9080-4988-9F0C-4076AE46C0A6}"/>
              </a:ext>
            </a:extLst>
          </p:cNvPr>
          <p:cNvSpPr/>
          <p:nvPr/>
        </p:nvSpPr>
        <p:spPr>
          <a:xfrm>
            <a:off x="4587081" y="2694446"/>
            <a:ext cx="6880784" cy="1469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indent="0"/>
            <a:r>
              <a:rPr lang="en-IN" sz="6600" b="1">
                <a:solidFill>
                  <a:schemeClr val="bg1"/>
                </a:solidFill>
              </a:rPr>
              <a:t>Media - Digital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9B830B-0A2F-4973-BF60-F3CACCC03ECB}"/>
              </a:ext>
            </a:extLst>
          </p:cNvPr>
          <p:cNvCxnSpPr>
            <a:cxnSpLocks/>
          </p:cNvCxnSpPr>
          <p:nvPr/>
        </p:nvCxnSpPr>
        <p:spPr>
          <a:xfrm>
            <a:off x="4891881" y="4165573"/>
            <a:ext cx="169647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23452F5-F1E5-4E54-9932-32B00D963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81" y="381000"/>
            <a:ext cx="3352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6A7050-6B4B-4BD4-90CE-4CF4F9EE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b="0" smtClean="0"/>
              <a:pPr/>
              <a:t>8</a:t>
            </a:fld>
            <a:endParaRPr lang="en-IN" b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D645C-CC39-4523-A7AB-C5F914DF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b="0"/>
              <a:t>© Analytic Edge Proprietary and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84D656-1554-4629-AAAB-76B56C7D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Facebook</a:t>
            </a:r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31D77C-1674-4A4A-AB39-445922507249}"/>
              </a:ext>
            </a:extLst>
          </p:cNvPr>
          <p:cNvGrpSpPr/>
          <p:nvPr/>
        </p:nvGrpSpPr>
        <p:grpSpPr>
          <a:xfrm>
            <a:off x="188856" y="1626125"/>
            <a:ext cx="11506200" cy="2689200"/>
            <a:chOff x="779462" y="1139825"/>
            <a:chExt cx="10612437" cy="4357963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9F44697D-D5C2-4EAA-8E83-DCF978790F6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97512684"/>
                </p:ext>
              </p:extLst>
            </p:nvPr>
          </p:nvGraphicFramePr>
          <p:xfrm>
            <a:off x="779462" y="1139825"/>
            <a:ext cx="10612437" cy="435796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235F2D-32E5-4D1C-9731-DA8CD4C4F564}"/>
                </a:ext>
              </a:extLst>
            </p:cNvPr>
            <p:cNvSpPr txBox="1"/>
            <p:nvPr/>
          </p:nvSpPr>
          <p:spPr>
            <a:xfrm>
              <a:off x="5310457" y="1160698"/>
              <a:ext cx="1550460" cy="34913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IN" sz="1400" b="1"/>
                <a:t> Facebook Impressions</a:t>
              </a:r>
            </a:p>
          </p:txBody>
        </p:sp>
      </p:grp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3AE01712-B35B-499A-94F9-9769768EF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658295"/>
              </p:ext>
            </p:extLst>
          </p:nvPr>
        </p:nvGraphicFramePr>
        <p:xfrm>
          <a:off x="242887" y="4529573"/>
          <a:ext cx="10884894" cy="1828800"/>
        </p:xfrm>
        <a:graphic>
          <a:graphicData uri="http://schemas.openxmlformats.org/drawingml/2006/table">
            <a:tbl>
              <a:tblPr firstRow="1" bandRow="1"/>
              <a:tblGrid>
                <a:gridCol w="1814149">
                  <a:extLst>
                    <a:ext uri="{9D8B030D-6E8A-4147-A177-3AD203B41FA5}">
                      <a16:colId xmlns:a16="http://schemas.microsoft.com/office/drawing/2014/main" val="2527033448"/>
                    </a:ext>
                  </a:extLst>
                </a:gridCol>
                <a:gridCol w="1814149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1816693">
                  <a:extLst>
                    <a:ext uri="{9D8B030D-6E8A-4147-A177-3AD203B41FA5}">
                      <a16:colId xmlns:a16="http://schemas.microsoft.com/office/drawing/2014/main" val="3019750773"/>
                    </a:ext>
                  </a:extLst>
                </a:gridCol>
                <a:gridCol w="1811605">
                  <a:extLst>
                    <a:ext uri="{9D8B030D-6E8A-4147-A177-3AD203B41FA5}">
                      <a16:colId xmlns:a16="http://schemas.microsoft.com/office/drawing/2014/main" val="1623615682"/>
                    </a:ext>
                  </a:extLst>
                </a:gridCol>
                <a:gridCol w="1814149">
                  <a:extLst>
                    <a:ext uri="{9D8B030D-6E8A-4147-A177-3AD203B41FA5}">
                      <a16:colId xmlns:a16="http://schemas.microsoft.com/office/drawing/2014/main" val="1757264771"/>
                    </a:ext>
                  </a:extLst>
                </a:gridCol>
                <a:gridCol w="1814149">
                  <a:extLst>
                    <a:ext uri="{9D8B030D-6E8A-4147-A177-3AD203B41FA5}">
                      <a16:colId xmlns:a16="http://schemas.microsoft.com/office/drawing/2014/main" val="344138687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 b="1" kern="120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 Facebook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Q4 2020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Q1 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Q2 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Q3 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5888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I</a:t>
                      </a:r>
                      <a:r>
                        <a:rPr lang="en-IN" sz="1200" kern="1200" dirty="0" err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mpressions</a:t>
                      </a:r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 (‘000)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168,066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263,625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       184,249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190,093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895,220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86961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Spends (‘000)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18,343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22,508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           19,786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23,524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93,815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357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C</a:t>
                      </a:r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PM*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109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85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107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124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105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869251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7AC5DB72-9042-4BAE-A88C-789D09B2F517}"/>
              </a:ext>
            </a:extLst>
          </p:cNvPr>
          <p:cNvSpPr/>
          <p:nvPr/>
        </p:nvSpPr>
        <p:spPr>
          <a:xfrm>
            <a:off x="3678188" y="5101441"/>
            <a:ext cx="535631" cy="26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57%</a:t>
            </a:r>
            <a:endParaRPr lang="en-IN" sz="1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65668C-FD2E-48D4-9BC0-14BFF3F04D16}"/>
              </a:ext>
            </a:extLst>
          </p:cNvPr>
          <p:cNvSpPr/>
          <p:nvPr/>
        </p:nvSpPr>
        <p:spPr>
          <a:xfrm>
            <a:off x="5486345" y="5087129"/>
            <a:ext cx="535631" cy="26086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-30%</a:t>
            </a:r>
            <a:endParaRPr lang="en-IN" sz="1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4B38A7-29F9-42DF-BB02-897885B4CEDE}"/>
              </a:ext>
            </a:extLst>
          </p:cNvPr>
          <p:cNvSpPr/>
          <p:nvPr/>
        </p:nvSpPr>
        <p:spPr>
          <a:xfrm>
            <a:off x="7294502" y="5087129"/>
            <a:ext cx="535631" cy="26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3%</a:t>
            </a:r>
            <a:endParaRPr lang="en-IN" sz="12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5D0389-A24D-4B62-A6C5-40638EC38C58}"/>
              </a:ext>
            </a:extLst>
          </p:cNvPr>
          <p:cNvSpPr/>
          <p:nvPr/>
        </p:nvSpPr>
        <p:spPr>
          <a:xfrm>
            <a:off x="3678188" y="5543911"/>
            <a:ext cx="535631" cy="26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23%</a:t>
            </a:r>
            <a:endParaRPr lang="en-IN" sz="1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581E3D-E06C-4596-B83C-0AF914C42F89}"/>
              </a:ext>
            </a:extLst>
          </p:cNvPr>
          <p:cNvSpPr/>
          <p:nvPr/>
        </p:nvSpPr>
        <p:spPr>
          <a:xfrm>
            <a:off x="5501853" y="5543910"/>
            <a:ext cx="535631" cy="26086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-12%</a:t>
            </a:r>
            <a:endParaRPr lang="en-IN" sz="12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50C865-4D4D-45AB-B001-F335685FD04A}"/>
              </a:ext>
            </a:extLst>
          </p:cNvPr>
          <p:cNvSpPr/>
          <p:nvPr/>
        </p:nvSpPr>
        <p:spPr>
          <a:xfrm>
            <a:off x="7294501" y="5543910"/>
            <a:ext cx="535631" cy="26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19%</a:t>
            </a:r>
            <a:endParaRPr lang="en-IN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540801-5A05-4890-8F2C-D02567483CDD}"/>
              </a:ext>
            </a:extLst>
          </p:cNvPr>
          <p:cNvSpPr txBox="1"/>
          <p:nvPr/>
        </p:nvSpPr>
        <p:spPr>
          <a:xfrm>
            <a:off x="256677" y="1124540"/>
            <a:ext cx="10994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Facebook impressions are continuous with increase in execution in Q1’21</a:t>
            </a: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190480-7A0C-402C-B683-08FDBBA0DE82}"/>
              </a:ext>
            </a:extLst>
          </p:cNvPr>
          <p:cNvSpPr txBox="1"/>
          <p:nvPr/>
        </p:nvSpPr>
        <p:spPr>
          <a:xfrm>
            <a:off x="242887" y="6457457"/>
            <a:ext cx="3886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Cost per 1000 impressions</a:t>
            </a:r>
            <a:endParaRPr lang="en-IN" sz="12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A1A337-AC60-46D9-9D0D-6F37EF495A6C}"/>
              </a:ext>
            </a:extLst>
          </p:cNvPr>
          <p:cNvCxnSpPr>
            <a:cxnSpLocks/>
          </p:cNvCxnSpPr>
          <p:nvPr/>
        </p:nvCxnSpPr>
        <p:spPr>
          <a:xfrm flipH="1">
            <a:off x="1131376" y="2944678"/>
            <a:ext cx="99964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678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6A7050-6B4B-4BD4-90CE-4CF4F9EE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b="0" smtClean="0"/>
              <a:pPr/>
              <a:t>9</a:t>
            </a:fld>
            <a:endParaRPr lang="en-IN" b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D645C-CC39-4523-A7AB-C5F914DF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b="0"/>
              <a:t>© Analytic Edge Proprietary and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84D656-1554-4629-AAAB-76B56C7D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 – Video vs Non - Video</a:t>
            </a:r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31D77C-1674-4A4A-AB39-445922507249}"/>
              </a:ext>
            </a:extLst>
          </p:cNvPr>
          <p:cNvGrpSpPr/>
          <p:nvPr/>
        </p:nvGrpSpPr>
        <p:grpSpPr>
          <a:xfrm>
            <a:off x="188856" y="1626125"/>
            <a:ext cx="11506200" cy="2689200"/>
            <a:chOff x="779462" y="1139825"/>
            <a:chExt cx="10612437" cy="4357963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9F44697D-D5C2-4EAA-8E83-DCF978790F6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5733839"/>
                </p:ext>
              </p:extLst>
            </p:nvPr>
          </p:nvGraphicFramePr>
          <p:xfrm>
            <a:off x="779462" y="1139825"/>
            <a:ext cx="10612437" cy="435796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235F2D-32E5-4D1C-9731-DA8CD4C4F564}"/>
                </a:ext>
              </a:extLst>
            </p:cNvPr>
            <p:cNvSpPr txBox="1"/>
            <p:nvPr/>
          </p:nvSpPr>
          <p:spPr>
            <a:xfrm>
              <a:off x="4591914" y="1160698"/>
              <a:ext cx="2987549" cy="34913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IN" sz="1400" b="1" dirty="0"/>
                <a:t> Facebook Impressions – Video / Non-Video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5540801-5A05-4890-8F2C-D02567483CDD}"/>
              </a:ext>
            </a:extLst>
          </p:cNvPr>
          <p:cNvSpPr txBox="1"/>
          <p:nvPr/>
        </p:nvSpPr>
        <p:spPr>
          <a:xfrm>
            <a:off x="256677" y="1124540"/>
            <a:ext cx="10994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62% execution on Facebook is on non video and 32% is on video ads</a:t>
            </a: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190480-7A0C-402C-B683-08FDBBA0DE82}"/>
              </a:ext>
            </a:extLst>
          </p:cNvPr>
          <p:cNvSpPr txBox="1"/>
          <p:nvPr/>
        </p:nvSpPr>
        <p:spPr>
          <a:xfrm>
            <a:off x="242887" y="6457457"/>
            <a:ext cx="3886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Cost per 1000 impressions</a:t>
            </a:r>
            <a:endParaRPr lang="en-IN" sz="1200" dirty="0"/>
          </a:p>
        </p:txBody>
      </p: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09BB7BB1-1EFF-480A-8B9E-817D28DC5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523526"/>
              </p:ext>
            </p:extLst>
          </p:nvPr>
        </p:nvGraphicFramePr>
        <p:xfrm>
          <a:off x="1918701" y="4710995"/>
          <a:ext cx="8046510" cy="1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302">
                  <a:extLst>
                    <a:ext uri="{9D8B030D-6E8A-4147-A177-3AD203B41FA5}">
                      <a16:colId xmlns:a16="http://schemas.microsoft.com/office/drawing/2014/main" val="2672348068"/>
                    </a:ext>
                  </a:extLst>
                </a:gridCol>
                <a:gridCol w="1609302">
                  <a:extLst>
                    <a:ext uri="{9D8B030D-6E8A-4147-A177-3AD203B41FA5}">
                      <a16:colId xmlns:a16="http://schemas.microsoft.com/office/drawing/2014/main" val="4094491024"/>
                    </a:ext>
                  </a:extLst>
                </a:gridCol>
                <a:gridCol w="1609302">
                  <a:extLst>
                    <a:ext uri="{9D8B030D-6E8A-4147-A177-3AD203B41FA5}">
                      <a16:colId xmlns:a16="http://schemas.microsoft.com/office/drawing/2014/main" val="3672625982"/>
                    </a:ext>
                  </a:extLst>
                </a:gridCol>
                <a:gridCol w="1609302">
                  <a:extLst>
                    <a:ext uri="{9D8B030D-6E8A-4147-A177-3AD203B41FA5}">
                      <a16:colId xmlns:a16="http://schemas.microsoft.com/office/drawing/2014/main" val="338087278"/>
                    </a:ext>
                  </a:extLst>
                </a:gridCol>
                <a:gridCol w="1609302">
                  <a:extLst>
                    <a:ext uri="{9D8B030D-6E8A-4147-A177-3AD203B41FA5}">
                      <a16:colId xmlns:a16="http://schemas.microsoft.com/office/drawing/2014/main" val="1804860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sz="1200" kern="12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Impressions (‘000)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Spends (‘000 RUB)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CPM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Spend Share</a:t>
                      </a:r>
                      <a:endParaRPr lang="en-IN" sz="1200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251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Non-Video</a:t>
                      </a:r>
                      <a:endParaRPr lang="en-IN" sz="1200" kern="12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578,924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58,013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62%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8693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Video</a:t>
                      </a:r>
                      <a:endParaRPr lang="en-IN" sz="1200" kern="12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316,297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35,802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113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9644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68751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">
  <a:themeElements>
    <a:clrScheme name="Custom 136">
      <a:dk1>
        <a:sysClr val="windowText" lastClr="000000"/>
      </a:dk1>
      <a:lt1>
        <a:sysClr val="window" lastClr="FFFFFF"/>
      </a:lt1>
      <a:dk2>
        <a:srgbClr val="C00000"/>
      </a:dk2>
      <a:lt2>
        <a:srgbClr val="EEECE1"/>
      </a:lt2>
      <a:accent1>
        <a:srgbClr val="005828"/>
      </a:accent1>
      <a:accent2>
        <a:srgbClr val="0EC645"/>
      </a:accent2>
      <a:accent3>
        <a:srgbClr val="07396A"/>
      </a:accent3>
      <a:accent4>
        <a:srgbClr val="E30713"/>
      </a:accent4>
      <a:accent5>
        <a:srgbClr val="EB751B"/>
      </a:accent5>
      <a:accent6>
        <a:srgbClr val="FE487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5461</TotalTime>
  <Words>3207</Words>
  <Application>Microsoft Office PowerPoint</Application>
  <PresentationFormat>Custom</PresentationFormat>
  <Paragraphs>1241</Paragraphs>
  <Slides>43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Bahnschrift</vt:lpstr>
      <vt:lpstr>Calibri</vt:lpstr>
      <vt:lpstr>Master Slides</vt:lpstr>
      <vt:lpstr>PowerPoint Presentation</vt:lpstr>
      <vt:lpstr>PowerPoint Presentation</vt:lpstr>
      <vt:lpstr>Scope </vt:lpstr>
      <vt:lpstr>Data received</vt:lpstr>
      <vt:lpstr>PowerPoint Presentation</vt:lpstr>
      <vt:lpstr>Number of orders</vt:lpstr>
      <vt:lpstr>PowerPoint Presentation</vt:lpstr>
      <vt:lpstr>Facebook</vt:lpstr>
      <vt:lpstr>Facebook – Video vs Non - Video</vt:lpstr>
      <vt:lpstr>Facebook – Objective</vt:lpstr>
      <vt:lpstr>Facebook – Category</vt:lpstr>
      <vt:lpstr>OLV Impressions – YouTube , Facebook and target.mail.ru</vt:lpstr>
      <vt:lpstr>Google Impressions</vt:lpstr>
      <vt:lpstr>DoubleClick Bid Manager Impressions</vt:lpstr>
      <vt:lpstr>Target.mail.ru Impressions</vt:lpstr>
      <vt:lpstr>Yandex.ru Impressions</vt:lpstr>
      <vt:lpstr>Other platform Impressions</vt:lpstr>
      <vt:lpstr>PowerPoint Presentation</vt:lpstr>
      <vt:lpstr>TV</vt:lpstr>
      <vt:lpstr>TV - Campaigns</vt:lpstr>
      <vt:lpstr>OOH</vt:lpstr>
      <vt:lpstr>Radio</vt:lpstr>
      <vt:lpstr>PowerPoint Presentation</vt:lpstr>
      <vt:lpstr>Promotions -  BTL (% of sales order)</vt:lpstr>
      <vt:lpstr>PowerPoint Presentation</vt:lpstr>
      <vt:lpstr>Word stat trends - Yandex</vt:lpstr>
      <vt:lpstr>Google trends - Category</vt:lpstr>
      <vt:lpstr>Google trends- McDonalds and Pizza</vt:lpstr>
      <vt:lpstr>Average temperature in Moscow</vt:lpstr>
      <vt:lpstr>COVID –Restriction</vt:lpstr>
      <vt:lpstr>Total available vendors</vt:lpstr>
      <vt:lpstr>PowerPoint Presentation</vt:lpstr>
      <vt:lpstr>Competitor Downloads - Total</vt:lpstr>
      <vt:lpstr>Competitor Downloads – Grocery (1/2)</vt:lpstr>
      <vt:lpstr>Competitor Downloads – Grocery (2/2)</vt:lpstr>
      <vt:lpstr>Competitor Downloads – RTE + FF</vt:lpstr>
      <vt:lpstr>Sbermarket google trend</vt:lpstr>
      <vt:lpstr>Competitor TV</vt:lpstr>
      <vt:lpstr>Daily Active Users</vt:lpstr>
      <vt:lpstr>Daily Active Users – Grocery (1/2)</vt:lpstr>
      <vt:lpstr>Daily Active Users – Grocery (2/2)</vt:lpstr>
      <vt:lpstr>Daily Active Users – RTE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sekarsubramanian@analytic-edge.com</dc:creator>
  <cp:lastModifiedBy>Aakash Gupta</cp:lastModifiedBy>
  <cp:revision>3</cp:revision>
  <dcterms:created xsi:type="dcterms:W3CDTF">2016-09-27T16:14:17Z</dcterms:created>
  <dcterms:modified xsi:type="dcterms:W3CDTF">2022-02-16T12:47:55Z</dcterms:modified>
</cp:coreProperties>
</file>