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drawings/drawing4.xml" ContentType="application/vnd.openxmlformats-officedocument.drawingml.chartshapes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7.xml" ContentType="application/vnd.openxmlformats-officedocument.drawingml.chartshapes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8.xml" ContentType="application/vnd.openxmlformats-officedocument.drawingml.chartshapes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9.xml" ContentType="application/vnd.openxmlformats-officedocument.drawingml.chartshapes+xml"/>
  <Override PartName="/ppt/charts/chart2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10.xml" ContentType="application/vnd.openxmlformats-officedocument.drawingml.chartshapes+xml"/>
  <Override PartName="/ppt/charts/chart2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1.xml" ContentType="application/vnd.openxmlformats-officedocument.drawingml.chartshapes+xml"/>
  <Override PartName="/ppt/charts/chart2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2.xml" ContentType="application/vnd.openxmlformats-officedocument.drawingml.chartshapes+xml"/>
  <Override PartName="/ppt/charts/chart2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3.xml" ContentType="application/vnd.openxmlformats-officedocument.drawingml.chartshapes+xml"/>
  <Override PartName="/ppt/charts/chart2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4.xml" ContentType="application/vnd.openxmlformats-officedocument.drawingml.chartshapes+xml"/>
  <Override PartName="/ppt/charts/chart2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5.xml" ContentType="application/vnd.openxmlformats-officedocument.drawingml.chartshapes+xml"/>
  <Override PartName="/ppt/charts/chart2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6.xml" ContentType="application/vnd.openxmlformats-officedocument.drawingml.chartshapes+xml"/>
  <Override PartName="/ppt/charts/chart3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8"/>
  </p:notesMasterIdLst>
  <p:handoutMasterIdLst>
    <p:handoutMasterId r:id="rId39"/>
  </p:handoutMasterIdLst>
  <p:sldIdLst>
    <p:sldId id="368" r:id="rId2"/>
    <p:sldId id="369" r:id="rId3"/>
    <p:sldId id="370" r:id="rId4"/>
    <p:sldId id="371" r:id="rId5"/>
    <p:sldId id="373" r:id="rId6"/>
    <p:sldId id="793" r:id="rId7"/>
    <p:sldId id="796" r:id="rId8"/>
    <p:sldId id="376" r:id="rId9"/>
    <p:sldId id="349" r:id="rId10"/>
    <p:sldId id="799" r:id="rId11"/>
    <p:sldId id="801" r:id="rId12"/>
    <p:sldId id="802" r:id="rId13"/>
    <p:sldId id="803" r:id="rId14"/>
    <p:sldId id="804" r:id="rId15"/>
    <p:sldId id="805" r:id="rId16"/>
    <p:sldId id="808" r:id="rId17"/>
    <p:sldId id="819" r:id="rId18"/>
    <p:sldId id="820" r:id="rId19"/>
    <p:sldId id="824" r:id="rId20"/>
    <p:sldId id="380" r:id="rId21"/>
    <p:sldId id="821" r:id="rId22"/>
    <p:sldId id="822" r:id="rId23"/>
    <p:sldId id="823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417" r:id="rId32"/>
    <p:sldId id="809" r:id="rId33"/>
    <p:sldId id="817" r:id="rId34"/>
    <p:sldId id="818" r:id="rId35"/>
    <p:sldId id="426" r:id="rId36"/>
    <p:sldId id="427" r:id="rId37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03" userDrawn="1">
          <p15:clr>
            <a:srgbClr val="A4A3A4"/>
          </p15:clr>
        </p15:guide>
        <p15:guide id="7" orient="horz" pos="2832" userDrawn="1">
          <p15:clr>
            <a:srgbClr val="A4A3A4"/>
          </p15:clr>
        </p15:guide>
        <p15:guide id="8" orient="horz" pos="1125" userDrawn="1">
          <p15:clr>
            <a:srgbClr val="A4A3A4"/>
          </p15:clr>
        </p15:guide>
        <p15:guide id="9" pos="606" userDrawn="1">
          <p15:clr>
            <a:srgbClr val="A4A3A4"/>
          </p15:clr>
        </p15:guide>
        <p15:guide id="10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2021"/>
    <a:srgbClr val="76923C"/>
    <a:srgbClr val="0F213A"/>
    <a:srgbClr val="00B050"/>
    <a:srgbClr val="5C702C"/>
    <a:srgbClr val="EAB68B"/>
    <a:srgbClr val="FFFF06"/>
    <a:srgbClr val="ADA785"/>
    <a:srgbClr val="ED8556"/>
    <a:srgbClr val="EC7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3634" autoAdjust="0"/>
  </p:normalViewPr>
  <p:slideViewPr>
    <p:cSldViewPr showGuides="1">
      <p:cViewPr varScale="1">
        <p:scale>
          <a:sx n="65" d="100"/>
          <a:sy n="65" d="100"/>
        </p:scale>
        <p:origin x="1308" y="66"/>
      </p:cViewPr>
      <p:guideLst>
        <p:guide orient="horz" pos="2352"/>
        <p:guide orient="horz" pos="672"/>
        <p:guide pos="153"/>
        <p:guide pos="7402"/>
        <p:guide orient="horz" pos="816"/>
        <p:guide orient="horz" pos="3803"/>
        <p:guide orient="horz" pos="2832"/>
        <p:guide orient="horz" pos="1125"/>
        <p:guide pos="60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1.xml"/><Relationship Id="rId1" Type="http://schemas.microsoft.com/office/2011/relationships/chartStyle" Target="style11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1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91796360329660465"/>
          <c:h val="0.502376794266618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Sheet1!$D$2:$D$158</c:f>
              <c:numCache>
                <c:formatCode>0.000</c:formatCode>
                <c:ptCount val="156"/>
                <c:pt idx="0">
                  <c:v>638.15171330000021</c:v>
                </c:pt>
                <c:pt idx="1">
                  <c:v>16.396888599999784</c:v>
                </c:pt>
                <c:pt idx="2">
                  <c:v>246.60474400000021</c:v>
                </c:pt>
                <c:pt idx="3">
                  <c:v>-220.08256160000019</c:v>
                </c:pt>
                <c:pt idx="4">
                  <c:v>-406.99028920000001</c:v>
                </c:pt>
                <c:pt idx="5">
                  <c:v>-698.75503219999973</c:v>
                </c:pt>
                <c:pt idx="6">
                  <c:v>-143.53021940000008</c:v>
                </c:pt>
                <c:pt idx="7">
                  <c:v>77.919562800000222</c:v>
                </c:pt>
                <c:pt idx="8">
                  <c:v>-61.038401399999657</c:v>
                </c:pt>
                <c:pt idx="9">
                  <c:v>-65.158639899999798</c:v>
                </c:pt>
                <c:pt idx="10">
                  <c:v>-101.28145779999977</c:v>
                </c:pt>
                <c:pt idx="11">
                  <c:v>-93.112741599999936</c:v>
                </c:pt>
                <c:pt idx="12">
                  <c:v>4.1817356000001382</c:v>
                </c:pt>
                <c:pt idx="13">
                  <c:v>-19.862332299999707</c:v>
                </c:pt>
                <c:pt idx="14">
                  <c:v>103.1288798999999</c:v>
                </c:pt>
                <c:pt idx="15">
                  <c:v>-348.93600949999973</c:v>
                </c:pt>
                <c:pt idx="16">
                  <c:v>408.69003440000006</c:v>
                </c:pt>
                <c:pt idx="17">
                  <c:v>-609.42790929999956</c:v>
                </c:pt>
                <c:pt idx="18">
                  <c:v>-741.98504379999986</c:v>
                </c:pt>
                <c:pt idx="19">
                  <c:v>-638.00058819999958</c:v>
                </c:pt>
                <c:pt idx="20">
                  <c:v>-474.46856969999999</c:v>
                </c:pt>
                <c:pt idx="21">
                  <c:v>-322.71221760000026</c:v>
                </c:pt>
                <c:pt idx="22">
                  <c:v>-92.194590999999946</c:v>
                </c:pt>
                <c:pt idx="23">
                  <c:v>-131.01431419999972</c:v>
                </c:pt>
                <c:pt idx="24">
                  <c:v>-456.14763240000002</c:v>
                </c:pt>
                <c:pt idx="25">
                  <c:v>-425.24710800000003</c:v>
                </c:pt>
                <c:pt idx="26">
                  <c:v>-187.68468180000036</c:v>
                </c:pt>
                <c:pt idx="27">
                  <c:v>-11.835454200000186</c:v>
                </c:pt>
                <c:pt idx="28">
                  <c:v>120.2772731</c:v>
                </c:pt>
                <c:pt idx="29">
                  <c:v>227.39150989999985</c:v>
                </c:pt>
                <c:pt idx="30">
                  <c:v>-88.289046999999982</c:v>
                </c:pt>
                <c:pt idx="31">
                  <c:v>-71.130691500000012</c:v>
                </c:pt>
                <c:pt idx="32">
                  <c:v>-138.02985360000002</c:v>
                </c:pt>
                <c:pt idx="33">
                  <c:v>82.979965399999855</c:v>
                </c:pt>
                <c:pt idx="34">
                  <c:v>73.540652399999999</c:v>
                </c:pt>
                <c:pt idx="35">
                  <c:v>11.189677500000016</c:v>
                </c:pt>
                <c:pt idx="36">
                  <c:v>-140.76888150000013</c:v>
                </c:pt>
                <c:pt idx="37">
                  <c:v>98.312220100000104</c:v>
                </c:pt>
                <c:pt idx="38">
                  <c:v>147.25561059999973</c:v>
                </c:pt>
                <c:pt idx="39">
                  <c:v>-262.5785636999999</c:v>
                </c:pt>
                <c:pt idx="40">
                  <c:v>-9.151245999999901</c:v>
                </c:pt>
                <c:pt idx="41">
                  <c:v>315.28353129999959</c:v>
                </c:pt>
                <c:pt idx="42">
                  <c:v>312.87311869999985</c:v>
                </c:pt>
                <c:pt idx="43">
                  <c:v>-24.827256399999897</c:v>
                </c:pt>
                <c:pt idx="44">
                  <c:v>455.44635990000006</c:v>
                </c:pt>
                <c:pt idx="45">
                  <c:v>178.92875929999991</c:v>
                </c:pt>
                <c:pt idx="46">
                  <c:v>650.50651620000008</c:v>
                </c:pt>
                <c:pt idx="47">
                  <c:v>327.98094469999978</c:v>
                </c:pt>
                <c:pt idx="48">
                  <c:v>380.16068059999998</c:v>
                </c:pt>
                <c:pt idx="49">
                  <c:v>336.98863220000021</c:v>
                </c:pt>
                <c:pt idx="50">
                  <c:v>-398.8781583</c:v>
                </c:pt>
                <c:pt idx="51">
                  <c:v>2.8356499999063089E-2</c:v>
                </c:pt>
                <c:pt idx="52">
                  <c:v>722.87728680000055</c:v>
                </c:pt>
                <c:pt idx="53">
                  <c:v>-394.43503299999975</c:v>
                </c:pt>
                <c:pt idx="54">
                  <c:v>-828.79657149999957</c:v>
                </c:pt>
                <c:pt idx="55">
                  <c:v>-108.93391079999992</c:v>
                </c:pt>
                <c:pt idx="56">
                  <c:v>92.852062100000239</c:v>
                </c:pt>
                <c:pt idx="57">
                  <c:v>-68.537611199999901</c:v>
                </c:pt>
                <c:pt idx="58">
                  <c:v>-11.77148440000019</c:v>
                </c:pt>
                <c:pt idx="59">
                  <c:v>-124.67531559999998</c:v>
                </c:pt>
                <c:pt idx="60">
                  <c:v>-60.353027900000143</c:v>
                </c:pt>
                <c:pt idx="61">
                  <c:v>281.42392410000002</c:v>
                </c:pt>
                <c:pt idx="62">
                  <c:v>-436.63086680000015</c:v>
                </c:pt>
                <c:pt idx="63">
                  <c:v>-256.85904040000014</c:v>
                </c:pt>
                <c:pt idx="64">
                  <c:v>-190.36378659999991</c:v>
                </c:pt>
                <c:pt idx="65">
                  <c:v>56.966840099999899</c:v>
                </c:pt>
                <c:pt idx="66">
                  <c:v>199.42317219999995</c:v>
                </c:pt>
                <c:pt idx="67">
                  <c:v>417.07246620000024</c:v>
                </c:pt>
                <c:pt idx="68">
                  <c:v>336.61937820000003</c:v>
                </c:pt>
                <c:pt idx="69">
                  <c:v>8.2171000003654626E-3</c:v>
                </c:pt>
                <c:pt idx="70">
                  <c:v>261.74304010000014</c:v>
                </c:pt>
                <c:pt idx="71">
                  <c:v>113.34223130000009</c:v>
                </c:pt>
                <c:pt idx="72">
                  <c:v>60.076182400000107</c:v>
                </c:pt>
                <c:pt idx="73">
                  <c:v>101.71399789999987</c:v>
                </c:pt>
                <c:pt idx="74">
                  <c:v>-92.172078099999908</c:v>
                </c:pt>
                <c:pt idx="75">
                  <c:v>103.16151140000011</c:v>
                </c:pt>
                <c:pt idx="76">
                  <c:v>126.30037889999994</c:v>
                </c:pt>
                <c:pt idx="77">
                  <c:v>223.68704689999959</c:v>
                </c:pt>
                <c:pt idx="78">
                  <c:v>22.640099799999916</c:v>
                </c:pt>
                <c:pt idx="79">
                  <c:v>-80.837442300000021</c:v>
                </c:pt>
                <c:pt idx="80">
                  <c:v>374.47598049999988</c:v>
                </c:pt>
                <c:pt idx="81">
                  <c:v>-257.12974299999996</c:v>
                </c:pt>
                <c:pt idx="82">
                  <c:v>183.28063740000016</c:v>
                </c:pt>
                <c:pt idx="83">
                  <c:v>224.43697070000007</c:v>
                </c:pt>
                <c:pt idx="84">
                  <c:v>304.5185656000001</c:v>
                </c:pt>
                <c:pt idx="85">
                  <c:v>247.27886889999991</c:v>
                </c:pt>
                <c:pt idx="86">
                  <c:v>338.02538310000023</c:v>
                </c:pt>
                <c:pt idx="87">
                  <c:v>211.97586550000005</c:v>
                </c:pt>
                <c:pt idx="88">
                  <c:v>46.318214299999909</c:v>
                </c:pt>
                <c:pt idx="89">
                  <c:v>343.45547660000011</c:v>
                </c:pt>
                <c:pt idx="90">
                  <c:v>249.05910280000012</c:v>
                </c:pt>
                <c:pt idx="91">
                  <c:v>822.60069829999998</c:v>
                </c:pt>
                <c:pt idx="92">
                  <c:v>469.67381160000014</c:v>
                </c:pt>
                <c:pt idx="93">
                  <c:v>354.36851630000001</c:v>
                </c:pt>
                <c:pt idx="94">
                  <c:v>172.49808750000011</c:v>
                </c:pt>
                <c:pt idx="95">
                  <c:v>134.6464105</c:v>
                </c:pt>
                <c:pt idx="96">
                  <c:v>260.49568629999976</c:v>
                </c:pt>
                <c:pt idx="97">
                  <c:v>29.420574100000067</c:v>
                </c:pt>
                <c:pt idx="98">
                  <c:v>-493.17262370000026</c:v>
                </c:pt>
                <c:pt idx="99">
                  <c:v>112.43166359999987</c:v>
                </c:pt>
                <c:pt idx="100">
                  <c:v>-354.31258609999986</c:v>
                </c:pt>
                <c:pt idx="101">
                  <c:v>192.56462160000046</c:v>
                </c:pt>
                <c:pt idx="102">
                  <c:v>1.0089499999594409E-2</c:v>
                </c:pt>
                <c:pt idx="103">
                  <c:v>867.93083190000016</c:v>
                </c:pt>
                <c:pt idx="104">
                  <c:v>164.8434127999999</c:v>
                </c:pt>
                <c:pt idx="105">
                  <c:v>62.314473000000362</c:v>
                </c:pt>
                <c:pt idx="106">
                  <c:v>26.567561099999693</c:v>
                </c:pt>
                <c:pt idx="107">
                  <c:v>250.97121469999956</c:v>
                </c:pt>
                <c:pt idx="108">
                  <c:v>216.27764220000017</c:v>
                </c:pt>
                <c:pt idx="109">
                  <c:v>163.67503010000019</c:v>
                </c:pt>
                <c:pt idx="110">
                  <c:v>84.281321099999786</c:v>
                </c:pt>
                <c:pt idx="111">
                  <c:v>-78.248801400000048</c:v>
                </c:pt>
                <c:pt idx="112">
                  <c:v>-38.746498900000006</c:v>
                </c:pt>
                <c:pt idx="113">
                  <c:v>514.2928694000002</c:v>
                </c:pt>
                <c:pt idx="114">
                  <c:v>62.240780200000245</c:v>
                </c:pt>
                <c:pt idx="115">
                  <c:v>212.81746079999994</c:v>
                </c:pt>
                <c:pt idx="116">
                  <c:v>342.04887350000035</c:v>
                </c:pt>
                <c:pt idx="117">
                  <c:v>-30.345804399999906</c:v>
                </c:pt>
                <c:pt idx="118">
                  <c:v>-89.914205799999991</c:v>
                </c:pt>
                <c:pt idx="119">
                  <c:v>-61.846804099999872</c:v>
                </c:pt>
                <c:pt idx="120">
                  <c:v>-257.72791830000006</c:v>
                </c:pt>
                <c:pt idx="121">
                  <c:v>-257.89417759999969</c:v>
                </c:pt>
                <c:pt idx="122">
                  <c:v>140.45157559999984</c:v>
                </c:pt>
                <c:pt idx="123">
                  <c:v>-109.43628660000013</c:v>
                </c:pt>
                <c:pt idx="124">
                  <c:v>-193.57775549999997</c:v>
                </c:pt>
                <c:pt idx="125">
                  <c:v>-17.451034499999878</c:v>
                </c:pt>
                <c:pt idx="126">
                  <c:v>-12.701098500000171</c:v>
                </c:pt>
                <c:pt idx="127">
                  <c:v>-54.866839499999969</c:v>
                </c:pt>
                <c:pt idx="128">
                  <c:v>-48.422042699999793</c:v>
                </c:pt>
                <c:pt idx="129">
                  <c:v>-52.308688099999927</c:v>
                </c:pt>
                <c:pt idx="130">
                  <c:v>-72.443044800000052</c:v>
                </c:pt>
                <c:pt idx="131">
                  <c:v>-37.502967899999931</c:v>
                </c:pt>
                <c:pt idx="132">
                  <c:v>-3.1242459000000053</c:v>
                </c:pt>
                <c:pt idx="133">
                  <c:v>27.633541200000082</c:v>
                </c:pt>
                <c:pt idx="134">
                  <c:v>-304.21899699999994</c:v>
                </c:pt>
                <c:pt idx="135">
                  <c:v>-18.798380199999883</c:v>
                </c:pt>
                <c:pt idx="136">
                  <c:v>-17.437612499999886</c:v>
                </c:pt>
                <c:pt idx="137">
                  <c:v>53.658326600000009</c:v>
                </c:pt>
                <c:pt idx="138">
                  <c:v>-4.2933331000001544</c:v>
                </c:pt>
                <c:pt idx="139">
                  <c:v>106.37009469999998</c:v>
                </c:pt>
                <c:pt idx="140">
                  <c:v>-124.3005783000001</c:v>
                </c:pt>
                <c:pt idx="141">
                  <c:v>-169.34220290000007</c:v>
                </c:pt>
                <c:pt idx="142">
                  <c:v>-47.364995700000009</c:v>
                </c:pt>
                <c:pt idx="143">
                  <c:v>-137.19181219999996</c:v>
                </c:pt>
                <c:pt idx="144">
                  <c:v>-288.18529439999998</c:v>
                </c:pt>
                <c:pt idx="145">
                  <c:v>-163.06922639999993</c:v>
                </c:pt>
                <c:pt idx="146">
                  <c:v>-13.797662599999967</c:v>
                </c:pt>
                <c:pt idx="147">
                  <c:v>-225.98740980000002</c:v>
                </c:pt>
                <c:pt idx="148">
                  <c:v>-413.73543370000016</c:v>
                </c:pt>
                <c:pt idx="149">
                  <c:v>-251.62303919999999</c:v>
                </c:pt>
                <c:pt idx="150">
                  <c:v>-420.49977660000013</c:v>
                </c:pt>
                <c:pt idx="151">
                  <c:v>-731.78874320000023</c:v>
                </c:pt>
                <c:pt idx="152">
                  <c:v>-811.74807269999974</c:v>
                </c:pt>
                <c:pt idx="153">
                  <c:v>686.39954510000007</c:v>
                </c:pt>
                <c:pt idx="154">
                  <c:v>-409.99715490000062</c:v>
                </c:pt>
                <c:pt idx="155">
                  <c:v>-276.39642730000014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Sheet1!$B$2:$B$158</c:f>
              <c:numCache>
                <c:formatCode>_(* #,##0_);_(* \(#,##0\);_(* "-"_);_(@_)</c:formatCode>
                <c:ptCount val="156"/>
                <c:pt idx="0">
                  <c:v>3263.3362000000002</c:v>
                </c:pt>
                <c:pt idx="1">
                  <c:v>3421.3026</c:v>
                </c:pt>
                <c:pt idx="2">
                  <c:v>3393.0688</c:v>
                </c:pt>
                <c:pt idx="3">
                  <c:v>3188.2903999999999</c:v>
                </c:pt>
                <c:pt idx="4">
                  <c:v>2747.8924000000002</c:v>
                </c:pt>
                <c:pt idx="5">
                  <c:v>3057.8366000000001</c:v>
                </c:pt>
                <c:pt idx="6">
                  <c:v>3139.7464</c:v>
                </c:pt>
                <c:pt idx="7">
                  <c:v>3260.9104000000002</c:v>
                </c:pt>
                <c:pt idx="8">
                  <c:v>3272.5954000000002</c:v>
                </c:pt>
                <c:pt idx="9">
                  <c:v>3435.9016000000001</c:v>
                </c:pt>
                <c:pt idx="10">
                  <c:v>3799.297</c:v>
                </c:pt>
                <c:pt idx="11">
                  <c:v>3630.0434</c:v>
                </c:pt>
                <c:pt idx="12">
                  <c:v>3265.643</c:v>
                </c:pt>
                <c:pt idx="13">
                  <c:v>2913.1082000000001</c:v>
                </c:pt>
                <c:pt idx="14">
                  <c:v>3123.5473999999999</c:v>
                </c:pt>
                <c:pt idx="15">
                  <c:v>2910.5718000000002</c:v>
                </c:pt>
                <c:pt idx="16">
                  <c:v>3988.79</c:v>
                </c:pt>
                <c:pt idx="17">
                  <c:v>3560.835</c:v>
                </c:pt>
                <c:pt idx="18">
                  <c:v>2444.9870000000001</c:v>
                </c:pt>
                <c:pt idx="19">
                  <c:v>2062.4340000000002</c:v>
                </c:pt>
                <c:pt idx="20">
                  <c:v>2370.2249999999999</c:v>
                </c:pt>
                <c:pt idx="21">
                  <c:v>2333.4009999999998</c:v>
                </c:pt>
                <c:pt idx="22">
                  <c:v>2636.5880000000002</c:v>
                </c:pt>
                <c:pt idx="23">
                  <c:v>2338.3620000000001</c:v>
                </c:pt>
                <c:pt idx="24">
                  <c:v>2119.8870000000002</c:v>
                </c:pt>
                <c:pt idx="25">
                  <c:v>2138.6091999999999</c:v>
                </c:pt>
                <c:pt idx="26">
                  <c:v>2368.1999999999998</c:v>
                </c:pt>
                <c:pt idx="27">
                  <c:v>2907.0601999999999</c:v>
                </c:pt>
                <c:pt idx="28">
                  <c:v>2629.5998</c:v>
                </c:pt>
                <c:pt idx="29">
                  <c:v>2099.4533999999999</c:v>
                </c:pt>
                <c:pt idx="30">
                  <c:v>1787.5029910999999</c:v>
                </c:pt>
                <c:pt idx="31">
                  <c:v>2088.5522922</c:v>
                </c:pt>
                <c:pt idx="32">
                  <c:v>1776.6108254999999</c:v>
                </c:pt>
                <c:pt idx="33">
                  <c:v>2039.9804532999999</c:v>
                </c:pt>
                <c:pt idx="34">
                  <c:v>2400.1203177000002</c:v>
                </c:pt>
                <c:pt idx="35">
                  <c:v>2209.0785933000002</c:v>
                </c:pt>
                <c:pt idx="36">
                  <c:v>2719.6609991999999</c:v>
                </c:pt>
                <c:pt idx="37">
                  <c:v>3286.1407745000001</c:v>
                </c:pt>
                <c:pt idx="38">
                  <c:v>2595.6002432999999</c:v>
                </c:pt>
                <c:pt idx="39">
                  <c:v>2091.1566938999999</c:v>
                </c:pt>
                <c:pt idx="40">
                  <c:v>2628.4198000000001</c:v>
                </c:pt>
                <c:pt idx="41">
                  <c:v>3030.4119999999998</c:v>
                </c:pt>
                <c:pt idx="42">
                  <c:v>2893.9313999999999</c:v>
                </c:pt>
                <c:pt idx="43">
                  <c:v>3303.7620000000002</c:v>
                </c:pt>
                <c:pt idx="44">
                  <c:v>3343.6831999999999</c:v>
                </c:pt>
                <c:pt idx="45">
                  <c:v>3508.569</c:v>
                </c:pt>
                <c:pt idx="46">
                  <c:v>4228.7539999999999</c:v>
                </c:pt>
                <c:pt idx="47">
                  <c:v>4923.6319999999996</c:v>
                </c:pt>
                <c:pt idx="48">
                  <c:v>5410.9359999999997</c:v>
                </c:pt>
                <c:pt idx="49">
                  <c:v>5673.9470000000001</c:v>
                </c:pt>
                <c:pt idx="50">
                  <c:v>5300.9369999999999</c:v>
                </c:pt>
                <c:pt idx="51">
                  <c:v>9136.7279999999992</c:v>
                </c:pt>
                <c:pt idx="52">
                  <c:v>4326.2790000000005</c:v>
                </c:pt>
                <c:pt idx="53">
                  <c:v>3749.933</c:v>
                </c:pt>
                <c:pt idx="54">
                  <c:v>3372.596</c:v>
                </c:pt>
                <c:pt idx="55">
                  <c:v>3218.8850000000002</c:v>
                </c:pt>
                <c:pt idx="56">
                  <c:v>3202.8890000000001</c:v>
                </c:pt>
                <c:pt idx="57">
                  <c:v>3133.306</c:v>
                </c:pt>
                <c:pt idx="58">
                  <c:v>2822.41</c:v>
                </c:pt>
                <c:pt idx="59">
                  <c:v>2771.2530000000002</c:v>
                </c:pt>
                <c:pt idx="60">
                  <c:v>2876.7788</c:v>
                </c:pt>
                <c:pt idx="61">
                  <c:v>3143.154</c:v>
                </c:pt>
                <c:pt idx="62">
                  <c:v>3419.8249999999998</c:v>
                </c:pt>
                <c:pt idx="63">
                  <c:v>3562.8429999999998</c:v>
                </c:pt>
                <c:pt idx="64">
                  <c:v>3158.502</c:v>
                </c:pt>
                <c:pt idx="65">
                  <c:v>3059.7860000000001</c:v>
                </c:pt>
                <c:pt idx="66">
                  <c:v>3314.3726000000001</c:v>
                </c:pt>
                <c:pt idx="67">
                  <c:v>3567.4180000000001</c:v>
                </c:pt>
                <c:pt idx="68">
                  <c:v>3901.7629999999999</c:v>
                </c:pt>
                <c:pt idx="69">
                  <c:v>5046.4160000000002</c:v>
                </c:pt>
                <c:pt idx="70">
                  <c:v>2917.4960000000001</c:v>
                </c:pt>
                <c:pt idx="71">
                  <c:v>2438.703</c:v>
                </c:pt>
                <c:pt idx="72">
                  <c:v>2513.098</c:v>
                </c:pt>
                <c:pt idx="73">
                  <c:v>2626.8847999999998</c:v>
                </c:pt>
                <c:pt idx="74">
                  <c:v>2521.5673999999999</c:v>
                </c:pt>
                <c:pt idx="75">
                  <c:v>2595.0816</c:v>
                </c:pt>
                <c:pt idx="76">
                  <c:v>2317.5666000000001</c:v>
                </c:pt>
                <c:pt idx="77">
                  <c:v>2311.7271999999998</c:v>
                </c:pt>
                <c:pt idx="78">
                  <c:v>2084.36</c:v>
                </c:pt>
                <c:pt idx="79">
                  <c:v>1803.5540000000001</c:v>
                </c:pt>
                <c:pt idx="80">
                  <c:v>2308.6379999999999</c:v>
                </c:pt>
                <c:pt idx="81">
                  <c:v>1681.4770000000001</c:v>
                </c:pt>
                <c:pt idx="82">
                  <c:v>1698.9580000000001</c:v>
                </c:pt>
                <c:pt idx="83">
                  <c:v>1965.9408000000001</c:v>
                </c:pt>
                <c:pt idx="84">
                  <c:v>1871.8240000000001</c:v>
                </c:pt>
                <c:pt idx="85">
                  <c:v>1690.0229999999999</c:v>
                </c:pt>
                <c:pt idx="86">
                  <c:v>2260.8270000000002</c:v>
                </c:pt>
                <c:pt idx="87">
                  <c:v>1901.249</c:v>
                </c:pt>
                <c:pt idx="88">
                  <c:v>2045.1849999999999</c:v>
                </c:pt>
                <c:pt idx="89">
                  <c:v>2476.0920000000001</c:v>
                </c:pt>
                <c:pt idx="90">
                  <c:v>2227.672</c:v>
                </c:pt>
                <c:pt idx="91">
                  <c:v>2680.17</c:v>
                </c:pt>
                <c:pt idx="92">
                  <c:v>2623.2429999999999</c:v>
                </c:pt>
                <c:pt idx="93">
                  <c:v>2639.86</c:v>
                </c:pt>
                <c:pt idx="94">
                  <c:v>2330.9784</c:v>
                </c:pt>
                <c:pt idx="95">
                  <c:v>2588.2671999999998</c:v>
                </c:pt>
                <c:pt idx="96">
                  <c:v>2667.4879999999998</c:v>
                </c:pt>
                <c:pt idx="97">
                  <c:v>2532.3090000000002</c:v>
                </c:pt>
                <c:pt idx="98">
                  <c:v>2690.2</c:v>
                </c:pt>
                <c:pt idx="99">
                  <c:v>3224.0569999999998</c:v>
                </c:pt>
                <c:pt idx="100">
                  <c:v>3576.201</c:v>
                </c:pt>
                <c:pt idx="101">
                  <c:v>4375.1620000000003</c:v>
                </c:pt>
                <c:pt idx="102">
                  <c:v>5466.7079999999996</c:v>
                </c:pt>
                <c:pt idx="103">
                  <c:v>5014.2961999999998</c:v>
                </c:pt>
                <c:pt idx="104">
                  <c:v>3542.346</c:v>
                </c:pt>
                <c:pt idx="105">
                  <c:v>3725.3726000000001</c:v>
                </c:pt>
                <c:pt idx="106">
                  <c:v>2888.4609999999998</c:v>
                </c:pt>
                <c:pt idx="107">
                  <c:v>2989.74</c:v>
                </c:pt>
                <c:pt idx="108">
                  <c:v>2873.759</c:v>
                </c:pt>
                <c:pt idx="109">
                  <c:v>3136.3690000000001</c:v>
                </c:pt>
                <c:pt idx="110">
                  <c:v>2806.6509999999998</c:v>
                </c:pt>
                <c:pt idx="111">
                  <c:v>2924.2049999999999</c:v>
                </c:pt>
                <c:pt idx="112">
                  <c:v>3187.7530000000002</c:v>
                </c:pt>
                <c:pt idx="113">
                  <c:v>3264.335</c:v>
                </c:pt>
                <c:pt idx="114">
                  <c:v>2798.3530000000001</c:v>
                </c:pt>
                <c:pt idx="115">
                  <c:v>2891.3319999999999</c:v>
                </c:pt>
                <c:pt idx="116">
                  <c:v>2592.2440000000001</c:v>
                </c:pt>
                <c:pt idx="117">
                  <c:v>1891.991</c:v>
                </c:pt>
                <c:pt idx="118">
                  <c:v>1919.7719999999999</c:v>
                </c:pt>
                <c:pt idx="119">
                  <c:v>1866.537</c:v>
                </c:pt>
                <c:pt idx="120">
                  <c:v>2192.3620000000001</c:v>
                </c:pt>
                <c:pt idx="121">
                  <c:v>2553.4520000000002</c:v>
                </c:pt>
                <c:pt idx="122">
                  <c:v>1684.5509999999999</c:v>
                </c:pt>
                <c:pt idx="123">
                  <c:v>1411.5029999999999</c:v>
                </c:pt>
                <c:pt idx="124">
                  <c:v>1621.7049999999999</c:v>
                </c:pt>
                <c:pt idx="125">
                  <c:v>1611.71</c:v>
                </c:pt>
                <c:pt idx="126">
                  <c:v>1987.6949999999999</c:v>
                </c:pt>
                <c:pt idx="127">
                  <c:v>1744.856</c:v>
                </c:pt>
                <c:pt idx="128">
                  <c:v>1691.4280000000001</c:v>
                </c:pt>
                <c:pt idx="129">
                  <c:v>1624.443</c:v>
                </c:pt>
                <c:pt idx="130">
                  <c:v>1637.3440000000001</c:v>
                </c:pt>
                <c:pt idx="131">
                  <c:v>1335.98</c:v>
                </c:pt>
                <c:pt idx="132">
                  <c:v>1677.19</c:v>
                </c:pt>
                <c:pt idx="133">
                  <c:v>1167.489</c:v>
                </c:pt>
                <c:pt idx="134">
                  <c:v>1192.8520000000001</c:v>
                </c:pt>
                <c:pt idx="135">
                  <c:v>1576.2460000000001</c:v>
                </c:pt>
                <c:pt idx="136">
                  <c:v>1370.89</c:v>
                </c:pt>
                <c:pt idx="137">
                  <c:v>1452.777</c:v>
                </c:pt>
                <c:pt idx="138">
                  <c:v>1730.521</c:v>
                </c:pt>
                <c:pt idx="139">
                  <c:v>1757.8789999999999</c:v>
                </c:pt>
                <c:pt idx="140">
                  <c:v>1653.616</c:v>
                </c:pt>
                <c:pt idx="141">
                  <c:v>1843.579</c:v>
                </c:pt>
                <c:pt idx="142">
                  <c:v>1722.271</c:v>
                </c:pt>
                <c:pt idx="143">
                  <c:v>1635.1020000000001</c:v>
                </c:pt>
                <c:pt idx="144">
                  <c:v>1671.557</c:v>
                </c:pt>
                <c:pt idx="145">
                  <c:v>2003.8389999999999</c:v>
                </c:pt>
                <c:pt idx="146">
                  <c:v>1944.0340000000001</c:v>
                </c:pt>
                <c:pt idx="147">
                  <c:v>2283.0810000000001</c:v>
                </c:pt>
                <c:pt idx="148">
                  <c:v>1933.105</c:v>
                </c:pt>
                <c:pt idx="149">
                  <c:v>2034.3520000000001</c:v>
                </c:pt>
                <c:pt idx="150">
                  <c:v>2289.683</c:v>
                </c:pt>
                <c:pt idx="151">
                  <c:v>2529.6529999999998</c:v>
                </c:pt>
                <c:pt idx="152">
                  <c:v>2940.13</c:v>
                </c:pt>
                <c:pt idx="153">
                  <c:v>3116.319</c:v>
                </c:pt>
                <c:pt idx="154">
                  <c:v>4092.0189999999998</c:v>
                </c:pt>
                <c:pt idx="155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028-4D3A-9BA1-6E0FCC92F9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Sheet1!$C$2:$C$158</c:f>
              <c:numCache>
                <c:formatCode>#,##0</c:formatCode>
                <c:ptCount val="156"/>
                <c:pt idx="0">
                  <c:v>2625.1844867</c:v>
                </c:pt>
                <c:pt idx="1">
                  <c:v>3404.9057114000002</c:v>
                </c:pt>
                <c:pt idx="2">
                  <c:v>3146.4640559999998</c:v>
                </c:pt>
                <c:pt idx="3">
                  <c:v>3408.3729616000001</c:v>
                </c:pt>
                <c:pt idx="4">
                  <c:v>3154.8826892000002</c:v>
                </c:pt>
                <c:pt idx="5">
                  <c:v>3756.5916321999998</c:v>
                </c:pt>
                <c:pt idx="6">
                  <c:v>3283.2766194000001</c:v>
                </c:pt>
                <c:pt idx="7">
                  <c:v>3182.9908372</c:v>
                </c:pt>
                <c:pt idx="8">
                  <c:v>3333.6338013999998</c:v>
                </c:pt>
                <c:pt idx="9">
                  <c:v>3501.0602398999999</c:v>
                </c:pt>
                <c:pt idx="10">
                  <c:v>3900.5784577999998</c:v>
                </c:pt>
                <c:pt idx="11">
                  <c:v>3723.1561416</c:v>
                </c:pt>
                <c:pt idx="12">
                  <c:v>3261.4612643999999</c:v>
                </c:pt>
                <c:pt idx="13">
                  <c:v>2932.9705322999998</c:v>
                </c:pt>
                <c:pt idx="14">
                  <c:v>3020.4185201</c:v>
                </c:pt>
                <c:pt idx="15">
                  <c:v>3259.5078094999999</c:v>
                </c:pt>
                <c:pt idx="16">
                  <c:v>3580.0999655999999</c:v>
                </c:pt>
                <c:pt idx="17">
                  <c:v>4170.2629092999996</c:v>
                </c:pt>
                <c:pt idx="18">
                  <c:v>3186.9720437999999</c:v>
                </c:pt>
                <c:pt idx="19">
                  <c:v>2700.4345881999998</c:v>
                </c:pt>
                <c:pt idx="20">
                  <c:v>2844.6935696999999</c:v>
                </c:pt>
                <c:pt idx="21">
                  <c:v>2656.1132176000001</c:v>
                </c:pt>
                <c:pt idx="22">
                  <c:v>2728.7825910000001</c:v>
                </c:pt>
                <c:pt idx="23">
                  <c:v>2469.3763141999998</c:v>
                </c:pt>
                <c:pt idx="24">
                  <c:v>2576.0346324000002</c:v>
                </c:pt>
                <c:pt idx="25">
                  <c:v>2563.8563079999999</c:v>
                </c:pt>
                <c:pt idx="26">
                  <c:v>2555.8846818000002</c:v>
                </c:pt>
                <c:pt idx="27">
                  <c:v>2918.8956542000001</c:v>
                </c:pt>
                <c:pt idx="28">
                  <c:v>2509.3225269</c:v>
                </c:pt>
                <c:pt idx="29">
                  <c:v>1872.0618901</c:v>
                </c:pt>
                <c:pt idx="30">
                  <c:v>1875.7920380999999</c:v>
                </c:pt>
                <c:pt idx="31">
                  <c:v>2159.6829837</c:v>
                </c:pt>
                <c:pt idx="32">
                  <c:v>1914.6406790999999</c:v>
                </c:pt>
                <c:pt idx="33">
                  <c:v>1957.0004879000001</c:v>
                </c:pt>
                <c:pt idx="34">
                  <c:v>2326.5796653000002</c:v>
                </c:pt>
                <c:pt idx="35">
                  <c:v>2197.8889158000002</c:v>
                </c:pt>
                <c:pt idx="36">
                  <c:v>2860.4298807</c:v>
                </c:pt>
                <c:pt idx="37">
                  <c:v>3187.8285544</c:v>
                </c:pt>
                <c:pt idx="38">
                  <c:v>2448.3446327000001</c:v>
                </c:pt>
                <c:pt idx="39">
                  <c:v>2353.7352575999998</c:v>
                </c:pt>
                <c:pt idx="40">
                  <c:v>2637.571046</c:v>
                </c:pt>
                <c:pt idx="41">
                  <c:v>2715.1284687000002</c:v>
                </c:pt>
                <c:pt idx="42">
                  <c:v>2581.0582813000001</c:v>
                </c:pt>
                <c:pt idx="43">
                  <c:v>3328.5892564000001</c:v>
                </c:pt>
                <c:pt idx="44">
                  <c:v>2888.2368400999999</c:v>
                </c:pt>
                <c:pt idx="45">
                  <c:v>3329.6402407</c:v>
                </c:pt>
                <c:pt idx="46">
                  <c:v>3578.2474837999998</c:v>
                </c:pt>
                <c:pt idx="47">
                  <c:v>4595.6510552999998</c:v>
                </c:pt>
                <c:pt idx="48">
                  <c:v>5030.7753193999997</c:v>
                </c:pt>
                <c:pt idx="49">
                  <c:v>5336.9583677999999</c:v>
                </c:pt>
                <c:pt idx="50">
                  <c:v>5699.8151582999999</c:v>
                </c:pt>
                <c:pt idx="51">
                  <c:v>9136.6996435000001</c:v>
                </c:pt>
                <c:pt idx="52">
                  <c:v>3603.4017131999999</c:v>
                </c:pt>
                <c:pt idx="53">
                  <c:v>4144.3680329999997</c:v>
                </c:pt>
                <c:pt idx="54">
                  <c:v>4201.3925714999996</c:v>
                </c:pt>
                <c:pt idx="55">
                  <c:v>3327.8189108000001</c:v>
                </c:pt>
                <c:pt idx="56">
                  <c:v>3110.0369378999999</c:v>
                </c:pt>
                <c:pt idx="57">
                  <c:v>3201.8436111999999</c:v>
                </c:pt>
                <c:pt idx="58">
                  <c:v>2834.1814844</c:v>
                </c:pt>
                <c:pt idx="59">
                  <c:v>2895.9283156000001</c:v>
                </c:pt>
                <c:pt idx="60">
                  <c:v>2937.1318279000002</c:v>
                </c:pt>
                <c:pt idx="61">
                  <c:v>2861.7300759</c:v>
                </c:pt>
                <c:pt idx="62">
                  <c:v>3856.4558668</c:v>
                </c:pt>
                <c:pt idx="63">
                  <c:v>3819.7020404</c:v>
                </c:pt>
                <c:pt idx="64">
                  <c:v>3348.8657865999999</c:v>
                </c:pt>
                <c:pt idx="65">
                  <c:v>3002.8191599000002</c:v>
                </c:pt>
                <c:pt idx="66">
                  <c:v>3114.9494278000002</c:v>
                </c:pt>
                <c:pt idx="67">
                  <c:v>3150.3455337999999</c:v>
                </c:pt>
                <c:pt idx="68">
                  <c:v>3565.1436217999999</c:v>
                </c:pt>
                <c:pt idx="69">
                  <c:v>5046.4077828999998</c:v>
                </c:pt>
                <c:pt idx="70">
                  <c:v>2655.7529599</c:v>
                </c:pt>
                <c:pt idx="71">
                  <c:v>2325.3607686999999</c:v>
                </c:pt>
                <c:pt idx="72">
                  <c:v>2453.0218175999998</c:v>
                </c:pt>
                <c:pt idx="73">
                  <c:v>2525.1708020999999</c:v>
                </c:pt>
                <c:pt idx="74">
                  <c:v>2613.7394780999998</c:v>
                </c:pt>
                <c:pt idx="75">
                  <c:v>2491.9200885999999</c:v>
                </c:pt>
                <c:pt idx="76">
                  <c:v>2191.2662211000002</c:v>
                </c:pt>
                <c:pt idx="77">
                  <c:v>2088.0401531000002</c:v>
                </c:pt>
                <c:pt idx="78">
                  <c:v>2061.7199002000002</c:v>
                </c:pt>
                <c:pt idx="79">
                  <c:v>1884.3914423000001</c:v>
                </c:pt>
                <c:pt idx="80">
                  <c:v>1934.1620195</c:v>
                </c:pt>
                <c:pt idx="81">
                  <c:v>1938.6067430000001</c:v>
                </c:pt>
                <c:pt idx="82">
                  <c:v>1515.6773625999999</c:v>
                </c:pt>
                <c:pt idx="83">
                  <c:v>1741.5038293</c:v>
                </c:pt>
                <c:pt idx="84">
                  <c:v>1567.3054344</c:v>
                </c:pt>
                <c:pt idx="85">
                  <c:v>1442.7441311</c:v>
                </c:pt>
                <c:pt idx="86">
                  <c:v>1922.8016169</c:v>
                </c:pt>
                <c:pt idx="87">
                  <c:v>1689.2731345</c:v>
                </c:pt>
                <c:pt idx="88">
                  <c:v>1998.8667857</c:v>
                </c:pt>
                <c:pt idx="89">
                  <c:v>2132.6365234</c:v>
                </c:pt>
                <c:pt idx="90">
                  <c:v>1978.6128971999999</c:v>
                </c:pt>
                <c:pt idx="91">
                  <c:v>1857.5693017000001</c:v>
                </c:pt>
                <c:pt idx="92">
                  <c:v>2153.5691883999998</c:v>
                </c:pt>
                <c:pt idx="93">
                  <c:v>2285.4914837000001</c:v>
                </c:pt>
                <c:pt idx="94">
                  <c:v>2158.4803124999999</c:v>
                </c:pt>
                <c:pt idx="95">
                  <c:v>2453.6207894999998</c:v>
                </c:pt>
                <c:pt idx="96">
                  <c:v>2406.9923137000001</c:v>
                </c:pt>
                <c:pt idx="97">
                  <c:v>2502.8884259000001</c:v>
                </c:pt>
                <c:pt idx="98">
                  <c:v>3183.3726237000001</c:v>
                </c:pt>
                <c:pt idx="99">
                  <c:v>3111.6253363999999</c:v>
                </c:pt>
                <c:pt idx="100">
                  <c:v>3930.5135860999999</c:v>
                </c:pt>
                <c:pt idx="101">
                  <c:v>4182.5973783999998</c:v>
                </c:pt>
                <c:pt idx="102">
                  <c:v>5466.6979105</c:v>
                </c:pt>
                <c:pt idx="103">
                  <c:v>4146.3653680999996</c:v>
                </c:pt>
                <c:pt idx="104">
                  <c:v>3377.5025872000001</c:v>
                </c:pt>
                <c:pt idx="105">
                  <c:v>3663.0581269999998</c:v>
                </c:pt>
                <c:pt idx="106">
                  <c:v>2861.8934389000001</c:v>
                </c:pt>
                <c:pt idx="107">
                  <c:v>2738.7687853000002</c:v>
                </c:pt>
                <c:pt idx="108">
                  <c:v>2657.4813577999998</c:v>
                </c:pt>
                <c:pt idx="109">
                  <c:v>2972.6939699</c:v>
                </c:pt>
                <c:pt idx="110">
                  <c:v>2722.3696789000001</c:v>
                </c:pt>
                <c:pt idx="111">
                  <c:v>3002.4538014</c:v>
                </c:pt>
                <c:pt idx="112">
                  <c:v>3226.4994989000002</c:v>
                </c:pt>
                <c:pt idx="113">
                  <c:v>2750.0421305999998</c:v>
                </c:pt>
                <c:pt idx="114">
                  <c:v>2736.1122197999998</c:v>
                </c:pt>
                <c:pt idx="115">
                  <c:v>2678.5145391999999</c:v>
                </c:pt>
                <c:pt idx="116">
                  <c:v>2250.1951264999998</c:v>
                </c:pt>
                <c:pt idx="117">
                  <c:v>1922.3368043999999</c:v>
                </c:pt>
                <c:pt idx="118">
                  <c:v>2009.6862057999999</c:v>
                </c:pt>
                <c:pt idx="119">
                  <c:v>1928.3838040999999</c:v>
                </c:pt>
                <c:pt idx="120">
                  <c:v>2450.0899183000001</c:v>
                </c:pt>
                <c:pt idx="121">
                  <c:v>2811.3461775999999</c:v>
                </c:pt>
                <c:pt idx="122">
                  <c:v>1544.0994244000001</c:v>
                </c:pt>
                <c:pt idx="123">
                  <c:v>1520.9392866000001</c:v>
                </c:pt>
                <c:pt idx="124">
                  <c:v>1815.2827554999999</c:v>
                </c:pt>
                <c:pt idx="125">
                  <c:v>1629.1610344999999</c:v>
                </c:pt>
                <c:pt idx="126">
                  <c:v>2000.3960985000001</c:v>
                </c:pt>
                <c:pt idx="127">
                  <c:v>1799.7228395</c:v>
                </c:pt>
                <c:pt idx="128">
                  <c:v>1739.8500426999999</c:v>
                </c:pt>
                <c:pt idx="129">
                  <c:v>1676.7516880999999</c:v>
                </c:pt>
                <c:pt idx="130">
                  <c:v>1709.7870448000001</c:v>
                </c:pt>
                <c:pt idx="131">
                  <c:v>1373.4829678999999</c:v>
                </c:pt>
                <c:pt idx="132">
                  <c:v>1680.3142459000001</c:v>
                </c:pt>
                <c:pt idx="133">
                  <c:v>1139.8554588</c:v>
                </c:pt>
                <c:pt idx="134">
                  <c:v>1497.070997</c:v>
                </c:pt>
                <c:pt idx="135">
                  <c:v>1595.0443802</c:v>
                </c:pt>
                <c:pt idx="136">
                  <c:v>1388.3276125</c:v>
                </c:pt>
                <c:pt idx="137">
                  <c:v>1399.1186734</c:v>
                </c:pt>
                <c:pt idx="138">
                  <c:v>1734.8143331000001</c:v>
                </c:pt>
                <c:pt idx="139">
                  <c:v>1651.5089052999999</c:v>
                </c:pt>
                <c:pt idx="140">
                  <c:v>1777.9165783000001</c:v>
                </c:pt>
                <c:pt idx="141">
                  <c:v>2012.9212029</c:v>
                </c:pt>
                <c:pt idx="142">
                  <c:v>1769.6359957</c:v>
                </c:pt>
                <c:pt idx="143">
                  <c:v>1772.2938122</c:v>
                </c:pt>
                <c:pt idx="144">
                  <c:v>1959.7422944</c:v>
                </c:pt>
                <c:pt idx="145">
                  <c:v>2166.9082263999999</c:v>
                </c:pt>
                <c:pt idx="146">
                  <c:v>1957.8316626000001</c:v>
                </c:pt>
                <c:pt idx="147">
                  <c:v>2509.0684098000002</c:v>
                </c:pt>
                <c:pt idx="148">
                  <c:v>2346.8404337000002</c:v>
                </c:pt>
                <c:pt idx="149">
                  <c:v>2285.9750392000001</c:v>
                </c:pt>
                <c:pt idx="150">
                  <c:v>2710.1827766000001</c:v>
                </c:pt>
                <c:pt idx="151">
                  <c:v>3261.4417432</c:v>
                </c:pt>
                <c:pt idx="152">
                  <c:v>3751.8780726999998</c:v>
                </c:pt>
                <c:pt idx="153">
                  <c:v>2429.9194548999999</c:v>
                </c:pt>
                <c:pt idx="154">
                  <c:v>4502.0161549000004</c:v>
                </c:pt>
                <c:pt idx="155">
                  <c:v>4094.2774273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3.1347529986995512E-2</c:v>
                </c:pt>
                <c:pt idx="1">
                  <c:v>8.133114063333613E-2</c:v>
                </c:pt>
                <c:pt idx="2">
                  <c:v>8.9095866125427484E-2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0" formatCode="0.0%">
                  <c:v>5.7889937341235888E-4</c:v>
                </c:pt>
                <c:pt idx="2" formatCode="0.0%">
                  <c:v>2.282049340314227E-2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899E-2"/>
                  <c:y val="1.3071892733900839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3.0429248105497226E-3</c:v>
                </c:pt>
                <c:pt idx="1">
                  <c:v>2.384408636701574E-3</c:v>
                </c:pt>
                <c:pt idx="2">
                  <c:v>6.0931186814080997E-4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6.2913907284768131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1.5694924627882162E-3</c:v>
                </c:pt>
                <c:pt idx="1">
                  <c:v>1.8849205653842472E-3</c:v>
                </c:pt>
                <c:pt idx="2">
                  <c:v>5.5090967939615005E-4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4017660044150104E-2"/>
                  <c:y val="-6.013070657594427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1.0895170212471121E-2</c:v>
                </c:pt>
                <c:pt idx="1">
                  <c:v>3.2336938446686234E-3</c:v>
                </c:pt>
                <c:pt idx="2">
                  <c:v>1.5739715383361597E-3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0.0%">
                  <c:v>1.1468550089734633E-3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432618935878048"/>
          <c:y val="0.92251784827999628"/>
          <c:w val="0.33744033651422706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5354.6298201</c:v>
                </c:pt>
                <c:pt idx="1">
                  <c:v>12225.312656499998</c:v>
                </c:pt>
                <c:pt idx="2">
                  <c:v>10320.180394599998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0" formatCode="#,##0">
                  <c:v>98.884723900000012</c:v>
                </c:pt>
                <c:pt idx="2" formatCode="#,##0">
                  <c:v>2643.3505711999996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2.6143785467802826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263800279657028"/>
                  <c:y val="3.660129965492262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519.77734570000018</c:v>
                </c:pt>
                <c:pt idx="1">
                  <c:v>358.41303660000011</c:v>
                </c:pt>
                <c:pt idx="2">
                  <c:v>70.578004000000007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0.11489187026454895"/>
                  <c:y val="-4.7929719669425136E-17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1.3071892733900959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0">
                  <c:v>268.09292940000006</c:v>
                </c:pt>
                <c:pt idx="1">
                  <c:v>283.33235049999985</c:v>
                </c:pt>
                <c:pt idx="2">
                  <c:v>63.813143299999986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-2.875816401458205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1861.0590161000005</c:v>
                </c:pt>
                <c:pt idx="1">
                  <c:v>486.07357500000006</c:v>
                </c:pt>
                <c:pt idx="2">
                  <c:v>182.31676639999998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#,##0">
                  <c:v>132.84287019999999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1591.4270443999997</c:v>
                </c:pt>
                <c:pt idx="1">
                  <c:v>50.99773179999999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0">
                  <c:v>739.05528010000012</c:v>
                </c:pt>
                <c:pt idx="1">
                  <c:v>6764.145583399998</c:v>
                </c:pt>
                <c:pt idx="2">
                  <c:v>5365.4638853999986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489187026454903"/>
                  <c:y val="1.0457514187120747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1429.4668983000001</c:v>
                </c:pt>
                <c:pt idx="1">
                  <c:v>979.4743757</c:v>
                </c:pt>
                <c:pt idx="2">
                  <c:v>674.3288331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-2.4481969858870627E-3"/>
                  <c:y val="5.228757093560373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1">
                  <c:v>2341.4980611000005</c:v>
                </c:pt>
                <c:pt idx="2">
                  <c:v>1791.3997717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6"/>
                  <c:y val="1.8300649827461213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1.3071892733900886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269.81557799999996</c:v>
                </c:pt>
                <c:pt idx="1">
                  <c:v>82.5400949</c:v>
                </c:pt>
                <c:pt idx="2">
                  <c:v>431.70029590000007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1">
                  <c:v>1737.4828121000003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0" formatCode="#,##0">
                  <c:v>15.619398800000001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6-4D23-87B8-0061AD8FC47F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538674679786659E-3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32F97E15-B2E8-45C5-B826-C3AA1B22143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0" formatCode="#,##0">
                  <c:v>1285.9319757000001</c:v>
                </c:pt>
                <c:pt idx="2" formatCode="#,##0">
                  <c:v>1317.6902018999999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6-4D23-87B8-0061AD8FC47F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5077349359573526E-3"/>
                  <c:y val="-5.2287570935603739E-2"/>
                </c:manualLayout>
              </c:layout>
              <c:tx>
                <c:rich>
                  <a:bodyPr/>
                  <a:lstStyle/>
                  <a:p>
                    <a:fld id="{AD25D935-B8F0-4E4A-997C-3E3432CB0778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General</c:formatCode>
                <c:ptCount val="3"/>
                <c:pt idx="0" formatCode="#,##0">
                  <c:v>23.305975700000005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6-4D23-87B8-0061AD8FC47F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5077349359573318E-3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0800E684-690C-4E6E-921F-A2BA93CFC89B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4F6-4D23-87B8-0061AD8FC47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#,##0</c:formatCode>
                <c:ptCount val="3"/>
                <c:pt idx="1">
                  <c:v>269.17399750000004</c:v>
                </c:pt>
                <c:pt idx="2">
                  <c:v>738.98752189999993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F6-4D23-87B8-0061AD8FC4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0.00%</c:formatCode>
                <c:ptCount val="3"/>
                <c:pt idx="0" formatCode="0.0%">
                  <c:v>9.3166677571584131E-3</c:v>
                </c:pt>
                <c:pt idx="1">
                  <c:v>3.3927178907785979E-4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4.3266403716680189E-3</c:v>
                </c:pt>
                <c:pt idx="1">
                  <c:v>4.4999722392814759E-2</c:v>
                </c:pt>
                <c:pt idx="2">
                  <c:v>4.6320958913135625E-2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8.3685068744938675E-3</c:v>
                </c:pt>
                <c:pt idx="1">
                  <c:v>6.5161334057539169E-3</c:v>
                </c:pt>
                <c:pt idx="2">
                  <c:v>5.8215950827594024E-3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-3.3112582781456954E-3"/>
                  <c:y val="-1.0457514187120747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1">
                  <c:v>1.557724644357099E-2</c:v>
                </c:pt>
                <c:pt idx="2">
                  <c:v>1.5465457785991616E-2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81E-2"/>
                  <c:y val="-7.8431356403405608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4017660044150104E-2"/>
                  <c:y val="-6.013070657594427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1.5795773389532962E-3</c:v>
                </c:pt>
                <c:pt idx="1">
                  <c:v>5.4911316011468838E-4</c:v>
                </c:pt>
                <c:pt idx="2">
                  <c:v>3.7269418071353994E-3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1">
                  <c:v>1.1558923923616503E-2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0" formatCode="0.00%">
                  <c:v>9.144041487683973E-5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D-46BD-89A6-06EC0ADF9D29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423200-86D2-41F9-AAEE-AF02DC6863B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18BFC6-DAFB-461C-A62B-31EFEF346A5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0" formatCode="0.0%">
                  <c:v>7.5282125046581298E-3</c:v>
                </c:pt>
                <c:pt idx="2" formatCode="0.0%">
                  <c:v>1.1375842798707228E-2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DD-46BD-89A6-06EC0ADF9D29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8758164014582154E-2"/>
                </c:manualLayout>
              </c:layout>
              <c:tx>
                <c:rich>
                  <a:bodyPr/>
                  <a:lstStyle/>
                  <a:p>
                    <a:fld id="{76611CA4-A0B7-42EB-B51C-FBE2CE61070D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General</c:formatCode>
                <c:ptCount val="3"/>
                <c:pt idx="0" formatCode="0.00%">
                  <c:v>1.3643982808848862E-4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DD-46BD-89A6-06EC0ADF9D29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660129965492262E-2"/>
                </c:manualLayout>
              </c:layout>
              <c:tx>
                <c:rich>
                  <a:bodyPr/>
                  <a:lstStyle/>
                  <a:p>
                    <a:fld id="{8A21D515-3AD2-431D-A450-5794FDD57181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038E9C-ACA1-4010-BCAF-AA98FD8BD63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0.0%</c:formatCode>
                <c:ptCount val="3"/>
                <c:pt idx="1">
                  <c:v>1.7907295183874116E-3</c:v>
                </c:pt>
                <c:pt idx="2">
                  <c:v>6.3798044997367262E-3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DD-46BD-89A6-06EC0ADF9D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75512697502216197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95E-2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925A3FA3-D36C-4D5A-A029-C077B6F1B5CD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038-4AFA-ADBC-B2C9C7516BA1}"/>
                </c:ext>
              </c:extLst>
            </c:dLbl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General</c:formatCode>
                <c:ptCount val="3"/>
                <c:pt idx="0" formatCode="0.00%">
                  <c:v>2.0891438749993067E-4</c:v>
                </c:pt>
                <c:pt idx="2" formatCode="0.0%">
                  <c:v>5.7783283154733758E-3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layout>
                <c:manualLayout>
                  <c:x val="6.0706401766004413E-2"/>
                  <c:y val="3.9215678201702804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2" formatCode="0.00%">
                  <c:v>4.3081463987252488E-4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FB </c:v>
                  </c:pt>
                  <c:pt idx="2">
                    <c:v>PremiumView </c:v>
                  </c:pt>
                  <c:pt idx="3">
                    <c:v>Teads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5.6291390728476824E-2"/>
                  <c:y val="7.8431356403404658E-3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General</c:formatCode>
                <c:ptCount val="3"/>
                <c:pt idx="2" formatCode="0.0%">
                  <c:v>1.3402308668016552E-3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45033112582781E-2"/>
                  <c:y val="-4.96731923888235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-1.1037527593818985E-3"/>
                  <c:y val="-1.045751418712074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General</c:formatCode>
                <c:ptCount val="3"/>
                <c:pt idx="0" formatCode="0.00%">
                  <c:v>3.6998498591242815E-4</c:v>
                </c:pt>
                <c:pt idx="2" formatCode="0.0%">
                  <c:v>3.549388639256286E-3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81E-2"/>
                  <c:y val="-7.8431356403405608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2.2075055187637158E-3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General</c:formatCode>
                <c:ptCount val="3"/>
                <c:pt idx="2" formatCode="0.0%">
                  <c:v>1.1016154897762875E-2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7395143487858721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0.0%">
                  <c:v>5.2491628445798153E-4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DV360  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0F-4B8B-9DF1-CD8A2D9D3F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2" formatCode="0.0%">
                  <c:v>7.9905792541246526E-5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F-4B8B-9DF1-CD8A2D9D3F94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LINE 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0F-4B8B-9DF1-CD8A2D9D3F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2" formatCode="0.0%">
                  <c:v>1.0075396697632771E-4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F-4B8B-9DF1-CD8A2D9D3F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62508212963445797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4724086691196"/>
                  <c:y val="-1.5686271280681216E-2"/>
                </c:manualLayout>
              </c:layout>
              <c:tx>
                <c:rich>
                  <a:bodyPr/>
                  <a:lstStyle/>
                  <a:p>
                    <a:fld id="{AB5343E1-2A94-48EA-87A9-80F49F5D0CA0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52C-44B0-B09A-D586B16FD979}"/>
                </c:ext>
              </c:extLst>
            </c:dLbl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General</c:formatCode>
                <c:ptCount val="3"/>
                <c:pt idx="0" formatCode="#,##0">
                  <c:v>35.685721000000001</c:v>
                </c:pt>
                <c:pt idx="2" formatCode="#,##0">
                  <c:v>669.3171433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layout>
                <c:manualLayout>
                  <c:x val="0.13523204807871997"/>
                  <c:y val="1.5686271280681025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2" formatCode="#,##0">
                  <c:v>49.902256899999998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FB </c:v>
                  </c:pt>
                  <c:pt idx="2">
                    <c:v>PremiumView </c:v>
                  </c:pt>
                  <c:pt idx="3">
                    <c:v>Teads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489187026454903"/>
                  <c:y val="1.0457514187120747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General</c:formatCode>
                <c:ptCount val="3"/>
                <c:pt idx="2" formatCode="#,##0">
                  <c:v>155.2420434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51884774486358"/>
                  <c:y val="-7.3202599309845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2.0595379500702692E-3"/>
                  <c:y val="5.228757093560278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General</c:formatCode>
                <c:ptCount val="3"/>
                <c:pt idx="0" formatCode="#,##0">
                  <c:v>63.199002900000004</c:v>
                </c:pt>
                <c:pt idx="2" formatCode="#,##0">
                  <c:v>411.13390149999998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6"/>
                  <c:y val="1.8300649827461213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-8.1061142100309885E-3"/>
                  <c:y val="7.8431356403405612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General</c:formatCode>
                <c:ptCount val="3"/>
                <c:pt idx="2" formatCode="#,##0">
                  <c:v>1276.0267197999999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73969303744845"/>
                  <c:y val="-1.0457514187120737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#,##0">
                  <c:v>60.8022682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DV360 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69337339893314"/>
                  <c:y val="-4.96731923888235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76923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57-420C-8A2D-45FE573F5B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2" formatCode="0">
                  <c:v>9.2556729000000004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7-420C-8A2D-45FE573F5B2C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LINE 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0.10818563846297596"/>
                  <c:y val="1.30718927339009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57-420C-8A2D-45FE573F5B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7E202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2" formatCode="0">
                  <c:v>11.6705652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7-420C-8A2D-45FE573F5B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-2.8758164014582154E-2"/>
                </c:manualLayout>
              </c:layout>
              <c:tx>
                <c:rich>
                  <a:bodyPr/>
                  <a:lstStyle/>
                  <a:p>
                    <a:fld id="{B2EA48E4-340F-47C6-ACBC-03A127682C8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12D-4B54-9A85-9D4D6547E271}"/>
                </c:ext>
              </c:extLst>
            </c:dLbl>
            <c:dLbl>
              <c:idx val="1"/>
              <c:layout>
                <c:manualLayout>
                  <c:x val="5.6291390728476824E-2"/>
                  <c:y val="-2.8758164014582154E-2"/>
                </c:manualLayout>
              </c:layout>
              <c:tx>
                <c:rich>
                  <a:bodyPr/>
                  <a:lstStyle/>
                  <a:p>
                    <a:fld id="{DCEA7335-CA40-4092-8E47-44E07F8035C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12D-4B54-9A85-9D4D6547E271}"/>
                </c:ext>
              </c:extLst>
            </c:dLbl>
            <c:dLbl>
              <c:idx val="2"/>
              <c:layout>
                <c:manualLayout>
                  <c:x val="5.6291390728476741E-2"/>
                  <c:y val="-4.1830056748483085E-2"/>
                </c:manualLayout>
              </c:layout>
              <c:tx>
                <c:rich>
                  <a:bodyPr/>
                  <a:lstStyle/>
                  <a:p>
                    <a:fld id="{98A4E6CD-581A-4BD0-AC05-7054D7A7E011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12D-4B54-9A85-9D4D6547E2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2.9444138809934296E-3</c:v>
                </c:pt>
                <c:pt idx="1">
                  <c:v>2.0706318356460084E-3</c:v>
                </c:pt>
                <c:pt idx="2">
                  <c:v>5.6221389372115675E-3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037527593818883E-3"/>
                  <c:y val="2.0915028374241494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0.23764779208849929</c:v>
                </c:pt>
                <c:pt idx="1">
                  <c:v>0.29396460510650307</c:v>
                </c:pt>
                <c:pt idx="2">
                  <c:v>0.36998678056287404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3.9215678201702804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7395143487858721E-2"/>
                  <c:y val="6.0130706575944298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4.4147376791972004E-2</c:v>
                </c:pt>
                <c:pt idx="1">
                  <c:v>1.8637880875333749E-2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291390728476824E-2"/>
                  <c:y val="2.35294069210216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739514348785868E-2"/>
                  <c:y val="1.3071892733900935E-2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6.2913907284768131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2.1329187247828299E-2</c:v>
                </c:pt>
                <c:pt idx="1">
                  <c:v>6.1392079334245363E-3</c:v>
                </c:pt>
                <c:pt idx="2">
                  <c:v>3.9373176731806424E-2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1.5686271280681216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4017660044150104E-2"/>
                  <c:y val="-6.013070657594427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1.6314319438938548E-3</c:v>
                </c:pt>
                <c:pt idx="1">
                  <c:v>6.4352352747206181E-4</c:v>
                </c:pt>
                <c:pt idx="2">
                  <c:v>2.1069444217080334E-3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12D-4B54-9A85-9D4D6547E27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12D-4B54-9A85-9D4D6547E271}"/>
                </c:ext>
              </c:extLst>
            </c:dLbl>
            <c:dLbl>
              <c:idx val="2"/>
              <c:layout>
                <c:manualLayout>
                  <c:x val="-2.207505518763878E-3"/>
                  <c:y val="5.2287570935603258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0">
                  <c:v>0.11229735500747667</c:v>
                </c:pt>
                <c:pt idx="1">
                  <c:v>0.10618319440626688</c:v>
                </c:pt>
                <c:pt idx="2">
                  <c:v>9.2952960786298583E-2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0.0%</c:formatCode>
                <c:ptCount val="3"/>
                <c:pt idx="0">
                  <c:v>0.53241809002488794</c:v>
                </c:pt>
                <c:pt idx="1">
                  <c:v>0.48352679263526316</c:v>
                </c:pt>
                <c:pt idx="2">
                  <c:v>0.37416059093668508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D-4B54-9A85-9D4D6547E2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719125341120446E-2"/>
          <c:y val="0.92774660537355658"/>
          <c:w val="0.80181337018303178"/>
          <c:h val="5.2969573780129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043950593095464"/>
                  <c:y val="-4.4444435295263277E-2"/>
                </c:manualLayout>
              </c:layout>
              <c:tx>
                <c:rich>
                  <a:bodyPr/>
                  <a:lstStyle/>
                  <a:p>
                    <a:fld id="{66DBB16F-491E-44A0-96F0-2FC1D8211F2F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E5-4C4B-B4F5-D57890FA3C20}"/>
                </c:ext>
              </c:extLst>
            </c:dLbl>
            <c:dLbl>
              <c:idx val="1"/>
              <c:layout>
                <c:manualLayout>
                  <c:x val="9.6916301123082638E-2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DFBAAB1A-958B-4C58-BFD3-0CC3BF36E0E7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DE5-4C4B-B4F5-D57890FA3C20}"/>
                </c:ext>
              </c:extLst>
            </c:dLbl>
            <c:dLbl>
              <c:idx val="2"/>
              <c:layout>
                <c:manualLayout>
                  <c:x val="9.015469871914647E-2"/>
                  <c:y val="-2.6143785467801772E-2"/>
                </c:manualLayout>
              </c:layout>
              <c:tx>
                <c:rich>
                  <a:bodyPr/>
                  <a:lstStyle/>
                  <a:p>
                    <a:fld id="{D799C43B-9B0A-4784-8554-DC1D637E161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</c:formatCode>
                <c:ptCount val="3"/>
                <c:pt idx="0">
                  <c:v>502.95019660000008</c:v>
                </c:pt>
                <c:pt idx="1">
                  <c:v>311.24759090000003</c:v>
                </c:pt>
                <c:pt idx="2">
                  <c:v>651.22536609999986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527289099675574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</c:formatCode>
                <c:ptCount val="3"/>
                <c:pt idx="0">
                  <c:v>40593.818866299996</c:v>
                </c:pt>
                <c:pt idx="1">
                  <c:v>44187.370045299969</c:v>
                </c:pt>
                <c:pt idx="2">
                  <c:v>42856.425163999986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153431761677829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263800279657028"/>
                  <c:y val="3.660129965492262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</c:formatCode>
                <c:ptCount val="3"/>
                <c:pt idx="0">
                  <c:v>7541.036258600001</c:v>
                </c:pt>
                <c:pt idx="1">
                  <c:v>2801.5581631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2054978748869295"/>
                  <c:y val="1.83006498274613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0.11489187026454895"/>
                  <c:y val="-4.7929719669425136E-17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1.3071892733900959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</c:formatCode>
                <c:ptCount val="3"/>
                <c:pt idx="0">
                  <c:v>3643.3461304000002</c:v>
                </c:pt>
                <c:pt idx="1">
                  <c:v>922.81672019999985</c:v>
                </c:pt>
                <c:pt idx="2">
                  <c:v>4560.6861940000008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6"/>
                  <c:y val="-2.0915028374241494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D8556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-2.875816401458205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</c:formatCode>
                <c:ptCount val="3"/>
                <c:pt idx="0">
                  <c:v>278.6731248000001</c:v>
                </c:pt>
                <c:pt idx="1">
                  <c:v>96.731415100000092</c:v>
                </c:pt>
                <c:pt idx="2">
                  <c:v>244.05224909999995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715282765420846E-3"/>
                  <c:y val="0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</c:formatCode>
                <c:ptCount val="3"/>
                <c:pt idx="0">
                  <c:v>19182.078016700001</c:v>
                </c:pt>
                <c:pt idx="1">
                  <c:v>15960.955918899996</c:v>
                </c:pt>
                <c:pt idx="2">
                  <c:v>10766.956596799999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6528170497007566E-16"/>
                  <c:y val="-2.614378546780186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#,##0</c:formatCode>
                <c:ptCount val="3"/>
                <c:pt idx="0">
                  <c:v>90945.021275700026</c:v>
                </c:pt>
                <c:pt idx="1">
                  <c:v>72681.462127900057</c:v>
                </c:pt>
                <c:pt idx="2">
                  <c:v>43339.887280299998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5-4C4B-B4F5-D57890FA3C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6"/>
                <c:pt idx="0">
                  <c:v>59.663181268092693</c:v>
                </c:pt>
                <c:pt idx="1">
                  <c:v>10.521584170455791</c:v>
                </c:pt>
                <c:pt idx="2">
                  <c:v>14.832181343484017</c:v>
                </c:pt>
                <c:pt idx="3">
                  <c:v>3.9220916950613538</c:v>
                </c:pt>
                <c:pt idx="4">
                  <c:v>17.595826394957708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#,##0.0">
                  <c:v>248.30090856917985</c:v>
                </c:pt>
                <c:pt idx="2" formatCode="#,##0.0">
                  <c:v>16.171524768545275</c:v>
                </c:pt>
                <c:pt idx="3" formatCode="#,##0.0">
                  <c:v>5.5271262193846775</c:v>
                </c:pt>
                <c:pt idx="4" formatCode="#,##0.0">
                  <c:v>20.40291464800606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6"/>
                <c:pt idx="0">
                  <c:v>159.01693497398369</c:v>
                </c:pt>
                <c:pt idx="1">
                  <c:v>33.886993042831669</c:v>
                </c:pt>
                <c:pt idx="2">
                  <c:v>8.0843128839349614</c:v>
                </c:pt>
                <c:pt idx="3">
                  <c:v>3.0900619532665963</c:v>
                </c:pt>
                <c:pt idx="4">
                  <c:v>12.889946089347095</c:v>
                </c:pt>
                <c:pt idx="5" formatCode="0.0">
                  <c:v>0.58269126461489762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350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246.17248494210457</c:v>
                </c:pt>
                <c:pt idx="1">
                  <c:v>104.36104139431262</c:v>
                </c:pt>
                <c:pt idx="2">
                  <c:v>55.134089387723861</c:v>
                </c:pt>
                <c:pt idx="3">
                  <c:v>0</c:v>
                </c:pt>
                <c:pt idx="4">
                  <c:v>75.457641230762093</c:v>
                </c:pt>
                <c:pt idx="6" formatCode="#,##0.0">
                  <c:v>0.83740523877355155</c:v>
                </c:pt>
                <c:pt idx="7">
                  <c:v>422.59536135613058</c:v>
                </c:pt>
                <c:pt idx="8" formatCode="#,##0.0">
                  <c:v>0.93223902800000014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38.257787614222032</c:v>
                </c:pt>
                <c:pt idx="1">
                  <c:v>409.79813757164857</c:v>
                </c:pt>
                <c:pt idx="2">
                  <c:v>80.305353963431415</c:v>
                </c:pt>
                <c:pt idx="3">
                  <c:v>312.63209812431484</c:v>
                </c:pt>
                <c:pt idx="4">
                  <c:v>89.581894044586022</c:v>
                </c:pt>
                <c:pt idx="5">
                  <c:v>347.35237240008831</c:v>
                </c:pt>
                <c:pt idx="9">
                  <c:v>46.514696920737627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#,##0</c:formatCode>
                <c:ptCount val="10"/>
                <c:pt idx="1">
                  <c:v>172.78829889233771</c:v>
                </c:pt>
                <c:pt idx="2">
                  <c:v>71.376057934561004</c:v>
                </c:pt>
                <c:pt idx="3">
                  <c:v>229.66042258029537</c:v>
                </c:pt>
                <c:pt idx="4">
                  <c:v>128.39018054146086</c:v>
                </c:pt>
                <c:pt idx="6" formatCode="#,##0.0">
                  <c:v>0.94923163591936854</c:v>
                </c:pt>
                <c:pt idx="7">
                  <c:v>282.49917745422573</c:v>
                </c:pt>
                <c:pt idx="9">
                  <c:v>93.182204779978221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550"/>
        </c:scaling>
        <c:delete val="1"/>
        <c:axPos val="l"/>
        <c:numFmt formatCode="#,##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4.088590199197065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503855430142557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Own Ad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>
                  <c:v>8102.4438351999997</c:v>
                </c:pt>
                <c:pt idx="1">
                  <c:v>13353.131618599999</c:v>
                </c:pt>
                <c:pt idx="2">
                  <c:v>13413.081749699997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Non-Ad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>
                  <c:v>162712.60354880005</c:v>
                </c:pt>
                <c:pt idx="1">
                  <c:v>136962.14198140003</c:v>
                </c:pt>
                <c:pt idx="2">
                  <c:v>102419.23285029999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79509143457054"/>
          <c:y val="0.89660853788424133"/>
          <c:w val="0.34658421471873879"/>
          <c:h val="6.2438601532839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">
                  <c:v>11.888669663754671</c:v>
                </c:pt>
                <c:pt idx="4" formatCode="0">
                  <c:v>9.8800694011151382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#,##0.0</c:formatCode>
                <c:ptCount val="8"/>
                <c:pt idx="0">
                  <c:v>39.235433244007027</c:v>
                </c:pt>
                <c:pt idx="1">
                  <c:v>8.180633089352682</c:v>
                </c:pt>
                <c:pt idx="2">
                  <c:v>8.3170422197513751</c:v>
                </c:pt>
                <c:pt idx="3">
                  <c:v>53.038172321320083</c:v>
                </c:pt>
                <c:pt idx="4">
                  <c:v>26.96843172951473</c:v>
                </c:pt>
                <c:pt idx="5">
                  <c:v>41.35909705529486</c:v>
                </c:pt>
                <c:pt idx="6">
                  <c:v>20.296380153393134</c:v>
                </c:pt>
                <c:pt idx="7">
                  <c:v>6.173866152171934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0.14652300111326436"/>
                  <c:y val="-0.1149694404705922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1009845089885441E-2"/>
                  <c:y val="-0.12232475973351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accent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accent5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accent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1.5015582305924747E-2"/>
                  <c:y val="0.10224760196485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3.5417915520927372E-2"/>
                  <c:y val="-0.126530980283740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#,##0</c:formatCode>
                <c:ptCount val="5"/>
                <c:pt idx="0">
                  <c:v>5354.6715982999995</c:v>
                </c:pt>
                <c:pt idx="1">
                  <c:v>519.78140100000007</c:v>
                </c:pt>
                <c:pt idx="2">
                  <c:v>268.09744889999996</c:v>
                </c:pt>
                <c:pt idx="3">
                  <c:v>1861.0903894999997</c:v>
                </c:pt>
                <c:pt idx="4">
                  <c:v>98.885495599999985</c:v>
                </c:pt>
              </c:numCache>
            </c:numRef>
          </c:xVal>
          <c:yVal>
            <c:numRef>
              <c:f>Sheet1!$B$2:$B$6</c:f>
              <c:numCache>
                <c:formatCode>0.0</c:formatCode>
                <c:ptCount val="5"/>
                <c:pt idx="0">
                  <c:v>59.663646775588703</c:v>
                </c:pt>
                <c:pt idx="1">
                  <c:v>14.832431378504666</c:v>
                </c:pt>
                <c:pt idx="2">
                  <c:v>3.9221578135280182</c:v>
                </c:pt>
                <c:pt idx="3">
                  <c:v>17.596123022251646</c:v>
                </c:pt>
                <c:pt idx="4">
                  <c:v>10.521666281283265</c:v>
                </c:pt>
              </c:numCache>
            </c:numRef>
          </c:yVal>
          <c:bubbleSize>
            <c:numRef>
              <c:f>Sheet1!$C$2:$C$6</c:f>
              <c:numCache>
                <c:formatCode>#,##0</c:formatCode>
                <c:ptCount val="5"/>
                <c:pt idx="0">
                  <c:v>89747641.78328529</c:v>
                </c:pt>
                <c:pt idx="1">
                  <c:v>35043890.959999993</c:v>
                </c:pt>
                <c:pt idx="2">
                  <c:v>68354579.709999934</c:v>
                </c:pt>
                <c:pt idx="3">
                  <c:v>105767070.79999998</c:v>
                </c:pt>
                <c:pt idx="4">
                  <c:v>9398273.3301383052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YSS</c:v>
                  </c:pt>
                  <c:pt idx="2">
                    <c:v>GAW</c:v>
                  </c:pt>
                  <c:pt idx="3">
                    <c:v>AFF</c:v>
                  </c:pt>
                  <c:pt idx="4">
                    <c:v>Video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7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9.9774102777202139E-3"/>
                  <c:y val="-0.120569209954097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1009845089885441E-2"/>
                  <c:y val="-0.12232475973351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5.8135242569780872E-2"/>
                  <c:y val="-0.19734006540266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8.3843783846386643E-3"/>
                  <c:y val="-2.7998847417525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2.5668269852868776E-2"/>
                  <c:y val="-0.1825286751187912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 formatCode="#,##0">
                  <c:v>12225.312656499998</c:v>
                </c:pt>
                <c:pt idx="2" formatCode="#,##0">
                  <c:v>283.33456130000002</c:v>
                </c:pt>
                <c:pt idx="3" formatCode="#,##0">
                  <c:v>486.07736760000006</c:v>
                </c:pt>
                <c:pt idx="4" formatCode="#,##0">
                  <c:v>358.41583259999993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 formatCode="0.0">
                  <c:v>248.30090856917985</c:v>
                </c:pt>
                <c:pt idx="2" formatCode="0.0">
                  <c:v>5.5271693467247962</c:v>
                </c:pt>
                <c:pt idx="3" formatCode="0.0">
                  <c:v>20.403258586559669</c:v>
                </c:pt>
                <c:pt idx="4" formatCode="0.0">
                  <c:v>16.171650923507936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 formatCode="#,##0">
                  <c:v>49235875.643579729</c:v>
                </c:pt>
                <c:pt idx="2" formatCode="#,##0">
                  <c:v>51262145.870000161</c:v>
                </c:pt>
                <c:pt idx="3" formatCode="#,##0">
                  <c:v>23823732.215999991</c:v>
                </c:pt>
                <c:pt idx="4" formatCode="#,##0">
                  <c:v>22163218.479999986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Video</c:v>
                  </c:pt>
                  <c:pt idx="2">
                    <c:v>GAW</c:v>
                  </c:pt>
                  <c:pt idx="3">
                    <c:v>AFF</c:v>
                  </c:pt>
                  <c:pt idx="4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1.4768483640370715E-2"/>
                  <c:y val="-0.1093696709870872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0.10886478723295896"/>
                  <c:y val="-0.141923952925780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EAB68B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8.2090609383034238E-2"/>
                  <c:y val="-0.107743753666581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5.0306270307832121E-2"/>
                  <c:y val="8.119665751082309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2.4638000454963366E-2"/>
                  <c:y val="-0.151729942959513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1.8133835427761744E-2"/>
                  <c:y val="0.1374805137942825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5C702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Sheet1!$A$2:$A$8</c:f>
              <c:numCache>
                <c:formatCode>#,##0</c:formatCode>
                <c:ptCount val="6"/>
                <c:pt idx="0">
                  <c:v>10320.180394599998</c:v>
                </c:pt>
                <c:pt idx="1">
                  <c:v>132.84390670000002</c:v>
                </c:pt>
                <c:pt idx="2">
                  <c:v>2643.3505711999996</c:v>
                </c:pt>
                <c:pt idx="3">
                  <c:v>63.813641499999981</c:v>
                </c:pt>
                <c:pt idx="4">
                  <c:v>182.31983969999999</c:v>
                </c:pt>
                <c:pt idx="5">
                  <c:v>70.579193799999985</c:v>
                </c:pt>
              </c:numCache>
            </c:numRef>
          </c:xVal>
          <c:yVal>
            <c:numRef>
              <c:f>Sheet1!$B$2:$B$8</c:f>
              <c:numCache>
                <c:formatCode>0.0</c:formatCode>
                <c:ptCount val="6"/>
                <c:pt idx="0">
                  <c:v>159.01693497398369</c:v>
                </c:pt>
                <c:pt idx="1">
                  <c:v>0.5826958110350019</c:v>
                </c:pt>
                <c:pt idx="2">
                  <c:v>33.886993042831669</c:v>
                </c:pt>
                <c:pt idx="3">
                  <c:v>3.0900860779027681</c:v>
                </c:pt>
                <c:pt idx="4">
                  <c:v>12.890163374197517</c:v>
                </c:pt>
                <c:pt idx="5">
                  <c:v>8.08444916882436</c:v>
                </c:pt>
              </c:numCache>
            </c:numRef>
          </c:yVal>
          <c:bubbleSize>
            <c:numRef>
              <c:f>Sheet1!$C$2:$C$8</c:f>
              <c:numCache>
                <c:formatCode>#,##0</c:formatCode>
                <c:ptCount val="6"/>
                <c:pt idx="0">
                  <c:v>64899882.495461583</c:v>
                </c:pt>
                <c:pt idx="1">
                  <c:v>227981571.48931387</c:v>
                </c:pt>
                <c:pt idx="2">
                  <c:v>78004872.484818026</c:v>
                </c:pt>
                <c:pt idx="3">
                  <c:v>20651088.639999989</c:v>
                </c:pt>
                <c:pt idx="4">
                  <c:v>14144106.199999999</c:v>
                </c:pt>
                <c:pt idx="5">
                  <c:v>8730241.5200000089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Sheet1!$F$2:$F$9</c15:f>
                <c15:dlblRangeCache>
                  <c:ptCount val="7"/>
                  <c:pt idx="0">
                    <c:v>Static</c:v>
                  </c:pt>
                  <c:pt idx="1">
                    <c:v>TV</c:v>
                  </c:pt>
                  <c:pt idx="2">
                    <c:v>Video</c:v>
                  </c:pt>
                  <c:pt idx="3">
                    <c:v>GAW</c:v>
                  </c:pt>
                  <c:pt idx="4">
                    <c:v>AFF</c:v>
                  </c:pt>
                  <c:pt idx="5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3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9.977410277720037E-3"/>
                  <c:y val="-8.97704777948196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1009845089885441E-2"/>
                  <c:y val="-0.12232475973351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8.2090609383034335E-2"/>
                  <c:y val="-0.158141679018126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5.9888417033133476E-3"/>
                  <c:y val="4.47981558680403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E5ACA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0670120263486396E-3"/>
                  <c:y val="-0.140530403992503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5.2701806989157461E-2"/>
                  <c:y val="-0.17639273873040881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>
                        <a:solidFill>
                          <a:srgbClr val="0C2C71"/>
                        </a:solidFill>
                      </a:rPr>
                      <a:pPr/>
                      <a:t>[CELLRANGE]</a:t>
                    </a:fld>
                    <a:r>
                      <a:rPr lang="en-US" baseline="0" dirty="0">
                        <a:solidFill>
                          <a:srgbClr val="0C2C71"/>
                        </a:solidFill>
                      </a:rPr>
                      <a:t>
</a:t>
                    </a:r>
                    <a:fld id="{C2BE56A5-988A-402E-AEAF-6E23D2A44DD5}" type="YVALUE">
                      <a:rPr lang="en-US" baseline="0">
                        <a:solidFill>
                          <a:srgbClr val="0C2C71"/>
                        </a:solidFill>
                      </a:rPr>
                      <a:pPr/>
                      <a:t>[Y VALUE]</a:t>
                    </a:fld>
                    <a:endParaRPr lang="en-US" baseline="0" dirty="0">
                      <a:solidFill>
                        <a:srgbClr val="0C2C7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0">
                  <c:v>1591.4394610000002</c:v>
                </c:pt>
                <c:pt idx="1">
                  <c:v>739.0610463999999</c:v>
                </c:pt>
                <c:pt idx="2">
                  <c:v>1429.4780515999996</c:v>
                </c:pt>
                <c:pt idx="3">
                  <c:v>269.81768320000003</c:v>
                </c:pt>
                <c:pt idx="5">
                  <c:v>15.619520599999998</c:v>
                </c:pt>
                <c:pt idx="6">
                  <c:v>1285.9420086999999</c:v>
                </c:pt>
                <c:pt idx="9">
                  <c:v>23.306157599999995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246.17440562410343</c:v>
                </c:pt>
                <c:pt idx="1">
                  <c:v>104.36185564608671</c:v>
                </c:pt>
                <c:pt idx="2">
                  <c:v>55.134519567002499</c:v>
                </c:pt>
                <c:pt idx="3">
                  <c:v>75.458229978926695</c:v>
                </c:pt>
                <c:pt idx="5">
                  <c:v>0.83741176885575164</c:v>
                </c:pt>
                <c:pt idx="6">
                  <c:v>422.59865849730176</c:v>
                </c:pt>
                <c:pt idx="9">
                  <c:v>0.93224630399999986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6464682.8615889996</c:v>
                </c:pt>
                <c:pt idx="1">
                  <c:v>7081716.2249999978</c:v>
                </c:pt>
                <c:pt idx="2">
                  <c:v>25927097.267308537</c:v>
                </c:pt>
                <c:pt idx="3">
                  <c:v>3575722.4000000046</c:v>
                </c:pt>
                <c:pt idx="5">
                  <c:v>18652138.865139998</c:v>
                </c:pt>
                <c:pt idx="6">
                  <c:v>3042939.1642477503</c:v>
                </c:pt>
                <c:pt idx="8">
                  <c:v>3345</c:v>
                </c:pt>
                <c:pt idx="9">
                  <c:v>25000000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Others </c:v>
                  </c:pt>
                  <c:pt idx="4">
                    <c:v>smartnews </c:v>
                  </c:pt>
                  <c:pt idx="5">
                    <c:v>Teads </c:v>
                  </c:pt>
                  <c:pt idx="6">
                    <c:v>TW </c:v>
                  </c:pt>
                  <c:pt idx="7">
                    <c:v>YDN </c:v>
                  </c:pt>
                  <c:pt idx="8">
                    <c:v>LINE </c:v>
                  </c:pt>
                  <c:pt idx="9">
                    <c:v>YahooSPBP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99667982388467E-2"/>
                  <c:y val="5.42560342476610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4.65894159530671E-3"/>
                  <c:y val="-0.1195248749917601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95D253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1.1335321188653984E-2"/>
                  <c:y val="-1.53475571887481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0.15211657926415906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C00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7701869235386193E-2"/>
                  <c:y val="-7.0533285448690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5793811064965069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4.3119660263856129E-2"/>
                  <c:y val="-0.15959343027989367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42588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425886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42588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42588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9.8217003934338923E-2"/>
                  <c:y val="-6.9997118543813019E-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E5ACAC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5ACAC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E5ACAC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5ACAC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8217003934338923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0">
                  <c:v>6764.145583399998</c:v>
                </c:pt>
                <c:pt idx="1">
                  <c:v>979.48201789999996</c:v>
                </c:pt>
                <c:pt idx="2">
                  <c:v>2341.4980611000005</c:v>
                </c:pt>
                <c:pt idx="3">
                  <c:v>1737.4963686999997</c:v>
                </c:pt>
                <c:pt idx="7">
                  <c:v>269.17609770000001</c:v>
                </c:pt>
                <c:pt idx="8">
                  <c:v>82.540738899999994</c:v>
                </c:pt>
                <c:pt idx="9">
                  <c:v>50.998129700000007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409.79813757164857</c:v>
                </c:pt>
                <c:pt idx="1">
                  <c:v>80.305980533754507</c:v>
                </c:pt>
                <c:pt idx="2">
                  <c:v>312.63209812431484</c:v>
                </c:pt>
                <c:pt idx="3">
                  <c:v>347.35508259505468</c:v>
                </c:pt>
                <c:pt idx="7">
                  <c:v>46.515059846456232</c:v>
                </c:pt>
                <c:pt idx="8">
                  <c:v>89.582592986595159</c:v>
                </c:pt>
                <c:pt idx="9">
                  <c:v>38.258086113256297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16506042.764084948</c:v>
                </c:pt>
                <c:pt idx="1">
                  <c:v>12196875.144165637</c:v>
                </c:pt>
                <c:pt idx="2">
                  <c:v>7489627.8250000048</c:v>
                </c:pt>
                <c:pt idx="3">
                  <c:v>5002075.5582999969</c:v>
                </c:pt>
                <c:pt idx="7">
                  <c:v>5786859.1073199986</c:v>
                </c:pt>
                <c:pt idx="8">
                  <c:v>921392.60706989258</c:v>
                </c:pt>
                <c:pt idx="9">
                  <c:v>1333002.6376392448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GDN </c:v>
                  </c:pt>
                  <c:pt idx="2">
                    <c:v>LINE </c:v>
                  </c:pt>
                  <c:pt idx="3">
                    <c:v>smartnews </c:v>
                  </c:pt>
                  <c:pt idx="4">
                    <c:v>Teads </c:v>
                  </c:pt>
                  <c:pt idx="5">
                    <c:v>TW </c:v>
                  </c:pt>
                  <c:pt idx="6">
                    <c:v>YahooSPBP </c:v>
                  </c:pt>
                  <c:pt idx="7">
                    <c:v>YDN </c:v>
                  </c:pt>
                  <c:pt idx="8">
                    <c:v>Others </c:v>
                  </c:pt>
                  <c:pt idx="9">
                    <c:v>DV360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95D253"/>
              </a:solidFill>
              <a:ln>
                <a:solidFill>
                  <a:srgbClr val="95D25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rgbClr val="D1E2AE"/>
              </a:solidFill>
              <a:ln>
                <a:solidFill>
                  <a:srgbClr val="D1E2A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425886"/>
              </a:solidFill>
              <a:ln>
                <a:solidFill>
                  <a:srgbClr val="42588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99667982388467E-2"/>
                  <c:y val="5.42560342476610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4.65894159530671E-3"/>
                  <c:y val="-0.1195248749917601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0.10844151287761297"/>
                  <c:y val="2.66507139375396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92D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92D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92D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2.3955366813253392E-3"/>
                  <c:y val="-1.95991931922676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7.374650242213282E-2"/>
                  <c:y val="-7.89329396739479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5793811064965069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-5.9888417033133259E-3"/>
                  <c:y val="6.719723380206038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4.3119660263856108E-2"/>
                  <c:y val="-0.11199538967010082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D1E2AE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D1E2AE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D1E2AE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D1E2AE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9.8217003934338923E-2"/>
                  <c:y val="-6.9997118543813019E-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E5ACAC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5ACAC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E5ACAC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5ACAC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2.7548671835241401E-2"/>
                  <c:y val="-0.11759515915360591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42588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425886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42588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42588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1">
                  <c:v>5365.4638853999986</c:v>
                </c:pt>
                <c:pt idx="2">
                  <c:v>674.33409440000003</c:v>
                </c:pt>
                <c:pt idx="3">
                  <c:v>1791.4137488000001</c:v>
                </c:pt>
                <c:pt idx="4">
                  <c:v>431.70366419999993</c:v>
                </c:pt>
                <c:pt idx="6">
                  <c:v>0.60988940000000003</c:v>
                </c:pt>
                <c:pt idx="7">
                  <c:v>1317.7004827000001</c:v>
                </c:pt>
                <c:pt idx="9">
                  <c:v>738.99328760000003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1">
                  <c:v>172.78829889233771</c:v>
                </c:pt>
                <c:pt idx="2">
                  <c:v>71.376614830299687</c:v>
                </c:pt>
                <c:pt idx="3">
                  <c:v>229.66221446770274</c:v>
                </c:pt>
                <c:pt idx="4">
                  <c:v>128.39118229348466</c:v>
                </c:pt>
                <c:pt idx="6">
                  <c:v>0.94923895105399769</c:v>
                </c:pt>
                <c:pt idx="7">
                  <c:v>282.50138155162233</c:v>
                </c:pt>
                <c:pt idx="9">
                  <c:v>93.18293180258982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1">
                  <c:v>31052240.920220844</c:v>
                </c:pt>
                <c:pt idx="2">
                  <c:v>9447549.3970014155</c:v>
                </c:pt>
                <c:pt idx="3">
                  <c:v>7800211.0750000002</c:v>
                </c:pt>
                <c:pt idx="4">
                  <c:v>3362408.9792489363</c:v>
                </c:pt>
                <c:pt idx="6">
                  <c:v>642503.55437142856</c:v>
                </c:pt>
                <c:pt idx="7">
                  <c:v>4664403.6764089689</c:v>
                </c:pt>
                <c:pt idx="9">
                  <c:v>7930564.8932099957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LINE </c:v>
                  </c:pt>
                  <c:pt idx="4">
                    <c:v>Others </c:v>
                  </c:pt>
                  <c:pt idx="5">
                    <c:v>smartnews </c:v>
                  </c:pt>
                  <c:pt idx="6">
                    <c:v>Teads </c:v>
                  </c:pt>
                  <c:pt idx="7">
                    <c:v>TW </c:v>
                  </c:pt>
                  <c:pt idx="8">
                    <c:v>YahooSPBP </c:v>
                  </c:pt>
                  <c:pt idx="9">
                    <c:v>YDN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-1.5966251981033384E-2"/>
                  <c:y val="-0.123369094695849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1.1845551639282727E-2"/>
                  <c:y val="-0.1195248749917602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95D253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4.4959790822491505E-2"/>
                  <c:y val="9.10480629978476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3.593305021987965E-3"/>
                  <c:y val="-4.47981558680404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C00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4.7395598927554065E-2"/>
                  <c:y val="-0.1265309802837408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1.8996983132781191E-2"/>
                  <c:y val="-0.1453078451227220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-9.9414772275001576E-2"/>
                  <c:y val="0.103595735444843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8.1448247165061535E-2"/>
                  <c:y val="-6.4397349060307973E-2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42588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425886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42588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42588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9.8217003934338923E-2"/>
                  <c:y val="-6.9997118543813019E-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E5ACAC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5ACAC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E5ACAC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5ACAC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8217003934338923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</c:formatCode>
                <c:ptCount val="10"/>
                <c:pt idx="0">
                  <c:v>669.3171433</c:v>
                </c:pt>
                <c:pt idx="1">
                  <c:v>11.6705652</c:v>
                </c:pt>
                <c:pt idx="2">
                  <c:v>49.902256899999998</c:v>
                </c:pt>
                <c:pt idx="3">
                  <c:v>155.2420434</c:v>
                </c:pt>
                <c:pt idx="4">
                  <c:v>411.13390149999998</c:v>
                </c:pt>
                <c:pt idx="5">
                  <c:v>1276.0267197999999</c:v>
                </c:pt>
                <c:pt idx="6">
                  <c:v>60.8022682</c:v>
                </c:pt>
                <c:pt idx="7">
                  <c:v>9.2556729000000004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39.235433244007027</c:v>
                </c:pt>
                <c:pt idx="1">
                  <c:v>8.180633089352682</c:v>
                </c:pt>
                <c:pt idx="2">
                  <c:v>8.3170422197513751</c:v>
                </c:pt>
                <c:pt idx="3">
                  <c:v>53.038172321320083</c:v>
                </c:pt>
                <c:pt idx="4">
                  <c:v>26.96843172951473</c:v>
                </c:pt>
                <c:pt idx="5">
                  <c:v>41.35909705529486</c:v>
                </c:pt>
                <c:pt idx="6">
                  <c:v>20.296380153393134</c:v>
                </c:pt>
                <c:pt idx="7">
                  <c:v>6.173866152171934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17058997.135000013</c:v>
                </c:pt>
                <c:pt idx="1">
                  <c:v>1426609.050000001</c:v>
                </c:pt>
                <c:pt idx="2">
                  <c:v>6000000.4306208445</c:v>
                </c:pt>
                <c:pt idx="3">
                  <c:v>2926987.0473571429</c:v>
                </c:pt>
                <c:pt idx="4">
                  <c:v>15245005.924836472</c:v>
                </c:pt>
                <c:pt idx="5">
                  <c:v>30852383.408999998</c:v>
                </c:pt>
                <c:pt idx="6">
                  <c:v>2995719.8150841258</c:v>
                </c:pt>
                <c:pt idx="7">
                  <c:v>1499169.6729194401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LINE </c:v>
                  </c:pt>
                  <c:pt idx="2">
                    <c:v>PremiumView </c:v>
                  </c:pt>
                  <c:pt idx="3">
                    <c:v>Teads </c:v>
                  </c:pt>
                  <c:pt idx="4">
                    <c:v>Trueview </c:v>
                  </c:pt>
                  <c:pt idx="5">
                    <c:v>Tver </c:v>
                  </c:pt>
                  <c:pt idx="6">
                    <c:v>TW </c:v>
                  </c:pt>
                  <c:pt idx="7">
                    <c:v>DV360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  <c:min val="-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Sales)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Sales </a:t>
                </a:r>
              </a:p>
            </c:rich>
          </c:tx>
          <c:layout>
            <c:manualLayout>
              <c:xMode val="edge"/>
              <c:yMode val="edge"/>
              <c:x val="5.9410252821546095E-3"/>
              <c:y val="0.38730474937614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5"/>
                <c:pt idx="0">
                  <c:v>21.780809326859472</c:v>
                </c:pt>
                <c:pt idx="1">
                  <c:v>18.939214098468103</c:v>
                </c:pt>
                <c:pt idx="2">
                  <c:v>37.86582091366968</c:v>
                </c:pt>
                <c:pt idx="3">
                  <c:v>33.607338276245322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 formatCode="#,##0.0">
                  <c:v>31.86619657317835</c:v>
                </c:pt>
                <c:pt idx="2" formatCode="#,##0.0">
                  <c:v>38.745637933886208</c:v>
                </c:pt>
                <c:pt idx="3" formatCode="#,##0.0">
                  <c:v>38.443639213245014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5"/>
                <c:pt idx="0">
                  <c:v>37.875182011382236</c:v>
                </c:pt>
                <c:pt idx="1">
                  <c:v>25.559263623787519</c:v>
                </c:pt>
                <c:pt idx="2">
                  <c:v>38.366827248719524</c:v>
                </c:pt>
                <c:pt idx="3">
                  <c:v>35.302280345271491</c:v>
                </c:pt>
                <c:pt idx="4">
                  <c:v>100.17736294129404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6881935419374192"/>
          <c:y val="1.7683410559015077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29.965474658308246</c:v>
                </c:pt>
                <c:pt idx="1">
                  <c:v>173.63727375099182</c:v>
                </c:pt>
                <c:pt idx="2">
                  <c:v>10.257957092487068</c:v>
                </c:pt>
                <c:pt idx="3">
                  <c:v>25.56366666666667</c:v>
                </c:pt>
                <c:pt idx="4">
                  <c:v>36.20914283091642</c:v>
                </c:pt>
                <c:pt idx="6" formatCode="0.0">
                  <c:v>1.1680951180120618</c:v>
                </c:pt>
                <c:pt idx="7">
                  <c:v>96.222597516023669</c:v>
                </c:pt>
                <c:pt idx="8" formatCode="0.0">
                  <c:v>1.5602934755349132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29.965474594904581</c:v>
                </c:pt>
                <c:pt idx="1">
                  <c:v>178.60199271597315</c:v>
                </c:pt>
                <c:pt idx="2">
                  <c:v>10.257957093932598</c:v>
                </c:pt>
                <c:pt idx="3">
                  <c:v>63.440042502018848</c:v>
                </c:pt>
                <c:pt idx="4">
                  <c:v>22.012112488325911</c:v>
                </c:pt>
                <c:pt idx="5">
                  <c:v>9.3799607640052844</c:v>
                </c:pt>
                <c:pt idx="9">
                  <c:v>11.860950389206305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0</c:formatCode>
                <c:ptCount val="10"/>
                <c:pt idx="1">
                  <c:v>166.19394185784051</c:v>
                </c:pt>
                <c:pt idx="2">
                  <c:v>8.0905162411698583</c:v>
                </c:pt>
                <c:pt idx="3">
                  <c:v>54.520500648241345</c:v>
                </c:pt>
                <c:pt idx="4">
                  <c:v>41.544889082343623</c:v>
                </c:pt>
                <c:pt idx="6" formatCode="0.0">
                  <c:v>1.1680952043499662</c:v>
                </c:pt>
                <c:pt idx="7">
                  <c:v>84.177560964983428</c:v>
                </c:pt>
                <c:pt idx="9" formatCode="0.0">
                  <c:v>7.5854328355959924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3"/>
                <c:pt idx="0">
                  <c:v>-0.12001152180648111</c:v>
                </c:pt>
                <c:pt idx="1">
                  <c:v>3.0743876996353562E-2</c:v>
                </c:pt>
                <c:pt idx="2">
                  <c:v>-0.15075539880283478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25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22.820082644945185</c:v>
                </c:pt>
                <c:pt idx="4" formatCode="0.0">
                  <c:v>17.280062558700042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17.543259639725768</c:v>
                </c:pt>
                <c:pt idx="1">
                  <c:v>1.6368880884218988</c:v>
                </c:pt>
                <c:pt idx="2">
                  <c:v>37.439843420001267</c:v>
                </c:pt>
                <c:pt idx="3">
                  <c:v>110.04953964680263</c:v>
                </c:pt>
                <c:pt idx="4">
                  <c:v>16.813511431713366</c:v>
                </c:pt>
                <c:pt idx="5">
                  <c:v>92.017777794123333</c:v>
                </c:pt>
                <c:pt idx="6">
                  <c:v>4.8439797353931366</c:v>
                </c:pt>
                <c:pt idx="7">
                  <c:v>2.0463914273156036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-1.539949565641259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3"/>
                <c:pt idx="0" formatCode="0.0%">
                  <c:v>-0.22940422602537192</c:v>
                </c:pt>
                <c:pt idx="1">
                  <c:v>3.9882927173142925E-4</c:v>
                </c:pt>
                <c:pt idx="2" formatCode="0.0%">
                  <c:v>-0.22980305529710335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96A-4C63-B0C2-DB787DE480DC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4"/>
              <c:layout>
                <c:manualLayout>
                  <c:x val="0"/>
                  <c:y val="-1.0891847613191044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-0.14372862612651757"/>
                  <c:y val="-9.9842748493441131E-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3.0743876996353562E-2</c:v>
                </c:pt>
                <c:pt idx="1">
                  <c:v>4.0227864026244134E-2</c:v>
                </c:pt>
                <c:pt idx="2">
                  <c:v>-5.7890389116423027E-4</c:v>
                </c:pt>
                <c:pt idx="3">
                  <c:v>-9.4468005524854591E-4</c:v>
                </c:pt>
                <c:pt idx="4" formatCode="0.00%">
                  <c:v>8.9216611378157946E-5</c:v>
                </c:pt>
                <c:pt idx="5">
                  <c:v>-8.0496196948559567E-3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5.000000000000001E-2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6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 formatCode="0.00%">
                  <c:v>3.9882927173142925E-4</c:v>
                </c:pt>
                <c:pt idx="1">
                  <c:v>-1.267424271847249E-2</c:v>
                </c:pt>
                <c:pt idx="2">
                  <c:v>1.758537577647731E-2</c:v>
                </c:pt>
                <c:pt idx="3">
                  <c:v>-1.9148754860796799E-3</c:v>
                </c:pt>
                <c:pt idx="4">
                  <c:v>-1.4603918945998568E-3</c:v>
                </c:pt>
                <c:pt idx="5">
                  <c:v>-2.0207980288704346E-3</c:v>
                </c:pt>
                <c:pt idx="6">
                  <c:v>8.837616232765848E-4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5.000000000000001E-2"/>
        </c:scaling>
        <c:delete val="1"/>
        <c:axPos val="t"/>
        <c:numFmt formatCode="0.0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612893055959177"/>
          <c:y val="0.11866944457130409"/>
          <c:w val="0.58387106944040823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63-4DB8-8FC7-5C9CF91BA03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F4745E-90DA-478A-BB5F-97566E23BC91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6A-4C63-B0C2-DB787DE480D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50D885-2CB9-4E80-8AC1-3E8BD6C85EC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2"/>
              <c:layout>
                <c:manualLayout>
                  <c:x val="-8.2130643500867184E-2"/>
                  <c:y val="2.7230155059652264E-3"/>
                </c:manualLayout>
              </c:layout>
              <c:tx>
                <c:rich>
                  <a:bodyPr/>
                  <a:lstStyle/>
                  <a:p>
                    <a:fld id="{30C545F3-CC32-4AF1-BF7C-883699B676E1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610196325381237E-2"/>
                      <c:h val="5.470538151484139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96A-4C63-B0C2-DB787DE480D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800ED4-190A-416E-8A56-1F85236B12DE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1.4346590507202126E-3"/>
                  <c:y val="2.144106698608842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dLbl>
              <c:idx val="10"/>
              <c:layout>
                <c:manualLayout>
                  <c:x val="-5.132761032566404E-3"/>
                  <c:y val="2.7234443273048484E-3"/>
                </c:manualLayout>
              </c:layout>
              <c:tx>
                <c:rich>
                  <a:bodyPr/>
                  <a:lstStyle/>
                  <a:p>
                    <a:fld id="{A5582206-84E3-4B94-BC8B-2ACEA02058B8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96A-4C63-B0C2-DB787DE480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D98F1-CB34-43CC-87C4-E586E87E7060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B263-4DB8-8FC7-5C9CF91BA03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Non-Ad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</c:v>
                </c:pt>
                <c:pt idx="12">
                  <c:v>Base trend</c:v>
                </c:pt>
                <c:pt idx="13">
                  <c:v>Other Base</c:v>
                </c:pt>
              </c:strCache>
            </c:strRef>
          </c:cat>
          <c:val>
            <c:numRef>
              <c:f>Sheet1!$B$2:$B$15</c:f>
              <c:numCache>
                <c:formatCode>0.0%</c:formatCode>
                <c:ptCount val="14"/>
                <c:pt idx="0">
                  <c:v>-0.15075539880283478</c:v>
                </c:pt>
                <c:pt idx="1">
                  <c:v>-1.1222817230442457E-3</c:v>
                </c:pt>
                <c:pt idx="2">
                  <c:v>2.1037673401931068E-2</c:v>
                </c:pt>
                <c:pt idx="3">
                  <c:v>-2.7746256363734966E-2</c:v>
                </c:pt>
                <c:pt idx="4">
                  <c:v>-1.5926755001180463E-2</c:v>
                </c:pt>
                <c:pt idx="5">
                  <c:v>-1.0651386542719899E-3</c:v>
                </c:pt>
                <c:pt idx="6">
                  <c:v>-1.885736735217932E-2</c:v>
                </c:pt>
                <c:pt idx="7">
                  <c:v>2.1542676458284751E-5</c:v>
                </c:pt>
                <c:pt idx="8">
                  <c:v>-5.4847024676571874E-3</c:v>
                </c:pt>
                <c:pt idx="9">
                  <c:v>-3.7817750110023867E-3</c:v>
                </c:pt>
                <c:pt idx="10">
                  <c:v>-1.7648232850488155E-2</c:v>
                </c:pt>
                <c:pt idx="11">
                  <c:v>-3.8756258984711078E-2</c:v>
                </c:pt>
                <c:pt idx="12">
                  <c:v>-4.637747614758473E-2</c:v>
                </c:pt>
                <c:pt idx="13">
                  <c:v>4.9564830087641494E-3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433420986181072"/>
          <c:y val="0.11560144229769337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198D6D-68F2-4762-A00F-60EFB22C7E4E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layout>
                <c:manualLayout>
                  <c:x val="-5.2962865733090364E-3"/>
                  <c:y val="-2.7228010952954655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057944-6DD1-492B-BDD3-1D40EDD5CD4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4"/>
              <c:layout>
                <c:manualLayout>
                  <c:x val="-0.10315268756308899"/>
                  <c:y val="5.447103065279308E-3"/>
                </c:manualLayout>
              </c:layout>
              <c:tx>
                <c:rich>
                  <a:bodyPr/>
                  <a:lstStyle/>
                  <a:p>
                    <a:fld id="{4EC77C0E-B18A-4EC5-ACAD-D7DE28A7CB7E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34E-424A-B88D-8530D6C4A85F}"/>
                </c:ext>
              </c:extLst>
            </c:dLbl>
            <c:dLbl>
              <c:idx val="5"/>
              <c:layout>
                <c:manualLayout>
                  <c:x val="-5.0516982209272967E-3"/>
                  <c:y val="5.4468886546094972E-3"/>
                </c:manualLayout>
              </c:layout>
              <c:tx>
                <c:rich>
                  <a:bodyPr/>
                  <a:lstStyle/>
                  <a:p>
                    <a:fld id="{3B34BE04-3078-4101-A383-4162A9C2041D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34E-424A-B88D-8530D6C4A85F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7BCF12-17E1-4A71-AB4D-746295504370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dLbl>
              <c:idx val="7"/>
              <c:layout>
                <c:manualLayout>
                  <c:x val="-9.2685015032904841E-2"/>
                  <c:y val="-2.72301550596522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4E-424A-B88D-8530D6C4A85F}"/>
                </c:ext>
              </c:extLst>
            </c:dLbl>
            <c:dLbl>
              <c:idx val="9"/>
              <c:layout>
                <c:manualLayout>
                  <c:x val="1.3322662914504799E-2"/>
                  <c:y val="8.170332981914245E-3"/>
                </c:manualLayout>
              </c:layout>
              <c:tx>
                <c:rich>
                  <a:bodyPr/>
                  <a:lstStyle/>
                  <a:p>
                    <a:fld id="{A3988D7F-F4FF-4FAD-8233-ED995B431C48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Non- 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</c:v>
                </c:pt>
                <c:pt idx="12">
                  <c:v>Base trend</c:v>
                </c:pt>
                <c:pt idx="13">
                  <c:v>Other Base</c:v>
                </c:pt>
              </c:strCache>
            </c:strRef>
          </c:cat>
          <c:val>
            <c:numRef>
              <c:f>Sheet1!$B$2:$B$15</c:f>
              <c:numCache>
                <c:formatCode>0.0%</c:formatCode>
                <c:ptCount val="14"/>
                <c:pt idx="0">
                  <c:v>-0.22980305529710335</c:v>
                </c:pt>
                <c:pt idx="1">
                  <c:v>2.261764670067432E-3</c:v>
                </c:pt>
                <c:pt idx="2">
                  <c:v>-8.8543555782742717E-3</c:v>
                </c:pt>
                <c:pt idx="3">
                  <c:v>-1.8637880875333749E-2</c:v>
                </c:pt>
                <c:pt idx="4">
                  <c:v>2.4201595664061649E-2</c:v>
                </c:pt>
                <c:pt idx="5">
                  <c:v>9.8007893989556535E-4</c:v>
                </c:pt>
                <c:pt idx="6">
                  <c:v>-3.4554035645915866E-2</c:v>
                </c:pt>
                <c:pt idx="7">
                  <c:v>2.0400531672917414E-5</c:v>
                </c:pt>
                <c:pt idx="8">
                  <c:v>-3.2943324543168949E-3</c:v>
                </c:pt>
                <c:pt idx="9">
                  <c:v>-8.8603753983387632E-3</c:v>
                </c:pt>
                <c:pt idx="10">
                  <c:v>-5.0894553758108585E-2</c:v>
                </c:pt>
                <c:pt idx="11">
                  <c:v>-2.3737159764581638E-2</c:v>
                </c:pt>
                <c:pt idx="12">
                  <c:v>-5.2702367472522701E-2</c:v>
                </c:pt>
                <c:pt idx="13">
                  <c:v>-5.5731834155408395E-2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5.221506255741514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45853879680164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_ * #,##0_ ;_ * \-#,##0_ ;_ * "-"??_ ;_ @_ </c:formatCode>
                <c:ptCount val="3"/>
                <c:pt idx="0">
                  <c:v>5354.6298201</c:v>
                </c:pt>
                <c:pt idx="1">
                  <c:v>12225.312656499998</c:v>
                </c:pt>
                <c:pt idx="2">
                  <c:v>10320.180394599998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.10334635707651466"/>
                  <c:y val="4.0952860582919019E-2"/>
                </c:manualLayout>
              </c:layout>
              <c:tx>
                <c:rich>
                  <a:bodyPr/>
                  <a:lstStyle/>
                  <a:p>
                    <a:fld id="{34E4443A-3D57-4A6D-B843-96D7D7D32CBB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 formatCode="_ * #,##0_ ;_ * \-#,##0_ ;_ * &quot;-&quot;??_ ;_ @_ ">
                  <c:v>98.884723900000012</c:v>
                </c:pt>
                <c:pt idx="2" formatCode="_ * #,##0_ ;_ * \-#,##0_ ;_ * &quot;-&quot;??_ ;_ @_ ">
                  <c:v>2643.3505711999996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0.1033463570765146"/>
                  <c:y val="4.8179835979903956E-3"/>
                </c:manualLayout>
              </c:layout>
              <c:tx>
                <c:rich>
                  <a:bodyPr/>
                  <a:lstStyle/>
                  <a:p>
                    <a:fld id="{F514F432-5A3D-4B71-AA9E-1B4B56DCF6E4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1.204495899497612E-2"/>
                </c:manualLayout>
              </c:layout>
              <c:tx>
                <c:rich>
                  <a:bodyPr/>
                  <a:lstStyle/>
                  <a:p>
                    <a:fld id="{DAA6A3D1-72B2-402B-926A-0AC81B416923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725-4191-9435-1F3450A0B577}"/>
                </c:ext>
              </c:extLst>
            </c:dLbl>
            <c:dLbl>
              <c:idx val="2"/>
              <c:layout>
                <c:manualLayout>
                  <c:x val="9.6887209759232484E-2"/>
                  <c:y val="5.5406811376890561E-2"/>
                </c:manualLayout>
              </c:layout>
              <c:tx>
                <c:rich>
                  <a:bodyPr/>
                  <a:lstStyle/>
                  <a:p>
                    <a:fld id="{2584B48F-B1E3-4138-A913-A05828B63F27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  <c:numCache>
                <c:formatCode>_ * #,##0_ ;_ * \-#,##0_ ;_ * "-"??_ ;_ @_ </c:formatCode>
                <c:ptCount val="3"/>
                <c:pt idx="0">
                  <c:v>519.77734570000018</c:v>
                </c:pt>
                <c:pt idx="1">
                  <c:v>358.41303660000011</c:v>
                </c:pt>
                <c:pt idx="2">
                  <c:v>70.578004000000007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GAW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033463570765146"/>
                  <c:y val="-3.61348769849286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1.92719343919619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25-4191-9435-1F3450A0B577}"/>
                </c:ext>
              </c:extLst>
            </c:dLbl>
            <c:dLbl>
              <c:idx val="2"/>
              <c:layout>
                <c:manualLayout>
                  <c:x val="9.559538029577605E-2"/>
                  <c:y val="9.63596719598096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Sheet1!$B$5:$D$5</c:f>
              <c:numCache>
                <c:formatCode>_ * #,##0_ ;_ * \-#,##0_ ;_ * "-"??_ ;_ @_ </c:formatCode>
                <c:ptCount val="3"/>
                <c:pt idx="0">
                  <c:v>268.09292940000006</c:v>
                </c:pt>
                <c:pt idx="1">
                  <c:v>283.33235049999985</c:v>
                </c:pt>
                <c:pt idx="2">
                  <c:v>63.813143299999986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25-4191-9435-1F3450A0B57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AFF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4C7F54-A5B6-4F8A-9376-00B29E62D18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5.0588827778900121E-2"/>
                </c:manualLayout>
              </c:layout>
              <c:tx>
                <c:rich>
                  <a:bodyPr/>
                  <a:lstStyle/>
                  <a:p>
                    <a:fld id="{C9047BBC-5035-4FD6-815F-3D0C89F9E40B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725-4191-9435-1F3450A0B577}"/>
                </c:ext>
              </c:extLst>
            </c:dLbl>
            <c:dLbl>
              <c:idx val="2"/>
              <c:layout>
                <c:manualLayout>
                  <c:x val="9.3011721368863182E-2"/>
                  <c:y val="-2.4089917989952463E-2"/>
                </c:manualLayout>
              </c:layout>
              <c:tx>
                <c:rich>
                  <a:bodyPr/>
                  <a:lstStyle/>
                  <a:p>
                    <a:fld id="{408375EC-CA7D-4159-B5B7-957176039108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Sheet1!$B$6:$D$6</c:f>
              <c:numCache>
                <c:formatCode>_ * #,##0_ ;_ * \-#,##0_ ;_ * "-"??_ ;_ @_ </c:formatCode>
                <c:ptCount val="3"/>
                <c:pt idx="0">
                  <c:v>1861.0590161000005</c:v>
                </c:pt>
                <c:pt idx="1">
                  <c:v>486.07357500000006</c:v>
                </c:pt>
                <c:pt idx="2">
                  <c:v>182.31676639999998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5-4191-9435-1F3450A0B57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TV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9.3011721368863182E-2"/>
                  <c:y val="-6.0224794974881042E-2"/>
                </c:manualLayout>
              </c:layout>
              <c:tx>
                <c:rich>
                  <a:bodyPr/>
                  <a:lstStyle/>
                  <a:p>
                    <a:fld id="{439B8D97-7FD5-4975-897C-F2BF32F4AECD}" type="VALUE">
                      <a:rPr lang="en-US">
                        <a:solidFill>
                          <a:schemeClr val="accent6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2" formatCode="_ * #,##0_ ;_ * \-#,##0_ ;_ * &quot;-&quot;??_ ;_ @_ ">
                  <c:v>132.84287019999999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25-4191-9435-1F3450A0B5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_ * #,##0_ ;_ * \-#,##0_ ;_ * &quot;-&quot;??_ ;_ @_ 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08692089802695"/>
          <c:y val="0.94478837386414616"/>
          <c:w val="0.37455232260257049"/>
          <c:h val="5.1930495765307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4.8%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8.9%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11.6%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8,128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13,353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13,413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0.81629</cdr:x>
      <cdr:y>0.5</cdr:y>
    </cdr:from>
    <cdr:to>
      <cdr:x>0.90811</cdr:x>
      <cdr:y>0.57315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655113" y="226795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0.8594</cdr:x>
      <cdr:y>0.44409</cdr:y>
    </cdr:from>
    <cdr:to>
      <cdr:x>0.87363</cdr:x>
      <cdr:y>0.49398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112313" y="2014358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0.8594</cdr:x>
      <cdr:y>0.45743</cdr:y>
    </cdr:from>
    <cdr:to>
      <cdr:x>0.95122</cdr:x>
      <cdr:y>0.53058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12313" y="2074835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0.87398</cdr:x>
      <cdr:y>0.40754</cdr:y>
    </cdr:from>
    <cdr:to>
      <cdr:x>0.88821</cdr:x>
      <cdr:y>0.45743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266905" y="1848539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0.8594</cdr:x>
      <cdr:y>0.45743</cdr:y>
    </cdr:from>
    <cdr:to>
      <cdr:x>0.95122</cdr:x>
      <cdr:y>0.53058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12313" y="2074835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0.90252</cdr:x>
      <cdr:y>0.41233</cdr:y>
    </cdr:from>
    <cdr:to>
      <cdr:x>0.91675</cdr:x>
      <cdr:y>0.46222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569513" y="1870310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0.88874</cdr:x>
      <cdr:y>0.50201</cdr:y>
    </cdr:from>
    <cdr:to>
      <cdr:x>0.98056</cdr:x>
      <cdr:y>0.57516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423315" y="2277049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0.92408</cdr:x>
      <cdr:y>0.45011</cdr:y>
    </cdr:from>
    <cdr:to>
      <cdr:x>0.93831</cdr:x>
      <cdr:y>0.5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798113" y="2041654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0.82347</cdr:x>
      <cdr:y>0.54673</cdr:y>
    </cdr:from>
    <cdr:to>
      <cdr:x>0.91529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731313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0.83066</cdr:x>
      <cdr:y>0.5</cdr:y>
    </cdr:from>
    <cdr:to>
      <cdr:x>0.8592</cdr:x>
      <cdr:y>0.54673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8807513" y="2267950"/>
          <a:ext cx="302629" cy="21196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3.1%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8.1%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8.9%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5,355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12,225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10,320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0.1%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2.3%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99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2,643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95.2%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91.1%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88.4%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162,687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136,962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102,419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0.82692</cdr:x>
      <cdr:y>0.29592</cdr:y>
    </cdr:from>
    <cdr:to>
      <cdr:x>0.91874</cdr:x>
      <cdr:y>0.36907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856657" y="1355853"/>
          <a:ext cx="983490" cy="33518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0.8415</cdr:x>
      <cdr:y>0.24603</cdr:y>
    </cdr:from>
    <cdr:to>
      <cdr:x>0.85573</cdr:x>
      <cdr:y>0.29592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012842" y="1127253"/>
          <a:ext cx="152400" cy="22860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0.88874</cdr:x>
      <cdr:y>0.37576</cdr:y>
    </cdr:from>
    <cdr:to>
      <cdr:x>0.98056</cdr:x>
      <cdr:y>0.44891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423315" y="1704409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0.90971</cdr:x>
      <cdr:y>0.32834</cdr:y>
    </cdr:from>
    <cdr:to>
      <cdr:x>0.92394</cdr:x>
      <cdr:y>0.37823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645713" y="1489310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05/20/22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scafé® Dolce Gusto® kapszulás kávégépek - NESCAFÉ® Dolce Gusto®">
            <a:extLst>
              <a:ext uri="{FF2B5EF4-FFF2-40B4-BE49-F238E27FC236}">
                <a16:creationId xmlns:a16="http://schemas.microsoft.com/office/drawing/2014/main" id="{62347691-FE3C-4AA0-9660-D3C1891F81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"/>
          <a:stretch/>
        </p:blipFill>
        <p:spPr bwMode="auto">
          <a:xfrm>
            <a:off x="-3969" y="0"/>
            <a:ext cx="12069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5787E6-1789-4FF3-97D4-EF0123D2ED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228600"/>
            <a:ext cx="2294882" cy="78103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C43D939-2813-4927-A9DE-EF31D1359F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133350"/>
            <a:ext cx="3110357" cy="17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69DDA4D-03A0-4471-82B1-F5A20C70A9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38005"/>
          <a:stretch/>
        </p:blipFill>
        <p:spPr bwMode="auto">
          <a:xfrm>
            <a:off x="-17577" y="0"/>
            <a:ext cx="12087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F88A7-280E-432C-BA03-D37FB4BA272F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solidFill>
            <a:srgbClr val="332019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B6D8D-DAE1-431A-8B45-7BE1BD958994}"/>
              </a:ext>
            </a:extLst>
          </p:cNvPr>
          <p:cNvSpPr/>
          <p:nvPr userDrawn="1"/>
        </p:nvSpPr>
        <p:spPr>
          <a:xfrm>
            <a:off x="3215482" y="2209800"/>
            <a:ext cx="5638800" cy="2438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1705B63C-6E7F-40E3-8455-87B7C703482D}"/>
              </a:ext>
            </a:extLst>
          </p:cNvPr>
          <p:cNvSpPr/>
          <p:nvPr userDrawn="1"/>
        </p:nvSpPr>
        <p:spPr>
          <a:xfrm flipH="1" flipV="1">
            <a:off x="4663281" y="0"/>
            <a:ext cx="72540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168895 w 5638800"/>
              <a:gd name="connsiteY2" fmla="*/ 48006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168895" y="48006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64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45B5ED7-9B4D-4CCE-A272-4B8A6961086A}"/>
              </a:ext>
            </a:extLst>
          </p:cNvPr>
          <p:cNvSpPr/>
          <p:nvPr userDrawn="1"/>
        </p:nvSpPr>
        <p:spPr>
          <a:xfrm flipH="1" flipV="1">
            <a:off x="5272881" y="0"/>
            <a:ext cx="67968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4609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F2C0EED-2CBD-49B5-AA3B-804255450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919" y="1905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655C7B-8BA0-4F8B-93EB-A94E5B249855}"/>
              </a:ext>
            </a:extLst>
          </p:cNvPr>
          <p:cNvSpPr/>
          <p:nvPr userDrawn="1"/>
        </p:nvSpPr>
        <p:spPr>
          <a:xfrm>
            <a:off x="-1" y="0"/>
            <a:ext cx="12069763" cy="1100380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4881" y="164815"/>
            <a:ext cx="992297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8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5EC9A2BD-FC7E-4A79-BB7A-69059C8910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7" y="130444"/>
            <a:ext cx="856527" cy="8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761A856-D05A-461D-AA2F-3087949CD9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166" y="111394"/>
            <a:ext cx="251481" cy="2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1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0B229576-3CAA-44EB-BD71-BC520817D9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9"/>
            <a:ext cx="3926505" cy="3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2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3F7682-FFC9-46EB-936E-C38E84B7E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3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506F6C-4E93-41CD-A49E-98F6D45A6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4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1026B7-8FA1-41A7-8C10-B0B679B9A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5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D27B5C-4F14-476B-8268-4D672B4DF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6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17D826-2F3D-4D83-BE54-125CC3D26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22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24" r:id="rId10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9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chart" Target="../charts/char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4891881" y="2273282"/>
            <a:ext cx="6857207" cy="2984518"/>
          </a:xfrm>
          <a:prstGeom prst="rect">
            <a:avLst/>
          </a:prstGeom>
          <a:solidFill>
            <a:srgbClr val="1E0A0B"/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Nescafe Gold Blend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DRD Template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7F902-90C1-4399-B7BE-C20C5D42A3B2}"/>
              </a:ext>
            </a:extLst>
          </p:cNvPr>
          <p:cNvSpPr txBox="1"/>
          <p:nvPr/>
        </p:nvSpPr>
        <p:spPr>
          <a:xfrm>
            <a:off x="5120481" y="2273282"/>
            <a:ext cx="6857207" cy="298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864F18"/>
                </a:solidFill>
                <a:cs typeface="Futura Condensed ExtraBold" panose="020B0602020204020303" pitchFamily="34" charset="-79"/>
              </a:rPr>
              <a:t>Nescafe Dolce Gusto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MMX Topline Results – Machine Sales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May 2022</a:t>
            </a:r>
          </a:p>
        </p:txBody>
      </p:sp>
      <p:pic>
        <p:nvPicPr>
          <p:cNvPr id="4" name="Picture 2" descr="Nestlé signals personalised nutrition priority in Japan with launch of new  DNA testing platform">
            <a:extLst>
              <a:ext uri="{FF2B5EF4-FFF2-40B4-BE49-F238E27FC236}">
                <a16:creationId xmlns:a16="http://schemas.microsoft.com/office/drawing/2014/main" id="{05DC3804-7969-4236-B9B2-69B20AA4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27587"/>
          <a:stretch/>
        </p:blipFill>
        <p:spPr bwMode="auto">
          <a:xfrm>
            <a:off x="-189871" y="5934293"/>
            <a:ext cx="2873079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289817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701748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Due-To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5E6423-2584-4A8A-8634-8E6F80CC68C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5674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853556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270789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37752" y="3048000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40031" y="35362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-33%</a:t>
            </a: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37752" y="40696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-8%</a:t>
            </a: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37752" y="46030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-77%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37752" y="5110298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38368" y="2469424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56%</a:t>
            </a:r>
          </a:p>
        </p:txBody>
      </p:sp>
      <p:sp>
        <p:nvSpPr>
          <p:cNvPr id="21" name="Rectangle: Rounded Corners 124">
            <a:extLst>
              <a:ext uri="{FF2B5EF4-FFF2-40B4-BE49-F238E27FC236}">
                <a16:creationId xmlns:a16="http://schemas.microsoft.com/office/drawing/2014/main" id="{5AA3AFE1-8A56-4038-B140-5400EF35A784}"/>
              </a:ext>
            </a:extLst>
          </p:cNvPr>
          <p:cNvSpPr/>
          <p:nvPr/>
        </p:nvSpPr>
        <p:spPr>
          <a:xfrm>
            <a:off x="11077599" y="3050300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2" name="Rectangle: Rounded Corners 124">
            <a:extLst>
              <a:ext uri="{FF2B5EF4-FFF2-40B4-BE49-F238E27FC236}">
                <a16:creationId xmlns:a16="http://schemas.microsoft.com/office/drawing/2014/main" id="{0300BE16-093A-4181-9912-C5F8C4CC4D12}"/>
              </a:ext>
            </a:extLst>
          </p:cNvPr>
          <p:cNvSpPr/>
          <p:nvPr/>
        </p:nvSpPr>
        <p:spPr>
          <a:xfrm>
            <a:off x="11079878" y="35385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-80%</a:t>
            </a:r>
          </a:p>
        </p:txBody>
      </p:sp>
      <p:sp>
        <p:nvSpPr>
          <p:cNvPr id="23" name="Rectangle: Rounded Corners 124">
            <a:extLst>
              <a:ext uri="{FF2B5EF4-FFF2-40B4-BE49-F238E27FC236}">
                <a16:creationId xmlns:a16="http://schemas.microsoft.com/office/drawing/2014/main" id="{B0771F41-7BC9-44F6-8E33-129C5BA858A1}"/>
              </a:ext>
            </a:extLst>
          </p:cNvPr>
          <p:cNvSpPr/>
          <p:nvPr/>
        </p:nvSpPr>
        <p:spPr>
          <a:xfrm>
            <a:off x="11077599" y="40719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-75%</a:t>
            </a:r>
          </a:p>
        </p:txBody>
      </p:sp>
      <p:sp>
        <p:nvSpPr>
          <p:cNvPr id="24" name="Rectangle: Rounded Corners 124">
            <a:extLst>
              <a:ext uri="{FF2B5EF4-FFF2-40B4-BE49-F238E27FC236}">
                <a16:creationId xmlns:a16="http://schemas.microsoft.com/office/drawing/2014/main" id="{BC7EE688-978F-4905-8003-C96EE42AC5A1}"/>
              </a:ext>
            </a:extLst>
          </p:cNvPr>
          <p:cNvSpPr/>
          <p:nvPr/>
        </p:nvSpPr>
        <p:spPr>
          <a:xfrm>
            <a:off x="11077599" y="46053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-41%</a:t>
            </a:r>
          </a:p>
        </p:txBody>
      </p:sp>
      <p:sp>
        <p:nvSpPr>
          <p:cNvPr id="25" name="Rectangle: Rounded Corners 124">
            <a:extLst>
              <a:ext uri="{FF2B5EF4-FFF2-40B4-BE49-F238E27FC236}">
                <a16:creationId xmlns:a16="http://schemas.microsoft.com/office/drawing/2014/main" id="{29D52AAC-ADF8-413B-A9D6-1A95E6B591BE}"/>
              </a:ext>
            </a:extLst>
          </p:cNvPr>
          <p:cNvSpPr/>
          <p:nvPr/>
        </p:nvSpPr>
        <p:spPr>
          <a:xfrm>
            <a:off x="11077599" y="5112598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6" name="Rectangle: Rounded Corners 124">
            <a:extLst>
              <a:ext uri="{FF2B5EF4-FFF2-40B4-BE49-F238E27FC236}">
                <a16:creationId xmlns:a16="http://schemas.microsoft.com/office/drawing/2014/main" id="{979A3765-3B28-45C5-92CF-5C888D3FB349}"/>
              </a:ext>
            </a:extLst>
          </p:cNvPr>
          <p:cNvSpPr/>
          <p:nvPr/>
        </p:nvSpPr>
        <p:spPr>
          <a:xfrm>
            <a:off x="11078215" y="24717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-29%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B9F6E-6D98-4749-ABA0-3503C110CB0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00780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50B085-BF38-4EB7-8E68-F44249B0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61195"/>
              </p:ext>
            </p:extLst>
          </p:nvPr>
        </p:nvGraphicFramePr>
        <p:xfrm>
          <a:off x="1084881" y="1752600"/>
          <a:ext cx="9922975" cy="4097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6677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014922">
                  <a:extLst>
                    <a:ext uri="{9D8B030D-6E8A-4147-A177-3AD203B41FA5}">
                      <a16:colId xmlns:a16="http://schemas.microsoft.com/office/drawing/2014/main" val="2790855339"/>
                    </a:ext>
                  </a:extLst>
                </a:gridCol>
                <a:gridCol w="1839573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544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 JPY)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000’s)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BBC2DAA3-E0C5-41F6-9C3E-FC9C7475D713}"/>
              </a:ext>
            </a:extLst>
          </p:cNvPr>
          <p:cNvSpPr/>
          <p:nvPr/>
        </p:nvSpPr>
        <p:spPr>
          <a:xfrm>
            <a:off x="8856323" y="2438400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-29% </a:t>
            </a:r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FC0B0193-3310-45AD-A131-C022401E4C66}"/>
              </a:ext>
            </a:extLst>
          </p:cNvPr>
          <p:cNvSpPr/>
          <p:nvPr/>
        </p:nvSpPr>
        <p:spPr>
          <a:xfrm>
            <a:off x="8856323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-80% </a:t>
            </a: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AD8A483A-D7B9-4B8A-9AA9-C577698223BF}"/>
              </a:ext>
            </a:extLst>
          </p:cNvPr>
          <p:cNvSpPr/>
          <p:nvPr/>
        </p:nvSpPr>
        <p:spPr>
          <a:xfrm>
            <a:off x="8856323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42034CEE-5A9F-4286-91C0-4CB5C60CFBB2}"/>
              </a:ext>
            </a:extLst>
          </p:cNvPr>
          <p:cNvSpPr/>
          <p:nvPr/>
        </p:nvSpPr>
        <p:spPr>
          <a:xfrm>
            <a:off x="8856323" y="478202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-41% </a:t>
            </a:r>
          </a:p>
        </p:txBody>
      </p:sp>
      <p:sp>
        <p:nvSpPr>
          <p:cNvPr id="10" name="Rounded Rectangle 43">
            <a:extLst>
              <a:ext uri="{FF2B5EF4-FFF2-40B4-BE49-F238E27FC236}">
                <a16:creationId xmlns:a16="http://schemas.microsoft.com/office/drawing/2014/main" id="{2E347F7D-EFBF-418F-A370-88EA36012BE7}"/>
              </a:ext>
            </a:extLst>
          </p:cNvPr>
          <p:cNvSpPr/>
          <p:nvPr/>
        </p:nvSpPr>
        <p:spPr>
          <a:xfrm>
            <a:off x="7025481" y="2438400"/>
            <a:ext cx="645466" cy="2743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prstClr val="white"/>
                </a:solidFill>
                <a:latin typeface="Calibri"/>
              </a:rPr>
              <a:t>56%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Rounded Rectangle 33">
            <a:extLst>
              <a:ext uri="{FF2B5EF4-FFF2-40B4-BE49-F238E27FC236}">
                <a16:creationId xmlns:a16="http://schemas.microsoft.com/office/drawing/2014/main" id="{81CF7FB4-1319-48DC-9B25-9EDF866A6F83}"/>
              </a:ext>
            </a:extLst>
          </p:cNvPr>
          <p:cNvSpPr/>
          <p:nvPr/>
        </p:nvSpPr>
        <p:spPr>
          <a:xfrm>
            <a:off x="7025481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-33% </a:t>
            </a: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F38FFA2C-03BC-4494-A927-790FE0075FF8}"/>
              </a:ext>
            </a:extLst>
          </p:cNvPr>
          <p:cNvSpPr/>
          <p:nvPr/>
        </p:nvSpPr>
        <p:spPr>
          <a:xfrm>
            <a:off x="7025481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-8% 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0DBFC0EE-2138-427D-802A-80A5E3222DE2}"/>
              </a:ext>
            </a:extLst>
          </p:cNvPr>
          <p:cNvSpPr/>
          <p:nvPr/>
        </p:nvSpPr>
        <p:spPr>
          <a:xfrm>
            <a:off x="7034432" y="4782845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-77%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70149-E091-435E-A635-6BAC7DF222AF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436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302376"/>
              </p:ext>
            </p:extLst>
          </p:nvPr>
        </p:nvGraphicFramePr>
        <p:xfrm>
          <a:off x="16748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0934"/>
              </p:ext>
            </p:extLst>
          </p:nvPr>
        </p:nvGraphicFramePr>
        <p:xfrm>
          <a:off x="6187281" y="1203454"/>
          <a:ext cx="4795813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Non-Ad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19812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021559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25816" y="2083354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-38%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24768" y="261428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2,700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24768" y="290932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-1,987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24768" y="4022026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3.3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29836" y="432029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25816" y="2362200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1.0 pt.</a:t>
            </a:r>
          </a:p>
        </p:txBody>
      </p:sp>
      <p:sp>
        <p:nvSpPr>
          <p:cNvPr id="27" name="Rectangle: Rounded Corners 124">
            <a:extLst>
              <a:ext uri="{FF2B5EF4-FFF2-40B4-BE49-F238E27FC236}">
                <a16:creationId xmlns:a16="http://schemas.microsoft.com/office/drawing/2014/main" id="{259233D9-7C1C-4256-B83F-007275152A63}"/>
              </a:ext>
            </a:extLst>
          </p:cNvPr>
          <p:cNvSpPr/>
          <p:nvPr/>
        </p:nvSpPr>
        <p:spPr>
          <a:xfrm>
            <a:off x="5224768" y="3198665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-9,491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124">
            <a:extLst>
              <a:ext uri="{FF2B5EF4-FFF2-40B4-BE49-F238E27FC236}">
                <a16:creationId xmlns:a16="http://schemas.microsoft.com/office/drawing/2014/main" id="{24D0F12C-C401-45A9-90AE-DB9711EB1C97}"/>
              </a:ext>
            </a:extLst>
          </p:cNvPr>
          <p:cNvSpPr/>
          <p:nvPr/>
        </p:nvSpPr>
        <p:spPr>
          <a:xfrm>
            <a:off x="5234677" y="344927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-18%</a:t>
            </a:r>
          </a:p>
        </p:txBody>
      </p:sp>
      <p:sp>
        <p:nvSpPr>
          <p:cNvPr id="29" name="Rectangle: Rounded Corners 124">
            <a:extLst>
              <a:ext uri="{FF2B5EF4-FFF2-40B4-BE49-F238E27FC236}">
                <a16:creationId xmlns:a16="http://schemas.microsoft.com/office/drawing/2014/main" id="{3BBF3102-DC83-49F7-A123-9D8255B8F6E6}"/>
              </a:ext>
            </a:extLst>
          </p:cNvPr>
          <p:cNvSpPr/>
          <p:nvPr/>
        </p:nvSpPr>
        <p:spPr>
          <a:xfrm>
            <a:off x="5232125" y="374753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5.3 C</a:t>
            </a:r>
          </a:p>
        </p:txBody>
      </p:sp>
      <p:sp>
        <p:nvSpPr>
          <p:cNvPr id="30" name="Rectangle: Rounded Corners 124">
            <a:extLst>
              <a:ext uri="{FF2B5EF4-FFF2-40B4-BE49-F238E27FC236}">
                <a16:creationId xmlns:a16="http://schemas.microsoft.com/office/drawing/2014/main" id="{4BD41D1D-BBFB-48CB-BFAA-4114E35C0EEE}"/>
              </a:ext>
            </a:extLst>
          </p:cNvPr>
          <p:cNvSpPr/>
          <p:nvPr/>
        </p:nvSpPr>
        <p:spPr>
          <a:xfrm>
            <a:off x="5224768" y="458436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31" name="Rectangle: Rounded Corners 124">
            <a:extLst>
              <a:ext uri="{FF2B5EF4-FFF2-40B4-BE49-F238E27FC236}">
                <a16:creationId xmlns:a16="http://schemas.microsoft.com/office/drawing/2014/main" id="{1DEDF673-5E98-4E5E-B3FD-4B9E5DEF1808}"/>
              </a:ext>
            </a:extLst>
          </p:cNvPr>
          <p:cNvSpPr/>
          <p:nvPr/>
        </p:nvSpPr>
        <p:spPr>
          <a:xfrm>
            <a:off x="5232125" y="483756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32" name="Rectangle: Rounded Corners 124">
            <a:extLst>
              <a:ext uri="{FF2B5EF4-FFF2-40B4-BE49-F238E27FC236}">
                <a16:creationId xmlns:a16="http://schemas.microsoft.com/office/drawing/2014/main" id="{C611A617-3362-4E49-A16C-7B97E2C6142C}"/>
              </a:ext>
            </a:extLst>
          </p:cNvPr>
          <p:cNvSpPr/>
          <p:nvPr/>
        </p:nvSpPr>
        <p:spPr>
          <a:xfrm>
            <a:off x="11073550" y="2073084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117%</a:t>
            </a:r>
          </a:p>
        </p:txBody>
      </p:sp>
      <p:sp>
        <p:nvSpPr>
          <p:cNvPr id="33" name="Rectangle: Rounded Corners 124">
            <a:extLst>
              <a:ext uri="{FF2B5EF4-FFF2-40B4-BE49-F238E27FC236}">
                <a16:creationId xmlns:a16="http://schemas.microsoft.com/office/drawing/2014/main" id="{95CAB21D-189B-49E8-8357-F99DF168D9A7}"/>
              </a:ext>
            </a:extLst>
          </p:cNvPr>
          <p:cNvSpPr/>
          <p:nvPr/>
        </p:nvSpPr>
        <p:spPr>
          <a:xfrm>
            <a:off x="11072502" y="259467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1,596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: Rounded Corners 124">
            <a:extLst>
              <a:ext uri="{FF2B5EF4-FFF2-40B4-BE49-F238E27FC236}">
                <a16:creationId xmlns:a16="http://schemas.microsoft.com/office/drawing/2014/main" id="{2BA32F69-B505-4607-8BFD-49A19C378DBD}"/>
              </a:ext>
            </a:extLst>
          </p:cNvPr>
          <p:cNvSpPr/>
          <p:nvPr/>
        </p:nvSpPr>
        <p:spPr>
          <a:xfrm>
            <a:off x="11066066" y="2884647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2,657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5" name="Rectangle: Rounded Corners 124">
            <a:extLst>
              <a:ext uri="{FF2B5EF4-FFF2-40B4-BE49-F238E27FC236}">
                <a16:creationId xmlns:a16="http://schemas.microsoft.com/office/drawing/2014/main" id="{F81EA7A2-418D-4D17-9116-D6A25EE3B5BE}"/>
              </a:ext>
            </a:extLst>
          </p:cNvPr>
          <p:cNvSpPr/>
          <p:nvPr/>
        </p:nvSpPr>
        <p:spPr>
          <a:xfrm>
            <a:off x="11066066" y="4027169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2.1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37" name="Rectangle: Rounded Corners 124">
            <a:extLst>
              <a:ext uri="{FF2B5EF4-FFF2-40B4-BE49-F238E27FC236}">
                <a16:creationId xmlns:a16="http://schemas.microsoft.com/office/drawing/2014/main" id="{B72CAD00-B11B-4464-8AEB-44B5D6BEE099}"/>
              </a:ext>
            </a:extLst>
          </p:cNvPr>
          <p:cNvSpPr/>
          <p:nvPr/>
        </p:nvSpPr>
        <p:spPr>
          <a:xfrm>
            <a:off x="11072502" y="232705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-0.4 pt.</a:t>
            </a:r>
          </a:p>
        </p:txBody>
      </p:sp>
      <p:sp>
        <p:nvSpPr>
          <p:cNvPr id="38" name="Rectangle: Rounded Corners 124">
            <a:extLst>
              <a:ext uri="{FF2B5EF4-FFF2-40B4-BE49-F238E27FC236}">
                <a16:creationId xmlns:a16="http://schemas.microsoft.com/office/drawing/2014/main" id="{5112676A-8712-4F16-BC27-2DC66DC0534A}"/>
              </a:ext>
            </a:extLst>
          </p:cNvPr>
          <p:cNvSpPr/>
          <p:nvPr/>
        </p:nvSpPr>
        <p:spPr>
          <a:xfrm>
            <a:off x="11059054" y="3154534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7,685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9" name="Rectangle: Rounded Corners 124">
            <a:extLst>
              <a:ext uri="{FF2B5EF4-FFF2-40B4-BE49-F238E27FC236}">
                <a16:creationId xmlns:a16="http://schemas.microsoft.com/office/drawing/2014/main" id="{95D7FC3C-D30C-4C1D-B4FE-F02F559074D9}"/>
              </a:ext>
            </a:extLst>
          </p:cNvPr>
          <p:cNvSpPr/>
          <p:nvPr/>
        </p:nvSpPr>
        <p:spPr>
          <a:xfrm>
            <a:off x="11059054" y="3471889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-4%</a:t>
            </a:r>
          </a:p>
        </p:txBody>
      </p:sp>
      <p:sp>
        <p:nvSpPr>
          <p:cNvPr id="40" name="Rectangle: Rounded Corners 124">
            <a:extLst>
              <a:ext uri="{FF2B5EF4-FFF2-40B4-BE49-F238E27FC236}">
                <a16:creationId xmlns:a16="http://schemas.microsoft.com/office/drawing/2014/main" id="{F889CDCD-62C2-4B5D-BC48-A3187F3B191B}"/>
              </a:ext>
            </a:extLst>
          </p:cNvPr>
          <p:cNvSpPr/>
          <p:nvPr/>
        </p:nvSpPr>
        <p:spPr>
          <a:xfrm>
            <a:off x="11059054" y="377981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0.1 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D3E801-5279-45D4-BCE6-0895DEF8B07C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44" name="Rectangle: Rounded Corners 124">
            <a:extLst>
              <a:ext uri="{FF2B5EF4-FFF2-40B4-BE49-F238E27FC236}">
                <a16:creationId xmlns:a16="http://schemas.microsoft.com/office/drawing/2014/main" id="{8D35812F-8850-4B55-B2FF-A790AFEB17AD}"/>
              </a:ext>
            </a:extLst>
          </p:cNvPr>
          <p:cNvSpPr/>
          <p:nvPr/>
        </p:nvSpPr>
        <p:spPr>
          <a:xfrm>
            <a:off x="5232125" y="511030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5" name="Rectangle: Rounded Corners 124">
            <a:extLst>
              <a:ext uri="{FF2B5EF4-FFF2-40B4-BE49-F238E27FC236}">
                <a16:creationId xmlns:a16="http://schemas.microsoft.com/office/drawing/2014/main" id="{1FB9B394-1AF8-4DB4-BEB3-818AFC7F51D8}"/>
              </a:ext>
            </a:extLst>
          </p:cNvPr>
          <p:cNvSpPr/>
          <p:nvPr/>
        </p:nvSpPr>
        <p:spPr>
          <a:xfrm>
            <a:off x="5232125" y="5390972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--</a:t>
            </a:r>
          </a:p>
        </p:txBody>
      </p:sp>
      <p:sp>
        <p:nvSpPr>
          <p:cNvPr id="46" name="Rectangle: Rounded Corners 124">
            <a:extLst>
              <a:ext uri="{FF2B5EF4-FFF2-40B4-BE49-F238E27FC236}">
                <a16:creationId xmlns:a16="http://schemas.microsoft.com/office/drawing/2014/main" id="{1BB60001-8012-461D-B3E9-3ECFBA60E0B5}"/>
              </a:ext>
            </a:extLst>
          </p:cNvPr>
          <p:cNvSpPr/>
          <p:nvPr/>
        </p:nvSpPr>
        <p:spPr>
          <a:xfrm>
            <a:off x="11086230" y="432819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7" name="Rectangle: Rounded Corners 124">
            <a:extLst>
              <a:ext uri="{FF2B5EF4-FFF2-40B4-BE49-F238E27FC236}">
                <a16:creationId xmlns:a16="http://schemas.microsoft.com/office/drawing/2014/main" id="{A317CB0F-8A67-4C21-B02E-FE27410B1B11}"/>
              </a:ext>
            </a:extLst>
          </p:cNvPr>
          <p:cNvSpPr/>
          <p:nvPr/>
        </p:nvSpPr>
        <p:spPr>
          <a:xfrm>
            <a:off x="11078873" y="463983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8" name="Rectangle: Rounded Corners 124">
            <a:extLst>
              <a:ext uri="{FF2B5EF4-FFF2-40B4-BE49-F238E27FC236}">
                <a16:creationId xmlns:a16="http://schemas.microsoft.com/office/drawing/2014/main" id="{5C96230B-F528-432F-8227-051250FD75DC}"/>
              </a:ext>
            </a:extLst>
          </p:cNvPr>
          <p:cNvSpPr/>
          <p:nvPr/>
        </p:nvSpPr>
        <p:spPr>
          <a:xfrm>
            <a:off x="11086230" y="4893033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9" name="Rectangle: Rounded Corners 124">
            <a:extLst>
              <a:ext uri="{FF2B5EF4-FFF2-40B4-BE49-F238E27FC236}">
                <a16:creationId xmlns:a16="http://schemas.microsoft.com/office/drawing/2014/main" id="{6EA5F6DD-EE1E-4F68-BCC7-D569A0B4D58E}"/>
              </a:ext>
            </a:extLst>
          </p:cNvPr>
          <p:cNvSpPr/>
          <p:nvPr/>
        </p:nvSpPr>
        <p:spPr>
          <a:xfrm>
            <a:off x="11086230" y="516577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50" name="Rectangle: Rounded Corners 124">
            <a:extLst>
              <a:ext uri="{FF2B5EF4-FFF2-40B4-BE49-F238E27FC236}">
                <a16:creationId xmlns:a16="http://schemas.microsoft.com/office/drawing/2014/main" id="{31985C21-FC7D-4F6A-8004-B7E290A84246}"/>
              </a:ext>
            </a:extLst>
          </p:cNvPr>
          <p:cNvSpPr/>
          <p:nvPr/>
        </p:nvSpPr>
        <p:spPr>
          <a:xfrm>
            <a:off x="11086230" y="5446442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353477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Non-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50B085-BF38-4EB7-8E68-F44249B0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25982"/>
              </p:ext>
            </p:extLst>
          </p:nvPr>
        </p:nvGraphicFramePr>
        <p:xfrm>
          <a:off x="1084881" y="1371600"/>
          <a:ext cx="9922975" cy="489000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6981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308285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3476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148,275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199,431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92243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54208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80419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744892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Page views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4,606,070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3,795,833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3,628,086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803933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Machine Counts(in </a:t>
                      </a:r>
                      <a:r>
                        <a:rPr lang="en-IN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trend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</a:t>
                      </a:r>
                      <a:endParaRPr lang="en-I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7316888"/>
                  </a:ext>
                </a:extLst>
              </a:tr>
            </a:tbl>
          </a:graphicData>
        </a:graphic>
      </p:graphicFrame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83DD043B-EF0D-4058-B51A-2377553A99FE}"/>
              </a:ext>
            </a:extLst>
          </p:cNvPr>
          <p:cNvSpPr/>
          <p:nvPr/>
        </p:nvSpPr>
        <p:spPr>
          <a:xfrm>
            <a:off x="6012906" y="179354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-38% </a:t>
            </a:r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6966C769-2528-46F0-A9B5-F1D64746A5F1}"/>
              </a:ext>
            </a:extLst>
          </p:cNvPr>
          <p:cNvSpPr/>
          <p:nvPr/>
        </p:nvSpPr>
        <p:spPr>
          <a:xfrm>
            <a:off x="6012906" y="2546608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-63%</a:t>
            </a:r>
            <a:endParaRPr lang="en-GB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CD90FF4B-453F-4B8D-A90E-FC6427EAA920}"/>
              </a:ext>
            </a:extLst>
          </p:cNvPr>
          <p:cNvSpPr/>
          <p:nvPr/>
        </p:nvSpPr>
        <p:spPr>
          <a:xfrm>
            <a:off x="6012906" y="292314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047F6487-5F25-473B-9C88-9D6CF5E335EF}"/>
              </a:ext>
            </a:extLst>
          </p:cNvPr>
          <p:cNvSpPr/>
          <p:nvPr/>
        </p:nvSpPr>
        <p:spPr>
          <a:xfrm>
            <a:off x="6012906" y="3299672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-65% 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2B4FA931-6C19-4176-BAF9-C1393578CF93}"/>
              </a:ext>
            </a:extLst>
          </p:cNvPr>
          <p:cNvSpPr/>
          <p:nvPr/>
        </p:nvSpPr>
        <p:spPr>
          <a:xfrm>
            <a:off x="6012906" y="367620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-18% </a:t>
            </a:r>
          </a:p>
        </p:txBody>
      </p:sp>
      <p:sp>
        <p:nvSpPr>
          <p:cNvPr id="11" name="Rounded Rectangle 33">
            <a:extLst>
              <a:ext uri="{FF2B5EF4-FFF2-40B4-BE49-F238E27FC236}">
                <a16:creationId xmlns:a16="http://schemas.microsoft.com/office/drawing/2014/main" id="{30EF9746-CB0B-486A-88C6-5E2E4BE82218}"/>
              </a:ext>
            </a:extLst>
          </p:cNvPr>
          <p:cNvSpPr/>
          <p:nvPr/>
        </p:nvSpPr>
        <p:spPr>
          <a:xfrm>
            <a:off x="6012906" y="405273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48% </a:t>
            </a: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22917912-BBD4-46A2-B394-564FFE1DCC63}"/>
              </a:ext>
            </a:extLst>
          </p:cNvPr>
          <p:cNvSpPr/>
          <p:nvPr/>
        </p:nvSpPr>
        <p:spPr>
          <a:xfrm>
            <a:off x="8320881" y="254384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--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C8674950-D12B-44E1-A0C4-9E268D6F290B}"/>
              </a:ext>
            </a:extLst>
          </p:cNvPr>
          <p:cNvSpPr/>
          <p:nvPr/>
        </p:nvSpPr>
        <p:spPr>
          <a:xfrm>
            <a:off x="8320881" y="3669299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-4% </a:t>
            </a: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B451AD1C-779A-4A47-95BC-502C1FFAD37F}"/>
              </a:ext>
            </a:extLst>
          </p:cNvPr>
          <p:cNvSpPr/>
          <p:nvPr/>
        </p:nvSpPr>
        <p:spPr>
          <a:xfrm>
            <a:off x="8320881" y="404445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1% 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10D05A16-157E-490B-B6E8-E1B2FAB6FF77}"/>
              </a:ext>
            </a:extLst>
          </p:cNvPr>
          <p:cNvSpPr/>
          <p:nvPr/>
        </p:nvSpPr>
        <p:spPr>
          <a:xfrm>
            <a:off x="6012906" y="4429267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9% </a:t>
            </a:r>
          </a:p>
        </p:txBody>
      </p:sp>
      <p:sp>
        <p:nvSpPr>
          <p:cNvPr id="16" name="Rounded Rectangle 33">
            <a:extLst>
              <a:ext uri="{FF2B5EF4-FFF2-40B4-BE49-F238E27FC236}">
                <a16:creationId xmlns:a16="http://schemas.microsoft.com/office/drawing/2014/main" id="{EEBF8538-74FD-48D6-A5EE-267E761308FC}"/>
              </a:ext>
            </a:extLst>
          </p:cNvPr>
          <p:cNvSpPr/>
          <p:nvPr/>
        </p:nvSpPr>
        <p:spPr>
          <a:xfrm>
            <a:off x="8320881" y="441960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5% </a:t>
            </a:r>
          </a:p>
        </p:txBody>
      </p:sp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3F404AC4-488E-4283-9029-5D660A4727B1}"/>
              </a:ext>
            </a:extLst>
          </p:cNvPr>
          <p:cNvSpPr/>
          <p:nvPr/>
        </p:nvSpPr>
        <p:spPr>
          <a:xfrm>
            <a:off x="8320881" y="1793544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 </a:t>
            </a:r>
          </a:p>
        </p:txBody>
      </p:sp>
      <p:sp>
        <p:nvSpPr>
          <p:cNvPr id="18" name="Rounded Rectangle 43">
            <a:extLst>
              <a:ext uri="{FF2B5EF4-FFF2-40B4-BE49-F238E27FC236}">
                <a16:creationId xmlns:a16="http://schemas.microsoft.com/office/drawing/2014/main" id="{D0848C42-FE21-4CA4-ADA2-287CB9F3DCD9}"/>
              </a:ext>
            </a:extLst>
          </p:cNvPr>
          <p:cNvSpPr/>
          <p:nvPr/>
        </p:nvSpPr>
        <p:spPr>
          <a:xfrm>
            <a:off x="8320881" y="3294148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++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43">
            <a:extLst>
              <a:ext uri="{FF2B5EF4-FFF2-40B4-BE49-F238E27FC236}">
                <a16:creationId xmlns:a16="http://schemas.microsoft.com/office/drawing/2014/main" id="{35FC7427-BF64-4054-8F31-172A63098B8F}"/>
              </a:ext>
            </a:extLst>
          </p:cNvPr>
          <p:cNvSpPr/>
          <p:nvPr/>
        </p:nvSpPr>
        <p:spPr>
          <a:xfrm>
            <a:off x="8320881" y="2918997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sp>
        <p:nvSpPr>
          <p:cNvPr id="20" name="Rounded Rectangle 43">
            <a:extLst>
              <a:ext uri="{FF2B5EF4-FFF2-40B4-BE49-F238E27FC236}">
                <a16:creationId xmlns:a16="http://schemas.microsoft.com/office/drawing/2014/main" id="{775F0FDD-5294-4315-B1BA-AD3201411596}"/>
              </a:ext>
            </a:extLst>
          </p:cNvPr>
          <p:cNvSpPr/>
          <p:nvPr/>
        </p:nvSpPr>
        <p:spPr>
          <a:xfrm>
            <a:off x="6012906" y="2170076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9%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FA5177CD-66D3-4E22-8510-D6FB4C60FB85}"/>
              </a:ext>
            </a:extLst>
          </p:cNvPr>
          <p:cNvSpPr/>
          <p:nvPr/>
        </p:nvSpPr>
        <p:spPr>
          <a:xfrm>
            <a:off x="8320881" y="2168695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-3%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A8BAA3-522D-4B2A-9514-00D3ED99C92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6881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Ad- Volume by year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15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3B3BE-BFFF-44A0-8CC1-105C0838654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055329"/>
              </p:ext>
            </p:extLst>
          </p:nvPr>
        </p:nvGraphicFramePr>
        <p:xfrm>
          <a:off x="1237957" y="762000"/>
          <a:ext cx="9831019" cy="560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438275"/>
            <a:ext cx="762000" cy="284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64.8%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1580612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1561477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1573002"/>
            <a:ext cx="1397725" cy="76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1606885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106860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8,128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844721" y="2147352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13,413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469137"/>
            <a:ext cx="762000" cy="284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0.4%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1611474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1592339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1603864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1637747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20522" y="2110891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13,353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0157B-4D8F-4993-930D-6A03BD30F365}"/>
              </a:ext>
            </a:extLst>
          </p:cNvPr>
          <p:cNvSpPr/>
          <p:nvPr/>
        </p:nvSpPr>
        <p:spPr>
          <a:xfrm>
            <a:off x="5858504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146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5ED37-968C-4C35-B883-B290EC4B917B}"/>
              </a:ext>
            </a:extLst>
          </p:cNvPr>
          <p:cNvSpPr txBox="1"/>
          <p:nvPr/>
        </p:nvSpPr>
        <p:spPr>
          <a:xfrm>
            <a:off x="328535" y="5329535"/>
            <a:ext cx="108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Spends</a:t>
            </a:r>
          </a:p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(Mio. JPY)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18DEDE-137C-4037-A680-5E9E8F88EF6F}"/>
              </a:ext>
            </a:extLst>
          </p:cNvPr>
          <p:cNvSpPr/>
          <p:nvPr/>
        </p:nvSpPr>
        <p:spPr>
          <a:xfrm>
            <a:off x="2462087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</a:rPr>
              <a:t>308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876214-F12C-42C5-B285-9DA69DF282D9}"/>
              </a:ext>
            </a:extLst>
          </p:cNvPr>
          <p:cNvSpPr/>
          <p:nvPr/>
        </p:nvSpPr>
        <p:spPr>
          <a:xfrm>
            <a:off x="4254894" y="5516547"/>
            <a:ext cx="731520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-52.7%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0AA1A9-6822-41E2-AEB3-700FE5960BB1}"/>
              </a:ext>
            </a:extLst>
          </p:cNvPr>
          <p:cNvSpPr/>
          <p:nvPr/>
        </p:nvSpPr>
        <p:spPr>
          <a:xfrm>
            <a:off x="8985262" y="5491199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414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CC082-CB30-44DE-AF16-2D90EA691AF7}"/>
              </a:ext>
            </a:extLst>
          </p:cNvPr>
          <p:cNvSpPr/>
          <p:nvPr/>
        </p:nvSpPr>
        <p:spPr>
          <a:xfrm>
            <a:off x="7381652" y="5503873"/>
            <a:ext cx="731520" cy="2743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++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2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163801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8221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71BF2-2E57-467E-B50F-C926887FCFB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9535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334304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48869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Static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C3ED9-2426-4987-9561-70875CA3C5DF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5300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06553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280771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Video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C3ED9-2426-4987-9561-70875CA3C5DF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81294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270776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72170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71BF2-2E57-467E-B50F-C926887FCFB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399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EBB2-5882-4B4F-8D0A-814A143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787B9-44B1-4014-A103-9558F1A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7C7BE-F134-47CE-816C-99721D1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83A080E-55C2-4795-A59D-53DC813030D1}"/>
              </a:ext>
            </a:extLst>
          </p:cNvPr>
          <p:cNvSpPr/>
          <p:nvPr/>
        </p:nvSpPr>
        <p:spPr>
          <a:xfrm>
            <a:off x="276267" y="1940833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Brand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5211A7A5-4A71-42C5-A10C-2B2AA90759C4}"/>
              </a:ext>
            </a:extLst>
          </p:cNvPr>
          <p:cNvSpPr/>
          <p:nvPr/>
        </p:nvSpPr>
        <p:spPr>
          <a:xfrm>
            <a:off x="276267" y="1313794"/>
            <a:ext cx="1457940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Characteristics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CD5347BA-B527-46A0-8802-50993A5EF8E7}"/>
              </a:ext>
            </a:extLst>
          </p:cNvPr>
          <p:cNvSpPr/>
          <p:nvPr/>
        </p:nvSpPr>
        <p:spPr>
          <a:xfrm>
            <a:off x="1879938" y="1313793"/>
            <a:ext cx="9936531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7EBBCEC-1B33-45BA-ADDD-C2EB93A50C41}"/>
              </a:ext>
            </a:extLst>
          </p:cNvPr>
          <p:cNvSpPr/>
          <p:nvPr/>
        </p:nvSpPr>
        <p:spPr>
          <a:xfrm>
            <a:off x="276267" y="2567872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Granularity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752B6F8A-0FD5-414F-939F-21F200B8F120}"/>
              </a:ext>
            </a:extLst>
          </p:cNvPr>
          <p:cNvSpPr/>
          <p:nvPr/>
        </p:nvSpPr>
        <p:spPr>
          <a:xfrm>
            <a:off x="276267" y="3194911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Breakdown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9265A5D8-CEEA-4173-BD93-C07580EFF0B7}"/>
              </a:ext>
            </a:extLst>
          </p:cNvPr>
          <p:cNvSpPr/>
          <p:nvPr/>
        </p:nvSpPr>
        <p:spPr>
          <a:xfrm>
            <a:off x="276267" y="3821950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Period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6CA24D8D-5DC5-4430-804C-211479FA1441}"/>
              </a:ext>
            </a:extLst>
          </p:cNvPr>
          <p:cNvSpPr/>
          <p:nvPr/>
        </p:nvSpPr>
        <p:spPr>
          <a:xfrm>
            <a:off x="276267" y="4448989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 Variable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0B88FBD3-DA2E-444D-BC0F-DA67D632E19D}"/>
              </a:ext>
            </a:extLst>
          </p:cNvPr>
          <p:cNvSpPr/>
          <p:nvPr/>
        </p:nvSpPr>
        <p:spPr>
          <a:xfrm>
            <a:off x="276267" y="5076028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 Variables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0CF10DB3-0D39-424E-97CD-E62E85392744}"/>
              </a:ext>
            </a:extLst>
          </p:cNvPr>
          <p:cNvSpPr/>
          <p:nvPr/>
        </p:nvSpPr>
        <p:spPr>
          <a:xfrm>
            <a:off x="276267" y="5703067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Reporting Results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C46EF825-82DD-4A1D-B6E8-A4CE47310BB7}"/>
              </a:ext>
            </a:extLst>
          </p:cNvPr>
          <p:cNvSpPr/>
          <p:nvPr/>
        </p:nvSpPr>
        <p:spPr>
          <a:xfrm>
            <a:off x="1879938" y="194870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Nestle Dolce Gusto (NDG)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E8997A7-6E7C-45C3-A3F0-0D927086E623}"/>
              </a:ext>
            </a:extLst>
          </p:cNvPr>
          <p:cNvSpPr/>
          <p:nvPr/>
        </p:nvSpPr>
        <p:spPr>
          <a:xfrm>
            <a:off x="1879938" y="258361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Level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182080C5-39DA-4CE3-A245-DE84A6E2DEB3}"/>
              </a:ext>
            </a:extLst>
          </p:cNvPr>
          <p:cNvSpPr/>
          <p:nvPr/>
        </p:nvSpPr>
        <p:spPr>
          <a:xfrm>
            <a:off x="1879939" y="3218523"/>
            <a:ext cx="4853952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Japan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C50313E-35AD-420C-90CA-768195B3DF42}"/>
              </a:ext>
            </a:extLst>
          </p:cNvPr>
          <p:cNvSpPr/>
          <p:nvPr/>
        </p:nvSpPr>
        <p:spPr>
          <a:xfrm>
            <a:off x="6842537" y="3218523"/>
            <a:ext cx="4973934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77204AAD-9AB3-49CE-87BD-2C6FB8FC899A}"/>
              </a:ext>
            </a:extLst>
          </p:cNvPr>
          <p:cNvSpPr/>
          <p:nvPr/>
        </p:nvSpPr>
        <p:spPr>
          <a:xfrm>
            <a:off x="1879938" y="443324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Machine Sales</a:t>
            </a:r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BF365F81-D6B5-4070-A879-C607379739D0}"/>
              </a:ext>
            </a:extLst>
          </p:cNvPr>
          <p:cNvSpPr/>
          <p:nvPr/>
        </p:nvSpPr>
        <p:spPr>
          <a:xfrm>
            <a:off x="1879938" y="506815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Cumulative Machine Counts, Website, Tweet Counts, Aided Awareness, Temperature, TV,  Digital Media, Trade etc. 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2ACBC612-7150-4632-AE22-38007B0DFE75}"/>
              </a:ext>
            </a:extLst>
          </p:cNvPr>
          <p:cNvSpPr/>
          <p:nvPr/>
        </p:nvSpPr>
        <p:spPr>
          <a:xfrm>
            <a:off x="1879938" y="5703067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Results, Due-to, ROI and Simulation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D3ABAF29-4E4E-4D36-917F-5F56D7137C63}"/>
              </a:ext>
            </a:extLst>
          </p:cNvPr>
          <p:cNvSpPr/>
          <p:nvPr/>
        </p:nvSpPr>
        <p:spPr>
          <a:xfrm>
            <a:off x="1879939" y="3853433"/>
            <a:ext cx="1639603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12/30/2019</a:t>
            </a: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E39D9A25-4BAC-4634-80D8-1CFC9652634C}"/>
              </a:ext>
            </a:extLst>
          </p:cNvPr>
          <p:cNvSpPr/>
          <p:nvPr/>
        </p:nvSpPr>
        <p:spPr>
          <a:xfrm>
            <a:off x="3713870" y="3853433"/>
            <a:ext cx="1676400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12/28/2020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E0C3A2F3-3545-430E-AC18-D94877A3ED21}"/>
              </a:ext>
            </a:extLst>
          </p:cNvPr>
          <p:cNvSpPr/>
          <p:nvPr/>
        </p:nvSpPr>
        <p:spPr>
          <a:xfrm>
            <a:off x="5517270" y="3844219"/>
            <a:ext cx="1676400" cy="4587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12/27/2021</a:t>
            </a: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A7C6E111-4E39-4D64-898A-33167E7FB0E5}"/>
              </a:ext>
            </a:extLst>
          </p:cNvPr>
          <p:cNvSpPr/>
          <p:nvPr/>
        </p:nvSpPr>
        <p:spPr>
          <a:xfrm>
            <a:off x="7320669" y="3856128"/>
            <a:ext cx="4495801" cy="4468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156 Weeks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[ 12/31/2018 – 12/27/2021]</a:t>
            </a:r>
          </a:p>
        </p:txBody>
      </p:sp>
    </p:spTree>
    <p:extLst>
      <p:ext uri="{BB962C8B-B14F-4D97-AF65-F5344CB8AC3E}">
        <p14:creationId xmlns:p14="http://schemas.microsoft.com/office/powerpoint/2010/main" val="228948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586F-54BF-4504-9D00-CC2D901867AC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61AD-F0E4-4F79-BFAC-A66CA8086593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4686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remained to be the most efficient media for NDG due to its lower cost compared to the other media tactics.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314650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82342"/>
              </p:ext>
            </p:extLst>
          </p:nvPr>
        </p:nvGraphicFramePr>
        <p:xfrm>
          <a:off x="316501" y="4343400"/>
          <a:ext cx="10823779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69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21256195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3299618754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171,922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496DDA-3C84-4E7B-9D15-03CCC465880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6EFA5-6274-4FCD-8C8D-7735B314B4ED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</p:spTree>
    <p:extLst>
      <p:ext uri="{BB962C8B-B14F-4D97-AF65-F5344CB8AC3E}">
        <p14:creationId xmlns:p14="http://schemas.microsoft.com/office/powerpoint/2010/main" val="78101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562494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96060"/>
              </p:ext>
            </p:extLst>
          </p:nvPr>
        </p:nvGraphicFramePr>
        <p:xfrm>
          <a:off x="462204" y="4495800"/>
          <a:ext cx="10830481" cy="174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 </a:t>
                      </a:r>
                    </a:p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1E8495-7483-49F4-BCE9-ABED7C6DA55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045D7-AAFD-478C-832A-937661395ACC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</p:spTree>
    <p:extLst>
      <p:ext uri="{BB962C8B-B14F-4D97-AF65-F5344CB8AC3E}">
        <p14:creationId xmlns:p14="http://schemas.microsoft.com/office/powerpoint/2010/main" val="13419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548911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74735"/>
              </p:ext>
            </p:extLst>
          </p:nvPr>
        </p:nvGraphicFramePr>
        <p:xfrm>
          <a:off x="468909" y="4648200"/>
          <a:ext cx="10823772" cy="14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898113509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607983111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8754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43D11D-D014-43A6-A55D-0E589C0DC29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3B02-453D-4149-80EB-B6EC5F6644A3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1M JAP YEN]</a:t>
            </a:r>
          </a:p>
        </p:txBody>
      </p:sp>
    </p:spTree>
    <p:extLst>
      <p:ext uri="{BB962C8B-B14F-4D97-AF65-F5344CB8AC3E}">
        <p14:creationId xmlns:p14="http://schemas.microsoft.com/office/powerpoint/2010/main" val="126637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186391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グループ化 11">
            <a:extLst>
              <a:ext uri="{FF2B5EF4-FFF2-40B4-BE49-F238E27FC236}">
                <a16:creationId xmlns:a16="http://schemas.microsoft.com/office/drawing/2014/main" id="{2048EA90-5CBA-44F6-B95A-4B31C4A6A1B1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4" name="グループ化 12">
              <a:extLst>
                <a:ext uri="{FF2B5EF4-FFF2-40B4-BE49-F238E27FC236}">
                  <a16:creationId xmlns:a16="http://schemas.microsoft.com/office/drawing/2014/main" id="{D7DD221F-2374-460E-AD98-E48E9EBB6579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E965C6E9-49C6-41CB-B630-A10CCA757F46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26CBC8DD-0908-4B0C-A595-2918E2DC06C9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9E808D58-0A71-4256-A61C-48C35873FD04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19" name="直線コネクタ 17">
                <a:extLst>
                  <a:ext uri="{FF2B5EF4-FFF2-40B4-BE49-F238E27FC236}">
                    <a16:creationId xmlns:a16="http://schemas.microsoft.com/office/drawing/2014/main" id="{E965545F-332D-4B3E-990A-22A16E956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正方形/長方形 13">
              <a:extLst>
                <a:ext uri="{FF2B5EF4-FFF2-40B4-BE49-F238E27FC236}">
                  <a16:creationId xmlns:a16="http://schemas.microsoft.com/office/drawing/2014/main" id="{2682F162-E948-4B75-BB21-659CC35680E7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F765F1-69F0-427E-BD58-DBC889D0B2A7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2867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428107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グループ化 11">
            <a:extLst>
              <a:ext uri="{FF2B5EF4-FFF2-40B4-BE49-F238E27FC236}">
                <a16:creationId xmlns:a16="http://schemas.microsoft.com/office/drawing/2014/main" id="{7A758828-CEFC-4C43-A92C-E121A46526FA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7" name="グループ化 12">
              <a:extLst>
                <a:ext uri="{FF2B5EF4-FFF2-40B4-BE49-F238E27FC236}">
                  <a16:creationId xmlns:a16="http://schemas.microsoft.com/office/drawing/2014/main" id="{E5BBC822-7752-469B-A43C-5D1EB596A304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6E5E6005-9669-49A6-B8D9-06F3F512B72B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DFDE3EA9-13DE-41E1-A143-9B3F8F0A41E5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8DFABC2-572E-43DB-AB3B-3818517E71B7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12" name="直線コネクタ 17">
                <a:extLst>
                  <a:ext uri="{FF2B5EF4-FFF2-40B4-BE49-F238E27FC236}">
                    <a16:creationId xmlns:a16="http://schemas.microsoft.com/office/drawing/2014/main" id="{2903CD5B-F2BF-477C-96DC-BB36DBEA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4CCC5330-AC1F-44DE-9C0B-6B13BAD3822B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F17700-CB68-439D-9999-D76F3A599DB4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7138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341707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3D82D2-3393-4584-8CEE-7D7830D0C3CD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3050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142101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C35DE-C5D1-4A07-8B45-58E389E4ED63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493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058679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2497CC-25B7-4050-A615-D79F1F2EE4C9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476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68158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3E9619-8F53-4C01-B63D-574E9ADA866D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129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FEE86-00E5-4FEA-8EA3-4E5EB78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49F04-C912-4DBF-8225-DAD59E6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3C8A-2383-4C6D-BA67-DAAFD0AB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09DD6FA2-3B69-4769-B3C6-D2029CCC8E2F}"/>
              </a:ext>
            </a:extLst>
          </p:cNvPr>
          <p:cNvSpPr/>
          <p:nvPr/>
        </p:nvSpPr>
        <p:spPr>
          <a:xfrm>
            <a:off x="5966753" y="1219200"/>
            <a:ext cx="3878128" cy="2286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68E1A8-BF24-4E08-92CC-07BDD314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72068"/>
              </p:ext>
            </p:extLst>
          </p:nvPr>
        </p:nvGraphicFramePr>
        <p:xfrm>
          <a:off x="5966753" y="1447800"/>
          <a:ext cx="3878128" cy="3177864"/>
        </p:xfrm>
        <a:graphic>
          <a:graphicData uri="http://schemas.openxmlformats.org/drawingml/2006/table">
            <a:tbl>
              <a:tblPr bandRow="1"/>
              <a:tblGrid>
                <a:gridCol w="151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686010869"/>
                    </a:ext>
                  </a:extLst>
                </a:gridCol>
              </a:tblGrid>
              <a:tr h="229220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of Tweets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 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%</a:t>
                      </a:r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46395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ID POS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1664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sales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977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Rental Demo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64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Page Views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1636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Awareness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Awareness for NDG in %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41817"/>
                  </a:ext>
                </a:extLst>
              </a:tr>
              <a:tr h="273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Machine 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Number of Applicants to Date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1256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 Celsius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3157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Holiday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5587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5079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trend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049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CDDFE0-0082-4097-99F9-EF705E97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5793"/>
              </p:ext>
            </p:extLst>
          </p:nvPr>
        </p:nvGraphicFramePr>
        <p:xfrm>
          <a:off x="1084881" y="1447800"/>
          <a:ext cx="4114800" cy="5077320"/>
        </p:xfrm>
        <a:graphic>
          <a:graphicData uri="http://schemas.openxmlformats.org/drawingml/2006/table">
            <a:tbl>
              <a:tblPr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3899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0127100"/>
                    </a:ext>
                  </a:extLst>
                </a:gridCol>
              </a:tblGrid>
              <a:tr h="211555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Category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DV360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812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12744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9375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819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news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2010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5417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806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Yahoo SPBP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172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002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943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452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2589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854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25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Tver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4954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8162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455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0583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0478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8893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 Spot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404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 Time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  <a:cs typeface="Arial" pitchFamily="34" charset="0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50780"/>
                  </a:ext>
                </a:extLst>
              </a:tr>
            </a:tbl>
          </a:graphicData>
        </a:graphic>
      </p:graphicFrame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19C80F06-2139-4F96-8362-FFFB1A1E641D}"/>
              </a:ext>
            </a:extLst>
          </p:cNvPr>
          <p:cNvSpPr/>
          <p:nvPr/>
        </p:nvSpPr>
        <p:spPr>
          <a:xfrm>
            <a:off x="1084881" y="1219201"/>
            <a:ext cx="4114800" cy="206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 Ad</a:t>
            </a:r>
          </a:p>
        </p:txBody>
      </p: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A3D6187A-6928-467E-A885-645BEAAF0262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330942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tactics(Video)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143366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グループ化 11">
            <a:extLst>
              <a:ext uri="{FF2B5EF4-FFF2-40B4-BE49-F238E27FC236}">
                <a16:creationId xmlns:a16="http://schemas.microsoft.com/office/drawing/2014/main" id="{1E2F4935-A142-4680-954E-BD59953D9C3F}"/>
              </a:ext>
            </a:extLst>
          </p:cNvPr>
          <p:cNvGrpSpPr/>
          <p:nvPr/>
        </p:nvGrpSpPr>
        <p:grpSpPr>
          <a:xfrm>
            <a:off x="3744525" y="1391293"/>
            <a:ext cx="3814356" cy="553144"/>
            <a:chOff x="8410881" y="1431240"/>
            <a:chExt cx="2787347" cy="564405"/>
          </a:xfrm>
        </p:grpSpPr>
        <p:grpSp>
          <p:nvGrpSpPr>
            <p:cNvPr id="15" name="グループ化 12">
              <a:extLst>
                <a:ext uri="{FF2B5EF4-FFF2-40B4-BE49-F238E27FC236}">
                  <a16:creationId xmlns:a16="http://schemas.microsoft.com/office/drawing/2014/main" id="{FB2078AC-CD4D-4DB3-9E5B-1C69DB2A4502}"/>
                </a:ext>
              </a:extLst>
            </p:cNvPr>
            <p:cNvGrpSpPr/>
            <p:nvPr/>
          </p:nvGrpSpPr>
          <p:grpSpPr>
            <a:xfrm>
              <a:off x="8556734" y="1431241"/>
              <a:ext cx="2508356" cy="564404"/>
              <a:chOff x="8556734" y="1431240"/>
              <a:chExt cx="2508356" cy="569596"/>
            </a:xfrm>
            <a:noFill/>
          </p:grpSpPr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06879C4D-C888-42E7-9A2D-D885D2F5889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12CD47AA-5BF6-4424-A4CB-AB2EEFBA6D3D}"/>
                  </a:ext>
                </a:extLst>
              </p:cNvPr>
              <p:cNvSpPr/>
              <p:nvPr/>
            </p:nvSpPr>
            <p:spPr>
              <a:xfrm>
                <a:off x="9695696" y="1431240"/>
                <a:ext cx="1106690" cy="318847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Sales</a:t>
                </a: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75555E47-ACA2-44B7-A5A4-6E9B51F75E98}"/>
                  </a:ext>
                </a:extLst>
              </p:cNvPr>
              <p:cNvSpPr/>
              <p:nvPr/>
            </p:nvSpPr>
            <p:spPr>
              <a:xfrm>
                <a:off x="9612370" y="1683030"/>
                <a:ext cx="1256461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 mio.</a:t>
                </a:r>
              </a:p>
            </p:txBody>
          </p:sp>
          <p:cxnSp>
            <p:nvCxnSpPr>
              <p:cNvPr id="20" name="直線コネクタ 17">
                <a:extLst>
                  <a:ext uri="{FF2B5EF4-FFF2-40B4-BE49-F238E27FC236}">
                    <a16:creationId xmlns:a16="http://schemas.microsoft.com/office/drawing/2014/main" id="{C69F9003-AE2D-4D8A-A426-91B3A7088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CC90DBAE-9718-4222-B94C-CD77C6E5B745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1AC27A-F0AA-4BF1-BB48-CBA4AB53D443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143701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53F1-BC9D-40F9-AC27-C5CB62C451D7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SECTION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0C00-2FA5-4291-82D8-B2C174E31976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22478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908734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45420"/>
              </p:ext>
            </p:extLst>
          </p:nvPr>
        </p:nvGraphicFramePr>
        <p:xfrm>
          <a:off x="316501" y="4343400"/>
          <a:ext cx="10823780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958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(000’)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5,355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12,225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10,320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2,643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496DDA-3C84-4E7B-9D15-03CCC465880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A0A3A-67B9-4E58-AC17-2A5870EB47F6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</p:spTree>
    <p:extLst>
      <p:ext uri="{BB962C8B-B14F-4D97-AF65-F5344CB8AC3E}">
        <p14:creationId xmlns:p14="http://schemas.microsoft.com/office/powerpoint/2010/main" val="324248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434445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57229"/>
              </p:ext>
            </p:extLst>
          </p:nvPr>
        </p:nvGraphicFramePr>
        <p:xfrm>
          <a:off x="462204" y="4495800"/>
          <a:ext cx="10830481" cy="1704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6,764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2,342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5,365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1E8495-7483-49F4-BCE9-ABED7C6DA55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D0408-E174-420A-97C4-C414A7EA9575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</p:spTree>
    <p:extLst>
      <p:ext uri="{BB962C8B-B14F-4D97-AF65-F5344CB8AC3E}">
        <p14:creationId xmlns:p14="http://schemas.microsoft.com/office/powerpoint/2010/main" val="1214548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280699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8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67715"/>
              </p:ext>
            </p:extLst>
          </p:nvPr>
        </p:nvGraphicFramePr>
        <p:xfrm>
          <a:off x="392696" y="4654627"/>
          <a:ext cx="10823788" cy="1333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702998335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137571481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747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43D11D-D014-43A6-A55D-0E589C0DC29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570C2-0E31-4ACE-A1C1-4CC17279BC01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</p:spTree>
    <p:extLst>
      <p:ext uri="{BB962C8B-B14F-4D97-AF65-F5344CB8AC3E}">
        <p14:creationId xmlns:p14="http://schemas.microsoft.com/office/powerpoint/2010/main" val="15581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4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80CC7-4BD1-442D-B6EF-301B9FC93C2E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154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BD669-A23E-40A1-B27B-734452F50503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F784F-E31D-4FEC-B3B3-995DE0AC302C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14901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57A4EA-D8FB-471E-BFE1-15127E5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947807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 - KPI –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Actual Vs. Predicted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B0E8EAA-FDC2-4FAD-AA01-CBB5DCB2677F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Analytic Edge Models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DCD3B02-6923-413D-A268-5E4F8F49827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75696"/>
              </p:ext>
            </p:extLst>
          </p:nvPr>
        </p:nvGraphicFramePr>
        <p:xfrm>
          <a:off x="3071372" y="1284514"/>
          <a:ext cx="5782909" cy="74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R-Square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 Statistics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95FEB7-4202-4272-83FE-3262ECA645CC}"/>
              </a:ext>
            </a:extLst>
          </p:cNvPr>
          <p:cNvSpPr txBox="1"/>
          <p:nvPr/>
        </p:nvSpPr>
        <p:spPr>
          <a:xfrm rot="16200000">
            <a:off x="-545400" y="3837082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Machine Sales</a:t>
            </a:r>
          </a:p>
        </p:txBody>
      </p:sp>
    </p:spTree>
    <p:extLst>
      <p:ext uri="{BB962C8B-B14F-4D97-AF65-F5344CB8AC3E}">
        <p14:creationId xmlns:p14="http://schemas.microsoft.com/office/powerpoint/2010/main" val="16520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EB4B0E-B479-48F7-A3BD-141C9C7D8E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think-cell Slide" r:id="rId5" imgW="360" imgH="359" progId="TCLayout.ActiveDocument.1">
                  <p:embed/>
                </p:oleObj>
              </mc:Choice>
              <mc:Fallback>
                <p:oleObj name="think-cell Slide" r:id="rId5" imgW="360" imgH="35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5EB4B0E-B479-48F7-A3BD-141C9C7D8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19A0211-6607-4A5F-BAC2-5DEB7D8484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NDG Sales decreased in 2021</a:t>
            </a:r>
            <a:r>
              <a:rPr lang="en-GB" dirty="0"/>
              <a:t> by 23%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Image result for japan map">
            <a:extLst>
              <a:ext uri="{FF2B5EF4-FFF2-40B4-BE49-F238E27FC236}">
                <a16:creationId xmlns:a16="http://schemas.microsoft.com/office/drawing/2014/main" id="{79BB6904-D578-48E9-93FF-B8D5C440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2" y="1432500"/>
            <a:ext cx="5625837" cy="47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F8E22A-E920-49D4-AE9E-8DC17EAA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98595"/>
              </p:ext>
            </p:extLst>
          </p:nvPr>
        </p:nvGraphicFramePr>
        <p:xfrm>
          <a:off x="3832804" y="4419600"/>
          <a:ext cx="7948923" cy="1303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935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02965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73709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56608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170,815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150,315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115,832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436,963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97E7E98C-57CE-4757-9930-8B140E5D8726}"/>
              </a:ext>
            </a:extLst>
          </p:cNvPr>
          <p:cNvSpPr txBox="1">
            <a:spLocks/>
          </p:cNvSpPr>
          <p:nvPr/>
        </p:nvSpPr>
        <p:spPr>
          <a:xfrm>
            <a:off x="9942743" y="5603925"/>
            <a:ext cx="2525823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259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F6DD940-A724-449C-9391-91EAEBD38D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F6DD940-A724-449C-9391-91EAEBD38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DBE4D63-49CF-44A7-BFF0-97FD0DBCF5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Business Questions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426743-7F12-4F84-9C8B-28610D0A931D}"/>
              </a:ext>
            </a:extLst>
          </p:cNvPr>
          <p:cNvSpPr/>
          <p:nvPr/>
        </p:nvSpPr>
        <p:spPr>
          <a:xfrm>
            <a:off x="236538" y="1409700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Media and Non-Media impact on Sales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7CA0AED-1B2D-47C8-9734-A9B4E4294DD1}"/>
              </a:ext>
            </a:extLst>
          </p:cNvPr>
          <p:cNvSpPr/>
          <p:nvPr/>
        </p:nvSpPr>
        <p:spPr>
          <a:xfrm>
            <a:off x="350383" y="1409699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87786-35C4-47D7-8974-21D9E8499B53}"/>
              </a:ext>
            </a:extLst>
          </p:cNvPr>
          <p:cNvSpPr/>
          <p:nvPr/>
        </p:nvSpPr>
        <p:spPr>
          <a:xfrm>
            <a:off x="607983" y="1533465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1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B184FF-9B44-4FC5-A7E7-2554E5D31269}"/>
              </a:ext>
            </a:extLst>
          </p:cNvPr>
          <p:cNvSpPr/>
          <p:nvPr/>
        </p:nvSpPr>
        <p:spPr>
          <a:xfrm>
            <a:off x="236538" y="2356835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Ad drivers to focus on to increase the Sales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F9F2318F-3337-4466-9F31-CAAB38B8BE5D}"/>
              </a:ext>
            </a:extLst>
          </p:cNvPr>
          <p:cNvSpPr/>
          <p:nvPr/>
        </p:nvSpPr>
        <p:spPr>
          <a:xfrm>
            <a:off x="350383" y="2356834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CE759-9915-4AE0-9DC0-EE1EBB2A7A1F}"/>
              </a:ext>
            </a:extLst>
          </p:cNvPr>
          <p:cNvSpPr/>
          <p:nvPr/>
        </p:nvSpPr>
        <p:spPr>
          <a:xfrm>
            <a:off x="607983" y="2480600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69263B-532A-4ACF-85F7-FA9F7500195C}"/>
              </a:ext>
            </a:extLst>
          </p:cNvPr>
          <p:cNvSpPr/>
          <p:nvPr/>
        </p:nvSpPr>
        <p:spPr>
          <a:xfrm>
            <a:off x="236538" y="3300252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how the Ad drivers spends affect the Sales increase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1696E77C-B6B3-4A48-99C7-7BFC40581E7D}"/>
              </a:ext>
            </a:extLst>
          </p:cNvPr>
          <p:cNvSpPr/>
          <p:nvPr/>
        </p:nvSpPr>
        <p:spPr>
          <a:xfrm>
            <a:off x="350383" y="3300251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AE394E-0508-4E86-820D-4BBC700F5E04}"/>
              </a:ext>
            </a:extLst>
          </p:cNvPr>
          <p:cNvSpPr/>
          <p:nvPr/>
        </p:nvSpPr>
        <p:spPr>
          <a:xfrm>
            <a:off x="607983" y="3424017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13178E-0A0F-4A40-BCAF-BDE022A9BA1E}"/>
              </a:ext>
            </a:extLst>
          </p:cNvPr>
          <p:cNvSpPr/>
          <p:nvPr/>
        </p:nvSpPr>
        <p:spPr>
          <a:xfrm>
            <a:off x="236538" y="4247386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digital media, contribute to increase the Sales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61A666D6-04BB-4554-93FE-BF01923B5C59}"/>
              </a:ext>
            </a:extLst>
          </p:cNvPr>
          <p:cNvSpPr/>
          <p:nvPr/>
        </p:nvSpPr>
        <p:spPr>
          <a:xfrm>
            <a:off x="350383" y="4247385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B9F397-C15A-4CE0-AF98-E48D0EC7C869}"/>
              </a:ext>
            </a:extLst>
          </p:cNvPr>
          <p:cNvSpPr/>
          <p:nvPr/>
        </p:nvSpPr>
        <p:spPr>
          <a:xfrm>
            <a:off x="607983" y="4371151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4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7" name="Rectangle: Rounded Corners 18">
            <a:extLst>
              <a:ext uri="{FF2B5EF4-FFF2-40B4-BE49-F238E27FC236}">
                <a16:creationId xmlns:a16="http://schemas.microsoft.com/office/drawing/2014/main" id="{737CA194-C757-4511-9AEE-5B8C0FC17817}"/>
              </a:ext>
            </a:extLst>
          </p:cNvPr>
          <p:cNvSpPr/>
          <p:nvPr/>
        </p:nvSpPr>
        <p:spPr>
          <a:xfrm>
            <a:off x="241796" y="5198561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re-allocation of the investment across the Ad drivers to increase the Sales</a:t>
            </a:r>
          </a:p>
        </p:txBody>
      </p:sp>
      <p:sp>
        <p:nvSpPr>
          <p:cNvPr id="38" name="Arrow: Chevron 19">
            <a:extLst>
              <a:ext uri="{FF2B5EF4-FFF2-40B4-BE49-F238E27FC236}">
                <a16:creationId xmlns:a16="http://schemas.microsoft.com/office/drawing/2014/main" id="{508B05C9-72B6-4DAF-81A3-6BDD99797F05}"/>
              </a:ext>
            </a:extLst>
          </p:cNvPr>
          <p:cNvSpPr/>
          <p:nvPr/>
        </p:nvSpPr>
        <p:spPr>
          <a:xfrm>
            <a:off x="355641" y="5198560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F5D595BC-A5DD-44D5-9FEA-83790B7648B3}"/>
              </a:ext>
            </a:extLst>
          </p:cNvPr>
          <p:cNvSpPr/>
          <p:nvPr/>
        </p:nvSpPr>
        <p:spPr>
          <a:xfrm>
            <a:off x="613241" y="5322326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5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AABAD-6D43-4BEE-8224-6AECA5501B2A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615A-CE8B-4AF5-A997-BBF40432409A}"/>
              </a:ext>
            </a:extLst>
          </p:cNvPr>
          <p:cNvSpPr txBox="1"/>
          <p:nvPr/>
        </p:nvSpPr>
        <p:spPr>
          <a:xfrm>
            <a:off x="853282" y="4157596"/>
            <a:ext cx="586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Font typeface="Arial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ea typeface="Arimo" pitchFamily="34" charset="0"/>
                <a:cs typeface="Arial" pitchFamily="34" charset="0"/>
              </a:rPr>
              <a:t>Due-to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455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NDG Sales declined in 2021 by around 23%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3B3BE-BFFF-44A0-8CC1-105C0838654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 Sales includes POS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206451"/>
              </p:ext>
            </p:extLst>
          </p:nvPr>
        </p:nvGraphicFramePr>
        <p:xfrm>
          <a:off x="1237957" y="1228725"/>
          <a:ext cx="9831019" cy="527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905000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12.0%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2047337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2028202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2039727"/>
            <a:ext cx="139772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2073610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573585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170,815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844721" y="2614077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115,832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935862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22.9%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2078199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2059064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2070589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2104472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20522" y="2577616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150,315</a:t>
            </a:r>
          </a:p>
        </p:txBody>
      </p:sp>
      <p:sp>
        <p:nvSpPr>
          <p:cNvPr id="28" name="Text Placeholder 36">
            <a:extLst>
              <a:ext uri="{FF2B5EF4-FFF2-40B4-BE49-F238E27FC236}">
                <a16:creationId xmlns:a16="http://schemas.microsoft.com/office/drawing/2014/main" id="{BB70494C-77B3-4333-B328-3E1720D654B8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968382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WPo_S_C2_CWO6QLeq3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2e7qxGgIMV2Sy.83ZZU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heme/theme1.xml><?xml version="1.0" encoding="utf-8"?>
<a:theme xmlns:a="http://schemas.openxmlformats.org/drawingml/2006/main" name="Master Slide">
  <a:themeElements>
    <a:clrScheme name="Custom 1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4BACC6"/>
      </a:accent2>
      <a:accent3>
        <a:srgbClr val="C00000"/>
      </a:accent3>
      <a:accent4>
        <a:srgbClr val="111111"/>
      </a:accent4>
      <a:accent5>
        <a:srgbClr val="76923C"/>
      </a:accent5>
      <a:accent6>
        <a:srgbClr val="E36C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19286</TotalTime>
  <Words>2460</Words>
  <Application>Microsoft Office PowerPoint</Application>
  <PresentationFormat>Custom</PresentationFormat>
  <Paragraphs>1188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Bahnschrift</vt:lpstr>
      <vt:lpstr>Calibri</vt:lpstr>
      <vt:lpstr>Master Slide</vt:lpstr>
      <vt:lpstr>think-cell Slide</vt:lpstr>
      <vt:lpstr>PowerPoint Presentation</vt:lpstr>
      <vt:lpstr>Project Scope</vt:lpstr>
      <vt:lpstr>Model Inputs:</vt:lpstr>
      <vt:lpstr>PowerPoint Presentation</vt:lpstr>
      <vt:lpstr>Model Fit - KPI – Machine Sales</vt:lpstr>
      <vt:lpstr>NDG Sales decreased in 2021 by 23%</vt:lpstr>
      <vt:lpstr>Business Questions</vt:lpstr>
      <vt:lpstr>PowerPoint Presentation</vt:lpstr>
      <vt:lpstr>NDG Sales declined in 2021 by around 23%</vt:lpstr>
      <vt:lpstr>Total Due-To</vt:lpstr>
      <vt:lpstr>Due-To : Own Ad</vt:lpstr>
      <vt:lpstr>Support Summary : Own Ad</vt:lpstr>
      <vt:lpstr>Due-To : Non-Ad</vt:lpstr>
      <vt:lpstr>Support Summary : Non- Ad</vt:lpstr>
      <vt:lpstr>Own Ad- Volume by year</vt:lpstr>
      <vt:lpstr>Own Ad Volume by year</vt:lpstr>
      <vt:lpstr>Own Ad : Static Volume by year</vt:lpstr>
      <vt:lpstr>Own Ad : Video Volume by year</vt:lpstr>
      <vt:lpstr>Non-Ad Volume by year</vt:lpstr>
      <vt:lpstr>PowerPoint Presentation</vt:lpstr>
      <vt:lpstr>Static remained to be the most efficient media for NDG due to its lower cost compared to the other media tactics. </vt:lpstr>
      <vt:lpstr>Own Ad : Static - Efficiency</vt:lpstr>
      <vt:lpstr>Own Ad : Video- Efficiency</vt:lpstr>
      <vt:lpstr>Efficiency and contribution by Own tactics –2019</vt:lpstr>
      <vt:lpstr>Efficiency and contribution by Own tactics –2020</vt:lpstr>
      <vt:lpstr>Efficiency and contribution by Own tactics –2021</vt:lpstr>
      <vt:lpstr>Efficiency and contribution by Own tactics(Static) –2019</vt:lpstr>
      <vt:lpstr>Efficiency and contribution by Own tactics(Static) –2020</vt:lpstr>
      <vt:lpstr>Efficiency and contribution by Own tactics(Static) –2021</vt:lpstr>
      <vt:lpstr>Efficiency and contribution by Own tactics(Video) –2021</vt:lpstr>
      <vt:lpstr>PowerPoint Presentation</vt:lpstr>
      <vt:lpstr>Own Ad : Effectiveness</vt:lpstr>
      <vt:lpstr>Own Ad : Static - Effectiveness</vt:lpstr>
      <vt:lpstr>Own Ad : Video- Effectiveness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1439</cp:revision>
  <dcterms:created xsi:type="dcterms:W3CDTF">2016-09-27T16:14:17Z</dcterms:created>
  <dcterms:modified xsi:type="dcterms:W3CDTF">2022-05-20T06:56:41Z</dcterms:modified>
</cp:coreProperties>
</file>