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79"/>
  </p:notesMasterIdLst>
  <p:handoutMasterIdLst>
    <p:handoutMasterId r:id="rId80"/>
  </p:handoutMasterIdLst>
  <p:sldIdLst>
    <p:sldId id="368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7" r:id="rId20"/>
    <p:sldId id="389" r:id="rId21"/>
    <p:sldId id="390" r:id="rId22"/>
    <p:sldId id="391" r:id="rId23"/>
    <p:sldId id="392" r:id="rId24"/>
    <p:sldId id="393" r:id="rId25"/>
    <p:sldId id="394" r:id="rId26"/>
    <p:sldId id="386" r:id="rId27"/>
    <p:sldId id="388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42" r:id="rId37"/>
    <p:sldId id="403" r:id="rId38"/>
    <p:sldId id="404" r:id="rId39"/>
    <p:sldId id="44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29" r:id="rId52"/>
    <p:sldId id="430" r:id="rId53"/>
    <p:sldId id="431" r:id="rId54"/>
    <p:sldId id="416" r:id="rId55"/>
    <p:sldId id="432" r:id="rId56"/>
    <p:sldId id="433" r:id="rId57"/>
    <p:sldId id="434" r:id="rId58"/>
    <p:sldId id="435" r:id="rId59"/>
    <p:sldId id="436" r:id="rId60"/>
    <p:sldId id="437" r:id="rId61"/>
    <p:sldId id="417" r:id="rId62"/>
    <p:sldId id="418" r:id="rId63"/>
    <p:sldId id="419" r:id="rId64"/>
    <p:sldId id="420" r:id="rId65"/>
    <p:sldId id="421" r:id="rId66"/>
    <p:sldId id="423" r:id="rId67"/>
    <p:sldId id="424" r:id="rId68"/>
    <p:sldId id="425" r:id="rId69"/>
    <p:sldId id="441" r:id="rId70"/>
    <p:sldId id="438" r:id="rId71"/>
    <p:sldId id="439" r:id="rId72"/>
    <p:sldId id="440" r:id="rId73"/>
    <p:sldId id="426" r:id="rId74"/>
    <p:sldId id="427" r:id="rId75"/>
    <p:sldId id="422" r:id="rId76"/>
    <p:sldId id="428" r:id="rId77"/>
    <p:sldId id="445" r:id="rId78"/>
  </p:sldIdLst>
  <p:sldSz cx="12069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orient="horz" pos="672" userDrawn="1">
          <p15:clr>
            <a:srgbClr val="A4A3A4"/>
          </p15:clr>
        </p15:guide>
        <p15:guide id="3" pos="153">
          <p15:clr>
            <a:srgbClr val="A4A3A4"/>
          </p15:clr>
        </p15:guide>
        <p15:guide id="4" pos="7402" userDrawn="1">
          <p15:clr>
            <a:srgbClr val="A4A3A4"/>
          </p15:clr>
        </p15:guide>
        <p15:guide id="5" orient="horz" pos="816" userDrawn="1">
          <p15:clr>
            <a:srgbClr val="A4A3A4"/>
          </p15:clr>
        </p15:guide>
        <p15:guide id="6" orient="horz" pos="3803" userDrawn="1">
          <p15:clr>
            <a:srgbClr val="A4A3A4"/>
          </p15:clr>
        </p15:guide>
        <p15:guide id="7" orient="horz" pos="2832" userDrawn="1">
          <p15:clr>
            <a:srgbClr val="A4A3A4"/>
          </p15:clr>
        </p15:guide>
        <p15:guide id="8" orient="horz" pos="1125" userDrawn="1">
          <p15:clr>
            <a:srgbClr val="A4A3A4"/>
          </p15:clr>
        </p15:guide>
        <p15:guide id="9" pos="606" userDrawn="1">
          <p15:clr>
            <a:srgbClr val="A4A3A4"/>
          </p15:clr>
        </p15:guide>
        <p15:guide id="10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6F9"/>
    <a:srgbClr val="F2D6D7"/>
    <a:srgbClr val="002060"/>
    <a:srgbClr val="1E0A0B"/>
    <a:srgbClr val="F4DEB9"/>
    <a:srgbClr val="B34B19"/>
    <a:srgbClr val="332019"/>
    <a:srgbClr val="4A2E22"/>
    <a:srgbClr val="361811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3634" autoAdjust="0"/>
  </p:normalViewPr>
  <p:slideViewPr>
    <p:cSldViewPr showGuides="1">
      <p:cViewPr varScale="1">
        <p:scale>
          <a:sx n="65" d="100"/>
          <a:sy n="65" d="100"/>
        </p:scale>
        <p:origin x="1260" y="48"/>
      </p:cViewPr>
      <p:guideLst>
        <p:guide orient="horz" pos="2352"/>
        <p:guide orient="horz" pos="672"/>
        <p:guide pos="153"/>
        <p:guide pos="7402"/>
        <p:guide orient="horz" pos="816"/>
        <p:guide orient="horz" pos="3803"/>
        <p:guide orient="horz" pos="2832"/>
        <p:guide orient="horz" pos="1125"/>
        <p:guide pos="60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3" d="80"/>
        <a:sy n="83" d="80"/>
      </p:scale>
      <p:origin x="0" y="-5856"/>
    </p:cViewPr>
  </p:sorterViewPr>
  <p:notesViewPr>
    <p:cSldViewPr showGuides="1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Sales &amp; Rentals 2019-2021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71977107899024"/>
          <c:y val="0.16429680497254617"/>
          <c:w val="0.84507653068003963"/>
          <c:h val="0.637119147892796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Machine Sales</c:v>
                </c:pt>
                <c:pt idx="1">
                  <c:v>Machine Rentals</c:v>
                </c:pt>
              </c:strCache>
              <c:extLst/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170815.04738399797</c:v>
                </c:pt>
                <c:pt idx="1">
                  <c:v>45232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911-407F-8825-EAD800F195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Machine Sales</c:v>
                </c:pt>
                <c:pt idx="1">
                  <c:v>Machine Rentals</c:v>
                </c:pt>
              </c:strCache>
              <c:extLst/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150315.27360000001</c:v>
                </c:pt>
                <c:pt idx="1">
                  <c:v>26306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911-407F-8825-EAD800F195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Machine Sales</c:v>
                </c:pt>
                <c:pt idx="1">
                  <c:v>Machine Rentals</c:v>
                </c:pt>
              </c:strCache>
              <c:extLst/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115832.31459999998</c:v>
                </c:pt>
                <c:pt idx="1">
                  <c:v>30514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911-407F-8825-EAD800F195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5660431"/>
        <c:axId val="215667087"/>
      </c:barChart>
      <c:catAx>
        <c:axId val="2156604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667087"/>
        <c:crosses val="autoZero"/>
        <c:auto val="1"/>
        <c:lblAlgn val="ctr"/>
        <c:lblOffset val="100"/>
        <c:noMultiLvlLbl val="0"/>
      </c:catAx>
      <c:valAx>
        <c:axId val="2156670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660431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2.3203698240970322E-2"/>
                <c:y val="0.35823255982807112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Digital spends 2019-2021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Static Banner</c:v>
                </c:pt>
                <c:pt idx="1">
                  <c:v>Video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#,##0.00</c:formatCode>
                <c:ptCount val="3"/>
                <c:pt idx="0">
                  <c:v>89747641.783285275</c:v>
                </c:pt>
                <c:pt idx="1">
                  <c:v>9398273.3301383052</c:v>
                </c:pt>
                <c:pt idx="2">
                  <c:v>210492912.43774191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83-4F1C-9B2E-42BF500DD2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Static Banner</c:v>
                </c:pt>
                <c:pt idx="1">
                  <c:v>Video</c:v>
                </c:pt>
                <c:pt idx="2">
                  <c:v>Other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 formatCode="#,##0.00">
                  <c:v>48585648.454037242</c:v>
                </c:pt>
                <c:pt idx="2" formatCode="#,##0.00">
                  <c:v>97249096.566000044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83-4F1C-9B2E-42BF500DD2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Static Banner</c:v>
                </c:pt>
                <c:pt idx="1">
                  <c:v>Video</c:v>
                </c:pt>
                <c:pt idx="2">
                  <c:v>Other</c:v>
                </c:pt>
              </c:strCache>
            </c:strRef>
          </c:cat>
          <c:val>
            <c:numRef>
              <c:f>Sheet1!$D$2:$D$4</c:f>
              <c:numCache>
                <c:formatCode>#,##0.00</c:formatCode>
                <c:ptCount val="3"/>
                <c:pt idx="0">
                  <c:v>73567486.635461554</c:v>
                </c:pt>
                <c:pt idx="1">
                  <c:v>66649055.981898591</c:v>
                </c:pt>
                <c:pt idx="2">
                  <c:v>43525436.359999999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83-4F1C-9B2E-42BF500DD2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5660431"/>
        <c:axId val="215667087"/>
      </c:barChart>
      <c:catAx>
        <c:axId val="2156604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667087"/>
        <c:crosses val="autoZero"/>
        <c:auto val="1"/>
        <c:lblAlgn val="ctr"/>
        <c:lblOffset val="100"/>
        <c:noMultiLvlLbl val="0"/>
      </c:catAx>
      <c:valAx>
        <c:axId val="215667087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66043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 digital impressions 2019-2021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Impressions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AC0-42EA-B822-E4C6E701CD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C0-42EA-B822-E4C6E701CD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AC0-42EA-B822-E4C6E701CD1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AC0-42EA-B822-E4C6E701CD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Static Banner</c:v>
                </c:pt>
                <c:pt idx="1">
                  <c:v>Video</c:v>
                </c:pt>
                <c:pt idx="2">
                  <c:v>Other</c:v>
                </c:pt>
              </c:strCache>
              <c:extLst/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915715111</c:v>
                </c:pt>
                <c:pt idx="1">
                  <c:v>84715461</c:v>
                </c:pt>
                <c:pt idx="2">
                  <c:v>45657592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EAC0-42EA-B822-E4C6E701CD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 digital spends 2019-2021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Spends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02-4816-A0E3-BF8A12BE37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02-4816-A0E3-BF8A12BE37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902-4816-A0E3-BF8A12BE37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902-4816-A0E3-BF8A12BE37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Static Banner</c:v>
                </c:pt>
                <c:pt idx="1">
                  <c:v>Video</c:v>
                </c:pt>
                <c:pt idx="2">
                  <c:v>Other</c:v>
                </c:pt>
              </c:strCache>
              <c:extLst/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211900776.87278372</c:v>
                </c:pt>
                <c:pt idx="1">
                  <c:v>76047329.312036872</c:v>
                </c:pt>
                <c:pt idx="2">
                  <c:v>351267445.36374164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1902-4816-A0E3-BF8A12BE37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Digital Impressions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502239</c:v>
                </c:pt>
                <c:pt idx="1">
                  <c:v>589693</c:v>
                </c:pt>
                <c:pt idx="2" formatCode="_(* #,##0_);_(* \(#,##0\);_(* &quot;-&quot;_);_(@_)">
                  <c:v>584388</c:v>
                </c:pt>
                <c:pt idx="3" formatCode="_(* #,##0_);_(* \(#,##0\);_(* &quot;-&quot;_);_(@_)">
                  <c:v>455449</c:v>
                </c:pt>
                <c:pt idx="4" formatCode="_(* #,##0_);_(* \(#,##0\);_(* &quot;-&quot;_);_(@_)">
                  <c:v>45643764</c:v>
                </c:pt>
                <c:pt idx="5" formatCode="_(* #,##0_);_(* \(#,##0\);_(* &quot;-&quot;_);_(@_)">
                  <c:v>14442682</c:v>
                </c:pt>
                <c:pt idx="6" formatCode="_(* #,##0_);_(* \(#,##0\);_(* &quot;-&quot;_);_(@_)">
                  <c:v>11536788</c:v>
                </c:pt>
                <c:pt idx="7" formatCode="_(* #,##0_);_(* \(#,##0\);_(* &quot;-&quot;_);_(@_)">
                  <c:v>9759859</c:v>
                </c:pt>
                <c:pt idx="8" formatCode="_(* #,##0_);_(* \(#,##0\);_(* &quot;-&quot;_);_(@_)">
                  <c:v>33708102</c:v>
                </c:pt>
                <c:pt idx="9" formatCode="_(* #,##0_);_(* \(#,##0\);_(* &quot;-&quot;_);_(@_)">
                  <c:v>1824565</c:v>
                </c:pt>
                <c:pt idx="10" formatCode="_(* #,##0_);_(* \(#,##0\);_(* &quot;-&quot;_);_(@_)">
                  <c:v>6804577</c:v>
                </c:pt>
                <c:pt idx="11" formatCode="_(* #,##0_);_(* \(#,##0\);_(* &quot;-&quot;_);_(@_)">
                  <c:v>25754008</c:v>
                </c:pt>
                <c:pt idx="12" formatCode="_(* #,##0_);_(* \(#,##0\);_(* &quot;-&quot;_);_(@_)">
                  <c:v>7960131</c:v>
                </c:pt>
                <c:pt idx="13" formatCode="_(* #,##0_);_(* \(#,##0\);_(* &quot;-&quot;_);_(@_)">
                  <c:v>1521904</c:v>
                </c:pt>
                <c:pt idx="14" formatCode="_(* #,##0_);_(* \(#,##0\);_(* &quot;-&quot;_);_(@_)">
                  <c:v>2640755</c:v>
                </c:pt>
                <c:pt idx="15" formatCode="_(* #,##0_);_(* \(#,##0\);_(* &quot;-&quot;_);_(@_)">
                  <c:v>5142551</c:v>
                </c:pt>
                <c:pt idx="16" formatCode="_(* #,##0_);_(* \(#,##0\);_(* &quot;-&quot;_);_(@_)">
                  <c:v>6160453</c:v>
                </c:pt>
                <c:pt idx="17" formatCode="_(* #,##0_);_(* \(#,##0\);_(* &quot;-&quot;_);_(@_)">
                  <c:v>4404534</c:v>
                </c:pt>
                <c:pt idx="18" formatCode="_(* #,##0_);_(* \(#,##0\);_(* &quot;-&quot;_);_(@_)">
                  <c:v>2728122</c:v>
                </c:pt>
                <c:pt idx="19" formatCode="_(* #,##0_);_(* \(#,##0\);_(* &quot;-&quot;_);_(@_)">
                  <c:v>1992149</c:v>
                </c:pt>
                <c:pt idx="20" formatCode="_(* #,##0_);_(* \(#,##0\);_(* &quot;-&quot;_);_(@_)">
                  <c:v>2264792</c:v>
                </c:pt>
                <c:pt idx="21" formatCode="_(* #,##0_);_(* \(#,##0\);_(* &quot;-&quot;_);_(@_)">
                  <c:v>3572397</c:v>
                </c:pt>
                <c:pt idx="22" formatCode="_(* #,##0_);_(* \(#,##0\);_(* &quot;-&quot;_);_(@_)">
                  <c:v>5101338</c:v>
                </c:pt>
                <c:pt idx="23" formatCode="_(* #,##0_);_(* \(#,##0\);_(* &quot;-&quot;_);_(@_)">
                  <c:v>6282689</c:v>
                </c:pt>
                <c:pt idx="24" formatCode="_(* #,##0_);_(* \(#,##0\);_(* &quot;-&quot;_);_(@_)">
                  <c:v>18195088</c:v>
                </c:pt>
                <c:pt idx="25" formatCode="_(* #,##0_);_(* \(#,##0\);_(* &quot;-&quot;_);_(@_)">
                  <c:v>21694820</c:v>
                </c:pt>
                <c:pt idx="26" formatCode="_(* #,##0_);_(* \(#,##0\);_(* &quot;-&quot;_);_(@_)">
                  <c:v>3449578</c:v>
                </c:pt>
                <c:pt idx="27" formatCode="_(* #,##0_);_(* \(#,##0\);_(* &quot;-&quot;_);_(@_)">
                  <c:v>2983041</c:v>
                </c:pt>
                <c:pt idx="28" formatCode="_(* #,##0_);_(* \(#,##0\);_(* &quot;-&quot;_);_(@_)">
                  <c:v>2921312</c:v>
                </c:pt>
                <c:pt idx="29" formatCode="_(* #,##0_);_(* \(#,##0\);_(* &quot;-&quot;_);_(@_)">
                  <c:v>2944221</c:v>
                </c:pt>
                <c:pt idx="30" formatCode="_(* #,##0_);_(* \(#,##0\);_(* &quot;-&quot;_);_(@_)">
                  <c:v>3772531</c:v>
                </c:pt>
                <c:pt idx="31" formatCode="_(* #,##0_);_(* \(#,##0\);_(* &quot;-&quot;_);_(@_)">
                  <c:v>3201857</c:v>
                </c:pt>
                <c:pt idx="32" formatCode="_(* #,##0_);_(* \(#,##0\);_(* &quot;-&quot;_);_(@_)">
                  <c:v>2776092</c:v>
                </c:pt>
                <c:pt idx="33" formatCode="_(* #,##0_);_(* \(#,##0\);_(* &quot;-&quot;_);_(@_)">
                  <c:v>2367151</c:v>
                </c:pt>
                <c:pt idx="34" formatCode="_(* #,##0_);_(* \(#,##0\);_(* &quot;-&quot;_);_(@_)">
                  <c:v>1611618</c:v>
                </c:pt>
                <c:pt idx="35" formatCode="_(* #,##0_);_(* \(#,##0\);_(* &quot;-&quot;_);_(@_)">
                  <c:v>1254005</c:v>
                </c:pt>
                <c:pt idx="36" formatCode="_(* #,##0_);_(* \(#,##0\);_(* &quot;-&quot;_);_(@_)">
                  <c:v>1240718</c:v>
                </c:pt>
                <c:pt idx="37" formatCode="_(* #,##0_);_(* \(#,##0\);_(* &quot;-&quot;_);_(@_)">
                  <c:v>1310017</c:v>
                </c:pt>
                <c:pt idx="38" formatCode="_(* #,##0_);_(* \(#,##0\);_(* &quot;-&quot;_);_(@_)">
                  <c:v>1283553</c:v>
                </c:pt>
                <c:pt idx="39" formatCode="_(* #,##0_);_(* \(#,##0\);_(* &quot;-&quot;_);_(@_)">
                  <c:v>655523</c:v>
                </c:pt>
                <c:pt idx="40" formatCode="_(* #,##0_);_(* \(#,##0\);_(* &quot;-&quot;_);_(@_)">
                  <c:v>293140</c:v>
                </c:pt>
                <c:pt idx="41" formatCode="_(* #,##0_);_(* \(#,##0\);_(* &quot;-&quot;_);_(@_)">
                  <c:v>168305</c:v>
                </c:pt>
                <c:pt idx="42" formatCode="_(* #,##0_);_(* \(#,##0\);_(* &quot;-&quot;_);_(@_)">
                  <c:v>116841</c:v>
                </c:pt>
                <c:pt idx="43" formatCode="_(* #,##0_);_(* \(#,##0\);_(* &quot;-&quot;_);_(@_)">
                  <c:v>98564</c:v>
                </c:pt>
                <c:pt idx="44" formatCode="_(* #,##0_);_(* \(#,##0\);_(* &quot;-&quot;_);_(@_)">
                  <c:v>113230</c:v>
                </c:pt>
                <c:pt idx="45" formatCode="_(* #,##0_);_(* \(#,##0\);_(* &quot;-&quot;_);_(@_)">
                  <c:v>177201</c:v>
                </c:pt>
                <c:pt idx="46" formatCode="_(* #,##0_);_(* \(#,##0\);_(* &quot;-&quot;_);_(@_)">
                  <c:v>204462</c:v>
                </c:pt>
                <c:pt idx="47" formatCode="_(* #,##0_);_(* \(#,##0\);_(* &quot;-&quot;_);_(@_)">
                  <c:v>219617</c:v>
                </c:pt>
                <c:pt idx="48" formatCode="_(* #,##0_);_(* \(#,##0\);_(* &quot;-&quot;_);_(@_)">
                  <c:v>258742</c:v>
                </c:pt>
                <c:pt idx="49" formatCode="_(* #,##0_);_(* \(#,##0\);_(* &quot;-&quot;_);_(@_)">
                  <c:v>237604</c:v>
                </c:pt>
                <c:pt idx="50" formatCode="_(* #,##0_);_(* \(#,##0\);_(* &quot;-&quot;_);_(@_)">
                  <c:v>170051</c:v>
                </c:pt>
                <c:pt idx="51" formatCode="_(* #,##0_);_(* \(#,##0\);_(* &quot;-&quot;_);_(@_)">
                  <c:v>109259</c:v>
                </c:pt>
                <c:pt idx="52" formatCode="_(* #,##0_);_(* \(#,##0\);_(* &quot;-&quot;_);_(@_)">
                  <c:v>261273</c:v>
                </c:pt>
                <c:pt idx="53" formatCode="_(* #,##0_);_(* \(#,##0\);_(* &quot;-&quot;_);_(@_)">
                  <c:v>1785071</c:v>
                </c:pt>
                <c:pt idx="54" formatCode="_(* #,##0_);_(* \(#,##0\);_(* &quot;-&quot;_);_(@_)">
                  <c:v>21465497</c:v>
                </c:pt>
                <c:pt idx="55" formatCode="_(* #,##0_);_(* \(#,##0\);_(* &quot;-&quot;_);_(@_)">
                  <c:v>61214701</c:v>
                </c:pt>
                <c:pt idx="56" formatCode="_(* #,##0_);_(* \(#,##0\);_(* &quot;-&quot;_);_(@_)">
                  <c:v>50195831</c:v>
                </c:pt>
                <c:pt idx="57" formatCode="_(* #,##0_);_(* \(#,##0\);_(* &quot;-&quot;_);_(@_)">
                  <c:v>37799851</c:v>
                </c:pt>
                <c:pt idx="58" formatCode="_(* #,##0_);_(* \(#,##0\);_(* &quot;-&quot;_);_(@_)">
                  <c:v>30082800</c:v>
                </c:pt>
                <c:pt idx="59" formatCode="_(* #,##0_);_(* \(#,##0\);_(* &quot;-&quot;_);_(@_)">
                  <c:v>30196611</c:v>
                </c:pt>
                <c:pt idx="60" formatCode="_(* #,##0_);_(* \(#,##0\);_(* &quot;-&quot;_);_(@_)">
                  <c:v>32559432</c:v>
                </c:pt>
                <c:pt idx="61" formatCode="_(* #,##0_);_(* \(#,##0\);_(* &quot;-&quot;_);_(@_)">
                  <c:v>16112981</c:v>
                </c:pt>
                <c:pt idx="62" formatCode="_(* #,##0_);_(* \(#,##0\);_(* &quot;-&quot;_);_(@_)">
                  <c:v>12513910</c:v>
                </c:pt>
                <c:pt idx="63" formatCode="_(* #,##0_);_(* \(#,##0\);_(* &quot;-&quot;_);_(@_)">
                  <c:v>11794921</c:v>
                </c:pt>
                <c:pt idx="64" formatCode="_(* #,##0_);_(* \(#,##0\);_(* &quot;-&quot;_);_(@_)">
                  <c:v>16763309</c:v>
                </c:pt>
                <c:pt idx="65" formatCode="_(* #,##0_);_(* \(#,##0\);_(* &quot;-&quot;_);_(@_)">
                  <c:v>6815779</c:v>
                </c:pt>
                <c:pt idx="66" formatCode="_(* #,##0_);_(* \(#,##0\);_(* &quot;-&quot;_);_(@_)">
                  <c:v>2811110</c:v>
                </c:pt>
                <c:pt idx="67" formatCode="_(* #,##0_);_(* \(#,##0\);_(* &quot;-&quot;_);_(@_)">
                  <c:v>3820295</c:v>
                </c:pt>
                <c:pt idx="68" formatCode="_(* #,##0_);_(* \(#,##0\);_(* &quot;-&quot;_);_(@_)">
                  <c:v>6482176</c:v>
                </c:pt>
                <c:pt idx="69" formatCode="_(* #,##0_);_(* \(#,##0\);_(* &quot;-&quot;_);_(@_)">
                  <c:v>9236593</c:v>
                </c:pt>
                <c:pt idx="70" formatCode="_(* #,##0_);_(* \(#,##0\);_(* &quot;-&quot;_);_(@_)">
                  <c:v>11860344</c:v>
                </c:pt>
                <c:pt idx="71" formatCode="_(* #,##0_);_(* \(#,##0\);_(* &quot;-&quot;_);_(@_)">
                  <c:v>11053584</c:v>
                </c:pt>
                <c:pt idx="72" formatCode="_(* #,##0_);_(* \(#,##0\);_(* &quot;-&quot;_);_(@_)">
                  <c:v>8067813</c:v>
                </c:pt>
                <c:pt idx="73" formatCode="_(* #,##0_);_(* \(#,##0\);_(* &quot;-&quot;_);_(@_)">
                  <c:v>6203293</c:v>
                </c:pt>
                <c:pt idx="74" formatCode="_(* #,##0_);_(* \(#,##0\);_(* &quot;-&quot;_);_(@_)">
                  <c:v>693988</c:v>
                </c:pt>
                <c:pt idx="75" formatCode="_(* #,##0_);_(* \(#,##0\);_(* &quot;-&quot;_);_(@_)">
                  <c:v>1016834</c:v>
                </c:pt>
                <c:pt idx="76" formatCode="_(* #,##0_);_(* \(#,##0\);_(* &quot;-&quot;_);_(@_)">
                  <c:v>904545</c:v>
                </c:pt>
                <c:pt idx="77" formatCode="_(* #,##0_);_(* \(#,##0\);_(* &quot;-&quot;_);_(@_)">
                  <c:v>791934</c:v>
                </c:pt>
                <c:pt idx="78" formatCode="_(* #,##0_);_(* \(#,##0\);_(* &quot;-&quot;_);_(@_)">
                  <c:v>256552</c:v>
                </c:pt>
                <c:pt idx="79" formatCode="_(* #,##0_);_(* \(#,##0\);_(* &quot;-&quot;_);_(@_)">
                  <c:v>97557</c:v>
                </c:pt>
                <c:pt idx="80" formatCode="_(* #,##0_);_(* \(#,##0\);_(* &quot;-&quot;_);_(@_)">
                  <c:v>96408</c:v>
                </c:pt>
                <c:pt idx="81" formatCode="_(* #,##0_);_(* \(#,##0\);_(* &quot;-&quot;_);_(@_)">
                  <c:v>19626</c:v>
                </c:pt>
                <c:pt idx="82" formatCode="_(* #,##0_);_(* \(#,##0\);_(* &quot;-&quot;_);_(@_)">
                  <c:v>31531</c:v>
                </c:pt>
                <c:pt idx="83" formatCode="_(* #,##0_);_(* \(#,##0\);_(* &quot;-&quot;_);_(@_)">
                  <c:v>81431</c:v>
                </c:pt>
                <c:pt idx="84" formatCode="_(* #,##0_);_(* \(#,##0\);_(* &quot;-&quot;_);_(@_)">
                  <c:v>74193</c:v>
                </c:pt>
                <c:pt idx="85" formatCode="_(* #,##0_);_(* \(#,##0\);_(* &quot;-&quot;_);_(@_)">
                  <c:v>76696</c:v>
                </c:pt>
                <c:pt idx="86" formatCode="_(* #,##0_);_(* \(#,##0\);_(* &quot;-&quot;_);_(@_)">
                  <c:v>79411</c:v>
                </c:pt>
                <c:pt idx="87" formatCode="_(* #,##0_);_(* \(#,##0\);_(* &quot;-&quot;_);_(@_)">
                  <c:v>75139</c:v>
                </c:pt>
                <c:pt idx="88" formatCode="_(* #,##0_);_(* \(#,##0\);_(* &quot;-&quot;_);_(@_)">
                  <c:v>84858</c:v>
                </c:pt>
                <c:pt idx="89" formatCode="_(* #,##0_);_(* \(#,##0\);_(* &quot;-&quot;_);_(@_)">
                  <c:v>86196</c:v>
                </c:pt>
                <c:pt idx="90" formatCode="_(* #,##0_);_(* \(#,##0\);_(* &quot;-&quot;_);_(@_)">
                  <c:v>83487</c:v>
                </c:pt>
                <c:pt idx="91" formatCode="_(* #,##0_);_(* \(#,##0\);_(* &quot;-&quot;_);_(@_)">
                  <c:v>119512</c:v>
                </c:pt>
                <c:pt idx="92" formatCode="_(* #,##0_);_(* \(#,##0\);_(* &quot;-&quot;_);_(@_)">
                  <c:v>184560</c:v>
                </c:pt>
                <c:pt idx="93" formatCode="_(* #,##0_);_(* \(#,##0\);_(* &quot;-&quot;_);_(@_)">
                  <c:v>182522</c:v>
                </c:pt>
                <c:pt idx="94" formatCode="_(* #,##0_);_(* \(#,##0\);_(* &quot;-&quot;_);_(@_)">
                  <c:v>179788</c:v>
                </c:pt>
                <c:pt idx="95" formatCode="_(* #,##0_);_(* \(#,##0\);_(* &quot;-&quot;_);_(@_)">
                  <c:v>175086</c:v>
                </c:pt>
                <c:pt idx="96" formatCode="_(* #,##0_);_(* \(#,##0\);_(* &quot;-&quot;_);_(@_)">
                  <c:v>180930</c:v>
                </c:pt>
                <c:pt idx="97" formatCode="_(* #,##0_);_(* \(#,##0\);_(* &quot;-&quot;_);_(@_)">
                  <c:v>179716</c:v>
                </c:pt>
                <c:pt idx="98" formatCode="_(* #,##0_);_(* \(#,##0\);_(* &quot;-&quot;_);_(@_)">
                  <c:v>184909</c:v>
                </c:pt>
                <c:pt idx="99" formatCode="_(* #,##0_);_(* \(#,##0\);_(* &quot;-&quot;_);_(@_)">
                  <c:v>189500</c:v>
                </c:pt>
                <c:pt idx="100" formatCode="_(* #,##0_);_(* \(#,##0\);_(* &quot;-&quot;_);_(@_)">
                  <c:v>448291</c:v>
                </c:pt>
                <c:pt idx="101" formatCode="_(* #,##0_);_(* \(#,##0\);_(* &quot;-&quot;_);_(@_)">
                  <c:v>695739</c:v>
                </c:pt>
                <c:pt idx="102" formatCode="_(* #,##0_);_(* \(#,##0\);_(* &quot;-&quot;_);_(@_)">
                  <c:v>404017</c:v>
                </c:pt>
                <c:pt idx="103" formatCode="_(* #,##0_);_(* \(#,##0\);_(* &quot;-&quot;_);_(@_)">
                  <c:v>1579270</c:v>
                </c:pt>
                <c:pt idx="104" formatCode="_(* #,##0_);_(* \(#,##0\);_(* &quot;-&quot;_);_(@_)">
                  <c:v>2812937</c:v>
                </c:pt>
                <c:pt idx="105" formatCode="_(* #,##0_);_(* \(#,##0\);_(* &quot;-&quot;_);_(@_)">
                  <c:v>11129275</c:v>
                </c:pt>
                <c:pt idx="106" formatCode="_(* #,##0_);_(* \(#,##0\);_(* &quot;-&quot;_);_(@_)">
                  <c:v>131953</c:v>
                </c:pt>
                <c:pt idx="107" formatCode="_(* #,##0_);_(* \(#,##0\);_(* &quot;-&quot;_);_(@_)">
                  <c:v>133011</c:v>
                </c:pt>
                <c:pt idx="108" formatCode="_(* #,##0_);_(* \(#,##0\);_(* &quot;-&quot;_);_(@_)">
                  <c:v>118868</c:v>
                </c:pt>
                <c:pt idx="109" formatCode="_(* #,##0_);_(* \(#,##0\);_(* &quot;-&quot;_);_(@_)">
                  <c:v>118808</c:v>
                </c:pt>
                <c:pt idx="110" formatCode="_(* #,##0_);_(* \(#,##0\);_(* &quot;-&quot;_);_(@_)">
                  <c:v>2912559</c:v>
                </c:pt>
                <c:pt idx="111" formatCode="_(* #,##0_);_(* \(#,##0\);_(* &quot;-&quot;_);_(@_)">
                  <c:v>5895910</c:v>
                </c:pt>
                <c:pt idx="112" formatCode="_(* #,##0_);_(* \(#,##0\);_(* &quot;-&quot;_);_(@_)">
                  <c:v>8410069</c:v>
                </c:pt>
                <c:pt idx="113" formatCode="_(* #,##0_);_(* \(#,##0\);_(* &quot;-&quot;_);_(@_)">
                  <c:v>6188177</c:v>
                </c:pt>
                <c:pt idx="114" formatCode="_(* #,##0_);_(* \(#,##0\);_(* &quot;-&quot;_);_(@_)">
                  <c:v>5702298</c:v>
                </c:pt>
                <c:pt idx="115" formatCode="_(* #,##0_);_(* \(#,##0\);_(* &quot;-&quot;_);_(@_)">
                  <c:v>6001633</c:v>
                </c:pt>
                <c:pt idx="116" formatCode="_(* #,##0_);_(* \(#,##0\);_(* &quot;-&quot;_);_(@_)">
                  <c:v>219195</c:v>
                </c:pt>
                <c:pt idx="124" formatCode="_(* #,##0_);_(* \(#,##0\);_(* &quot;-&quot;_);_(@_)">
                  <c:v>1983941</c:v>
                </c:pt>
                <c:pt idx="125" formatCode="_(* #,##0_);_(* \(#,##0\);_(* &quot;-&quot;_);_(@_)">
                  <c:v>12276107</c:v>
                </c:pt>
                <c:pt idx="126" formatCode="_(* #,##0_);_(* \(#,##0\);_(* &quot;-&quot;_);_(@_)">
                  <c:v>9198877</c:v>
                </c:pt>
                <c:pt idx="127" formatCode="_(* #,##0_);_(* \(#,##0\);_(* &quot;-&quot;_);_(@_)">
                  <c:v>7751316</c:v>
                </c:pt>
                <c:pt idx="128" formatCode="_(* #,##0_);_(* \(#,##0\);_(* &quot;-&quot;_);_(@_)">
                  <c:v>7835326</c:v>
                </c:pt>
                <c:pt idx="129" formatCode="_(* #,##0_);_(* \(#,##0\);_(* &quot;-&quot;_);_(@_)">
                  <c:v>6471459</c:v>
                </c:pt>
                <c:pt idx="130" formatCode="_(* #,##0_);_(* \(#,##0\);_(* &quot;-&quot;_);_(@_)">
                  <c:v>4277320</c:v>
                </c:pt>
                <c:pt idx="131" formatCode="_(* #,##0_);_(* \(#,##0\);_(* &quot;-&quot;_);_(@_)">
                  <c:v>4935122</c:v>
                </c:pt>
                <c:pt idx="132" formatCode="_(* #,##0_);_(* \(#,##0\);_(* &quot;-&quot;_);_(@_)">
                  <c:v>1946158</c:v>
                </c:pt>
                <c:pt idx="133" formatCode="_(* #,##0_);_(* \(#,##0\);_(* &quot;-&quot;_);_(@_)">
                  <c:v>3135634</c:v>
                </c:pt>
                <c:pt idx="134" formatCode="_(* #,##0_);_(* \(#,##0\);_(* &quot;-&quot;_);_(@_)">
                  <c:v>3839716</c:v>
                </c:pt>
                <c:pt idx="135" formatCode="_(* #,##0_);_(* \(#,##0\);_(* &quot;-&quot;_);_(@_)">
                  <c:v>1771850</c:v>
                </c:pt>
                <c:pt idx="136" formatCode="_(* #,##0_);_(* \(#,##0\);_(* &quot;-&quot;_);_(@_)">
                  <c:v>831913</c:v>
                </c:pt>
                <c:pt idx="137" formatCode="_(* #,##0_);_(* \(#,##0\);_(* &quot;-&quot;_);_(@_)">
                  <c:v>915836</c:v>
                </c:pt>
                <c:pt idx="138" formatCode="_(* #,##0_);_(* \(#,##0\);_(* &quot;-&quot;_);_(@_)">
                  <c:v>940282</c:v>
                </c:pt>
                <c:pt idx="139" formatCode="_(* #,##0_);_(* \(#,##0\);_(* &quot;-&quot;_);_(@_)">
                  <c:v>569472</c:v>
                </c:pt>
                <c:pt idx="140" formatCode="_(* #,##0_);_(* \(#,##0\);_(* &quot;-&quot;_);_(@_)">
                  <c:v>206836</c:v>
                </c:pt>
                <c:pt idx="141" formatCode="_(* #,##0_);_(* \(#,##0\);_(* &quot;-&quot;_);_(@_)">
                  <c:v>76045</c:v>
                </c:pt>
                <c:pt idx="142" formatCode="_(* #,##0_);_(* \(#,##0\);_(* &quot;-&quot;_);_(@_)">
                  <c:v>83178</c:v>
                </c:pt>
                <c:pt idx="143" formatCode="_(* #,##0_);_(* \(#,##0\);_(* &quot;-&quot;_);_(@_)">
                  <c:v>61674</c:v>
                </c:pt>
                <c:pt idx="144" formatCode="_(* #,##0_);_(* \(#,##0\);_(* &quot;-&quot;_);_(@_)">
                  <c:v>61844</c:v>
                </c:pt>
                <c:pt idx="145" formatCode="_(* #,##0_);_(* \(#,##0\);_(* &quot;-&quot;_);_(@_)">
                  <c:v>75740</c:v>
                </c:pt>
                <c:pt idx="146" formatCode="_(* #,##0_);_(* \(#,##0\);_(* &quot;-&quot;_);_(@_)">
                  <c:v>70013</c:v>
                </c:pt>
                <c:pt idx="147" formatCode="_(* #,##0_);_(* \(#,##0\);_(* &quot;-&quot;_);_(@_)">
                  <c:v>771491</c:v>
                </c:pt>
                <c:pt idx="148" formatCode="_(* #,##0_);_(* \(#,##0\);_(* &quot;-&quot;_);_(@_)">
                  <c:v>1176106</c:v>
                </c:pt>
                <c:pt idx="149" formatCode="_(* #,##0_);_(* \(#,##0\);_(* &quot;-&quot;_);_(@_)">
                  <c:v>889644</c:v>
                </c:pt>
                <c:pt idx="150" formatCode="_(* #,##0_);_(* \(#,##0\);_(* &quot;-&quot;_);_(@_)">
                  <c:v>2694677</c:v>
                </c:pt>
                <c:pt idx="151" formatCode="_(* #,##0_);_(* \(#,##0\);_(* &quot;-&quot;_);_(@_)">
                  <c:v>6327161</c:v>
                </c:pt>
                <c:pt idx="152" formatCode="_(* #,##0_);_(* \(#,##0\);_(* &quot;-&quot;_);_(@_)">
                  <c:v>8914563</c:v>
                </c:pt>
                <c:pt idx="153" formatCode="_(* #,##0_);_(* \(#,##0\);_(* &quot;-&quot;_);_(@_)">
                  <c:v>23188617</c:v>
                </c:pt>
                <c:pt idx="154" formatCode="_(* #,##0_);_(* \(#,##0\);_(* &quot;-&quot;_);_(@_)">
                  <c:v>42236682</c:v>
                </c:pt>
                <c:pt idx="155" formatCode="_(* #,##0_);_(* \(#,##0\);_(* &quot;-&quot;_);_(@_)">
                  <c:v>102975330</c:v>
                </c:pt>
                <c:pt idx="156" formatCode="_(* #,##0_);_(* \(#,##0\);_(* &quot;-&quot;_);_(@_)">
                  <c:v>64266070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Digital Impressions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502239</c:v>
                </c:pt>
                <c:pt idx="1">
                  <c:v>589693</c:v>
                </c:pt>
                <c:pt idx="2" formatCode="_(* #,##0_);_(* \(#,##0\);_(* &quot;-&quot;_);_(@_)">
                  <c:v>584388</c:v>
                </c:pt>
                <c:pt idx="3" formatCode="_(* #,##0_);_(* \(#,##0\);_(* &quot;-&quot;_);_(@_)">
                  <c:v>455449</c:v>
                </c:pt>
                <c:pt idx="4" formatCode="_(* #,##0_);_(* \(#,##0\);_(* &quot;-&quot;_);_(@_)">
                  <c:v>45643764</c:v>
                </c:pt>
                <c:pt idx="5" formatCode="_(* #,##0_);_(* \(#,##0\);_(* &quot;-&quot;_);_(@_)">
                  <c:v>14442682</c:v>
                </c:pt>
                <c:pt idx="6" formatCode="_(* #,##0_);_(* \(#,##0\);_(* &quot;-&quot;_);_(@_)">
                  <c:v>11536788</c:v>
                </c:pt>
                <c:pt idx="7" formatCode="_(* #,##0_);_(* \(#,##0\);_(* &quot;-&quot;_);_(@_)">
                  <c:v>9759859</c:v>
                </c:pt>
                <c:pt idx="8" formatCode="_(* #,##0_);_(* \(#,##0\);_(* &quot;-&quot;_);_(@_)">
                  <c:v>33708102</c:v>
                </c:pt>
                <c:pt idx="9" formatCode="_(* #,##0_);_(* \(#,##0\);_(* &quot;-&quot;_);_(@_)">
                  <c:v>1824565</c:v>
                </c:pt>
                <c:pt idx="10" formatCode="_(* #,##0_);_(* \(#,##0\);_(* &quot;-&quot;_);_(@_)">
                  <c:v>6804577</c:v>
                </c:pt>
                <c:pt idx="11" formatCode="_(* #,##0_);_(* \(#,##0\);_(* &quot;-&quot;_);_(@_)">
                  <c:v>25754008</c:v>
                </c:pt>
                <c:pt idx="12" formatCode="_(* #,##0_);_(* \(#,##0\);_(* &quot;-&quot;_);_(@_)">
                  <c:v>7960131</c:v>
                </c:pt>
                <c:pt idx="13" formatCode="_(* #,##0_);_(* \(#,##0\);_(* &quot;-&quot;_);_(@_)">
                  <c:v>1521904</c:v>
                </c:pt>
                <c:pt idx="14" formatCode="_(* #,##0_);_(* \(#,##0\);_(* &quot;-&quot;_);_(@_)">
                  <c:v>2640755</c:v>
                </c:pt>
                <c:pt idx="15" formatCode="_(* #,##0_);_(* \(#,##0\);_(* &quot;-&quot;_);_(@_)">
                  <c:v>5142551</c:v>
                </c:pt>
                <c:pt idx="16" formatCode="_(* #,##0_);_(* \(#,##0\);_(* &quot;-&quot;_);_(@_)">
                  <c:v>6160453</c:v>
                </c:pt>
                <c:pt idx="17" formatCode="_(* #,##0_);_(* \(#,##0\);_(* &quot;-&quot;_);_(@_)">
                  <c:v>4404534</c:v>
                </c:pt>
                <c:pt idx="18" formatCode="_(* #,##0_);_(* \(#,##0\);_(* &quot;-&quot;_);_(@_)">
                  <c:v>2728122</c:v>
                </c:pt>
                <c:pt idx="19" formatCode="_(* #,##0_);_(* \(#,##0\);_(* &quot;-&quot;_);_(@_)">
                  <c:v>1992149</c:v>
                </c:pt>
                <c:pt idx="20" formatCode="_(* #,##0_);_(* \(#,##0\);_(* &quot;-&quot;_);_(@_)">
                  <c:v>2264792</c:v>
                </c:pt>
                <c:pt idx="21" formatCode="_(* #,##0_);_(* \(#,##0\);_(* &quot;-&quot;_);_(@_)">
                  <c:v>3572397</c:v>
                </c:pt>
                <c:pt idx="22" formatCode="_(* #,##0_);_(* \(#,##0\);_(* &quot;-&quot;_);_(@_)">
                  <c:v>5101338</c:v>
                </c:pt>
                <c:pt idx="23" formatCode="_(* #,##0_);_(* \(#,##0\);_(* &quot;-&quot;_);_(@_)">
                  <c:v>6282689</c:v>
                </c:pt>
                <c:pt idx="24" formatCode="_(* #,##0_);_(* \(#,##0\);_(* &quot;-&quot;_);_(@_)">
                  <c:v>18195088</c:v>
                </c:pt>
                <c:pt idx="25" formatCode="_(* #,##0_);_(* \(#,##0\);_(* &quot;-&quot;_);_(@_)">
                  <c:v>21694820</c:v>
                </c:pt>
                <c:pt idx="26" formatCode="_(* #,##0_);_(* \(#,##0\);_(* &quot;-&quot;_);_(@_)">
                  <c:v>3449578</c:v>
                </c:pt>
                <c:pt idx="27" formatCode="_(* #,##0_);_(* \(#,##0\);_(* &quot;-&quot;_);_(@_)">
                  <c:v>2983041</c:v>
                </c:pt>
                <c:pt idx="28" formatCode="_(* #,##0_);_(* \(#,##0\);_(* &quot;-&quot;_);_(@_)">
                  <c:v>2921312</c:v>
                </c:pt>
                <c:pt idx="29" formatCode="_(* #,##0_);_(* \(#,##0\);_(* &quot;-&quot;_);_(@_)">
                  <c:v>2944221</c:v>
                </c:pt>
                <c:pt idx="30" formatCode="_(* #,##0_);_(* \(#,##0\);_(* &quot;-&quot;_);_(@_)">
                  <c:v>3772531</c:v>
                </c:pt>
                <c:pt idx="31" formatCode="_(* #,##0_);_(* \(#,##0\);_(* &quot;-&quot;_);_(@_)">
                  <c:v>3201857</c:v>
                </c:pt>
                <c:pt idx="32" formatCode="_(* #,##0_);_(* \(#,##0\);_(* &quot;-&quot;_);_(@_)">
                  <c:v>2776092</c:v>
                </c:pt>
                <c:pt idx="33" formatCode="_(* #,##0_);_(* \(#,##0\);_(* &quot;-&quot;_);_(@_)">
                  <c:v>2367151</c:v>
                </c:pt>
                <c:pt idx="34" formatCode="_(* #,##0_);_(* \(#,##0\);_(* &quot;-&quot;_);_(@_)">
                  <c:v>1611618</c:v>
                </c:pt>
                <c:pt idx="35" formatCode="_(* #,##0_);_(* \(#,##0\);_(* &quot;-&quot;_);_(@_)">
                  <c:v>1254005</c:v>
                </c:pt>
                <c:pt idx="36" formatCode="_(* #,##0_);_(* \(#,##0\);_(* &quot;-&quot;_);_(@_)">
                  <c:v>1240718</c:v>
                </c:pt>
                <c:pt idx="37" formatCode="_(* #,##0_);_(* \(#,##0\);_(* &quot;-&quot;_);_(@_)">
                  <c:v>1310017</c:v>
                </c:pt>
                <c:pt idx="38" formatCode="_(* #,##0_);_(* \(#,##0\);_(* &quot;-&quot;_);_(@_)">
                  <c:v>1283553</c:v>
                </c:pt>
                <c:pt idx="39" formatCode="_(* #,##0_);_(* \(#,##0\);_(* &quot;-&quot;_);_(@_)">
                  <c:v>655523</c:v>
                </c:pt>
                <c:pt idx="40" formatCode="_(* #,##0_);_(* \(#,##0\);_(* &quot;-&quot;_);_(@_)">
                  <c:v>293140</c:v>
                </c:pt>
                <c:pt idx="41" formatCode="_(* #,##0_);_(* \(#,##0\);_(* &quot;-&quot;_);_(@_)">
                  <c:v>168305</c:v>
                </c:pt>
                <c:pt idx="42" formatCode="_(* #,##0_);_(* \(#,##0\);_(* &quot;-&quot;_);_(@_)">
                  <c:v>116841</c:v>
                </c:pt>
                <c:pt idx="43" formatCode="_(* #,##0_);_(* \(#,##0\);_(* &quot;-&quot;_);_(@_)">
                  <c:v>98564</c:v>
                </c:pt>
                <c:pt idx="44" formatCode="_(* #,##0_);_(* \(#,##0\);_(* &quot;-&quot;_);_(@_)">
                  <c:v>113230</c:v>
                </c:pt>
                <c:pt idx="45" formatCode="_(* #,##0_);_(* \(#,##0\);_(* &quot;-&quot;_);_(@_)">
                  <c:v>177201</c:v>
                </c:pt>
                <c:pt idx="46" formatCode="_(* #,##0_);_(* \(#,##0\);_(* &quot;-&quot;_);_(@_)">
                  <c:v>204462</c:v>
                </c:pt>
                <c:pt idx="47" formatCode="_(* #,##0_);_(* \(#,##0\);_(* &quot;-&quot;_);_(@_)">
                  <c:v>219617</c:v>
                </c:pt>
                <c:pt idx="48" formatCode="_(* #,##0_);_(* \(#,##0\);_(* &quot;-&quot;_);_(@_)">
                  <c:v>258742</c:v>
                </c:pt>
                <c:pt idx="49" formatCode="_(* #,##0_);_(* \(#,##0\);_(* &quot;-&quot;_);_(@_)">
                  <c:v>237604</c:v>
                </c:pt>
                <c:pt idx="50" formatCode="_(* #,##0_);_(* \(#,##0\);_(* &quot;-&quot;_);_(@_)">
                  <c:v>170051</c:v>
                </c:pt>
                <c:pt idx="51" formatCode="_(* #,##0_);_(* \(#,##0\);_(* &quot;-&quot;_);_(@_)">
                  <c:v>109259</c:v>
                </c:pt>
                <c:pt idx="52" formatCode="_(* #,##0_);_(* \(#,##0\);_(* &quot;-&quot;_);_(@_)">
                  <c:v>261273</c:v>
                </c:pt>
                <c:pt idx="53" formatCode="_(* #,##0_);_(* \(#,##0\);_(* &quot;-&quot;_);_(@_)">
                  <c:v>1785071</c:v>
                </c:pt>
                <c:pt idx="54" formatCode="_(* #,##0_);_(* \(#,##0\);_(* &quot;-&quot;_);_(@_)">
                  <c:v>21465497</c:v>
                </c:pt>
                <c:pt idx="55" formatCode="_(* #,##0_);_(* \(#,##0\);_(* &quot;-&quot;_);_(@_)">
                  <c:v>61214701</c:v>
                </c:pt>
                <c:pt idx="56" formatCode="_(* #,##0_);_(* \(#,##0\);_(* &quot;-&quot;_);_(@_)">
                  <c:v>50195831</c:v>
                </c:pt>
                <c:pt idx="57" formatCode="_(* #,##0_);_(* \(#,##0\);_(* &quot;-&quot;_);_(@_)">
                  <c:v>37799851</c:v>
                </c:pt>
                <c:pt idx="58" formatCode="_(* #,##0_);_(* \(#,##0\);_(* &quot;-&quot;_);_(@_)">
                  <c:v>30082800</c:v>
                </c:pt>
                <c:pt idx="59" formatCode="_(* #,##0_);_(* \(#,##0\);_(* &quot;-&quot;_);_(@_)">
                  <c:v>30196611</c:v>
                </c:pt>
                <c:pt idx="60" formatCode="_(* #,##0_);_(* \(#,##0\);_(* &quot;-&quot;_);_(@_)">
                  <c:v>32559432</c:v>
                </c:pt>
                <c:pt idx="61" formatCode="_(* #,##0_);_(* \(#,##0\);_(* &quot;-&quot;_);_(@_)">
                  <c:v>16112981</c:v>
                </c:pt>
                <c:pt idx="62" formatCode="_(* #,##0_);_(* \(#,##0\);_(* &quot;-&quot;_);_(@_)">
                  <c:v>12513910</c:v>
                </c:pt>
                <c:pt idx="63" formatCode="_(* #,##0_);_(* \(#,##0\);_(* &quot;-&quot;_);_(@_)">
                  <c:v>11794921</c:v>
                </c:pt>
                <c:pt idx="64" formatCode="_(* #,##0_);_(* \(#,##0\);_(* &quot;-&quot;_);_(@_)">
                  <c:v>16763309</c:v>
                </c:pt>
                <c:pt idx="65" formatCode="_(* #,##0_);_(* \(#,##0\);_(* &quot;-&quot;_);_(@_)">
                  <c:v>6815779</c:v>
                </c:pt>
                <c:pt idx="66" formatCode="_(* #,##0_);_(* \(#,##0\);_(* &quot;-&quot;_);_(@_)">
                  <c:v>2811110</c:v>
                </c:pt>
                <c:pt idx="67" formatCode="_(* #,##0_);_(* \(#,##0\);_(* &quot;-&quot;_);_(@_)">
                  <c:v>3820295</c:v>
                </c:pt>
                <c:pt idx="68" formatCode="_(* #,##0_);_(* \(#,##0\);_(* &quot;-&quot;_);_(@_)">
                  <c:v>6482176</c:v>
                </c:pt>
                <c:pt idx="69" formatCode="_(* #,##0_);_(* \(#,##0\);_(* &quot;-&quot;_);_(@_)">
                  <c:v>9236593</c:v>
                </c:pt>
                <c:pt idx="70" formatCode="_(* #,##0_);_(* \(#,##0\);_(* &quot;-&quot;_);_(@_)">
                  <c:v>11860344</c:v>
                </c:pt>
                <c:pt idx="71" formatCode="_(* #,##0_);_(* \(#,##0\);_(* &quot;-&quot;_);_(@_)">
                  <c:v>11053584</c:v>
                </c:pt>
                <c:pt idx="72" formatCode="_(* #,##0_);_(* \(#,##0\);_(* &quot;-&quot;_);_(@_)">
                  <c:v>8067813</c:v>
                </c:pt>
                <c:pt idx="73" formatCode="_(* #,##0_);_(* \(#,##0\);_(* &quot;-&quot;_);_(@_)">
                  <c:v>6203293</c:v>
                </c:pt>
                <c:pt idx="74" formatCode="_(* #,##0_);_(* \(#,##0\);_(* &quot;-&quot;_);_(@_)">
                  <c:v>693988</c:v>
                </c:pt>
                <c:pt idx="75" formatCode="_(* #,##0_);_(* \(#,##0\);_(* &quot;-&quot;_);_(@_)">
                  <c:v>1016834</c:v>
                </c:pt>
                <c:pt idx="76" formatCode="_(* #,##0_);_(* \(#,##0\);_(* &quot;-&quot;_);_(@_)">
                  <c:v>904545</c:v>
                </c:pt>
                <c:pt idx="77" formatCode="_(* #,##0_);_(* \(#,##0\);_(* &quot;-&quot;_);_(@_)">
                  <c:v>791934</c:v>
                </c:pt>
                <c:pt idx="78" formatCode="_(* #,##0_);_(* \(#,##0\);_(* &quot;-&quot;_);_(@_)">
                  <c:v>256552</c:v>
                </c:pt>
                <c:pt idx="79" formatCode="_(* #,##0_);_(* \(#,##0\);_(* &quot;-&quot;_);_(@_)">
                  <c:v>97557</c:v>
                </c:pt>
                <c:pt idx="80" formatCode="_(* #,##0_);_(* \(#,##0\);_(* &quot;-&quot;_);_(@_)">
                  <c:v>96408</c:v>
                </c:pt>
                <c:pt idx="81" formatCode="_(* #,##0_);_(* \(#,##0\);_(* &quot;-&quot;_);_(@_)">
                  <c:v>19626</c:v>
                </c:pt>
                <c:pt idx="82" formatCode="_(* #,##0_);_(* \(#,##0\);_(* &quot;-&quot;_);_(@_)">
                  <c:v>31531</c:v>
                </c:pt>
                <c:pt idx="83" formatCode="_(* #,##0_);_(* \(#,##0\);_(* &quot;-&quot;_);_(@_)">
                  <c:v>81431</c:v>
                </c:pt>
                <c:pt idx="84" formatCode="_(* #,##0_);_(* \(#,##0\);_(* &quot;-&quot;_);_(@_)">
                  <c:v>74193</c:v>
                </c:pt>
                <c:pt idx="85" formatCode="_(* #,##0_);_(* \(#,##0\);_(* &quot;-&quot;_);_(@_)">
                  <c:v>76696</c:v>
                </c:pt>
                <c:pt idx="86" formatCode="_(* #,##0_);_(* \(#,##0\);_(* &quot;-&quot;_);_(@_)">
                  <c:v>79411</c:v>
                </c:pt>
                <c:pt idx="87" formatCode="_(* #,##0_);_(* \(#,##0\);_(* &quot;-&quot;_);_(@_)">
                  <c:v>75139</c:v>
                </c:pt>
                <c:pt idx="88" formatCode="_(* #,##0_);_(* \(#,##0\);_(* &quot;-&quot;_);_(@_)">
                  <c:v>84858</c:v>
                </c:pt>
                <c:pt idx="89" formatCode="_(* #,##0_);_(* \(#,##0\);_(* &quot;-&quot;_);_(@_)">
                  <c:v>86196</c:v>
                </c:pt>
                <c:pt idx="90" formatCode="_(* #,##0_);_(* \(#,##0\);_(* &quot;-&quot;_);_(@_)">
                  <c:v>83487</c:v>
                </c:pt>
                <c:pt idx="91" formatCode="_(* #,##0_);_(* \(#,##0\);_(* &quot;-&quot;_);_(@_)">
                  <c:v>119512</c:v>
                </c:pt>
                <c:pt idx="92" formatCode="_(* #,##0_);_(* \(#,##0\);_(* &quot;-&quot;_);_(@_)">
                  <c:v>184560</c:v>
                </c:pt>
                <c:pt idx="93" formatCode="_(* #,##0_);_(* \(#,##0\);_(* &quot;-&quot;_);_(@_)">
                  <c:v>182522</c:v>
                </c:pt>
                <c:pt idx="94" formatCode="_(* #,##0_);_(* \(#,##0\);_(* &quot;-&quot;_);_(@_)">
                  <c:v>179788</c:v>
                </c:pt>
                <c:pt idx="95" formatCode="_(* #,##0_);_(* \(#,##0\);_(* &quot;-&quot;_);_(@_)">
                  <c:v>175086</c:v>
                </c:pt>
                <c:pt idx="96" formatCode="_(* #,##0_);_(* \(#,##0\);_(* &quot;-&quot;_);_(@_)">
                  <c:v>180930</c:v>
                </c:pt>
                <c:pt idx="97" formatCode="_(* #,##0_);_(* \(#,##0\);_(* &quot;-&quot;_);_(@_)">
                  <c:v>179716</c:v>
                </c:pt>
                <c:pt idx="98" formatCode="_(* #,##0_);_(* \(#,##0\);_(* &quot;-&quot;_);_(@_)">
                  <c:v>184909</c:v>
                </c:pt>
                <c:pt idx="99" formatCode="_(* #,##0_);_(* \(#,##0\);_(* &quot;-&quot;_);_(@_)">
                  <c:v>189500</c:v>
                </c:pt>
                <c:pt idx="100" formatCode="_(* #,##0_);_(* \(#,##0\);_(* &quot;-&quot;_);_(@_)">
                  <c:v>448291</c:v>
                </c:pt>
                <c:pt idx="101" formatCode="_(* #,##0_);_(* \(#,##0\);_(* &quot;-&quot;_);_(@_)">
                  <c:v>695739</c:v>
                </c:pt>
                <c:pt idx="102" formatCode="_(* #,##0_);_(* \(#,##0\);_(* &quot;-&quot;_);_(@_)">
                  <c:v>404017</c:v>
                </c:pt>
                <c:pt idx="103" formatCode="_(* #,##0_);_(* \(#,##0\);_(* &quot;-&quot;_);_(@_)">
                  <c:v>1579270</c:v>
                </c:pt>
                <c:pt idx="104" formatCode="_(* #,##0_);_(* \(#,##0\);_(* &quot;-&quot;_);_(@_)">
                  <c:v>2812937</c:v>
                </c:pt>
                <c:pt idx="105" formatCode="_(* #,##0_);_(* \(#,##0\);_(* &quot;-&quot;_);_(@_)">
                  <c:v>11129275</c:v>
                </c:pt>
                <c:pt idx="106" formatCode="_(* #,##0_);_(* \(#,##0\);_(* &quot;-&quot;_);_(@_)">
                  <c:v>131953</c:v>
                </c:pt>
                <c:pt idx="107" formatCode="_(* #,##0_);_(* \(#,##0\);_(* &quot;-&quot;_);_(@_)">
                  <c:v>133011</c:v>
                </c:pt>
                <c:pt idx="108" formatCode="_(* #,##0_);_(* \(#,##0\);_(* &quot;-&quot;_);_(@_)">
                  <c:v>118868</c:v>
                </c:pt>
                <c:pt idx="109" formatCode="_(* #,##0_);_(* \(#,##0\);_(* &quot;-&quot;_);_(@_)">
                  <c:v>118808</c:v>
                </c:pt>
                <c:pt idx="110" formatCode="_(* #,##0_);_(* \(#,##0\);_(* &quot;-&quot;_);_(@_)">
                  <c:v>2912559</c:v>
                </c:pt>
                <c:pt idx="111" formatCode="_(* #,##0_);_(* \(#,##0\);_(* &quot;-&quot;_);_(@_)">
                  <c:v>5895910</c:v>
                </c:pt>
                <c:pt idx="112" formatCode="_(* #,##0_);_(* \(#,##0\);_(* &quot;-&quot;_);_(@_)">
                  <c:v>8410069</c:v>
                </c:pt>
                <c:pt idx="113" formatCode="_(* #,##0_);_(* \(#,##0\);_(* &quot;-&quot;_);_(@_)">
                  <c:v>6188177</c:v>
                </c:pt>
                <c:pt idx="114" formatCode="_(* #,##0_);_(* \(#,##0\);_(* &quot;-&quot;_);_(@_)">
                  <c:v>5702298</c:v>
                </c:pt>
                <c:pt idx="115" formatCode="_(* #,##0_);_(* \(#,##0\);_(* &quot;-&quot;_);_(@_)">
                  <c:v>6001633</c:v>
                </c:pt>
                <c:pt idx="116" formatCode="_(* #,##0_);_(* \(#,##0\);_(* &quot;-&quot;_);_(@_)">
                  <c:v>219195</c:v>
                </c:pt>
                <c:pt idx="124" formatCode="_(* #,##0_);_(* \(#,##0\);_(* &quot;-&quot;_);_(@_)">
                  <c:v>1983941</c:v>
                </c:pt>
                <c:pt idx="125" formatCode="_(* #,##0_);_(* \(#,##0\);_(* &quot;-&quot;_);_(@_)">
                  <c:v>12276107</c:v>
                </c:pt>
                <c:pt idx="126" formatCode="_(* #,##0_);_(* \(#,##0\);_(* &quot;-&quot;_);_(@_)">
                  <c:v>9198877</c:v>
                </c:pt>
                <c:pt idx="127" formatCode="_(* #,##0_);_(* \(#,##0\);_(* &quot;-&quot;_);_(@_)">
                  <c:v>7751316</c:v>
                </c:pt>
                <c:pt idx="128" formatCode="_(* #,##0_);_(* \(#,##0\);_(* &quot;-&quot;_);_(@_)">
                  <c:v>7835326</c:v>
                </c:pt>
                <c:pt idx="129" formatCode="_(* #,##0_);_(* \(#,##0\);_(* &quot;-&quot;_);_(@_)">
                  <c:v>6471459</c:v>
                </c:pt>
                <c:pt idx="130" formatCode="_(* #,##0_);_(* \(#,##0\);_(* &quot;-&quot;_);_(@_)">
                  <c:v>4277320</c:v>
                </c:pt>
                <c:pt idx="131" formatCode="_(* #,##0_);_(* \(#,##0\);_(* &quot;-&quot;_);_(@_)">
                  <c:v>4935122</c:v>
                </c:pt>
                <c:pt idx="132" formatCode="_(* #,##0_);_(* \(#,##0\);_(* &quot;-&quot;_);_(@_)">
                  <c:v>1946158</c:v>
                </c:pt>
                <c:pt idx="133" formatCode="_(* #,##0_);_(* \(#,##0\);_(* &quot;-&quot;_);_(@_)">
                  <c:v>3135634</c:v>
                </c:pt>
                <c:pt idx="134" formatCode="_(* #,##0_);_(* \(#,##0\);_(* &quot;-&quot;_);_(@_)">
                  <c:v>3839716</c:v>
                </c:pt>
                <c:pt idx="135" formatCode="_(* #,##0_);_(* \(#,##0\);_(* &quot;-&quot;_);_(@_)">
                  <c:v>1771850</c:v>
                </c:pt>
                <c:pt idx="136" formatCode="_(* #,##0_);_(* \(#,##0\);_(* &quot;-&quot;_);_(@_)">
                  <c:v>831913</c:v>
                </c:pt>
                <c:pt idx="137" formatCode="_(* #,##0_);_(* \(#,##0\);_(* &quot;-&quot;_);_(@_)">
                  <c:v>915836</c:v>
                </c:pt>
                <c:pt idx="138" formatCode="_(* #,##0_);_(* \(#,##0\);_(* &quot;-&quot;_);_(@_)">
                  <c:v>940282</c:v>
                </c:pt>
                <c:pt idx="139" formatCode="_(* #,##0_);_(* \(#,##0\);_(* &quot;-&quot;_);_(@_)">
                  <c:v>569472</c:v>
                </c:pt>
                <c:pt idx="140" formatCode="_(* #,##0_);_(* \(#,##0\);_(* &quot;-&quot;_);_(@_)">
                  <c:v>206836</c:v>
                </c:pt>
                <c:pt idx="141" formatCode="_(* #,##0_);_(* \(#,##0\);_(* &quot;-&quot;_);_(@_)">
                  <c:v>76045</c:v>
                </c:pt>
                <c:pt idx="142" formatCode="_(* #,##0_);_(* \(#,##0\);_(* &quot;-&quot;_);_(@_)">
                  <c:v>83178</c:v>
                </c:pt>
                <c:pt idx="143" formatCode="_(* #,##0_);_(* \(#,##0\);_(* &quot;-&quot;_);_(@_)">
                  <c:v>61674</c:v>
                </c:pt>
                <c:pt idx="144" formatCode="_(* #,##0_);_(* \(#,##0\);_(* &quot;-&quot;_);_(@_)">
                  <c:v>61844</c:v>
                </c:pt>
                <c:pt idx="145" formatCode="_(* #,##0_);_(* \(#,##0\);_(* &quot;-&quot;_);_(@_)">
                  <c:v>75740</c:v>
                </c:pt>
                <c:pt idx="146" formatCode="_(* #,##0_);_(* \(#,##0\);_(* &quot;-&quot;_);_(@_)">
                  <c:v>70013</c:v>
                </c:pt>
                <c:pt idx="147" formatCode="_(* #,##0_);_(* \(#,##0\);_(* &quot;-&quot;_);_(@_)">
                  <c:v>771491</c:v>
                </c:pt>
                <c:pt idx="148" formatCode="_(* #,##0_);_(* \(#,##0\);_(* &quot;-&quot;_);_(@_)">
                  <c:v>1176106</c:v>
                </c:pt>
                <c:pt idx="149" formatCode="_(* #,##0_);_(* \(#,##0\);_(* &quot;-&quot;_);_(@_)">
                  <c:v>889644</c:v>
                </c:pt>
                <c:pt idx="150" formatCode="_(* #,##0_);_(* \(#,##0\);_(* &quot;-&quot;_);_(@_)">
                  <c:v>2694677</c:v>
                </c:pt>
                <c:pt idx="151" formatCode="_(* #,##0_);_(* \(#,##0\);_(* &quot;-&quot;_);_(@_)">
                  <c:v>6327161</c:v>
                </c:pt>
                <c:pt idx="152" formatCode="_(* #,##0_);_(* \(#,##0\);_(* &quot;-&quot;_);_(@_)">
                  <c:v>8914563</c:v>
                </c:pt>
                <c:pt idx="153" formatCode="_(* #,##0_);_(* \(#,##0\);_(* &quot;-&quot;_);_(@_)">
                  <c:v>23188617</c:v>
                </c:pt>
                <c:pt idx="154" formatCode="_(* #,##0_);_(* \(#,##0\);_(* &quot;-&quot;_);_(@_)">
                  <c:v>42236682</c:v>
                </c:pt>
                <c:pt idx="155" formatCode="_(* #,##0_);_(* \(#,##0\);_(* &quot;-&quot;_);_(@_)">
                  <c:v>102975330</c:v>
                </c:pt>
                <c:pt idx="156" formatCode="_(* #,##0_);_(* \(#,##0\);_(* &quot;-&quot;_);_(@_)">
                  <c:v>64266070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Digital Impressions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502239</c:v>
                </c:pt>
                <c:pt idx="1">
                  <c:v>589693</c:v>
                </c:pt>
                <c:pt idx="2" formatCode="_(* #,##0_);_(* \(#,##0\);_(* &quot;-&quot;_);_(@_)">
                  <c:v>584388</c:v>
                </c:pt>
                <c:pt idx="3" formatCode="_(* #,##0_);_(* \(#,##0\);_(* &quot;-&quot;_);_(@_)">
                  <c:v>455449</c:v>
                </c:pt>
                <c:pt idx="4" formatCode="_(* #,##0_);_(* \(#,##0\);_(* &quot;-&quot;_);_(@_)">
                  <c:v>45643764</c:v>
                </c:pt>
                <c:pt idx="5" formatCode="_(* #,##0_);_(* \(#,##0\);_(* &quot;-&quot;_);_(@_)">
                  <c:v>14442682</c:v>
                </c:pt>
                <c:pt idx="6" formatCode="_(* #,##0_);_(* \(#,##0\);_(* &quot;-&quot;_);_(@_)">
                  <c:v>11536788</c:v>
                </c:pt>
                <c:pt idx="7" formatCode="_(* #,##0_);_(* \(#,##0\);_(* &quot;-&quot;_);_(@_)">
                  <c:v>9759859</c:v>
                </c:pt>
                <c:pt idx="8" formatCode="_(* #,##0_);_(* \(#,##0\);_(* &quot;-&quot;_);_(@_)">
                  <c:v>33708102</c:v>
                </c:pt>
                <c:pt idx="9" formatCode="_(* #,##0_);_(* \(#,##0\);_(* &quot;-&quot;_);_(@_)">
                  <c:v>1824565</c:v>
                </c:pt>
                <c:pt idx="10" formatCode="_(* #,##0_);_(* \(#,##0\);_(* &quot;-&quot;_);_(@_)">
                  <c:v>6804577</c:v>
                </c:pt>
                <c:pt idx="11" formatCode="_(* #,##0_);_(* \(#,##0\);_(* &quot;-&quot;_);_(@_)">
                  <c:v>25754008</c:v>
                </c:pt>
                <c:pt idx="12" formatCode="_(* #,##0_);_(* \(#,##0\);_(* &quot;-&quot;_);_(@_)">
                  <c:v>7960131</c:v>
                </c:pt>
                <c:pt idx="13" formatCode="_(* #,##0_);_(* \(#,##0\);_(* &quot;-&quot;_);_(@_)">
                  <c:v>1521904</c:v>
                </c:pt>
                <c:pt idx="14" formatCode="_(* #,##0_);_(* \(#,##0\);_(* &quot;-&quot;_);_(@_)">
                  <c:v>2640755</c:v>
                </c:pt>
                <c:pt idx="15" formatCode="_(* #,##0_);_(* \(#,##0\);_(* &quot;-&quot;_);_(@_)">
                  <c:v>5142551</c:v>
                </c:pt>
                <c:pt idx="16" formatCode="_(* #,##0_);_(* \(#,##0\);_(* &quot;-&quot;_);_(@_)">
                  <c:v>6160453</c:v>
                </c:pt>
                <c:pt idx="17" formatCode="_(* #,##0_);_(* \(#,##0\);_(* &quot;-&quot;_);_(@_)">
                  <c:v>4404534</c:v>
                </c:pt>
                <c:pt idx="18" formatCode="_(* #,##0_);_(* \(#,##0\);_(* &quot;-&quot;_);_(@_)">
                  <c:v>2728122</c:v>
                </c:pt>
                <c:pt idx="19" formatCode="_(* #,##0_);_(* \(#,##0\);_(* &quot;-&quot;_);_(@_)">
                  <c:v>1992149</c:v>
                </c:pt>
                <c:pt idx="20" formatCode="_(* #,##0_);_(* \(#,##0\);_(* &quot;-&quot;_);_(@_)">
                  <c:v>2264792</c:v>
                </c:pt>
                <c:pt idx="21" formatCode="_(* #,##0_);_(* \(#,##0\);_(* &quot;-&quot;_);_(@_)">
                  <c:v>3572397</c:v>
                </c:pt>
                <c:pt idx="22" formatCode="_(* #,##0_);_(* \(#,##0\);_(* &quot;-&quot;_);_(@_)">
                  <c:v>5101338</c:v>
                </c:pt>
                <c:pt idx="23" formatCode="_(* #,##0_);_(* \(#,##0\);_(* &quot;-&quot;_);_(@_)">
                  <c:v>6282689</c:v>
                </c:pt>
                <c:pt idx="24" formatCode="_(* #,##0_);_(* \(#,##0\);_(* &quot;-&quot;_);_(@_)">
                  <c:v>18195088</c:v>
                </c:pt>
                <c:pt idx="25" formatCode="_(* #,##0_);_(* \(#,##0\);_(* &quot;-&quot;_);_(@_)">
                  <c:v>21694820</c:v>
                </c:pt>
                <c:pt idx="26" formatCode="_(* #,##0_);_(* \(#,##0\);_(* &quot;-&quot;_);_(@_)">
                  <c:v>3449578</c:v>
                </c:pt>
                <c:pt idx="27" formatCode="_(* #,##0_);_(* \(#,##0\);_(* &quot;-&quot;_);_(@_)">
                  <c:v>2983041</c:v>
                </c:pt>
                <c:pt idx="28" formatCode="_(* #,##0_);_(* \(#,##0\);_(* &quot;-&quot;_);_(@_)">
                  <c:v>2921312</c:v>
                </c:pt>
                <c:pt idx="29" formatCode="_(* #,##0_);_(* \(#,##0\);_(* &quot;-&quot;_);_(@_)">
                  <c:v>2944221</c:v>
                </c:pt>
                <c:pt idx="30" formatCode="_(* #,##0_);_(* \(#,##0\);_(* &quot;-&quot;_);_(@_)">
                  <c:v>3772531</c:v>
                </c:pt>
                <c:pt idx="31" formatCode="_(* #,##0_);_(* \(#,##0\);_(* &quot;-&quot;_);_(@_)">
                  <c:v>3201857</c:v>
                </c:pt>
                <c:pt idx="32" formatCode="_(* #,##0_);_(* \(#,##0\);_(* &quot;-&quot;_);_(@_)">
                  <c:v>2776092</c:v>
                </c:pt>
                <c:pt idx="33" formatCode="_(* #,##0_);_(* \(#,##0\);_(* &quot;-&quot;_);_(@_)">
                  <c:v>2367151</c:v>
                </c:pt>
                <c:pt idx="34" formatCode="_(* #,##0_);_(* \(#,##0\);_(* &quot;-&quot;_);_(@_)">
                  <c:v>1611618</c:v>
                </c:pt>
                <c:pt idx="35" formatCode="_(* #,##0_);_(* \(#,##0\);_(* &quot;-&quot;_);_(@_)">
                  <c:v>1254005</c:v>
                </c:pt>
                <c:pt idx="36" formatCode="_(* #,##0_);_(* \(#,##0\);_(* &quot;-&quot;_);_(@_)">
                  <c:v>1240718</c:v>
                </c:pt>
                <c:pt idx="37" formatCode="_(* #,##0_);_(* \(#,##0\);_(* &quot;-&quot;_);_(@_)">
                  <c:v>1310017</c:v>
                </c:pt>
                <c:pt idx="38" formatCode="_(* #,##0_);_(* \(#,##0\);_(* &quot;-&quot;_);_(@_)">
                  <c:v>1283553</c:v>
                </c:pt>
                <c:pt idx="39" formatCode="_(* #,##0_);_(* \(#,##0\);_(* &quot;-&quot;_);_(@_)">
                  <c:v>655523</c:v>
                </c:pt>
                <c:pt idx="40" formatCode="_(* #,##0_);_(* \(#,##0\);_(* &quot;-&quot;_);_(@_)">
                  <c:v>293140</c:v>
                </c:pt>
                <c:pt idx="41" formatCode="_(* #,##0_);_(* \(#,##0\);_(* &quot;-&quot;_);_(@_)">
                  <c:v>168305</c:v>
                </c:pt>
                <c:pt idx="42" formatCode="_(* #,##0_);_(* \(#,##0\);_(* &quot;-&quot;_);_(@_)">
                  <c:v>116841</c:v>
                </c:pt>
                <c:pt idx="43" formatCode="_(* #,##0_);_(* \(#,##0\);_(* &quot;-&quot;_);_(@_)">
                  <c:v>98564</c:v>
                </c:pt>
                <c:pt idx="44" formatCode="_(* #,##0_);_(* \(#,##0\);_(* &quot;-&quot;_);_(@_)">
                  <c:v>113230</c:v>
                </c:pt>
                <c:pt idx="45" formatCode="_(* #,##0_);_(* \(#,##0\);_(* &quot;-&quot;_);_(@_)">
                  <c:v>177201</c:v>
                </c:pt>
                <c:pt idx="46" formatCode="_(* #,##0_);_(* \(#,##0\);_(* &quot;-&quot;_);_(@_)">
                  <c:v>204462</c:v>
                </c:pt>
                <c:pt idx="47" formatCode="_(* #,##0_);_(* \(#,##0\);_(* &quot;-&quot;_);_(@_)">
                  <c:v>219617</c:v>
                </c:pt>
                <c:pt idx="48" formatCode="_(* #,##0_);_(* \(#,##0\);_(* &quot;-&quot;_);_(@_)">
                  <c:v>258742</c:v>
                </c:pt>
                <c:pt idx="49" formatCode="_(* #,##0_);_(* \(#,##0\);_(* &quot;-&quot;_);_(@_)">
                  <c:v>237604</c:v>
                </c:pt>
                <c:pt idx="50" formatCode="_(* #,##0_);_(* \(#,##0\);_(* &quot;-&quot;_);_(@_)">
                  <c:v>170051</c:v>
                </c:pt>
                <c:pt idx="51" formatCode="_(* #,##0_);_(* \(#,##0\);_(* &quot;-&quot;_);_(@_)">
                  <c:v>109259</c:v>
                </c:pt>
                <c:pt idx="52" formatCode="_(* #,##0_);_(* \(#,##0\);_(* &quot;-&quot;_);_(@_)">
                  <c:v>261273</c:v>
                </c:pt>
                <c:pt idx="53" formatCode="_(* #,##0_);_(* \(#,##0\);_(* &quot;-&quot;_);_(@_)">
                  <c:v>1785071</c:v>
                </c:pt>
                <c:pt idx="54" formatCode="_(* #,##0_);_(* \(#,##0\);_(* &quot;-&quot;_);_(@_)">
                  <c:v>21465497</c:v>
                </c:pt>
                <c:pt idx="55" formatCode="_(* #,##0_);_(* \(#,##0\);_(* &quot;-&quot;_);_(@_)">
                  <c:v>61214701</c:v>
                </c:pt>
                <c:pt idx="56" formatCode="_(* #,##0_);_(* \(#,##0\);_(* &quot;-&quot;_);_(@_)">
                  <c:v>50195831</c:v>
                </c:pt>
                <c:pt idx="57" formatCode="_(* #,##0_);_(* \(#,##0\);_(* &quot;-&quot;_);_(@_)">
                  <c:v>37799851</c:v>
                </c:pt>
                <c:pt idx="58" formatCode="_(* #,##0_);_(* \(#,##0\);_(* &quot;-&quot;_);_(@_)">
                  <c:v>30082800</c:v>
                </c:pt>
                <c:pt idx="59" formatCode="_(* #,##0_);_(* \(#,##0\);_(* &quot;-&quot;_);_(@_)">
                  <c:v>30196611</c:v>
                </c:pt>
                <c:pt idx="60" formatCode="_(* #,##0_);_(* \(#,##0\);_(* &quot;-&quot;_);_(@_)">
                  <c:v>32559432</c:v>
                </c:pt>
                <c:pt idx="61" formatCode="_(* #,##0_);_(* \(#,##0\);_(* &quot;-&quot;_);_(@_)">
                  <c:v>16112981</c:v>
                </c:pt>
                <c:pt idx="62" formatCode="_(* #,##0_);_(* \(#,##0\);_(* &quot;-&quot;_);_(@_)">
                  <c:v>12513910</c:v>
                </c:pt>
                <c:pt idx="63" formatCode="_(* #,##0_);_(* \(#,##0\);_(* &quot;-&quot;_);_(@_)">
                  <c:v>11794921</c:v>
                </c:pt>
                <c:pt idx="64" formatCode="_(* #,##0_);_(* \(#,##0\);_(* &quot;-&quot;_);_(@_)">
                  <c:v>16763309</c:v>
                </c:pt>
                <c:pt idx="65" formatCode="_(* #,##0_);_(* \(#,##0\);_(* &quot;-&quot;_);_(@_)">
                  <c:v>6815779</c:v>
                </c:pt>
                <c:pt idx="66" formatCode="_(* #,##0_);_(* \(#,##0\);_(* &quot;-&quot;_);_(@_)">
                  <c:v>2811110</c:v>
                </c:pt>
                <c:pt idx="67" formatCode="_(* #,##0_);_(* \(#,##0\);_(* &quot;-&quot;_);_(@_)">
                  <c:v>3820295</c:v>
                </c:pt>
                <c:pt idx="68" formatCode="_(* #,##0_);_(* \(#,##0\);_(* &quot;-&quot;_);_(@_)">
                  <c:v>6482176</c:v>
                </c:pt>
                <c:pt idx="69" formatCode="_(* #,##0_);_(* \(#,##0\);_(* &quot;-&quot;_);_(@_)">
                  <c:v>9236593</c:v>
                </c:pt>
                <c:pt idx="70" formatCode="_(* #,##0_);_(* \(#,##0\);_(* &quot;-&quot;_);_(@_)">
                  <c:v>11860344</c:v>
                </c:pt>
                <c:pt idx="71" formatCode="_(* #,##0_);_(* \(#,##0\);_(* &quot;-&quot;_);_(@_)">
                  <c:v>11053584</c:v>
                </c:pt>
                <c:pt idx="72" formatCode="_(* #,##0_);_(* \(#,##0\);_(* &quot;-&quot;_);_(@_)">
                  <c:v>8067813</c:v>
                </c:pt>
                <c:pt idx="73" formatCode="_(* #,##0_);_(* \(#,##0\);_(* &quot;-&quot;_);_(@_)">
                  <c:v>6203293</c:v>
                </c:pt>
                <c:pt idx="74" formatCode="_(* #,##0_);_(* \(#,##0\);_(* &quot;-&quot;_);_(@_)">
                  <c:v>693988</c:v>
                </c:pt>
                <c:pt idx="75" formatCode="_(* #,##0_);_(* \(#,##0\);_(* &quot;-&quot;_);_(@_)">
                  <c:v>1016834</c:v>
                </c:pt>
                <c:pt idx="76" formatCode="_(* #,##0_);_(* \(#,##0\);_(* &quot;-&quot;_);_(@_)">
                  <c:v>904545</c:v>
                </c:pt>
                <c:pt idx="77" formatCode="_(* #,##0_);_(* \(#,##0\);_(* &quot;-&quot;_);_(@_)">
                  <c:v>791934</c:v>
                </c:pt>
                <c:pt idx="78" formatCode="_(* #,##0_);_(* \(#,##0\);_(* &quot;-&quot;_);_(@_)">
                  <c:v>256552</c:v>
                </c:pt>
                <c:pt idx="79" formatCode="_(* #,##0_);_(* \(#,##0\);_(* &quot;-&quot;_);_(@_)">
                  <c:v>97557</c:v>
                </c:pt>
                <c:pt idx="80" formatCode="_(* #,##0_);_(* \(#,##0\);_(* &quot;-&quot;_);_(@_)">
                  <c:v>96408</c:v>
                </c:pt>
                <c:pt idx="81" formatCode="_(* #,##0_);_(* \(#,##0\);_(* &quot;-&quot;_);_(@_)">
                  <c:v>19626</c:v>
                </c:pt>
                <c:pt idx="82" formatCode="_(* #,##0_);_(* \(#,##0\);_(* &quot;-&quot;_);_(@_)">
                  <c:v>31531</c:v>
                </c:pt>
                <c:pt idx="83" formatCode="_(* #,##0_);_(* \(#,##0\);_(* &quot;-&quot;_);_(@_)">
                  <c:v>81431</c:v>
                </c:pt>
                <c:pt idx="84" formatCode="_(* #,##0_);_(* \(#,##0\);_(* &quot;-&quot;_);_(@_)">
                  <c:v>74193</c:v>
                </c:pt>
                <c:pt idx="85" formatCode="_(* #,##0_);_(* \(#,##0\);_(* &quot;-&quot;_);_(@_)">
                  <c:v>76696</c:v>
                </c:pt>
                <c:pt idx="86" formatCode="_(* #,##0_);_(* \(#,##0\);_(* &quot;-&quot;_);_(@_)">
                  <c:v>79411</c:v>
                </c:pt>
                <c:pt idx="87" formatCode="_(* #,##0_);_(* \(#,##0\);_(* &quot;-&quot;_);_(@_)">
                  <c:v>75139</c:v>
                </c:pt>
                <c:pt idx="88" formatCode="_(* #,##0_);_(* \(#,##0\);_(* &quot;-&quot;_);_(@_)">
                  <c:v>84858</c:v>
                </c:pt>
                <c:pt idx="89" formatCode="_(* #,##0_);_(* \(#,##0\);_(* &quot;-&quot;_);_(@_)">
                  <c:v>86196</c:v>
                </c:pt>
                <c:pt idx="90" formatCode="_(* #,##0_);_(* \(#,##0\);_(* &quot;-&quot;_);_(@_)">
                  <c:v>83487</c:v>
                </c:pt>
                <c:pt idx="91" formatCode="_(* #,##0_);_(* \(#,##0\);_(* &quot;-&quot;_);_(@_)">
                  <c:v>119512</c:v>
                </c:pt>
                <c:pt idx="92" formatCode="_(* #,##0_);_(* \(#,##0\);_(* &quot;-&quot;_);_(@_)">
                  <c:v>184560</c:v>
                </c:pt>
                <c:pt idx="93" formatCode="_(* #,##0_);_(* \(#,##0\);_(* &quot;-&quot;_);_(@_)">
                  <c:v>182522</c:v>
                </c:pt>
                <c:pt idx="94" formatCode="_(* #,##0_);_(* \(#,##0\);_(* &quot;-&quot;_);_(@_)">
                  <c:v>179788</c:v>
                </c:pt>
                <c:pt idx="95" formatCode="_(* #,##0_);_(* \(#,##0\);_(* &quot;-&quot;_);_(@_)">
                  <c:v>175086</c:v>
                </c:pt>
                <c:pt idx="96" formatCode="_(* #,##0_);_(* \(#,##0\);_(* &quot;-&quot;_);_(@_)">
                  <c:v>180930</c:v>
                </c:pt>
                <c:pt idx="97" formatCode="_(* #,##0_);_(* \(#,##0\);_(* &quot;-&quot;_);_(@_)">
                  <c:v>179716</c:v>
                </c:pt>
                <c:pt idx="98" formatCode="_(* #,##0_);_(* \(#,##0\);_(* &quot;-&quot;_);_(@_)">
                  <c:v>184909</c:v>
                </c:pt>
                <c:pt idx="99" formatCode="_(* #,##0_);_(* \(#,##0\);_(* &quot;-&quot;_);_(@_)">
                  <c:v>189500</c:v>
                </c:pt>
                <c:pt idx="100" formatCode="_(* #,##0_);_(* \(#,##0\);_(* &quot;-&quot;_);_(@_)">
                  <c:v>448291</c:v>
                </c:pt>
                <c:pt idx="101" formatCode="_(* #,##0_);_(* \(#,##0\);_(* &quot;-&quot;_);_(@_)">
                  <c:v>695739</c:v>
                </c:pt>
                <c:pt idx="102" formatCode="_(* #,##0_);_(* \(#,##0\);_(* &quot;-&quot;_);_(@_)">
                  <c:v>404017</c:v>
                </c:pt>
                <c:pt idx="103" formatCode="_(* #,##0_);_(* \(#,##0\);_(* &quot;-&quot;_);_(@_)">
                  <c:v>1579270</c:v>
                </c:pt>
                <c:pt idx="104" formatCode="_(* #,##0_);_(* \(#,##0\);_(* &quot;-&quot;_);_(@_)">
                  <c:v>2812937</c:v>
                </c:pt>
                <c:pt idx="105" formatCode="_(* #,##0_);_(* \(#,##0\);_(* &quot;-&quot;_);_(@_)">
                  <c:v>11129275</c:v>
                </c:pt>
                <c:pt idx="106" formatCode="_(* #,##0_);_(* \(#,##0\);_(* &quot;-&quot;_);_(@_)">
                  <c:v>131953</c:v>
                </c:pt>
                <c:pt idx="107" formatCode="_(* #,##0_);_(* \(#,##0\);_(* &quot;-&quot;_);_(@_)">
                  <c:v>133011</c:v>
                </c:pt>
                <c:pt idx="108" formatCode="_(* #,##0_);_(* \(#,##0\);_(* &quot;-&quot;_);_(@_)">
                  <c:v>118868</c:v>
                </c:pt>
                <c:pt idx="109" formatCode="_(* #,##0_);_(* \(#,##0\);_(* &quot;-&quot;_);_(@_)">
                  <c:v>118808</c:v>
                </c:pt>
                <c:pt idx="110" formatCode="_(* #,##0_);_(* \(#,##0\);_(* &quot;-&quot;_);_(@_)">
                  <c:v>2912559</c:v>
                </c:pt>
                <c:pt idx="111" formatCode="_(* #,##0_);_(* \(#,##0\);_(* &quot;-&quot;_);_(@_)">
                  <c:v>5895910</c:v>
                </c:pt>
                <c:pt idx="112" formatCode="_(* #,##0_);_(* \(#,##0\);_(* &quot;-&quot;_);_(@_)">
                  <c:v>8410069</c:v>
                </c:pt>
                <c:pt idx="113" formatCode="_(* #,##0_);_(* \(#,##0\);_(* &quot;-&quot;_);_(@_)">
                  <c:v>6188177</c:v>
                </c:pt>
                <c:pt idx="114" formatCode="_(* #,##0_);_(* \(#,##0\);_(* &quot;-&quot;_);_(@_)">
                  <c:v>5702298</c:v>
                </c:pt>
                <c:pt idx="115" formatCode="_(* #,##0_);_(* \(#,##0\);_(* &quot;-&quot;_);_(@_)">
                  <c:v>6001633</c:v>
                </c:pt>
                <c:pt idx="116" formatCode="_(* #,##0_);_(* \(#,##0\);_(* &quot;-&quot;_);_(@_)">
                  <c:v>219195</c:v>
                </c:pt>
                <c:pt idx="124" formatCode="_(* #,##0_);_(* \(#,##0\);_(* &quot;-&quot;_);_(@_)">
                  <c:v>1983941</c:v>
                </c:pt>
                <c:pt idx="125" formatCode="_(* #,##0_);_(* \(#,##0\);_(* &quot;-&quot;_);_(@_)">
                  <c:v>12276107</c:v>
                </c:pt>
                <c:pt idx="126" formatCode="_(* #,##0_);_(* \(#,##0\);_(* &quot;-&quot;_);_(@_)">
                  <c:v>9198877</c:v>
                </c:pt>
                <c:pt idx="127" formatCode="_(* #,##0_);_(* \(#,##0\);_(* &quot;-&quot;_);_(@_)">
                  <c:v>7751316</c:v>
                </c:pt>
                <c:pt idx="128" formatCode="_(* #,##0_);_(* \(#,##0\);_(* &quot;-&quot;_);_(@_)">
                  <c:v>7835326</c:v>
                </c:pt>
                <c:pt idx="129" formatCode="_(* #,##0_);_(* \(#,##0\);_(* &quot;-&quot;_);_(@_)">
                  <c:v>6471459</c:v>
                </c:pt>
                <c:pt idx="130" formatCode="_(* #,##0_);_(* \(#,##0\);_(* &quot;-&quot;_);_(@_)">
                  <c:v>4277320</c:v>
                </c:pt>
                <c:pt idx="131" formatCode="_(* #,##0_);_(* \(#,##0\);_(* &quot;-&quot;_);_(@_)">
                  <c:v>4935122</c:v>
                </c:pt>
                <c:pt idx="132" formatCode="_(* #,##0_);_(* \(#,##0\);_(* &quot;-&quot;_);_(@_)">
                  <c:v>1946158</c:v>
                </c:pt>
                <c:pt idx="133" formatCode="_(* #,##0_);_(* \(#,##0\);_(* &quot;-&quot;_);_(@_)">
                  <c:v>3135634</c:v>
                </c:pt>
                <c:pt idx="134" formatCode="_(* #,##0_);_(* \(#,##0\);_(* &quot;-&quot;_);_(@_)">
                  <c:v>3839716</c:v>
                </c:pt>
                <c:pt idx="135" formatCode="_(* #,##0_);_(* \(#,##0\);_(* &quot;-&quot;_);_(@_)">
                  <c:v>1771850</c:v>
                </c:pt>
                <c:pt idx="136" formatCode="_(* #,##0_);_(* \(#,##0\);_(* &quot;-&quot;_);_(@_)">
                  <c:v>831913</c:v>
                </c:pt>
                <c:pt idx="137" formatCode="_(* #,##0_);_(* \(#,##0\);_(* &quot;-&quot;_);_(@_)">
                  <c:v>915836</c:v>
                </c:pt>
                <c:pt idx="138" formatCode="_(* #,##0_);_(* \(#,##0\);_(* &quot;-&quot;_);_(@_)">
                  <c:v>940282</c:v>
                </c:pt>
                <c:pt idx="139" formatCode="_(* #,##0_);_(* \(#,##0\);_(* &quot;-&quot;_);_(@_)">
                  <c:v>569472</c:v>
                </c:pt>
                <c:pt idx="140" formatCode="_(* #,##0_);_(* \(#,##0\);_(* &quot;-&quot;_);_(@_)">
                  <c:v>206836</c:v>
                </c:pt>
                <c:pt idx="141" formatCode="_(* #,##0_);_(* \(#,##0\);_(* &quot;-&quot;_);_(@_)">
                  <c:v>76045</c:v>
                </c:pt>
                <c:pt idx="142" formatCode="_(* #,##0_);_(* \(#,##0\);_(* &quot;-&quot;_);_(@_)">
                  <c:v>83178</c:v>
                </c:pt>
                <c:pt idx="143" formatCode="_(* #,##0_);_(* \(#,##0\);_(* &quot;-&quot;_);_(@_)">
                  <c:v>61674</c:v>
                </c:pt>
                <c:pt idx="144" formatCode="_(* #,##0_);_(* \(#,##0\);_(* &quot;-&quot;_);_(@_)">
                  <c:v>61844</c:v>
                </c:pt>
                <c:pt idx="145" formatCode="_(* #,##0_);_(* \(#,##0\);_(* &quot;-&quot;_);_(@_)">
                  <c:v>75740</c:v>
                </c:pt>
                <c:pt idx="146" formatCode="_(* #,##0_);_(* \(#,##0\);_(* &quot;-&quot;_);_(@_)">
                  <c:v>70013</c:v>
                </c:pt>
                <c:pt idx="147" formatCode="_(* #,##0_);_(* \(#,##0\);_(* &quot;-&quot;_);_(@_)">
                  <c:v>771491</c:v>
                </c:pt>
                <c:pt idx="148" formatCode="_(* #,##0_);_(* \(#,##0\);_(* &quot;-&quot;_);_(@_)">
                  <c:v>1176106</c:v>
                </c:pt>
                <c:pt idx="149" formatCode="_(* #,##0_);_(* \(#,##0\);_(* &quot;-&quot;_);_(@_)">
                  <c:v>889644</c:v>
                </c:pt>
                <c:pt idx="150" formatCode="_(* #,##0_);_(* \(#,##0\);_(* &quot;-&quot;_);_(@_)">
                  <c:v>2694677</c:v>
                </c:pt>
                <c:pt idx="151" formatCode="_(* #,##0_);_(* \(#,##0\);_(* &quot;-&quot;_);_(@_)">
                  <c:v>6327161</c:v>
                </c:pt>
                <c:pt idx="152" formatCode="_(* #,##0_);_(* \(#,##0\);_(* &quot;-&quot;_);_(@_)">
                  <c:v>8914563</c:v>
                </c:pt>
                <c:pt idx="153" formatCode="_(* #,##0_);_(* \(#,##0\);_(* &quot;-&quot;_);_(@_)">
                  <c:v>23188617</c:v>
                </c:pt>
                <c:pt idx="154" formatCode="_(* #,##0_);_(* \(#,##0\);_(* &quot;-&quot;_);_(@_)">
                  <c:v>42236682</c:v>
                </c:pt>
                <c:pt idx="155" formatCode="_(* #,##0_);_(* \(#,##0\);_(* &quot;-&quot;_);_(@_)">
                  <c:v>102975330</c:v>
                </c:pt>
                <c:pt idx="156" formatCode="_(* #,##0_);_(* \(#,##0\);_(* &quot;-&quot;_);_(@_)">
                  <c:v>64266070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Capsule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  <c:dispUnits>
          <c:builtInUnit val="millions"/>
        </c:dispUnits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Static Banner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 cmpd="sng">
              <a:solidFill>
                <a:schemeClr val="accent5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88794</c:v>
                </c:pt>
                <c:pt idx="1">
                  <c:v>164199</c:v>
                </c:pt>
                <c:pt idx="2" formatCode="_(* #,##0_);_(* \(#,##0\);_(* &quot;-&quot;_);_(@_)">
                  <c:v>138292</c:v>
                </c:pt>
                <c:pt idx="3" formatCode="_(* #,##0_);_(* \(#,##0\);_(* &quot;-&quot;_);_(@_)">
                  <c:v>31982</c:v>
                </c:pt>
                <c:pt idx="4" formatCode="_(* #,##0_);_(* \(#,##0\);_(* &quot;-&quot;_);_(@_)">
                  <c:v>44627576</c:v>
                </c:pt>
                <c:pt idx="5" formatCode="_(* #,##0_);_(* \(#,##0\);_(* &quot;-&quot;_);_(@_)">
                  <c:v>12718045</c:v>
                </c:pt>
                <c:pt idx="6" formatCode="_(* #,##0_);_(* \(#,##0\);_(* &quot;-&quot;_);_(@_)">
                  <c:v>10872947</c:v>
                </c:pt>
                <c:pt idx="7" formatCode="_(* #,##0_);_(* \(#,##0\);_(* &quot;-&quot;_);_(@_)">
                  <c:v>9260369</c:v>
                </c:pt>
                <c:pt idx="8" formatCode="_(* #,##0_);_(* \(#,##0\);_(* &quot;-&quot;_);_(@_)">
                  <c:v>33255863</c:v>
                </c:pt>
                <c:pt idx="9" formatCode="_(* #,##0_);_(* \(#,##0\);_(* &quot;-&quot;_);_(@_)">
                  <c:v>1441315</c:v>
                </c:pt>
                <c:pt idx="10" formatCode="_(* #,##0_);_(* \(#,##0\);_(* &quot;-&quot;_);_(@_)">
                  <c:v>6304360</c:v>
                </c:pt>
                <c:pt idx="11" formatCode="_(* #,##0_);_(* \(#,##0\);_(* &quot;-&quot;_);_(@_)">
                  <c:v>25129475</c:v>
                </c:pt>
                <c:pt idx="12" formatCode="_(* #,##0_);_(* \(#,##0\);_(* &quot;-&quot;_);_(@_)">
                  <c:v>7455730</c:v>
                </c:pt>
                <c:pt idx="13" formatCode="_(* #,##0_);_(* \(#,##0\);_(* &quot;-&quot;_);_(@_)">
                  <c:v>1100148</c:v>
                </c:pt>
                <c:pt idx="14" formatCode="_(* #,##0_);_(* \(#,##0\);_(* &quot;-&quot;_);_(@_)">
                  <c:v>1165018</c:v>
                </c:pt>
                <c:pt idx="15" formatCode="_(* #,##0_);_(* \(#,##0\);_(* &quot;-&quot;_);_(@_)">
                  <c:v>4019343</c:v>
                </c:pt>
                <c:pt idx="16" formatCode="_(* #,##0_);_(* \(#,##0\);_(* &quot;-&quot;_);_(@_)">
                  <c:v>4291144</c:v>
                </c:pt>
                <c:pt idx="17" formatCode="_(* #,##0_);_(* \(#,##0\);_(* &quot;-&quot;_);_(@_)">
                  <c:v>3086726</c:v>
                </c:pt>
                <c:pt idx="18" formatCode="_(* #,##0_);_(* \(#,##0\);_(* &quot;-&quot;_);_(@_)">
                  <c:v>1776120</c:v>
                </c:pt>
                <c:pt idx="19" formatCode="_(* #,##0_);_(* \(#,##0\);_(* &quot;-&quot;_);_(@_)">
                  <c:v>916773</c:v>
                </c:pt>
                <c:pt idx="20" formatCode="_(* #,##0_);_(* \(#,##0\);_(* &quot;-&quot;_);_(@_)">
                  <c:v>1213454</c:v>
                </c:pt>
                <c:pt idx="21" formatCode="_(* #,##0_);_(* \(#,##0\);_(* &quot;-&quot;_);_(@_)">
                  <c:v>2523680</c:v>
                </c:pt>
                <c:pt idx="22" formatCode="_(* #,##0_);_(* \(#,##0\);_(* &quot;-&quot;_);_(@_)">
                  <c:v>4067084</c:v>
                </c:pt>
                <c:pt idx="23" formatCode="_(* #,##0_);_(* \(#,##0\);_(* &quot;-&quot;_);_(@_)">
                  <c:v>5622712</c:v>
                </c:pt>
                <c:pt idx="24" formatCode="_(* #,##0_);_(* \(#,##0\);_(* &quot;-&quot;_);_(@_)">
                  <c:v>17650979</c:v>
                </c:pt>
                <c:pt idx="25" formatCode="_(* #,##0_);_(* \(#,##0\);_(* &quot;-&quot;_);_(@_)">
                  <c:v>21301377</c:v>
                </c:pt>
                <c:pt idx="26" formatCode="_(* #,##0_);_(* \(#,##0\);_(* &quot;-&quot;_);_(@_)">
                  <c:v>2889928</c:v>
                </c:pt>
                <c:pt idx="27" formatCode="_(* #,##0_);_(* \(#,##0\);_(* &quot;-&quot;_);_(@_)">
                  <c:v>2438899</c:v>
                </c:pt>
                <c:pt idx="28" formatCode="_(* #,##0_);_(* \(#,##0\);_(* &quot;-&quot;_);_(@_)">
                  <c:v>2464185</c:v>
                </c:pt>
                <c:pt idx="29" formatCode="_(* #,##0_);_(* \(#,##0\);_(* &quot;-&quot;_);_(@_)">
                  <c:v>2553596</c:v>
                </c:pt>
                <c:pt idx="30" formatCode="_(* #,##0_);_(* \(#,##0\);_(* &quot;-&quot;_);_(@_)">
                  <c:v>3309809</c:v>
                </c:pt>
                <c:pt idx="31" formatCode="_(* #,##0_);_(* \(#,##0\);_(* &quot;-&quot;_);_(@_)">
                  <c:v>2799230</c:v>
                </c:pt>
                <c:pt idx="32" formatCode="_(* #,##0_);_(* \(#,##0\);_(* &quot;-&quot;_);_(@_)">
                  <c:v>2460634</c:v>
                </c:pt>
                <c:pt idx="33" formatCode="_(* #,##0_);_(* \(#,##0\);_(* &quot;-&quot;_);_(@_)">
                  <c:v>2047856</c:v>
                </c:pt>
                <c:pt idx="34" formatCode="_(* #,##0_);_(* \(#,##0\);_(* &quot;-&quot;_);_(@_)">
                  <c:v>1128949</c:v>
                </c:pt>
                <c:pt idx="35" formatCode="_(* #,##0_);_(* \(#,##0\);_(* &quot;-&quot;_);_(@_)">
                  <c:v>847151</c:v>
                </c:pt>
                <c:pt idx="36" formatCode="_(* #,##0_);_(* \(#,##0\);_(* &quot;-&quot;_);_(@_)">
                  <c:v>859716</c:v>
                </c:pt>
                <c:pt idx="37" formatCode="_(* #,##0_);_(* \(#,##0\);_(* &quot;-&quot;_);_(@_)">
                  <c:v>899402</c:v>
                </c:pt>
                <c:pt idx="38" formatCode="_(* #,##0_);_(* \(#,##0\);_(* &quot;-&quot;_);_(@_)">
                  <c:v>792548</c:v>
                </c:pt>
                <c:pt idx="39" formatCode="_(* #,##0_);_(* \(#,##0\);_(* &quot;-&quot;_);_(@_)">
                  <c:v>125929</c:v>
                </c:pt>
                <c:pt idx="52" formatCode="_(* #,##0_);_(* \(#,##0\);_(* &quot;-&quot;_);_(@_)">
                  <c:v>300</c:v>
                </c:pt>
                <c:pt idx="53" formatCode="_(* #,##0_);_(* \(#,##0\);_(* &quot;-&quot;_);_(@_)">
                  <c:v>1471632</c:v>
                </c:pt>
                <c:pt idx="54" formatCode="_(* #,##0_);_(* \(#,##0\);_(* &quot;-&quot;_);_(@_)">
                  <c:v>21096786</c:v>
                </c:pt>
                <c:pt idx="55" formatCode="_(* #,##0_);_(* \(#,##0\);_(* &quot;-&quot;_);_(@_)">
                  <c:v>60829334</c:v>
                </c:pt>
                <c:pt idx="56" formatCode="_(* #,##0_);_(* \(#,##0\);_(* &quot;-&quot;_);_(@_)">
                  <c:v>49760660</c:v>
                </c:pt>
                <c:pt idx="57" formatCode="_(* #,##0_);_(* \(#,##0\);_(* &quot;-&quot;_);_(@_)">
                  <c:v>37365893</c:v>
                </c:pt>
                <c:pt idx="58" formatCode="_(* #,##0_);_(* \(#,##0\);_(* &quot;-&quot;_);_(@_)">
                  <c:v>29028048</c:v>
                </c:pt>
                <c:pt idx="59" formatCode="_(* #,##0_);_(* \(#,##0\);_(* &quot;-&quot;_);_(@_)">
                  <c:v>29527871</c:v>
                </c:pt>
                <c:pt idx="60" formatCode="_(* #,##0_);_(* \(#,##0\);_(* &quot;-&quot;_);_(@_)">
                  <c:v>32085644</c:v>
                </c:pt>
                <c:pt idx="61" formatCode="_(* #,##0_);_(* \(#,##0\);_(* &quot;-&quot;_);_(@_)">
                  <c:v>15336294</c:v>
                </c:pt>
                <c:pt idx="62" formatCode="_(* #,##0_);_(* \(#,##0\);_(* &quot;-&quot;_);_(@_)">
                  <c:v>11903949</c:v>
                </c:pt>
                <c:pt idx="63" formatCode="_(* #,##0_);_(* \(#,##0\);_(* &quot;-&quot;_);_(@_)">
                  <c:v>11308080</c:v>
                </c:pt>
                <c:pt idx="64" formatCode="_(* #,##0_);_(* \(#,##0\);_(* &quot;-&quot;_);_(@_)">
                  <c:v>16225327</c:v>
                </c:pt>
                <c:pt idx="65" formatCode="_(* #,##0_);_(* \(#,##0\);_(* &quot;-&quot;_);_(@_)">
                  <c:v>6287664</c:v>
                </c:pt>
                <c:pt idx="66" formatCode="_(* #,##0_);_(* \(#,##0\);_(* &quot;-&quot;_);_(@_)">
                  <c:v>2179506</c:v>
                </c:pt>
                <c:pt idx="67" formatCode="_(* #,##0_);_(* \(#,##0\);_(* &quot;-&quot;_);_(@_)">
                  <c:v>3061493</c:v>
                </c:pt>
                <c:pt idx="68" formatCode="_(* #,##0_);_(* \(#,##0\);_(* &quot;-&quot;_);_(@_)">
                  <c:v>5692410</c:v>
                </c:pt>
                <c:pt idx="69" formatCode="_(* #,##0_);_(* \(#,##0\);_(* &quot;-&quot;_);_(@_)">
                  <c:v>8551199</c:v>
                </c:pt>
                <c:pt idx="70" formatCode="_(* #,##0_);_(* \(#,##0\);_(* &quot;-&quot;_);_(@_)">
                  <c:v>11101869</c:v>
                </c:pt>
                <c:pt idx="71" formatCode="_(* #,##0_);_(* \(#,##0\);_(* &quot;-&quot;_);_(@_)">
                  <c:v>10340354</c:v>
                </c:pt>
                <c:pt idx="72" formatCode="_(* #,##0_);_(* \(#,##0\);_(* &quot;-&quot;_);_(@_)">
                  <c:v>7402591</c:v>
                </c:pt>
                <c:pt idx="73" formatCode="_(* #,##0_);_(* \(#,##0\);_(* &quot;-&quot;_);_(@_)">
                  <c:v>5651577</c:v>
                </c:pt>
                <c:pt idx="74" formatCode="_(* #,##0_);_(* \(#,##0\);_(* &quot;-&quot;_);_(@_)">
                  <c:v>306817</c:v>
                </c:pt>
                <c:pt idx="75" formatCode="_(* #,##0_);_(* \(#,##0\);_(* &quot;-&quot;_);_(@_)">
                  <c:v>602316</c:v>
                </c:pt>
                <c:pt idx="76" formatCode="_(* #,##0_);_(* \(#,##0\);_(* &quot;-&quot;_);_(@_)">
                  <c:v>524330</c:v>
                </c:pt>
                <c:pt idx="77" formatCode="_(* #,##0_);_(* \(#,##0\);_(* &quot;-&quot;_);_(@_)">
                  <c:v>431131</c:v>
                </c:pt>
                <c:pt idx="78" formatCode="_(* #,##0_);_(* \(#,##0\);_(* &quot;-&quot;_);_(@_)">
                  <c:v>108102</c:v>
                </c:pt>
                <c:pt idx="100" formatCode="_(* #,##0_);_(* \(#,##0\);_(* &quot;-&quot;_);_(@_)">
                  <c:v>285398</c:v>
                </c:pt>
                <c:pt idx="101" formatCode="_(* #,##0_);_(* \(#,##0\);_(* &quot;-&quot;_);_(@_)">
                  <c:v>511017</c:v>
                </c:pt>
                <c:pt idx="102" formatCode="_(* #,##0_);_(* \(#,##0\);_(* &quot;-&quot;_);_(@_)">
                  <c:v>222162</c:v>
                </c:pt>
                <c:pt idx="103" formatCode="_(* #,##0_);_(* \(#,##0\);_(* &quot;-&quot;_);_(@_)">
                  <c:v>1408623</c:v>
                </c:pt>
                <c:pt idx="104" formatCode="_(* #,##0_);_(* \(#,##0\);_(* &quot;-&quot;_);_(@_)">
                  <c:v>2689118</c:v>
                </c:pt>
                <c:pt idx="105" formatCode="_(* #,##0_);_(* \(#,##0\);_(* &quot;-&quot;_);_(@_)">
                  <c:v>11014669</c:v>
                </c:pt>
                <c:pt idx="110" formatCode="_(* #,##0_);_(* \(#,##0\);_(* &quot;-&quot;_);_(@_)">
                  <c:v>2806333</c:v>
                </c:pt>
                <c:pt idx="111" formatCode="_(* #,##0_);_(* \(#,##0\);_(* &quot;-&quot;_);_(@_)">
                  <c:v>5785570</c:v>
                </c:pt>
                <c:pt idx="112" formatCode="_(* #,##0_);_(* \(#,##0\);_(* &quot;-&quot;_);_(@_)">
                  <c:v>8293770</c:v>
                </c:pt>
                <c:pt idx="113" formatCode="_(* #,##0_);_(* \(#,##0\);_(* &quot;-&quot;_);_(@_)">
                  <c:v>6090046</c:v>
                </c:pt>
                <c:pt idx="114" formatCode="_(* #,##0_);_(* \(#,##0\);_(* &quot;-&quot;_);_(@_)">
                  <c:v>5602070</c:v>
                </c:pt>
                <c:pt idx="115" formatCode="_(* #,##0_);_(* \(#,##0\);_(* &quot;-&quot;_);_(@_)">
                  <c:v>5906122</c:v>
                </c:pt>
                <c:pt idx="116" formatCode="_(* #,##0_);_(* \(#,##0\);_(* &quot;-&quot;_);_(@_)">
                  <c:v>210886</c:v>
                </c:pt>
                <c:pt idx="124" formatCode="_(* #,##0_);_(* \(#,##0\);_(* &quot;-&quot;_);_(@_)">
                  <c:v>1912482</c:v>
                </c:pt>
                <c:pt idx="125" formatCode="_(* #,##0_);_(* \(#,##0\);_(* &quot;-&quot;_);_(@_)">
                  <c:v>9978225</c:v>
                </c:pt>
                <c:pt idx="126" formatCode="_(* #,##0_);_(* \(#,##0\);_(* &quot;-&quot;_);_(@_)">
                  <c:v>6249652</c:v>
                </c:pt>
                <c:pt idx="127" formatCode="_(* #,##0_);_(* \(#,##0\);_(* &quot;-&quot;_);_(@_)">
                  <c:v>4709230</c:v>
                </c:pt>
                <c:pt idx="128" formatCode="_(* #,##0_);_(* \(#,##0\);_(* &quot;-&quot;_);_(@_)">
                  <c:v>4317675</c:v>
                </c:pt>
                <c:pt idx="129" formatCode="_(* #,##0_);_(* \(#,##0\);_(* &quot;-&quot;_);_(@_)">
                  <c:v>3729794</c:v>
                </c:pt>
                <c:pt idx="130" formatCode="_(* #,##0_);_(* \(#,##0\);_(* &quot;-&quot;_);_(@_)">
                  <c:v>3158612</c:v>
                </c:pt>
                <c:pt idx="131" formatCode="_(* #,##0_);_(* \(#,##0\);_(* &quot;-&quot;_);_(@_)">
                  <c:v>4869413</c:v>
                </c:pt>
                <c:pt idx="132" formatCode="_(* #,##0_);_(* \(#,##0\);_(* &quot;-&quot;_);_(@_)">
                  <c:v>1883897</c:v>
                </c:pt>
                <c:pt idx="133" formatCode="_(* #,##0_);_(* \(#,##0\);_(* &quot;-&quot;_);_(@_)">
                  <c:v>3077708</c:v>
                </c:pt>
                <c:pt idx="134" formatCode="_(* #,##0_);_(* \(#,##0\);_(* &quot;-&quot;_);_(@_)">
                  <c:v>3783752</c:v>
                </c:pt>
                <c:pt idx="135" formatCode="_(* #,##0_);_(* \(#,##0\);_(* &quot;-&quot;_);_(@_)">
                  <c:v>1717499</c:v>
                </c:pt>
                <c:pt idx="136" formatCode="_(* #,##0_);_(* \(#,##0\);_(* &quot;-&quot;_);_(@_)">
                  <c:v>572059</c:v>
                </c:pt>
                <c:pt idx="137" formatCode="_(* #,##0_);_(* \(#,##0\);_(* &quot;-&quot;_);_(@_)">
                  <c:v>526490</c:v>
                </c:pt>
                <c:pt idx="138" formatCode="_(* #,##0_);_(* \(#,##0\);_(* &quot;-&quot;_);_(@_)">
                  <c:v>543560</c:v>
                </c:pt>
                <c:pt idx="139" formatCode="_(* #,##0_);_(* \(#,##0\);_(* &quot;-&quot;_);_(@_)">
                  <c:v>164971</c:v>
                </c:pt>
                <c:pt idx="140" formatCode="_(* #,##0_);_(* \(#,##0\);_(* &quot;-&quot;_);_(@_)">
                  <c:v>0</c:v>
                </c:pt>
                <c:pt idx="141" formatCode="_(* #,##0_);_(* \(#,##0\);_(* &quot;-&quot;_);_(@_)">
                  <c:v>0</c:v>
                </c:pt>
                <c:pt idx="142" formatCode="_(* #,##0_);_(* \(#,##0\);_(* &quot;-&quot;_);_(@_)">
                  <c:v>0</c:v>
                </c:pt>
                <c:pt idx="143" formatCode="_(* #,##0_);_(* \(#,##0\);_(* &quot;-&quot;_);_(@_)">
                  <c:v>0</c:v>
                </c:pt>
                <c:pt idx="148" formatCode="_(* #,##0_);_(* \(#,##0\);_(* &quot;-&quot;_);_(@_)">
                  <c:v>10569</c:v>
                </c:pt>
                <c:pt idx="149" formatCode="_(* #,##0_);_(* \(#,##0\);_(* &quot;-&quot;_);_(@_)">
                  <c:v>11603</c:v>
                </c:pt>
                <c:pt idx="150" formatCode="_(* #,##0_);_(* \(#,##0\);_(* &quot;-&quot;_);_(@_)">
                  <c:v>969370</c:v>
                </c:pt>
                <c:pt idx="151" formatCode="_(* #,##0_);_(* \(#,##0\);_(* &quot;-&quot;_);_(@_)">
                  <c:v>1831581</c:v>
                </c:pt>
                <c:pt idx="152" formatCode="_(* #,##0_);_(* \(#,##0\);_(* &quot;-&quot;_);_(@_)">
                  <c:v>1517944</c:v>
                </c:pt>
                <c:pt idx="153" formatCode="_(* #,##0_);_(* \(#,##0\);_(* &quot;-&quot;_);_(@_)">
                  <c:v>15011222</c:v>
                </c:pt>
                <c:pt idx="154" formatCode="_(* #,##0_);_(* \(#,##0\);_(* &quot;-&quot;_);_(@_)">
                  <c:v>28266957</c:v>
                </c:pt>
                <c:pt idx="155" formatCode="_(* #,##0_);_(* \(#,##0\);_(* &quot;-&quot;_);_(@_)">
                  <c:v>86622990</c:v>
                </c:pt>
                <c:pt idx="156" formatCode="_(* #,##0_);_(* \(#,##0\);_(* &quot;-&quot;_);_(@_)">
                  <c:v>55429558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3741191333323774"/>
          <c:w val="0.86161250279275947"/>
          <c:h val="0.4416602125553977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Display &amp; Video 360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15">
                  <c:v>453168</c:v>
                </c:pt>
                <c:pt idx="16">
                  <c:v>1056538</c:v>
                </c:pt>
                <c:pt idx="17">
                  <c:v>341351</c:v>
                </c:pt>
                <c:pt idx="21">
                  <c:v>108850</c:v>
                </c:pt>
                <c:pt idx="22">
                  <c:v>591477</c:v>
                </c:pt>
                <c:pt idx="23">
                  <c:v>3378210</c:v>
                </c:pt>
                <c:pt idx="24">
                  <c:v>15727709</c:v>
                </c:pt>
                <c:pt idx="25">
                  <c:v>19419793</c:v>
                </c:pt>
                <c:pt idx="26">
                  <c:v>806134</c:v>
                </c:pt>
                <c:pt idx="27">
                  <c:v>1002914</c:v>
                </c:pt>
                <c:pt idx="28">
                  <c:v>1704182</c:v>
                </c:pt>
                <c:pt idx="29">
                  <c:v>1842137</c:v>
                </c:pt>
                <c:pt idx="30">
                  <c:v>1921213</c:v>
                </c:pt>
                <c:pt idx="31">
                  <c:v>1228756</c:v>
                </c:pt>
                <c:pt idx="32">
                  <c:v>1525381</c:v>
                </c:pt>
                <c:pt idx="33">
                  <c:v>1380755</c:v>
                </c:pt>
                <c:pt idx="34">
                  <c:v>620120</c:v>
                </c:pt>
                <c:pt idx="67">
                  <c:v>155819</c:v>
                </c:pt>
                <c:pt idx="68">
                  <c:v>344139</c:v>
                </c:pt>
                <c:pt idx="69">
                  <c:v>239245</c:v>
                </c:pt>
                <c:pt idx="70">
                  <c:v>297118</c:v>
                </c:pt>
                <c:pt idx="71">
                  <c:v>233602</c:v>
                </c:pt>
                <c:pt idx="72">
                  <c:v>219320</c:v>
                </c:pt>
                <c:pt idx="73">
                  <c:v>212640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58-4C38-9BB8-EDD0C4C64F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Facebook-Static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General</c:formatCode>
                <c:ptCount val="157"/>
                <c:pt idx="5">
                  <c:v>140806</c:v>
                </c:pt>
                <c:pt idx="6">
                  <c:v>134268</c:v>
                </c:pt>
                <c:pt idx="7">
                  <c:v>138899</c:v>
                </c:pt>
                <c:pt idx="8">
                  <c:v>84733</c:v>
                </c:pt>
                <c:pt idx="10">
                  <c:v>427784</c:v>
                </c:pt>
                <c:pt idx="11">
                  <c:v>1427461</c:v>
                </c:pt>
                <c:pt idx="12">
                  <c:v>972533</c:v>
                </c:pt>
                <c:pt idx="13">
                  <c:v>154904</c:v>
                </c:pt>
                <c:pt idx="14">
                  <c:v>168968</c:v>
                </c:pt>
                <c:pt idx="15">
                  <c:v>173632</c:v>
                </c:pt>
                <c:pt idx="16">
                  <c:v>162097</c:v>
                </c:pt>
                <c:pt idx="17">
                  <c:v>84039</c:v>
                </c:pt>
                <c:pt idx="18">
                  <c:v>44072</c:v>
                </c:pt>
                <c:pt idx="19">
                  <c:v>43500</c:v>
                </c:pt>
                <c:pt idx="20">
                  <c:v>43536</c:v>
                </c:pt>
                <c:pt idx="21">
                  <c:v>27726</c:v>
                </c:pt>
                <c:pt idx="30">
                  <c:v>21633</c:v>
                </c:pt>
                <c:pt idx="31">
                  <c:v>5726</c:v>
                </c:pt>
                <c:pt idx="53">
                  <c:v>785389</c:v>
                </c:pt>
                <c:pt idx="54">
                  <c:v>3306682</c:v>
                </c:pt>
                <c:pt idx="55">
                  <c:v>3143565</c:v>
                </c:pt>
                <c:pt idx="56">
                  <c:v>2858190</c:v>
                </c:pt>
                <c:pt idx="57">
                  <c:v>2824201</c:v>
                </c:pt>
                <c:pt idx="58">
                  <c:v>1914953</c:v>
                </c:pt>
                <c:pt idx="59">
                  <c:v>1664973</c:v>
                </c:pt>
                <c:pt idx="60">
                  <c:v>1864157</c:v>
                </c:pt>
                <c:pt idx="61">
                  <c:v>1935501</c:v>
                </c:pt>
                <c:pt idx="62">
                  <c:v>1699675</c:v>
                </c:pt>
                <c:pt idx="63">
                  <c:v>1862114</c:v>
                </c:pt>
                <c:pt idx="64">
                  <c:v>1448633</c:v>
                </c:pt>
                <c:pt idx="65">
                  <c:v>1151629</c:v>
                </c:pt>
                <c:pt idx="66">
                  <c:v>1226338</c:v>
                </c:pt>
                <c:pt idx="67">
                  <c:v>1187137</c:v>
                </c:pt>
                <c:pt idx="68">
                  <c:v>1115220</c:v>
                </c:pt>
                <c:pt idx="69">
                  <c:v>868434</c:v>
                </c:pt>
                <c:pt idx="70">
                  <c:v>881783</c:v>
                </c:pt>
                <c:pt idx="71">
                  <c:v>992696</c:v>
                </c:pt>
                <c:pt idx="72">
                  <c:v>802821</c:v>
                </c:pt>
                <c:pt idx="73">
                  <c:v>651403</c:v>
                </c:pt>
                <c:pt idx="74">
                  <c:v>306817</c:v>
                </c:pt>
                <c:pt idx="75">
                  <c:v>602316</c:v>
                </c:pt>
                <c:pt idx="76">
                  <c:v>524330</c:v>
                </c:pt>
                <c:pt idx="77">
                  <c:v>431131</c:v>
                </c:pt>
                <c:pt idx="78">
                  <c:v>108102</c:v>
                </c:pt>
                <c:pt idx="100">
                  <c:v>285398</c:v>
                </c:pt>
                <c:pt idx="101">
                  <c:v>511017</c:v>
                </c:pt>
                <c:pt idx="102">
                  <c:v>222162</c:v>
                </c:pt>
                <c:pt idx="103">
                  <c:v>139714</c:v>
                </c:pt>
                <c:pt idx="104">
                  <c:v>208269</c:v>
                </c:pt>
                <c:pt idx="105">
                  <c:v>740775</c:v>
                </c:pt>
                <c:pt idx="110">
                  <c:v>618436</c:v>
                </c:pt>
                <c:pt idx="111">
                  <c:v>687559</c:v>
                </c:pt>
                <c:pt idx="112">
                  <c:v>1988015</c:v>
                </c:pt>
                <c:pt idx="113">
                  <c:v>837015</c:v>
                </c:pt>
                <c:pt idx="114">
                  <c:v>750289</c:v>
                </c:pt>
                <c:pt idx="115">
                  <c:v>746817</c:v>
                </c:pt>
                <c:pt idx="116">
                  <c:v>50982</c:v>
                </c:pt>
                <c:pt idx="124">
                  <c:v>1465759</c:v>
                </c:pt>
                <c:pt idx="125">
                  <c:v>2078050</c:v>
                </c:pt>
                <c:pt idx="126">
                  <c:v>1274291</c:v>
                </c:pt>
                <c:pt idx="127">
                  <c:v>1324731</c:v>
                </c:pt>
                <c:pt idx="128">
                  <c:v>1337788</c:v>
                </c:pt>
                <c:pt idx="129">
                  <c:v>1649097</c:v>
                </c:pt>
                <c:pt idx="130">
                  <c:v>1994440</c:v>
                </c:pt>
                <c:pt idx="131">
                  <c:v>1882369</c:v>
                </c:pt>
                <c:pt idx="132">
                  <c:v>1141495</c:v>
                </c:pt>
                <c:pt idx="133">
                  <c:v>1441751</c:v>
                </c:pt>
                <c:pt idx="134">
                  <c:v>1670925</c:v>
                </c:pt>
                <c:pt idx="135">
                  <c:v>771047</c:v>
                </c:pt>
                <c:pt idx="136">
                  <c:v>322420</c:v>
                </c:pt>
                <c:pt idx="137">
                  <c:v>260863</c:v>
                </c:pt>
                <c:pt idx="138">
                  <c:v>284163</c:v>
                </c:pt>
                <c:pt idx="139">
                  <c:v>81400</c:v>
                </c:pt>
                <c:pt idx="150">
                  <c:v>42733</c:v>
                </c:pt>
                <c:pt idx="151">
                  <c:v>211720</c:v>
                </c:pt>
                <c:pt idx="152">
                  <c:v>237107</c:v>
                </c:pt>
                <c:pt idx="153">
                  <c:v>5772372</c:v>
                </c:pt>
                <c:pt idx="154">
                  <c:v>4852699</c:v>
                </c:pt>
                <c:pt idx="155">
                  <c:v>5756578</c:v>
                </c:pt>
                <c:pt idx="156">
                  <c:v>4108245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3A-43BF-8019-65E6B3BC972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GDN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Sheet1!$E$2:$E$158</c:f>
              <c:numCache>
                <c:formatCode>General</c:formatCode>
                <c:ptCount val="157"/>
                <c:pt idx="4">
                  <c:v>43119560</c:v>
                </c:pt>
                <c:pt idx="5">
                  <c:v>10869332</c:v>
                </c:pt>
                <c:pt idx="6">
                  <c:v>9521504</c:v>
                </c:pt>
                <c:pt idx="7">
                  <c:v>8106298</c:v>
                </c:pt>
                <c:pt idx="8">
                  <c:v>32668028</c:v>
                </c:pt>
                <c:pt idx="10">
                  <c:v>2128096</c:v>
                </c:pt>
                <c:pt idx="11">
                  <c:v>5423120</c:v>
                </c:pt>
                <c:pt idx="12">
                  <c:v>2827011</c:v>
                </c:pt>
                <c:pt idx="13">
                  <c:v>945244</c:v>
                </c:pt>
                <c:pt idx="14">
                  <c:v>996050</c:v>
                </c:pt>
                <c:pt idx="15">
                  <c:v>850911</c:v>
                </c:pt>
                <c:pt idx="16">
                  <c:v>654731</c:v>
                </c:pt>
                <c:pt idx="17">
                  <c:v>236608</c:v>
                </c:pt>
                <c:pt idx="21">
                  <c:v>420572</c:v>
                </c:pt>
                <c:pt idx="22">
                  <c:v>1726722</c:v>
                </c:pt>
                <c:pt idx="23">
                  <c:v>1925348</c:v>
                </c:pt>
                <c:pt idx="24">
                  <c:v>1908490</c:v>
                </c:pt>
                <c:pt idx="25">
                  <c:v>1873920</c:v>
                </c:pt>
                <c:pt idx="26">
                  <c:v>2061137</c:v>
                </c:pt>
                <c:pt idx="27">
                  <c:v>1429786</c:v>
                </c:pt>
                <c:pt idx="28">
                  <c:v>745485</c:v>
                </c:pt>
                <c:pt idx="29">
                  <c:v>698678</c:v>
                </c:pt>
                <c:pt idx="30">
                  <c:v>1366963</c:v>
                </c:pt>
                <c:pt idx="31">
                  <c:v>1564748</c:v>
                </c:pt>
                <c:pt idx="32">
                  <c:v>935253</c:v>
                </c:pt>
                <c:pt idx="33">
                  <c:v>667101</c:v>
                </c:pt>
                <c:pt idx="34">
                  <c:v>508829</c:v>
                </c:pt>
                <c:pt idx="35">
                  <c:v>847151</c:v>
                </c:pt>
                <c:pt idx="36">
                  <c:v>859716</c:v>
                </c:pt>
                <c:pt idx="37">
                  <c:v>755448</c:v>
                </c:pt>
                <c:pt idx="38">
                  <c:v>600600</c:v>
                </c:pt>
                <c:pt idx="39">
                  <c:v>109566</c:v>
                </c:pt>
                <c:pt idx="55">
                  <c:v>4571179</c:v>
                </c:pt>
                <c:pt idx="56">
                  <c:v>10535236</c:v>
                </c:pt>
                <c:pt idx="57">
                  <c:v>7112396</c:v>
                </c:pt>
                <c:pt idx="58">
                  <c:v>4495886</c:v>
                </c:pt>
                <c:pt idx="59">
                  <c:v>3248294</c:v>
                </c:pt>
                <c:pt idx="60">
                  <c:v>2542389</c:v>
                </c:pt>
                <c:pt idx="61">
                  <c:v>2642809</c:v>
                </c:pt>
                <c:pt idx="62">
                  <c:v>2497381</c:v>
                </c:pt>
                <c:pt idx="63">
                  <c:v>2030562</c:v>
                </c:pt>
                <c:pt idx="64">
                  <c:v>8612861</c:v>
                </c:pt>
                <c:pt idx="65">
                  <c:v>2642074</c:v>
                </c:pt>
                <c:pt idx="66">
                  <c:v>953168</c:v>
                </c:pt>
                <c:pt idx="67">
                  <c:v>1718537</c:v>
                </c:pt>
                <c:pt idx="68">
                  <c:v>4233051</c:v>
                </c:pt>
                <c:pt idx="69">
                  <c:v>7443520</c:v>
                </c:pt>
                <c:pt idx="70">
                  <c:v>9922968</c:v>
                </c:pt>
                <c:pt idx="71">
                  <c:v>9114056</c:v>
                </c:pt>
                <c:pt idx="72">
                  <c:v>6380450</c:v>
                </c:pt>
                <c:pt idx="73">
                  <c:v>4787534</c:v>
                </c:pt>
                <c:pt idx="110">
                  <c:v>2187897</c:v>
                </c:pt>
                <c:pt idx="111">
                  <c:v>5098011</c:v>
                </c:pt>
                <c:pt idx="112">
                  <c:v>6305755</c:v>
                </c:pt>
                <c:pt idx="113">
                  <c:v>5253031</c:v>
                </c:pt>
                <c:pt idx="114">
                  <c:v>4851781</c:v>
                </c:pt>
                <c:pt idx="115">
                  <c:v>5159305</c:v>
                </c:pt>
                <c:pt idx="116">
                  <c:v>159904</c:v>
                </c:pt>
                <c:pt idx="124">
                  <c:v>446723</c:v>
                </c:pt>
                <c:pt idx="125">
                  <c:v>7900175</c:v>
                </c:pt>
                <c:pt idx="126">
                  <c:v>4975361</c:v>
                </c:pt>
                <c:pt idx="127">
                  <c:v>3384499</c:v>
                </c:pt>
                <c:pt idx="128">
                  <c:v>2808268</c:v>
                </c:pt>
                <c:pt idx="129">
                  <c:v>1837535</c:v>
                </c:pt>
                <c:pt idx="130">
                  <c:v>1056834</c:v>
                </c:pt>
                <c:pt idx="131">
                  <c:v>2987044</c:v>
                </c:pt>
                <c:pt idx="155">
                  <c:v>19753235</c:v>
                </c:pt>
                <c:pt idx="156">
                  <c:v>9182702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3A-43BF-8019-65E6B3BC972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LINE-Static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Sheet1!$F$2:$F$158</c:f>
              <c:numCache>
                <c:formatCode>General</c:formatCode>
                <c:ptCount val="157"/>
                <c:pt idx="52">
                  <c:v>300</c:v>
                </c:pt>
                <c:pt idx="53">
                  <c:v>686243</c:v>
                </c:pt>
                <c:pt idx="54">
                  <c:v>2541240</c:v>
                </c:pt>
                <c:pt idx="55">
                  <c:v>2679337</c:v>
                </c:pt>
                <c:pt idx="56">
                  <c:v>2595155</c:v>
                </c:pt>
                <c:pt idx="57">
                  <c:v>2771225</c:v>
                </c:pt>
                <c:pt idx="58">
                  <c:v>3222875</c:v>
                </c:pt>
                <c:pt idx="59">
                  <c:v>3823269</c:v>
                </c:pt>
                <c:pt idx="60">
                  <c:v>3673660</c:v>
                </c:pt>
                <c:pt idx="61">
                  <c:v>3926502</c:v>
                </c:pt>
                <c:pt idx="62">
                  <c:v>3394158</c:v>
                </c:pt>
                <c:pt idx="63">
                  <c:v>3451650</c:v>
                </c:pt>
                <c:pt idx="64">
                  <c:v>3042512</c:v>
                </c:pt>
                <c:pt idx="65">
                  <c:v>1101009</c:v>
                </c:pt>
                <c:pt idx="132">
                  <c:v>742402</c:v>
                </c:pt>
                <c:pt idx="133">
                  <c:v>1635957</c:v>
                </c:pt>
                <c:pt idx="134">
                  <c:v>2112827</c:v>
                </c:pt>
                <c:pt idx="135">
                  <c:v>946452</c:v>
                </c:pt>
                <c:pt idx="136">
                  <c:v>249639</c:v>
                </c:pt>
                <c:pt idx="137">
                  <c:v>265627</c:v>
                </c:pt>
                <c:pt idx="138">
                  <c:v>259397</c:v>
                </c:pt>
                <c:pt idx="139">
                  <c:v>83571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53">
                  <c:v>1402817</c:v>
                </c:pt>
                <c:pt idx="154">
                  <c:v>5660900</c:v>
                </c:pt>
                <c:pt idx="155">
                  <c:v>11760366</c:v>
                </c:pt>
                <c:pt idx="156">
                  <c:v>7737406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3A-43BF-8019-65E6B3BC972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Sheet1!$G$2:$G$158</c:f>
              <c:numCache>
                <c:formatCode>General</c:formatCode>
                <c:ptCount val="157"/>
                <c:pt idx="0">
                  <c:v>88794</c:v>
                </c:pt>
                <c:pt idx="1">
                  <c:v>164199</c:v>
                </c:pt>
                <c:pt idx="2">
                  <c:v>138292</c:v>
                </c:pt>
                <c:pt idx="3">
                  <c:v>31982</c:v>
                </c:pt>
                <c:pt idx="4">
                  <c:v>1508016</c:v>
                </c:pt>
                <c:pt idx="5">
                  <c:v>1707907</c:v>
                </c:pt>
                <c:pt idx="6">
                  <c:v>1217175</c:v>
                </c:pt>
                <c:pt idx="7">
                  <c:v>1015172</c:v>
                </c:pt>
                <c:pt idx="8">
                  <c:v>503102</c:v>
                </c:pt>
                <c:pt idx="15">
                  <c:v>189065</c:v>
                </c:pt>
                <c:pt idx="16">
                  <c:v>358501</c:v>
                </c:pt>
                <c:pt idx="17">
                  <c:v>98518</c:v>
                </c:pt>
                <c:pt idx="24">
                  <c:v>14780</c:v>
                </c:pt>
                <c:pt idx="25">
                  <c:v>7664</c:v>
                </c:pt>
                <c:pt idx="26">
                  <c:v>22657</c:v>
                </c:pt>
                <c:pt idx="27">
                  <c:v>6199</c:v>
                </c:pt>
                <c:pt idx="28">
                  <c:v>14518</c:v>
                </c:pt>
                <c:pt idx="29">
                  <c:v>12781</c:v>
                </c:pt>
                <c:pt idx="37">
                  <c:v>143954</c:v>
                </c:pt>
                <c:pt idx="38">
                  <c:v>191948</c:v>
                </c:pt>
                <c:pt idx="39">
                  <c:v>16363</c:v>
                </c:pt>
                <c:pt idx="103">
                  <c:v>1268909</c:v>
                </c:pt>
                <c:pt idx="104">
                  <c:v>2480849</c:v>
                </c:pt>
                <c:pt idx="105">
                  <c:v>10273894</c:v>
                </c:pt>
                <c:pt idx="148">
                  <c:v>10569</c:v>
                </c:pt>
                <c:pt idx="149">
                  <c:v>11603</c:v>
                </c:pt>
                <c:pt idx="150">
                  <c:v>12958</c:v>
                </c:pt>
                <c:pt idx="151">
                  <c:v>16117</c:v>
                </c:pt>
                <c:pt idx="152">
                  <c:v>13139</c:v>
                </c:pt>
                <c:pt idx="153">
                  <c:v>12826</c:v>
                </c:pt>
                <c:pt idx="154">
                  <c:v>14675</c:v>
                </c:pt>
                <c:pt idx="155">
                  <c:v>13370</c:v>
                </c:pt>
                <c:pt idx="156">
                  <c:v>12026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3A-43BF-8019-65E6B3BC972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smartnews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Sheet1!$H$2:$H$158</c:f>
              <c:numCache>
                <c:formatCode>General</c:formatCode>
                <c:ptCount val="157"/>
                <c:pt idx="54">
                  <c:v>15248864</c:v>
                </c:pt>
                <c:pt idx="55">
                  <c:v>50399370</c:v>
                </c:pt>
                <c:pt idx="56">
                  <c:v>33074021</c:v>
                </c:pt>
                <c:pt idx="57">
                  <c:v>22932481</c:v>
                </c:pt>
                <c:pt idx="58">
                  <c:v>16997811</c:v>
                </c:pt>
                <c:pt idx="59">
                  <c:v>15893758</c:v>
                </c:pt>
                <c:pt idx="60">
                  <c:v>18529879</c:v>
                </c:pt>
                <c:pt idx="61">
                  <c:v>4649549</c:v>
                </c:pt>
                <c:pt idx="62">
                  <c:v>2312917</c:v>
                </c:pt>
                <c:pt idx="63">
                  <c:v>2122341</c:v>
                </c:pt>
                <c:pt idx="64">
                  <c:v>2106164</c:v>
                </c:pt>
                <c:pt idx="65">
                  <c:v>966329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23A-43BF-8019-65E6B3BC972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Teads-Static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Sheet1!$I$2:$I$158</c:f>
              <c:numCache>
                <c:formatCode>General</c:formatCode>
                <c:ptCount val="157"/>
                <c:pt idx="9">
                  <c:v>1441315</c:v>
                </c:pt>
                <c:pt idx="10">
                  <c:v>3748480</c:v>
                </c:pt>
                <c:pt idx="11">
                  <c:v>3322220</c:v>
                </c:pt>
                <c:pt idx="12">
                  <c:v>3644760</c:v>
                </c:pt>
                <c:pt idx="15">
                  <c:v>1053013</c:v>
                </c:pt>
                <c:pt idx="16">
                  <c:v>161896</c:v>
                </c:pt>
                <c:pt idx="128">
                  <c:v>171619</c:v>
                </c:pt>
                <c:pt idx="129">
                  <c:v>243162</c:v>
                </c:pt>
                <c:pt idx="130">
                  <c:v>107338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3A-43BF-8019-65E6B3BC972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Twitter-Static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Sheet1!$J$2:$J$158</c:f>
              <c:numCache>
                <c:formatCode>General</c:formatCode>
                <c:ptCount val="157"/>
                <c:pt idx="11">
                  <c:v>19756</c:v>
                </c:pt>
                <c:pt idx="12">
                  <c:v>11426</c:v>
                </c:pt>
                <c:pt idx="15">
                  <c:v>1299554</c:v>
                </c:pt>
                <c:pt idx="16">
                  <c:v>1897381</c:v>
                </c:pt>
                <c:pt idx="17">
                  <c:v>2326210</c:v>
                </c:pt>
                <c:pt idx="18">
                  <c:v>1732048</c:v>
                </c:pt>
                <c:pt idx="19">
                  <c:v>873273</c:v>
                </c:pt>
                <c:pt idx="20">
                  <c:v>1169918</c:v>
                </c:pt>
                <c:pt idx="21">
                  <c:v>1966532</c:v>
                </c:pt>
                <c:pt idx="22">
                  <c:v>1748885</c:v>
                </c:pt>
                <c:pt idx="23">
                  <c:v>319154</c:v>
                </c:pt>
                <c:pt idx="150">
                  <c:v>913679</c:v>
                </c:pt>
                <c:pt idx="151">
                  <c:v>1603744</c:v>
                </c:pt>
                <c:pt idx="152">
                  <c:v>1267698</c:v>
                </c:pt>
                <c:pt idx="153">
                  <c:v>1319691</c:v>
                </c:pt>
                <c:pt idx="154">
                  <c:v>1843168</c:v>
                </c:pt>
                <c:pt idx="155">
                  <c:v>5423674</c:v>
                </c:pt>
                <c:pt idx="156">
                  <c:v>3282045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23A-43BF-8019-65E6B3BC972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Yahoo!SPBP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Sheet1!$K$2:$K$158</c:f>
              <c:numCache>
                <c:formatCode>General</c:formatCode>
                <c:ptCount val="157"/>
                <c:pt idx="11">
                  <c:v>14936918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3A-43BF-8019-65E6B3BC972E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YDN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Sheet1!$L$2:$L$158</c:f>
              <c:numCache>
                <c:formatCode>General</c:formatCode>
                <c:ptCount val="157"/>
                <c:pt idx="55">
                  <c:v>35883</c:v>
                </c:pt>
                <c:pt idx="56">
                  <c:v>698058</c:v>
                </c:pt>
                <c:pt idx="57">
                  <c:v>1725590</c:v>
                </c:pt>
                <c:pt idx="58">
                  <c:v>2396523</c:v>
                </c:pt>
                <c:pt idx="59">
                  <c:v>4897577</c:v>
                </c:pt>
                <c:pt idx="60">
                  <c:v>5475559</c:v>
                </c:pt>
                <c:pt idx="61">
                  <c:v>2181933</c:v>
                </c:pt>
                <c:pt idx="62">
                  <c:v>1999818</c:v>
                </c:pt>
                <c:pt idx="63">
                  <c:v>1841413</c:v>
                </c:pt>
                <c:pt idx="64">
                  <c:v>1015157</c:v>
                </c:pt>
                <c:pt idx="65">
                  <c:v>426623</c:v>
                </c:pt>
                <c:pt idx="153">
                  <c:v>6503516</c:v>
                </c:pt>
                <c:pt idx="154">
                  <c:v>15895515</c:v>
                </c:pt>
                <c:pt idx="155">
                  <c:v>43915767</c:v>
                </c:pt>
                <c:pt idx="156">
                  <c:v>31107134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23A-43BF-8019-65E6B3BC9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majorUnit val="20000000"/>
        <c:dispUnits>
          <c:builtInUnit val="millions"/>
        </c:dispUnits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Static Banner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 cmpd="sng">
              <a:solidFill>
                <a:schemeClr val="accent5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88794</c:v>
                </c:pt>
                <c:pt idx="1">
                  <c:v>164199</c:v>
                </c:pt>
                <c:pt idx="2" formatCode="_(* #,##0_);_(* \(#,##0\);_(* &quot;-&quot;_);_(@_)">
                  <c:v>138292</c:v>
                </c:pt>
                <c:pt idx="3" formatCode="_(* #,##0_);_(* \(#,##0\);_(* &quot;-&quot;_);_(@_)">
                  <c:v>31982</c:v>
                </c:pt>
                <c:pt idx="4" formatCode="_(* #,##0_);_(* \(#,##0\);_(* &quot;-&quot;_);_(@_)">
                  <c:v>44627576</c:v>
                </c:pt>
                <c:pt idx="5" formatCode="_(* #,##0_);_(* \(#,##0\);_(* &quot;-&quot;_);_(@_)">
                  <c:v>12718045</c:v>
                </c:pt>
                <c:pt idx="6" formatCode="_(* #,##0_);_(* \(#,##0\);_(* &quot;-&quot;_);_(@_)">
                  <c:v>10872947</c:v>
                </c:pt>
                <c:pt idx="7" formatCode="_(* #,##0_);_(* \(#,##0\);_(* &quot;-&quot;_);_(@_)">
                  <c:v>9260369</c:v>
                </c:pt>
                <c:pt idx="8" formatCode="_(* #,##0_);_(* \(#,##0\);_(* &quot;-&quot;_);_(@_)">
                  <c:v>33255863</c:v>
                </c:pt>
                <c:pt idx="9" formatCode="_(* #,##0_);_(* \(#,##0\);_(* &quot;-&quot;_);_(@_)">
                  <c:v>1441315</c:v>
                </c:pt>
                <c:pt idx="10" formatCode="_(* #,##0_);_(* \(#,##0\);_(* &quot;-&quot;_);_(@_)">
                  <c:v>6304360</c:v>
                </c:pt>
                <c:pt idx="11" formatCode="_(* #,##0_);_(* \(#,##0\);_(* &quot;-&quot;_);_(@_)">
                  <c:v>25129475</c:v>
                </c:pt>
                <c:pt idx="12" formatCode="_(* #,##0_);_(* \(#,##0\);_(* &quot;-&quot;_);_(@_)">
                  <c:v>7455730</c:v>
                </c:pt>
                <c:pt idx="13" formatCode="_(* #,##0_);_(* \(#,##0\);_(* &quot;-&quot;_);_(@_)">
                  <c:v>1100148</c:v>
                </c:pt>
                <c:pt idx="14" formatCode="_(* #,##0_);_(* \(#,##0\);_(* &quot;-&quot;_);_(@_)">
                  <c:v>1165018</c:v>
                </c:pt>
                <c:pt idx="15" formatCode="_(* #,##0_);_(* \(#,##0\);_(* &quot;-&quot;_);_(@_)">
                  <c:v>4019343</c:v>
                </c:pt>
                <c:pt idx="16" formatCode="_(* #,##0_);_(* \(#,##0\);_(* &quot;-&quot;_);_(@_)">
                  <c:v>4291144</c:v>
                </c:pt>
                <c:pt idx="17" formatCode="_(* #,##0_);_(* \(#,##0\);_(* &quot;-&quot;_);_(@_)">
                  <c:v>3086726</c:v>
                </c:pt>
                <c:pt idx="18" formatCode="_(* #,##0_);_(* \(#,##0\);_(* &quot;-&quot;_);_(@_)">
                  <c:v>1776120</c:v>
                </c:pt>
                <c:pt idx="19" formatCode="_(* #,##0_);_(* \(#,##0\);_(* &quot;-&quot;_);_(@_)">
                  <c:v>916773</c:v>
                </c:pt>
                <c:pt idx="20" formatCode="_(* #,##0_);_(* \(#,##0\);_(* &quot;-&quot;_);_(@_)">
                  <c:v>1213454</c:v>
                </c:pt>
                <c:pt idx="21" formatCode="_(* #,##0_);_(* \(#,##0\);_(* &quot;-&quot;_);_(@_)">
                  <c:v>2523680</c:v>
                </c:pt>
                <c:pt idx="22" formatCode="_(* #,##0_);_(* \(#,##0\);_(* &quot;-&quot;_);_(@_)">
                  <c:v>4067084</c:v>
                </c:pt>
                <c:pt idx="23" formatCode="_(* #,##0_);_(* \(#,##0\);_(* &quot;-&quot;_);_(@_)">
                  <c:v>5622712</c:v>
                </c:pt>
                <c:pt idx="24" formatCode="_(* #,##0_);_(* \(#,##0\);_(* &quot;-&quot;_);_(@_)">
                  <c:v>17650979</c:v>
                </c:pt>
                <c:pt idx="25" formatCode="_(* #,##0_);_(* \(#,##0\);_(* &quot;-&quot;_);_(@_)">
                  <c:v>21301377</c:v>
                </c:pt>
                <c:pt idx="26" formatCode="_(* #,##0_);_(* \(#,##0\);_(* &quot;-&quot;_);_(@_)">
                  <c:v>2889928</c:v>
                </c:pt>
                <c:pt idx="27" formatCode="_(* #,##0_);_(* \(#,##0\);_(* &quot;-&quot;_);_(@_)">
                  <c:v>2438899</c:v>
                </c:pt>
                <c:pt idx="28" formatCode="_(* #,##0_);_(* \(#,##0\);_(* &quot;-&quot;_);_(@_)">
                  <c:v>2464185</c:v>
                </c:pt>
                <c:pt idx="29" formatCode="_(* #,##0_);_(* \(#,##0\);_(* &quot;-&quot;_);_(@_)">
                  <c:v>2553596</c:v>
                </c:pt>
                <c:pt idx="30" formatCode="_(* #,##0_);_(* \(#,##0\);_(* &quot;-&quot;_);_(@_)">
                  <c:v>3309809</c:v>
                </c:pt>
                <c:pt idx="31" formatCode="_(* #,##0_);_(* \(#,##0\);_(* &quot;-&quot;_);_(@_)">
                  <c:v>2799230</c:v>
                </c:pt>
                <c:pt idx="32" formatCode="_(* #,##0_);_(* \(#,##0\);_(* &quot;-&quot;_);_(@_)">
                  <c:v>2460634</c:v>
                </c:pt>
                <c:pt idx="33" formatCode="_(* #,##0_);_(* \(#,##0\);_(* &quot;-&quot;_);_(@_)">
                  <c:v>2047856</c:v>
                </c:pt>
                <c:pt idx="34" formatCode="_(* #,##0_);_(* \(#,##0\);_(* &quot;-&quot;_);_(@_)">
                  <c:v>1128949</c:v>
                </c:pt>
                <c:pt idx="35" formatCode="_(* #,##0_);_(* \(#,##0\);_(* &quot;-&quot;_);_(@_)">
                  <c:v>847151</c:v>
                </c:pt>
                <c:pt idx="36" formatCode="_(* #,##0_);_(* \(#,##0\);_(* &quot;-&quot;_);_(@_)">
                  <c:v>859716</c:v>
                </c:pt>
                <c:pt idx="37" formatCode="_(* #,##0_);_(* \(#,##0\);_(* &quot;-&quot;_);_(@_)">
                  <c:v>899402</c:v>
                </c:pt>
                <c:pt idx="38" formatCode="_(* #,##0_);_(* \(#,##0\);_(* &quot;-&quot;_);_(@_)">
                  <c:v>792548</c:v>
                </c:pt>
                <c:pt idx="39" formatCode="_(* #,##0_);_(* \(#,##0\);_(* &quot;-&quot;_);_(@_)">
                  <c:v>125929</c:v>
                </c:pt>
                <c:pt idx="52" formatCode="_(* #,##0_);_(* \(#,##0\);_(* &quot;-&quot;_);_(@_)">
                  <c:v>300</c:v>
                </c:pt>
                <c:pt idx="53" formatCode="_(* #,##0_);_(* \(#,##0\);_(* &quot;-&quot;_);_(@_)">
                  <c:v>1471632</c:v>
                </c:pt>
                <c:pt idx="54" formatCode="_(* #,##0_);_(* \(#,##0\);_(* &quot;-&quot;_);_(@_)">
                  <c:v>21096786</c:v>
                </c:pt>
                <c:pt idx="55" formatCode="_(* #,##0_);_(* \(#,##0\);_(* &quot;-&quot;_);_(@_)">
                  <c:v>60829334</c:v>
                </c:pt>
                <c:pt idx="56" formatCode="_(* #,##0_);_(* \(#,##0\);_(* &quot;-&quot;_);_(@_)">
                  <c:v>49760660</c:v>
                </c:pt>
                <c:pt idx="57" formatCode="_(* #,##0_);_(* \(#,##0\);_(* &quot;-&quot;_);_(@_)">
                  <c:v>37365893</c:v>
                </c:pt>
                <c:pt idx="58" formatCode="_(* #,##0_);_(* \(#,##0\);_(* &quot;-&quot;_);_(@_)">
                  <c:v>29028048</c:v>
                </c:pt>
                <c:pt idx="59" formatCode="_(* #,##0_);_(* \(#,##0\);_(* &quot;-&quot;_);_(@_)">
                  <c:v>29527871</c:v>
                </c:pt>
                <c:pt idx="60" formatCode="_(* #,##0_);_(* \(#,##0\);_(* &quot;-&quot;_);_(@_)">
                  <c:v>32085644</c:v>
                </c:pt>
                <c:pt idx="61" formatCode="_(* #,##0_);_(* \(#,##0\);_(* &quot;-&quot;_);_(@_)">
                  <c:v>15336294</c:v>
                </c:pt>
                <c:pt idx="62" formatCode="_(* #,##0_);_(* \(#,##0\);_(* &quot;-&quot;_);_(@_)">
                  <c:v>11903949</c:v>
                </c:pt>
                <c:pt idx="63" formatCode="_(* #,##0_);_(* \(#,##0\);_(* &quot;-&quot;_);_(@_)">
                  <c:v>11308080</c:v>
                </c:pt>
                <c:pt idx="64" formatCode="_(* #,##0_);_(* \(#,##0\);_(* &quot;-&quot;_);_(@_)">
                  <c:v>16225327</c:v>
                </c:pt>
                <c:pt idx="65" formatCode="_(* #,##0_);_(* \(#,##0\);_(* &quot;-&quot;_);_(@_)">
                  <c:v>6287664</c:v>
                </c:pt>
                <c:pt idx="66" formatCode="_(* #,##0_);_(* \(#,##0\);_(* &quot;-&quot;_);_(@_)">
                  <c:v>2179506</c:v>
                </c:pt>
                <c:pt idx="67" formatCode="_(* #,##0_);_(* \(#,##0\);_(* &quot;-&quot;_);_(@_)">
                  <c:v>3061493</c:v>
                </c:pt>
                <c:pt idx="68" formatCode="_(* #,##0_);_(* \(#,##0\);_(* &quot;-&quot;_);_(@_)">
                  <c:v>5692410</c:v>
                </c:pt>
                <c:pt idx="69" formatCode="_(* #,##0_);_(* \(#,##0\);_(* &quot;-&quot;_);_(@_)">
                  <c:v>8551199</c:v>
                </c:pt>
                <c:pt idx="70" formatCode="_(* #,##0_);_(* \(#,##0\);_(* &quot;-&quot;_);_(@_)">
                  <c:v>11101869</c:v>
                </c:pt>
                <c:pt idx="71" formatCode="_(* #,##0_);_(* \(#,##0\);_(* &quot;-&quot;_);_(@_)">
                  <c:v>10340354</c:v>
                </c:pt>
                <c:pt idx="72" formatCode="_(* #,##0_);_(* \(#,##0\);_(* &quot;-&quot;_);_(@_)">
                  <c:v>7402591</c:v>
                </c:pt>
                <c:pt idx="73" formatCode="_(* #,##0_);_(* \(#,##0\);_(* &quot;-&quot;_);_(@_)">
                  <c:v>5651577</c:v>
                </c:pt>
                <c:pt idx="74" formatCode="_(* #,##0_);_(* \(#,##0\);_(* &quot;-&quot;_);_(@_)">
                  <c:v>306817</c:v>
                </c:pt>
                <c:pt idx="75" formatCode="_(* #,##0_);_(* \(#,##0\);_(* &quot;-&quot;_);_(@_)">
                  <c:v>602316</c:v>
                </c:pt>
                <c:pt idx="76" formatCode="_(* #,##0_);_(* \(#,##0\);_(* &quot;-&quot;_);_(@_)">
                  <c:v>524330</c:v>
                </c:pt>
                <c:pt idx="77" formatCode="_(* #,##0_);_(* \(#,##0\);_(* &quot;-&quot;_);_(@_)">
                  <c:v>431131</c:v>
                </c:pt>
                <c:pt idx="78" formatCode="_(* #,##0_);_(* \(#,##0\);_(* &quot;-&quot;_);_(@_)">
                  <c:v>108102</c:v>
                </c:pt>
                <c:pt idx="100" formatCode="_(* #,##0_);_(* \(#,##0\);_(* &quot;-&quot;_);_(@_)">
                  <c:v>285398</c:v>
                </c:pt>
                <c:pt idx="101" formatCode="_(* #,##0_);_(* \(#,##0\);_(* &quot;-&quot;_);_(@_)">
                  <c:v>511017</c:v>
                </c:pt>
                <c:pt idx="102" formatCode="_(* #,##0_);_(* \(#,##0\);_(* &quot;-&quot;_);_(@_)">
                  <c:v>222162</c:v>
                </c:pt>
                <c:pt idx="103" formatCode="_(* #,##0_);_(* \(#,##0\);_(* &quot;-&quot;_);_(@_)">
                  <c:v>1408623</c:v>
                </c:pt>
                <c:pt idx="104" formatCode="_(* #,##0_);_(* \(#,##0\);_(* &quot;-&quot;_);_(@_)">
                  <c:v>2689118</c:v>
                </c:pt>
                <c:pt idx="105" formatCode="_(* #,##0_);_(* \(#,##0\);_(* &quot;-&quot;_);_(@_)">
                  <c:v>11014669</c:v>
                </c:pt>
                <c:pt idx="110" formatCode="_(* #,##0_);_(* \(#,##0\);_(* &quot;-&quot;_);_(@_)">
                  <c:v>2806333</c:v>
                </c:pt>
                <c:pt idx="111" formatCode="_(* #,##0_);_(* \(#,##0\);_(* &quot;-&quot;_);_(@_)">
                  <c:v>5785570</c:v>
                </c:pt>
                <c:pt idx="112" formatCode="_(* #,##0_);_(* \(#,##0\);_(* &quot;-&quot;_);_(@_)">
                  <c:v>8293770</c:v>
                </c:pt>
                <c:pt idx="113" formatCode="_(* #,##0_);_(* \(#,##0\);_(* &quot;-&quot;_);_(@_)">
                  <c:v>6090046</c:v>
                </c:pt>
                <c:pt idx="114" formatCode="_(* #,##0_);_(* \(#,##0\);_(* &quot;-&quot;_);_(@_)">
                  <c:v>5602070</c:v>
                </c:pt>
                <c:pt idx="115" formatCode="_(* #,##0_);_(* \(#,##0\);_(* &quot;-&quot;_);_(@_)">
                  <c:v>5906122</c:v>
                </c:pt>
                <c:pt idx="116" formatCode="_(* #,##0_);_(* \(#,##0\);_(* &quot;-&quot;_);_(@_)">
                  <c:v>210886</c:v>
                </c:pt>
                <c:pt idx="124" formatCode="_(* #,##0_);_(* \(#,##0\);_(* &quot;-&quot;_);_(@_)">
                  <c:v>1912482</c:v>
                </c:pt>
                <c:pt idx="125" formatCode="_(* #,##0_);_(* \(#,##0\);_(* &quot;-&quot;_);_(@_)">
                  <c:v>9978225</c:v>
                </c:pt>
                <c:pt idx="126" formatCode="_(* #,##0_);_(* \(#,##0\);_(* &quot;-&quot;_);_(@_)">
                  <c:v>6249652</c:v>
                </c:pt>
                <c:pt idx="127" formatCode="_(* #,##0_);_(* \(#,##0\);_(* &quot;-&quot;_);_(@_)">
                  <c:v>4709230</c:v>
                </c:pt>
                <c:pt idx="128" formatCode="_(* #,##0_);_(* \(#,##0\);_(* &quot;-&quot;_);_(@_)">
                  <c:v>4317675</c:v>
                </c:pt>
                <c:pt idx="129" formatCode="_(* #,##0_);_(* \(#,##0\);_(* &quot;-&quot;_);_(@_)">
                  <c:v>3729794</c:v>
                </c:pt>
                <c:pt idx="130" formatCode="_(* #,##0_);_(* \(#,##0\);_(* &quot;-&quot;_);_(@_)">
                  <c:v>3158612</c:v>
                </c:pt>
                <c:pt idx="131" formatCode="_(* #,##0_);_(* \(#,##0\);_(* &quot;-&quot;_);_(@_)">
                  <c:v>4869413</c:v>
                </c:pt>
                <c:pt idx="132" formatCode="_(* #,##0_);_(* \(#,##0\);_(* &quot;-&quot;_);_(@_)">
                  <c:v>1883897</c:v>
                </c:pt>
                <c:pt idx="133" formatCode="_(* #,##0_);_(* \(#,##0\);_(* &quot;-&quot;_);_(@_)">
                  <c:v>3077708</c:v>
                </c:pt>
                <c:pt idx="134" formatCode="_(* #,##0_);_(* \(#,##0\);_(* &quot;-&quot;_);_(@_)">
                  <c:v>3783752</c:v>
                </c:pt>
                <c:pt idx="135" formatCode="_(* #,##0_);_(* \(#,##0\);_(* &quot;-&quot;_);_(@_)">
                  <c:v>1717499</c:v>
                </c:pt>
                <c:pt idx="136" formatCode="_(* #,##0_);_(* \(#,##0\);_(* &quot;-&quot;_);_(@_)">
                  <c:v>572059</c:v>
                </c:pt>
                <c:pt idx="137" formatCode="_(* #,##0_);_(* \(#,##0\);_(* &quot;-&quot;_);_(@_)">
                  <c:v>526490</c:v>
                </c:pt>
                <c:pt idx="138" formatCode="_(* #,##0_);_(* \(#,##0\);_(* &quot;-&quot;_);_(@_)">
                  <c:v>543560</c:v>
                </c:pt>
                <c:pt idx="139" formatCode="_(* #,##0_);_(* \(#,##0\);_(* &quot;-&quot;_);_(@_)">
                  <c:v>164971</c:v>
                </c:pt>
                <c:pt idx="140" formatCode="_(* #,##0_);_(* \(#,##0\);_(* &quot;-&quot;_);_(@_)">
                  <c:v>0</c:v>
                </c:pt>
                <c:pt idx="141" formatCode="_(* #,##0_);_(* \(#,##0\);_(* &quot;-&quot;_);_(@_)">
                  <c:v>0</c:v>
                </c:pt>
                <c:pt idx="142" formatCode="_(* #,##0_);_(* \(#,##0\);_(* &quot;-&quot;_);_(@_)">
                  <c:v>0</c:v>
                </c:pt>
                <c:pt idx="143" formatCode="_(* #,##0_);_(* \(#,##0\);_(* &quot;-&quot;_);_(@_)">
                  <c:v>0</c:v>
                </c:pt>
                <c:pt idx="148" formatCode="_(* #,##0_);_(* \(#,##0\);_(* &quot;-&quot;_);_(@_)">
                  <c:v>10569</c:v>
                </c:pt>
                <c:pt idx="149" formatCode="_(* #,##0_);_(* \(#,##0\);_(* &quot;-&quot;_);_(@_)">
                  <c:v>11603</c:v>
                </c:pt>
                <c:pt idx="150" formatCode="_(* #,##0_);_(* \(#,##0\);_(* &quot;-&quot;_);_(@_)">
                  <c:v>969370</c:v>
                </c:pt>
                <c:pt idx="151" formatCode="_(* #,##0_);_(* \(#,##0\);_(* &quot;-&quot;_);_(@_)">
                  <c:v>1831581</c:v>
                </c:pt>
                <c:pt idx="152" formatCode="_(* #,##0_);_(* \(#,##0\);_(* &quot;-&quot;_);_(@_)">
                  <c:v>1517944</c:v>
                </c:pt>
                <c:pt idx="153" formatCode="_(* #,##0_);_(* \(#,##0\);_(* &quot;-&quot;_);_(@_)">
                  <c:v>15011222</c:v>
                </c:pt>
                <c:pt idx="154" formatCode="_(* #,##0_);_(* \(#,##0\);_(* &quot;-&quot;_);_(@_)">
                  <c:v>28266957</c:v>
                </c:pt>
                <c:pt idx="155" formatCode="_(* #,##0_);_(* \(#,##0\);_(* &quot;-&quot;_);_(@_)">
                  <c:v>86622990</c:v>
                </c:pt>
                <c:pt idx="156" formatCode="_(* #,##0_);_(* \(#,##0\);_(* &quot;-&quot;_);_(@_)">
                  <c:v>55429558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3741191333323774"/>
          <c:w val="0.86161250279275947"/>
          <c:h val="0.4416602125553977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Display &amp; Video 360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15">
                  <c:v>453168</c:v>
                </c:pt>
                <c:pt idx="16">
                  <c:v>1056538</c:v>
                </c:pt>
                <c:pt idx="17">
                  <c:v>341351</c:v>
                </c:pt>
                <c:pt idx="21">
                  <c:v>108850</c:v>
                </c:pt>
                <c:pt idx="22">
                  <c:v>591477</c:v>
                </c:pt>
                <c:pt idx="23">
                  <c:v>3378210</c:v>
                </c:pt>
                <c:pt idx="24">
                  <c:v>15727709</c:v>
                </c:pt>
                <c:pt idx="25">
                  <c:v>19419793</c:v>
                </c:pt>
                <c:pt idx="26">
                  <c:v>806134</c:v>
                </c:pt>
                <c:pt idx="27">
                  <c:v>1002914</c:v>
                </c:pt>
                <c:pt idx="28">
                  <c:v>1704182</c:v>
                </c:pt>
                <c:pt idx="29">
                  <c:v>1842137</c:v>
                </c:pt>
                <c:pt idx="30">
                  <c:v>1921213</c:v>
                </c:pt>
                <c:pt idx="31">
                  <c:v>1228756</c:v>
                </c:pt>
                <c:pt idx="32">
                  <c:v>1525381</c:v>
                </c:pt>
                <c:pt idx="33">
                  <c:v>1380755</c:v>
                </c:pt>
                <c:pt idx="34">
                  <c:v>620120</c:v>
                </c:pt>
                <c:pt idx="67">
                  <c:v>155819</c:v>
                </c:pt>
                <c:pt idx="68">
                  <c:v>344139</c:v>
                </c:pt>
                <c:pt idx="69">
                  <c:v>239245</c:v>
                </c:pt>
                <c:pt idx="70">
                  <c:v>297118</c:v>
                </c:pt>
                <c:pt idx="71">
                  <c:v>233602</c:v>
                </c:pt>
                <c:pt idx="72">
                  <c:v>219320</c:v>
                </c:pt>
                <c:pt idx="73">
                  <c:v>212640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58-4C38-9BB8-EDD0C4C64F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Facebook-Static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General</c:formatCode>
                <c:ptCount val="157"/>
                <c:pt idx="5">
                  <c:v>140806</c:v>
                </c:pt>
                <c:pt idx="6">
                  <c:v>134268</c:v>
                </c:pt>
                <c:pt idx="7">
                  <c:v>138899</c:v>
                </c:pt>
                <c:pt idx="8">
                  <c:v>84733</c:v>
                </c:pt>
                <c:pt idx="10">
                  <c:v>427784</c:v>
                </c:pt>
                <c:pt idx="11">
                  <c:v>1427461</c:v>
                </c:pt>
                <c:pt idx="12">
                  <c:v>972533</c:v>
                </c:pt>
                <c:pt idx="13">
                  <c:v>154904</c:v>
                </c:pt>
                <c:pt idx="14">
                  <c:v>168968</c:v>
                </c:pt>
                <c:pt idx="15">
                  <c:v>173632</c:v>
                </c:pt>
                <c:pt idx="16">
                  <c:v>162097</c:v>
                </c:pt>
                <c:pt idx="17">
                  <c:v>84039</c:v>
                </c:pt>
                <c:pt idx="18">
                  <c:v>44072</c:v>
                </c:pt>
                <c:pt idx="19">
                  <c:v>43500</c:v>
                </c:pt>
                <c:pt idx="20">
                  <c:v>43536</c:v>
                </c:pt>
                <c:pt idx="21">
                  <c:v>27726</c:v>
                </c:pt>
                <c:pt idx="30">
                  <c:v>21633</c:v>
                </c:pt>
                <c:pt idx="31">
                  <c:v>5726</c:v>
                </c:pt>
                <c:pt idx="53">
                  <c:v>785389</c:v>
                </c:pt>
                <c:pt idx="54">
                  <c:v>3306682</c:v>
                </c:pt>
                <c:pt idx="55">
                  <c:v>3143565</c:v>
                </c:pt>
                <c:pt idx="56">
                  <c:v>2858190</c:v>
                </c:pt>
                <c:pt idx="57">
                  <c:v>2824201</c:v>
                </c:pt>
                <c:pt idx="58">
                  <c:v>1914953</c:v>
                </c:pt>
                <c:pt idx="59">
                  <c:v>1664973</c:v>
                </c:pt>
                <c:pt idx="60">
                  <c:v>1864157</c:v>
                </c:pt>
                <c:pt idx="61">
                  <c:v>1935501</c:v>
                </c:pt>
                <c:pt idx="62">
                  <c:v>1699675</c:v>
                </c:pt>
                <c:pt idx="63">
                  <c:v>1862114</c:v>
                </c:pt>
                <c:pt idx="64">
                  <c:v>1448633</c:v>
                </c:pt>
                <c:pt idx="65">
                  <c:v>1151629</c:v>
                </c:pt>
                <c:pt idx="66">
                  <c:v>1226338</c:v>
                </c:pt>
                <c:pt idx="67">
                  <c:v>1187137</c:v>
                </c:pt>
                <c:pt idx="68">
                  <c:v>1115220</c:v>
                </c:pt>
                <c:pt idx="69">
                  <c:v>868434</c:v>
                </c:pt>
                <c:pt idx="70">
                  <c:v>881783</c:v>
                </c:pt>
                <c:pt idx="71">
                  <c:v>992696</c:v>
                </c:pt>
                <c:pt idx="72">
                  <c:v>802821</c:v>
                </c:pt>
                <c:pt idx="73">
                  <c:v>651403</c:v>
                </c:pt>
                <c:pt idx="74">
                  <c:v>306817</c:v>
                </c:pt>
                <c:pt idx="75">
                  <c:v>602316</c:v>
                </c:pt>
                <c:pt idx="76">
                  <c:v>524330</c:v>
                </c:pt>
                <c:pt idx="77">
                  <c:v>431131</c:v>
                </c:pt>
                <c:pt idx="78">
                  <c:v>108102</c:v>
                </c:pt>
                <c:pt idx="100">
                  <c:v>285398</c:v>
                </c:pt>
                <c:pt idx="101">
                  <c:v>511017</c:v>
                </c:pt>
                <c:pt idx="102">
                  <c:v>222162</c:v>
                </c:pt>
                <c:pt idx="103">
                  <c:v>139714</c:v>
                </c:pt>
                <c:pt idx="104">
                  <c:v>208269</c:v>
                </c:pt>
                <c:pt idx="105">
                  <c:v>740775</c:v>
                </c:pt>
                <c:pt idx="110">
                  <c:v>618436</c:v>
                </c:pt>
                <c:pt idx="111">
                  <c:v>687559</c:v>
                </c:pt>
                <c:pt idx="112">
                  <c:v>1988015</c:v>
                </c:pt>
                <c:pt idx="113">
                  <c:v>837015</c:v>
                </c:pt>
                <c:pt idx="114">
                  <c:v>750289</c:v>
                </c:pt>
                <c:pt idx="115">
                  <c:v>746817</c:v>
                </c:pt>
                <c:pt idx="116">
                  <c:v>50982</c:v>
                </c:pt>
                <c:pt idx="124">
                  <c:v>1465759</c:v>
                </c:pt>
                <c:pt idx="125">
                  <c:v>2078050</c:v>
                </c:pt>
                <c:pt idx="126">
                  <c:v>1274291</c:v>
                </c:pt>
                <c:pt idx="127">
                  <c:v>1324731</c:v>
                </c:pt>
                <c:pt idx="128">
                  <c:v>1337788</c:v>
                </c:pt>
                <c:pt idx="129">
                  <c:v>1649097</c:v>
                </c:pt>
                <c:pt idx="130">
                  <c:v>1994440</c:v>
                </c:pt>
                <c:pt idx="131">
                  <c:v>1882369</c:v>
                </c:pt>
                <c:pt idx="132">
                  <c:v>1141495</c:v>
                </c:pt>
                <c:pt idx="133">
                  <c:v>1441751</c:v>
                </c:pt>
                <c:pt idx="134">
                  <c:v>1670925</c:v>
                </c:pt>
                <c:pt idx="135">
                  <c:v>771047</c:v>
                </c:pt>
                <c:pt idx="136">
                  <c:v>322420</c:v>
                </c:pt>
                <c:pt idx="137">
                  <c:v>260863</c:v>
                </c:pt>
                <c:pt idx="138">
                  <c:v>284163</c:v>
                </c:pt>
                <c:pt idx="139">
                  <c:v>81400</c:v>
                </c:pt>
                <c:pt idx="150">
                  <c:v>42733</c:v>
                </c:pt>
                <c:pt idx="151">
                  <c:v>211720</c:v>
                </c:pt>
                <c:pt idx="152">
                  <c:v>237107</c:v>
                </c:pt>
                <c:pt idx="153">
                  <c:v>5772372</c:v>
                </c:pt>
                <c:pt idx="154">
                  <c:v>4852699</c:v>
                </c:pt>
                <c:pt idx="155">
                  <c:v>5756578</c:v>
                </c:pt>
                <c:pt idx="156">
                  <c:v>4108245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3A-43BF-8019-65E6B3BC972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GDN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Sheet1!$E$2:$E$158</c:f>
              <c:numCache>
                <c:formatCode>General</c:formatCode>
                <c:ptCount val="157"/>
                <c:pt idx="4">
                  <c:v>43119560</c:v>
                </c:pt>
                <c:pt idx="5">
                  <c:v>10869332</c:v>
                </c:pt>
                <c:pt idx="6">
                  <c:v>9521504</c:v>
                </c:pt>
                <c:pt idx="7">
                  <c:v>8106298</c:v>
                </c:pt>
                <c:pt idx="8">
                  <c:v>32668028</c:v>
                </c:pt>
                <c:pt idx="10">
                  <c:v>2128096</c:v>
                </c:pt>
                <c:pt idx="11">
                  <c:v>5423120</c:v>
                </c:pt>
                <c:pt idx="12">
                  <c:v>2827011</c:v>
                </c:pt>
                <c:pt idx="13">
                  <c:v>945244</c:v>
                </c:pt>
                <c:pt idx="14">
                  <c:v>996050</c:v>
                </c:pt>
                <c:pt idx="15">
                  <c:v>850911</c:v>
                </c:pt>
                <c:pt idx="16">
                  <c:v>654731</c:v>
                </c:pt>
                <c:pt idx="17">
                  <c:v>236608</c:v>
                </c:pt>
                <c:pt idx="21">
                  <c:v>420572</c:v>
                </c:pt>
                <c:pt idx="22">
                  <c:v>1726722</c:v>
                </c:pt>
                <c:pt idx="23">
                  <c:v>1925348</c:v>
                </c:pt>
                <c:pt idx="24">
                  <c:v>1908490</c:v>
                </c:pt>
                <c:pt idx="25">
                  <c:v>1873920</c:v>
                </c:pt>
                <c:pt idx="26">
                  <c:v>2061137</c:v>
                </c:pt>
                <c:pt idx="27">
                  <c:v>1429786</c:v>
                </c:pt>
                <c:pt idx="28">
                  <c:v>745485</c:v>
                </c:pt>
                <c:pt idx="29">
                  <c:v>698678</c:v>
                </c:pt>
                <c:pt idx="30">
                  <c:v>1366963</c:v>
                </c:pt>
                <c:pt idx="31">
                  <c:v>1564748</c:v>
                </c:pt>
                <c:pt idx="32">
                  <c:v>935253</c:v>
                </c:pt>
                <c:pt idx="33">
                  <c:v>667101</c:v>
                </c:pt>
                <c:pt idx="34">
                  <c:v>508829</c:v>
                </c:pt>
                <c:pt idx="35">
                  <c:v>847151</c:v>
                </c:pt>
                <c:pt idx="36">
                  <c:v>859716</c:v>
                </c:pt>
                <c:pt idx="37">
                  <c:v>755448</c:v>
                </c:pt>
                <c:pt idx="38">
                  <c:v>600600</c:v>
                </c:pt>
                <c:pt idx="39">
                  <c:v>109566</c:v>
                </c:pt>
                <c:pt idx="55">
                  <c:v>4571179</c:v>
                </c:pt>
                <c:pt idx="56">
                  <c:v>10535236</c:v>
                </c:pt>
                <c:pt idx="57">
                  <c:v>7112396</c:v>
                </c:pt>
                <c:pt idx="58">
                  <c:v>4495886</c:v>
                </c:pt>
                <c:pt idx="59">
                  <c:v>3248294</c:v>
                </c:pt>
                <c:pt idx="60">
                  <c:v>2542389</c:v>
                </c:pt>
                <c:pt idx="61">
                  <c:v>2642809</c:v>
                </c:pt>
                <c:pt idx="62">
                  <c:v>2497381</c:v>
                </c:pt>
                <c:pt idx="63">
                  <c:v>2030562</c:v>
                </c:pt>
                <c:pt idx="64">
                  <c:v>8612861</c:v>
                </c:pt>
                <c:pt idx="65">
                  <c:v>2642074</c:v>
                </c:pt>
                <c:pt idx="66">
                  <c:v>953168</c:v>
                </c:pt>
                <c:pt idx="67">
                  <c:v>1718537</c:v>
                </c:pt>
                <c:pt idx="68">
                  <c:v>4233051</c:v>
                </c:pt>
                <c:pt idx="69">
                  <c:v>7443520</c:v>
                </c:pt>
                <c:pt idx="70">
                  <c:v>9922968</c:v>
                </c:pt>
                <c:pt idx="71">
                  <c:v>9114056</c:v>
                </c:pt>
                <c:pt idx="72">
                  <c:v>6380450</c:v>
                </c:pt>
                <c:pt idx="73">
                  <c:v>4787534</c:v>
                </c:pt>
                <c:pt idx="110">
                  <c:v>2187897</c:v>
                </c:pt>
                <c:pt idx="111">
                  <c:v>5098011</c:v>
                </c:pt>
                <c:pt idx="112">
                  <c:v>6305755</c:v>
                </c:pt>
                <c:pt idx="113">
                  <c:v>5253031</c:v>
                </c:pt>
                <c:pt idx="114">
                  <c:v>4851781</c:v>
                </c:pt>
                <c:pt idx="115">
                  <c:v>5159305</c:v>
                </c:pt>
                <c:pt idx="116">
                  <c:v>159904</c:v>
                </c:pt>
                <c:pt idx="124">
                  <c:v>446723</c:v>
                </c:pt>
                <c:pt idx="125">
                  <c:v>7900175</c:v>
                </c:pt>
                <c:pt idx="126">
                  <c:v>4975361</c:v>
                </c:pt>
                <c:pt idx="127">
                  <c:v>3384499</c:v>
                </c:pt>
                <c:pt idx="128">
                  <c:v>2808268</c:v>
                </c:pt>
                <c:pt idx="129">
                  <c:v>1837535</c:v>
                </c:pt>
                <c:pt idx="130">
                  <c:v>1056834</c:v>
                </c:pt>
                <c:pt idx="131">
                  <c:v>2987044</c:v>
                </c:pt>
                <c:pt idx="155">
                  <c:v>19753235</c:v>
                </c:pt>
                <c:pt idx="156">
                  <c:v>9182702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3A-43BF-8019-65E6B3BC972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LINE-Static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Sheet1!$F$2:$F$158</c:f>
              <c:numCache>
                <c:formatCode>General</c:formatCode>
                <c:ptCount val="157"/>
                <c:pt idx="52">
                  <c:v>300</c:v>
                </c:pt>
                <c:pt idx="53">
                  <c:v>686243</c:v>
                </c:pt>
                <c:pt idx="54">
                  <c:v>2541240</c:v>
                </c:pt>
                <c:pt idx="55">
                  <c:v>2679337</c:v>
                </c:pt>
                <c:pt idx="56">
                  <c:v>2595155</c:v>
                </c:pt>
                <c:pt idx="57">
                  <c:v>2771225</c:v>
                </c:pt>
                <c:pt idx="58">
                  <c:v>3222875</c:v>
                </c:pt>
                <c:pt idx="59">
                  <c:v>3823269</c:v>
                </c:pt>
                <c:pt idx="60">
                  <c:v>3673660</c:v>
                </c:pt>
                <c:pt idx="61">
                  <c:v>3926502</c:v>
                </c:pt>
                <c:pt idx="62">
                  <c:v>3394158</c:v>
                </c:pt>
                <c:pt idx="63">
                  <c:v>3451650</c:v>
                </c:pt>
                <c:pt idx="64">
                  <c:v>3042512</c:v>
                </c:pt>
                <c:pt idx="65">
                  <c:v>1101009</c:v>
                </c:pt>
                <c:pt idx="132">
                  <c:v>742402</c:v>
                </c:pt>
                <c:pt idx="133">
                  <c:v>1635957</c:v>
                </c:pt>
                <c:pt idx="134">
                  <c:v>2112827</c:v>
                </c:pt>
                <c:pt idx="135">
                  <c:v>946452</c:v>
                </c:pt>
                <c:pt idx="136">
                  <c:v>249639</c:v>
                </c:pt>
                <c:pt idx="137">
                  <c:v>265627</c:v>
                </c:pt>
                <c:pt idx="138">
                  <c:v>259397</c:v>
                </c:pt>
                <c:pt idx="139">
                  <c:v>83571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53">
                  <c:v>1402817</c:v>
                </c:pt>
                <c:pt idx="154">
                  <c:v>5660900</c:v>
                </c:pt>
                <c:pt idx="155">
                  <c:v>11760366</c:v>
                </c:pt>
                <c:pt idx="156">
                  <c:v>7737406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3A-43BF-8019-65E6B3BC972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Sheet1!$G$2:$G$158</c:f>
              <c:numCache>
                <c:formatCode>General</c:formatCode>
                <c:ptCount val="157"/>
                <c:pt idx="0">
                  <c:v>88794</c:v>
                </c:pt>
                <c:pt idx="1">
                  <c:v>164199</c:v>
                </c:pt>
                <c:pt idx="2">
                  <c:v>138292</c:v>
                </c:pt>
                <c:pt idx="3">
                  <c:v>31982</c:v>
                </c:pt>
                <c:pt idx="4">
                  <c:v>1508016</c:v>
                </c:pt>
                <c:pt idx="5">
                  <c:v>1707907</c:v>
                </c:pt>
                <c:pt idx="6">
                  <c:v>1217175</c:v>
                </c:pt>
                <c:pt idx="7">
                  <c:v>1015172</c:v>
                </c:pt>
                <c:pt idx="8">
                  <c:v>503102</c:v>
                </c:pt>
                <c:pt idx="15">
                  <c:v>189065</c:v>
                </c:pt>
                <c:pt idx="16">
                  <c:v>358501</c:v>
                </c:pt>
                <c:pt idx="17">
                  <c:v>98518</c:v>
                </c:pt>
                <c:pt idx="24">
                  <c:v>14780</c:v>
                </c:pt>
                <c:pt idx="25">
                  <c:v>7664</c:v>
                </c:pt>
                <c:pt idx="26">
                  <c:v>22657</c:v>
                </c:pt>
                <c:pt idx="27">
                  <c:v>6199</c:v>
                </c:pt>
                <c:pt idx="28">
                  <c:v>14518</c:v>
                </c:pt>
                <c:pt idx="29">
                  <c:v>12781</c:v>
                </c:pt>
                <c:pt idx="37">
                  <c:v>143954</c:v>
                </c:pt>
                <c:pt idx="38">
                  <c:v>191948</c:v>
                </c:pt>
                <c:pt idx="39">
                  <c:v>16363</c:v>
                </c:pt>
                <c:pt idx="103">
                  <c:v>1268909</c:v>
                </c:pt>
                <c:pt idx="104">
                  <c:v>2480849</c:v>
                </c:pt>
                <c:pt idx="105">
                  <c:v>10273894</c:v>
                </c:pt>
                <c:pt idx="148">
                  <c:v>10569</c:v>
                </c:pt>
                <c:pt idx="149">
                  <c:v>11603</c:v>
                </c:pt>
                <c:pt idx="150">
                  <c:v>12958</c:v>
                </c:pt>
                <c:pt idx="151">
                  <c:v>16117</c:v>
                </c:pt>
                <c:pt idx="152">
                  <c:v>13139</c:v>
                </c:pt>
                <c:pt idx="153">
                  <c:v>12826</c:v>
                </c:pt>
                <c:pt idx="154">
                  <c:v>14675</c:v>
                </c:pt>
                <c:pt idx="155">
                  <c:v>13370</c:v>
                </c:pt>
                <c:pt idx="156">
                  <c:v>12026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3A-43BF-8019-65E6B3BC972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smartnews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Sheet1!$H$2:$H$158</c:f>
              <c:numCache>
                <c:formatCode>General</c:formatCode>
                <c:ptCount val="157"/>
                <c:pt idx="54">
                  <c:v>15248864</c:v>
                </c:pt>
                <c:pt idx="55">
                  <c:v>50399370</c:v>
                </c:pt>
                <c:pt idx="56">
                  <c:v>33074021</c:v>
                </c:pt>
                <c:pt idx="57">
                  <c:v>22932481</c:v>
                </c:pt>
                <c:pt idx="58">
                  <c:v>16997811</c:v>
                </c:pt>
                <c:pt idx="59">
                  <c:v>15893758</c:v>
                </c:pt>
                <c:pt idx="60">
                  <c:v>18529879</c:v>
                </c:pt>
                <c:pt idx="61">
                  <c:v>4649549</c:v>
                </c:pt>
                <c:pt idx="62">
                  <c:v>2312917</c:v>
                </c:pt>
                <c:pt idx="63">
                  <c:v>2122341</c:v>
                </c:pt>
                <c:pt idx="64">
                  <c:v>2106164</c:v>
                </c:pt>
                <c:pt idx="65">
                  <c:v>966329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23A-43BF-8019-65E6B3BC972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Teads-Static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Sheet1!$I$2:$I$158</c:f>
              <c:numCache>
                <c:formatCode>General</c:formatCode>
                <c:ptCount val="157"/>
                <c:pt idx="9">
                  <c:v>1441315</c:v>
                </c:pt>
                <c:pt idx="10">
                  <c:v>3748480</c:v>
                </c:pt>
                <c:pt idx="11">
                  <c:v>3322220</c:v>
                </c:pt>
                <c:pt idx="12">
                  <c:v>3644760</c:v>
                </c:pt>
                <c:pt idx="15">
                  <c:v>1053013</c:v>
                </c:pt>
                <c:pt idx="16">
                  <c:v>161896</c:v>
                </c:pt>
                <c:pt idx="128">
                  <c:v>171619</c:v>
                </c:pt>
                <c:pt idx="129">
                  <c:v>243162</c:v>
                </c:pt>
                <c:pt idx="130">
                  <c:v>107338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3A-43BF-8019-65E6B3BC972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Twitter-Static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Sheet1!$J$2:$J$158</c:f>
              <c:numCache>
                <c:formatCode>General</c:formatCode>
                <c:ptCount val="157"/>
                <c:pt idx="11">
                  <c:v>19756</c:v>
                </c:pt>
                <c:pt idx="12">
                  <c:v>11426</c:v>
                </c:pt>
                <c:pt idx="15">
                  <c:v>1299554</c:v>
                </c:pt>
                <c:pt idx="16">
                  <c:v>1897381</c:v>
                </c:pt>
                <c:pt idx="17">
                  <c:v>2326210</c:v>
                </c:pt>
                <c:pt idx="18">
                  <c:v>1732048</c:v>
                </c:pt>
                <c:pt idx="19">
                  <c:v>873273</c:v>
                </c:pt>
                <c:pt idx="20">
                  <c:v>1169918</c:v>
                </c:pt>
                <c:pt idx="21">
                  <c:v>1966532</c:v>
                </c:pt>
                <c:pt idx="22">
                  <c:v>1748885</c:v>
                </c:pt>
                <c:pt idx="23">
                  <c:v>319154</c:v>
                </c:pt>
                <c:pt idx="150">
                  <c:v>913679</c:v>
                </c:pt>
                <c:pt idx="151">
                  <c:v>1603744</c:v>
                </c:pt>
                <c:pt idx="152">
                  <c:v>1267698</c:v>
                </c:pt>
                <c:pt idx="153">
                  <c:v>1319691</c:v>
                </c:pt>
                <c:pt idx="154">
                  <c:v>1843168</c:v>
                </c:pt>
                <c:pt idx="155">
                  <c:v>5423674</c:v>
                </c:pt>
                <c:pt idx="156">
                  <c:v>3282045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23A-43BF-8019-65E6B3BC972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Yahoo!SPBP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Sheet1!$K$2:$K$158</c:f>
              <c:numCache>
                <c:formatCode>General</c:formatCode>
                <c:ptCount val="157"/>
                <c:pt idx="11">
                  <c:v>14936918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3A-43BF-8019-65E6B3BC972E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YDN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Sheet1!$L$2:$L$158</c:f>
              <c:numCache>
                <c:formatCode>General</c:formatCode>
                <c:ptCount val="157"/>
                <c:pt idx="55">
                  <c:v>35883</c:v>
                </c:pt>
                <c:pt idx="56">
                  <c:v>698058</c:v>
                </c:pt>
                <c:pt idx="57">
                  <c:v>1725590</c:v>
                </c:pt>
                <c:pt idx="58">
                  <c:v>2396523</c:v>
                </c:pt>
                <c:pt idx="59">
                  <c:v>4897577</c:v>
                </c:pt>
                <c:pt idx="60">
                  <c:v>5475559</c:v>
                </c:pt>
                <c:pt idx="61">
                  <c:v>2181933</c:v>
                </c:pt>
                <c:pt idx="62">
                  <c:v>1999818</c:v>
                </c:pt>
                <c:pt idx="63">
                  <c:v>1841413</c:v>
                </c:pt>
                <c:pt idx="64">
                  <c:v>1015157</c:v>
                </c:pt>
                <c:pt idx="65">
                  <c:v>426623</c:v>
                </c:pt>
                <c:pt idx="153">
                  <c:v>6503516</c:v>
                </c:pt>
                <c:pt idx="154">
                  <c:v>15895515</c:v>
                </c:pt>
                <c:pt idx="155">
                  <c:v>43915767</c:v>
                </c:pt>
                <c:pt idx="156">
                  <c:v>31107134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23A-43BF-8019-65E6B3BC9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majorUnit val="20000000"/>
        <c:dispUnits>
          <c:builtInUnit val="millions"/>
        </c:dispUnits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Capsules 2019-2021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53012541166484"/>
          <c:y val="0.15734649122807018"/>
          <c:w val="0.81189581828595625"/>
          <c:h val="0.643839215821706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</c:f>
              <c:strCache>
                <c:ptCount val="1"/>
                <c:pt idx="0">
                  <c:v>Capsule Sales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230.78645952571853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6-490E-9141-9204AB0956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</c:f>
              <c:strCache>
                <c:ptCount val="1"/>
                <c:pt idx="0">
                  <c:v>Capsule Sales</c:v>
                </c:pt>
              </c:strCache>
            </c:strRef>
          </c:cat>
          <c:val>
            <c:numRef>
              <c:f>Sheet1!$C$4</c:f>
              <c:numCache>
                <c:formatCode>General</c:formatCode>
                <c:ptCount val="1"/>
                <c:pt idx="0">
                  <c:v>206.99924068680281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46-490E-9141-9204AB0956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</c:f>
              <c:strCache>
                <c:ptCount val="1"/>
                <c:pt idx="0">
                  <c:v>Capsule Sales</c:v>
                </c:pt>
              </c:strCache>
            </c:strRef>
          </c:cat>
          <c:val>
            <c:numRef>
              <c:f>Sheet1!$D$4</c:f>
              <c:numCache>
                <c:formatCode>General</c:formatCode>
                <c:ptCount val="1"/>
                <c:pt idx="0">
                  <c:v>189.34299570236021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46-490E-9141-9204AB0956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5660431"/>
        <c:axId val="215667087"/>
      </c:barChart>
      <c:catAx>
        <c:axId val="2156604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667087"/>
        <c:crosses val="autoZero"/>
        <c:auto val="1"/>
        <c:lblAlgn val="ctr"/>
        <c:lblOffset val="100"/>
        <c:noMultiLvlLbl val="0"/>
      </c:catAx>
      <c:valAx>
        <c:axId val="2156670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66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972136236455458"/>
          <c:y val="0.90313032417000505"/>
          <c:w val="0.32617989665982944"/>
          <c:h val="8.3590197288210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Static Banner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 cmpd="sng">
              <a:solidFill>
                <a:schemeClr val="accent5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88794</c:v>
                </c:pt>
                <c:pt idx="1">
                  <c:v>164199</c:v>
                </c:pt>
                <c:pt idx="2" formatCode="_(* #,##0_);_(* \(#,##0\);_(* &quot;-&quot;_);_(@_)">
                  <c:v>138292</c:v>
                </c:pt>
                <c:pt idx="3" formatCode="_(* #,##0_);_(* \(#,##0\);_(* &quot;-&quot;_);_(@_)">
                  <c:v>31982</c:v>
                </c:pt>
                <c:pt idx="4" formatCode="_(* #,##0_);_(* \(#,##0\);_(* &quot;-&quot;_);_(@_)">
                  <c:v>44627576</c:v>
                </c:pt>
                <c:pt idx="5" formatCode="_(* #,##0_);_(* \(#,##0\);_(* &quot;-&quot;_);_(@_)">
                  <c:v>12718045</c:v>
                </c:pt>
                <c:pt idx="6" formatCode="_(* #,##0_);_(* \(#,##0\);_(* &quot;-&quot;_);_(@_)">
                  <c:v>10872947</c:v>
                </c:pt>
                <c:pt idx="7" formatCode="_(* #,##0_);_(* \(#,##0\);_(* &quot;-&quot;_);_(@_)">
                  <c:v>9260369</c:v>
                </c:pt>
                <c:pt idx="8" formatCode="_(* #,##0_);_(* \(#,##0\);_(* &quot;-&quot;_);_(@_)">
                  <c:v>33255863</c:v>
                </c:pt>
                <c:pt idx="9" formatCode="_(* #,##0_);_(* \(#,##0\);_(* &quot;-&quot;_);_(@_)">
                  <c:v>1441315</c:v>
                </c:pt>
                <c:pt idx="10" formatCode="_(* #,##0_);_(* \(#,##0\);_(* &quot;-&quot;_);_(@_)">
                  <c:v>6304360</c:v>
                </c:pt>
                <c:pt idx="11" formatCode="_(* #,##0_);_(* \(#,##0\);_(* &quot;-&quot;_);_(@_)">
                  <c:v>25129475</c:v>
                </c:pt>
                <c:pt idx="12" formatCode="_(* #,##0_);_(* \(#,##0\);_(* &quot;-&quot;_);_(@_)">
                  <c:v>7455730</c:v>
                </c:pt>
                <c:pt idx="13" formatCode="_(* #,##0_);_(* \(#,##0\);_(* &quot;-&quot;_);_(@_)">
                  <c:v>1100148</c:v>
                </c:pt>
                <c:pt idx="14" formatCode="_(* #,##0_);_(* \(#,##0\);_(* &quot;-&quot;_);_(@_)">
                  <c:v>1165018</c:v>
                </c:pt>
                <c:pt idx="15" formatCode="_(* #,##0_);_(* \(#,##0\);_(* &quot;-&quot;_);_(@_)">
                  <c:v>4019343</c:v>
                </c:pt>
                <c:pt idx="16" formatCode="_(* #,##0_);_(* \(#,##0\);_(* &quot;-&quot;_);_(@_)">
                  <c:v>4291144</c:v>
                </c:pt>
                <c:pt idx="17" formatCode="_(* #,##0_);_(* \(#,##0\);_(* &quot;-&quot;_);_(@_)">
                  <c:v>3086726</c:v>
                </c:pt>
                <c:pt idx="18" formatCode="_(* #,##0_);_(* \(#,##0\);_(* &quot;-&quot;_);_(@_)">
                  <c:v>1776120</c:v>
                </c:pt>
                <c:pt idx="19" formatCode="_(* #,##0_);_(* \(#,##0\);_(* &quot;-&quot;_);_(@_)">
                  <c:v>916773</c:v>
                </c:pt>
                <c:pt idx="20" formatCode="_(* #,##0_);_(* \(#,##0\);_(* &quot;-&quot;_);_(@_)">
                  <c:v>1213454</c:v>
                </c:pt>
                <c:pt idx="21" formatCode="_(* #,##0_);_(* \(#,##0\);_(* &quot;-&quot;_);_(@_)">
                  <c:v>2523680</c:v>
                </c:pt>
                <c:pt idx="22" formatCode="_(* #,##0_);_(* \(#,##0\);_(* &quot;-&quot;_);_(@_)">
                  <c:v>4067084</c:v>
                </c:pt>
                <c:pt idx="23" formatCode="_(* #,##0_);_(* \(#,##0\);_(* &quot;-&quot;_);_(@_)">
                  <c:v>5622712</c:v>
                </c:pt>
                <c:pt idx="24" formatCode="_(* #,##0_);_(* \(#,##0\);_(* &quot;-&quot;_);_(@_)">
                  <c:v>17650979</c:v>
                </c:pt>
                <c:pt idx="25" formatCode="_(* #,##0_);_(* \(#,##0\);_(* &quot;-&quot;_);_(@_)">
                  <c:v>21301377</c:v>
                </c:pt>
                <c:pt idx="26" formatCode="_(* #,##0_);_(* \(#,##0\);_(* &quot;-&quot;_);_(@_)">
                  <c:v>2889928</c:v>
                </c:pt>
                <c:pt idx="27" formatCode="_(* #,##0_);_(* \(#,##0\);_(* &quot;-&quot;_);_(@_)">
                  <c:v>2438899</c:v>
                </c:pt>
                <c:pt idx="28" formatCode="_(* #,##0_);_(* \(#,##0\);_(* &quot;-&quot;_);_(@_)">
                  <c:v>2464185</c:v>
                </c:pt>
                <c:pt idx="29" formatCode="_(* #,##0_);_(* \(#,##0\);_(* &quot;-&quot;_);_(@_)">
                  <c:v>2553596</c:v>
                </c:pt>
                <c:pt idx="30" formatCode="_(* #,##0_);_(* \(#,##0\);_(* &quot;-&quot;_);_(@_)">
                  <c:v>3309809</c:v>
                </c:pt>
                <c:pt idx="31" formatCode="_(* #,##0_);_(* \(#,##0\);_(* &quot;-&quot;_);_(@_)">
                  <c:v>2799230</c:v>
                </c:pt>
                <c:pt idx="32" formatCode="_(* #,##0_);_(* \(#,##0\);_(* &quot;-&quot;_);_(@_)">
                  <c:v>2460634</c:v>
                </c:pt>
                <c:pt idx="33" formatCode="_(* #,##0_);_(* \(#,##0\);_(* &quot;-&quot;_);_(@_)">
                  <c:v>2047856</c:v>
                </c:pt>
                <c:pt idx="34" formatCode="_(* #,##0_);_(* \(#,##0\);_(* &quot;-&quot;_);_(@_)">
                  <c:v>1128949</c:v>
                </c:pt>
                <c:pt idx="35" formatCode="_(* #,##0_);_(* \(#,##0\);_(* &quot;-&quot;_);_(@_)">
                  <c:v>847151</c:v>
                </c:pt>
                <c:pt idx="36" formatCode="_(* #,##0_);_(* \(#,##0\);_(* &quot;-&quot;_);_(@_)">
                  <c:v>859716</c:v>
                </c:pt>
                <c:pt idx="37" formatCode="_(* #,##0_);_(* \(#,##0\);_(* &quot;-&quot;_);_(@_)">
                  <c:v>899402</c:v>
                </c:pt>
                <c:pt idx="38" formatCode="_(* #,##0_);_(* \(#,##0\);_(* &quot;-&quot;_);_(@_)">
                  <c:v>792548</c:v>
                </c:pt>
                <c:pt idx="39" formatCode="_(* #,##0_);_(* \(#,##0\);_(* &quot;-&quot;_);_(@_)">
                  <c:v>125929</c:v>
                </c:pt>
                <c:pt idx="52" formatCode="_(* #,##0_);_(* \(#,##0\);_(* &quot;-&quot;_);_(@_)">
                  <c:v>300</c:v>
                </c:pt>
                <c:pt idx="53" formatCode="_(* #,##0_);_(* \(#,##0\);_(* &quot;-&quot;_);_(@_)">
                  <c:v>1471632</c:v>
                </c:pt>
                <c:pt idx="54" formatCode="_(* #,##0_);_(* \(#,##0\);_(* &quot;-&quot;_);_(@_)">
                  <c:v>21096786</c:v>
                </c:pt>
                <c:pt idx="55" formatCode="_(* #,##0_);_(* \(#,##0\);_(* &quot;-&quot;_);_(@_)">
                  <c:v>60829334</c:v>
                </c:pt>
                <c:pt idx="56" formatCode="_(* #,##0_);_(* \(#,##0\);_(* &quot;-&quot;_);_(@_)">
                  <c:v>49760660</c:v>
                </c:pt>
                <c:pt idx="57" formatCode="_(* #,##0_);_(* \(#,##0\);_(* &quot;-&quot;_);_(@_)">
                  <c:v>37365893</c:v>
                </c:pt>
                <c:pt idx="58" formatCode="_(* #,##0_);_(* \(#,##0\);_(* &quot;-&quot;_);_(@_)">
                  <c:v>29028048</c:v>
                </c:pt>
                <c:pt idx="59" formatCode="_(* #,##0_);_(* \(#,##0\);_(* &quot;-&quot;_);_(@_)">
                  <c:v>29527871</c:v>
                </c:pt>
                <c:pt idx="60" formatCode="_(* #,##0_);_(* \(#,##0\);_(* &quot;-&quot;_);_(@_)">
                  <c:v>32085644</c:v>
                </c:pt>
                <c:pt idx="61" formatCode="_(* #,##0_);_(* \(#,##0\);_(* &quot;-&quot;_);_(@_)">
                  <c:v>15336294</c:v>
                </c:pt>
                <c:pt idx="62" formatCode="_(* #,##0_);_(* \(#,##0\);_(* &quot;-&quot;_);_(@_)">
                  <c:v>11903949</c:v>
                </c:pt>
                <c:pt idx="63" formatCode="_(* #,##0_);_(* \(#,##0\);_(* &quot;-&quot;_);_(@_)">
                  <c:v>11308080</c:v>
                </c:pt>
                <c:pt idx="64" formatCode="_(* #,##0_);_(* \(#,##0\);_(* &quot;-&quot;_);_(@_)">
                  <c:v>16225327</c:v>
                </c:pt>
                <c:pt idx="65" formatCode="_(* #,##0_);_(* \(#,##0\);_(* &quot;-&quot;_);_(@_)">
                  <c:v>6287664</c:v>
                </c:pt>
                <c:pt idx="66" formatCode="_(* #,##0_);_(* \(#,##0\);_(* &quot;-&quot;_);_(@_)">
                  <c:v>2179506</c:v>
                </c:pt>
                <c:pt idx="67" formatCode="_(* #,##0_);_(* \(#,##0\);_(* &quot;-&quot;_);_(@_)">
                  <c:v>3061493</c:v>
                </c:pt>
                <c:pt idx="68" formatCode="_(* #,##0_);_(* \(#,##0\);_(* &quot;-&quot;_);_(@_)">
                  <c:v>5692410</c:v>
                </c:pt>
                <c:pt idx="69" formatCode="_(* #,##0_);_(* \(#,##0\);_(* &quot;-&quot;_);_(@_)">
                  <c:v>8551199</c:v>
                </c:pt>
                <c:pt idx="70" formatCode="_(* #,##0_);_(* \(#,##0\);_(* &quot;-&quot;_);_(@_)">
                  <c:v>11101869</c:v>
                </c:pt>
                <c:pt idx="71" formatCode="_(* #,##0_);_(* \(#,##0\);_(* &quot;-&quot;_);_(@_)">
                  <c:v>10340354</c:v>
                </c:pt>
                <c:pt idx="72" formatCode="_(* #,##0_);_(* \(#,##0\);_(* &quot;-&quot;_);_(@_)">
                  <c:v>7402591</c:v>
                </c:pt>
                <c:pt idx="73" formatCode="_(* #,##0_);_(* \(#,##0\);_(* &quot;-&quot;_);_(@_)">
                  <c:v>5651577</c:v>
                </c:pt>
                <c:pt idx="74" formatCode="_(* #,##0_);_(* \(#,##0\);_(* &quot;-&quot;_);_(@_)">
                  <c:v>306817</c:v>
                </c:pt>
                <c:pt idx="75" formatCode="_(* #,##0_);_(* \(#,##0\);_(* &quot;-&quot;_);_(@_)">
                  <c:v>602316</c:v>
                </c:pt>
                <c:pt idx="76" formatCode="_(* #,##0_);_(* \(#,##0\);_(* &quot;-&quot;_);_(@_)">
                  <c:v>524330</c:v>
                </c:pt>
                <c:pt idx="77" formatCode="_(* #,##0_);_(* \(#,##0\);_(* &quot;-&quot;_);_(@_)">
                  <c:v>431131</c:v>
                </c:pt>
                <c:pt idx="78" formatCode="_(* #,##0_);_(* \(#,##0\);_(* &quot;-&quot;_);_(@_)">
                  <c:v>108102</c:v>
                </c:pt>
                <c:pt idx="100" formatCode="_(* #,##0_);_(* \(#,##0\);_(* &quot;-&quot;_);_(@_)">
                  <c:v>285398</c:v>
                </c:pt>
                <c:pt idx="101" formatCode="_(* #,##0_);_(* \(#,##0\);_(* &quot;-&quot;_);_(@_)">
                  <c:v>511017</c:v>
                </c:pt>
                <c:pt idx="102" formatCode="_(* #,##0_);_(* \(#,##0\);_(* &quot;-&quot;_);_(@_)">
                  <c:v>222162</c:v>
                </c:pt>
                <c:pt idx="103" formatCode="_(* #,##0_);_(* \(#,##0\);_(* &quot;-&quot;_);_(@_)">
                  <c:v>1408623</c:v>
                </c:pt>
                <c:pt idx="104" formatCode="_(* #,##0_);_(* \(#,##0\);_(* &quot;-&quot;_);_(@_)">
                  <c:v>2689118</c:v>
                </c:pt>
                <c:pt idx="105" formatCode="_(* #,##0_);_(* \(#,##0\);_(* &quot;-&quot;_);_(@_)">
                  <c:v>11014669</c:v>
                </c:pt>
                <c:pt idx="110" formatCode="_(* #,##0_);_(* \(#,##0\);_(* &quot;-&quot;_);_(@_)">
                  <c:v>2806333</c:v>
                </c:pt>
                <c:pt idx="111" formatCode="_(* #,##0_);_(* \(#,##0\);_(* &quot;-&quot;_);_(@_)">
                  <c:v>5785570</c:v>
                </c:pt>
                <c:pt idx="112" formatCode="_(* #,##0_);_(* \(#,##0\);_(* &quot;-&quot;_);_(@_)">
                  <c:v>8293770</c:v>
                </c:pt>
                <c:pt idx="113" formatCode="_(* #,##0_);_(* \(#,##0\);_(* &quot;-&quot;_);_(@_)">
                  <c:v>6090046</c:v>
                </c:pt>
                <c:pt idx="114" formatCode="_(* #,##0_);_(* \(#,##0\);_(* &quot;-&quot;_);_(@_)">
                  <c:v>5602070</c:v>
                </c:pt>
                <c:pt idx="115" formatCode="_(* #,##0_);_(* \(#,##0\);_(* &quot;-&quot;_);_(@_)">
                  <c:v>5906122</c:v>
                </c:pt>
                <c:pt idx="116" formatCode="_(* #,##0_);_(* \(#,##0\);_(* &quot;-&quot;_);_(@_)">
                  <c:v>210886</c:v>
                </c:pt>
                <c:pt idx="124" formatCode="_(* #,##0_);_(* \(#,##0\);_(* &quot;-&quot;_);_(@_)">
                  <c:v>1912482</c:v>
                </c:pt>
                <c:pt idx="125" formatCode="_(* #,##0_);_(* \(#,##0\);_(* &quot;-&quot;_);_(@_)">
                  <c:v>9978225</c:v>
                </c:pt>
                <c:pt idx="126" formatCode="_(* #,##0_);_(* \(#,##0\);_(* &quot;-&quot;_);_(@_)">
                  <c:v>6249652</c:v>
                </c:pt>
                <c:pt idx="127" formatCode="_(* #,##0_);_(* \(#,##0\);_(* &quot;-&quot;_);_(@_)">
                  <c:v>4709230</c:v>
                </c:pt>
                <c:pt idx="128" formatCode="_(* #,##0_);_(* \(#,##0\);_(* &quot;-&quot;_);_(@_)">
                  <c:v>4317675</c:v>
                </c:pt>
                <c:pt idx="129" formatCode="_(* #,##0_);_(* \(#,##0\);_(* &quot;-&quot;_);_(@_)">
                  <c:v>3729794</c:v>
                </c:pt>
                <c:pt idx="130" formatCode="_(* #,##0_);_(* \(#,##0\);_(* &quot;-&quot;_);_(@_)">
                  <c:v>3158612</c:v>
                </c:pt>
                <c:pt idx="131" formatCode="_(* #,##0_);_(* \(#,##0\);_(* &quot;-&quot;_);_(@_)">
                  <c:v>4869413</c:v>
                </c:pt>
                <c:pt idx="132" formatCode="_(* #,##0_);_(* \(#,##0\);_(* &quot;-&quot;_);_(@_)">
                  <c:v>1883897</c:v>
                </c:pt>
                <c:pt idx="133" formatCode="_(* #,##0_);_(* \(#,##0\);_(* &quot;-&quot;_);_(@_)">
                  <c:v>3077708</c:v>
                </c:pt>
                <c:pt idx="134" formatCode="_(* #,##0_);_(* \(#,##0\);_(* &quot;-&quot;_);_(@_)">
                  <c:v>3783752</c:v>
                </c:pt>
                <c:pt idx="135" formatCode="_(* #,##0_);_(* \(#,##0\);_(* &quot;-&quot;_);_(@_)">
                  <c:v>1717499</c:v>
                </c:pt>
                <c:pt idx="136" formatCode="_(* #,##0_);_(* \(#,##0\);_(* &quot;-&quot;_);_(@_)">
                  <c:v>572059</c:v>
                </c:pt>
                <c:pt idx="137" formatCode="_(* #,##0_);_(* \(#,##0\);_(* &quot;-&quot;_);_(@_)">
                  <c:v>526490</c:v>
                </c:pt>
                <c:pt idx="138" formatCode="_(* #,##0_);_(* \(#,##0\);_(* &quot;-&quot;_);_(@_)">
                  <c:v>543560</c:v>
                </c:pt>
                <c:pt idx="139" formatCode="_(* #,##0_);_(* \(#,##0\);_(* &quot;-&quot;_);_(@_)">
                  <c:v>164971</c:v>
                </c:pt>
                <c:pt idx="140" formatCode="_(* #,##0_);_(* \(#,##0\);_(* &quot;-&quot;_);_(@_)">
                  <c:v>0</c:v>
                </c:pt>
                <c:pt idx="141" formatCode="_(* #,##0_);_(* \(#,##0\);_(* &quot;-&quot;_);_(@_)">
                  <c:v>0</c:v>
                </c:pt>
                <c:pt idx="142" formatCode="_(* #,##0_);_(* \(#,##0\);_(* &quot;-&quot;_);_(@_)">
                  <c:v>0</c:v>
                </c:pt>
                <c:pt idx="143" formatCode="_(* #,##0_);_(* \(#,##0\);_(* &quot;-&quot;_);_(@_)">
                  <c:v>0</c:v>
                </c:pt>
                <c:pt idx="148" formatCode="_(* #,##0_);_(* \(#,##0\);_(* &quot;-&quot;_);_(@_)">
                  <c:v>10569</c:v>
                </c:pt>
                <c:pt idx="149" formatCode="_(* #,##0_);_(* \(#,##0\);_(* &quot;-&quot;_);_(@_)">
                  <c:v>11603</c:v>
                </c:pt>
                <c:pt idx="150" formatCode="_(* #,##0_);_(* \(#,##0\);_(* &quot;-&quot;_);_(@_)">
                  <c:v>969370</c:v>
                </c:pt>
                <c:pt idx="151" formatCode="_(* #,##0_);_(* \(#,##0\);_(* &quot;-&quot;_);_(@_)">
                  <c:v>1831581</c:v>
                </c:pt>
                <c:pt idx="152" formatCode="_(* #,##0_);_(* \(#,##0\);_(* &quot;-&quot;_);_(@_)">
                  <c:v>1517944</c:v>
                </c:pt>
                <c:pt idx="153" formatCode="_(* #,##0_);_(* \(#,##0\);_(* &quot;-&quot;_);_(@_)">
                  <c:v>15011222</c:v>
                </c:pt>
                <c:pt idx="154" formatCode="_(* #,##0_);_(* \(#,##0\);_(* &quot;-&quot;_);_(@_)">
                  <c:v>28266957</c:v>
                </c:pt>
                <c:pt idx="155" formatCode="_(* #,##0_);_(* \(#,##0\);_(* &quot;-&quot;_);_(@_)">
                  <c:v>86622990</c:v>
                </c:pt>
                <c:pt idx="156" formatCode="_(* #,##0_);_(* \(#,##0\);_(* &quot;-&quot;_);_(@_)">
                  <c:v>55429558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Capsule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  <c:dispUnits>
          <c:builtInUnit val="millions"/>
        </c:dispUnits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3741191333323774"/>
          <c:w val="0.86161250279275947"/>
          <c:h val="0.44166021255539778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Display &amp; Video 360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15">
                  <c:v>453168</c:v>
                </c:pt>
                <c:pt idx="16">
                  <c:v>1056538</c:v>
                </c:pt>
                <c:pt idx="17">
                  <c:v>341351</c:v>
                </c:pt>
                <c:pt idx="21">
                  <c:v>108850</c:v>
                </c:pt>
                <c:pt idx="22">
                  <c:v>591477</c:v>
                </c:pt>
                <c:pt idx="23">
                  <c:v>3378210</c:v>
                </c:pt>
                <c:pt idx="24">
                  <c:v>15727709</c:v>
                </c:pt>
                <c:pt idx="25">
                  <c:v>19419793</c:v>
                </c:pt>
                <c:pt idx="26">
                  <c:v>806134</c:v>
                </c:pt>
                <c:pt idx="27">
                  <c:v>1002914</c:v>
                </c:pt>
                <c:pt idx="28">
                  <c:v>1704182</c:v>
                </c:pt>
                <c:pt idx="29">
                  <c:v>1842137</c:v>
                </c:pt>
                <c:pt idx="30">
                  <c:v>1921213</c:v>
                </c:pt>
                <c:pt idx="31">
                  <c:v>1228756</c:v>
                </c:pt>
                <c:pt idx="32">
                  <c:v>1525381</c:v>
                </c:pt>
                <c:pt idx="33">
                  <c:v>1380755</c:v>
                </c:pt>
                <c:pt idx="34">
                  <c:v>620120</c:v>
                </c:pt>
                <c:pt idx="67">
                  <c:v>155819</c:v>
                </c:pt>
                <c:pt idx="68">
                  <c:v>344139</c:v>
                </c:pt>
                <c:pt idx="69">
                  <c:v>239245</c:v>
                </c:pt>
                <c:pt idx="70">
                  <c:v>297118</c:v>
                </c:pt>
                <c:pt idx="71">
                  <c:v>233602</c:v>
                </c:pt>
                <c:pt idx="72">
                  <c:v>219320</c:v>
                </c:pt>
                <c:pt idx="73">
                  <c:v>212640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58-4C38-9BB8-EDD0C4C64F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Facebook-Static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General</c:formatCode>
                <c:ptCount val="157"/>
                <c:pt idx="5">
                  <c:v>140806</c:v>
                </c:pt>
                <c:pt idx="6">
                  <c:v>134268</c:v>
                </c:pt>
                <c:pt idx="7">
                  <c:v>138899</c:v>
                </c:pt>
                <c:pt idx="8">
                  <c:v>84733</c:v>
                </c:pt>
                <c:pt idx="10">
                  <c:v>427784</c:v>
                </c:pt>
                <c:pt idx="11">
                  <c:v>1427461</c:v>
                </c:pt>
                <c:pt idx="12">
                  <c:v>972533</c:v>
                </c:pt>
                <c:pt idx="13">
                  <c:v>154904</c:v>
                </c:pt>
                <c:pt idx="14">
                  <c:v>168968</c:v>
                </c:pt>
                <c:pt idx="15">
                  <c:v>173632</c:v>
                </c:pt>
                <c:pt idx="16">
                  <c:v>162097</c:v>
                </c:pt>
                <c:pt idx="17">
                  <c:v>84039</c:v>
                </c:pt>
                <c:pt idx="18">
                  <c:v>44072</c:v>
                </c:pt>
                <c:pt idx="19">
                  <c:v>43500</c:v>
                </c:pt>
                <c:pt idx="20">
                  <c:v>43536</c:v>
                </c:pt>
                <c:pt idx="21">
                  <c:v>27726</c:v>
                </c:pt>
                <c:pt idx="30">
                  <c:v>21633</c:v>
                </c:pt>
                <c:pt idx="31">
                  <c:v>5726</c:v>
                </c:pt>
                <c:pt idx="53">
                  <c:v>785389</c:v>
                </c:pt>
                <c:pt idx="54">
                  <c:v>3306682</c:v>
                </c:pt>
                <c:pt idx="55">
                  <c:v>3143565</c:v>
                </c:pt>
                <c:pt idx="56">
                  <c:v>2858190</c:v>
                </c:pt>
                <c:pt idx="57">
                  <c:v>2824201</c:v>
                </c:pt>
                <c:pt idx="58">
                  <c:v>1914953</c:v>
                </c:pt>
                <c:pt idx="59">
                  <c:v>1664973</c:v>
                </c:pt>
                <c:pt idx="60">
                  <c:v>1864157</c:v>
                </c:pt>
                <c:pt idx="61">
                  <c:v>1935501</c:v>
                </c:pt>
                <c:pt idx="62">
                  <c:v>1699675</c:v>
                </c:pt>
                <c:pt idx="63">
                  <c:v>1862114</c:v>
                </c:pt>
                <c:pt idx="64">
                  <c:v>1448633</c:v>
                </c:pt>
                <c:pt idx="65">
                  <c:v>1151629</c:v>
                </c:pt>
                <c:pt idx="66">
                  <c:v>1226338</c:v>
                </c:pt>
                <c:pt idx="67">
                  <c:v>1187137</c:v>
                </c:pt>
                <c:pt idx="68">
                  <c:v>1115220</c:v>
                </c:pt>
                <c:pt idx="69">
                  <c:v>868434</c:v>
                </c:pt>
                <c:pt idx="70">
                  <c:v>881783</c:v>
                </c:pt>
                <c:pt idx="71">
                  <c:v>992696</c:v>
                </c:pt>
                <c:pt idx="72">
                  <c:v>802821</c:v>
                </c:pt>
                <c:pt idx="73">
                  <c:v>651403</c:v>
                </c:pt>
                <c:pt idx="74">
                  <c:v>306817</c:v>
                </c:pt>
                <c:pt idx="75">
                  <c:v>602316</c:v>
                </c:pt>
                <c:pt idx="76">
                  <c:v>524330</c:v>
                </c:pt>
                <c:pt idx="77">
                  <c:v>431131</c:v>
                </c:pt>
                <c:pt idx="78">
                  <c:v>108102</c:v>
                </c:pt>
                <c:pt idx="100">
                  <c:v>285398</c:v>
                </c:pt>
                <c:pt idx="101">
                  <c:v>511017</c:v>
                </c:pt>
                <c:pt idx="102">
                  <c:v>222162</c:v>
                </c:pt>
                <c:pt idx="103">
                  <c:v>139714</c:v>
                </c:pt>
                <c:pt idx="104">
                  <c:v>208269</c:v>
                </c:pt>
                <c:pt idx="105">
                  <c:v>740775</c:v>
                </c:pt>
                <c:pt idx="110">
                  <c:v>618436</c:v>
                </c:pt>
                <c:pt idx="111">
                  <c:v>687559</c:v>
                </c:pt>
                <c:pt idx="112">
                  <c:v>1988015</c:v>
                </c:pt>
                <c:pt idx="113">
                  <c:v>837015</c:v>
                </c:pt>
                <c:pt idx="114">
                  <c:v>750289</c:v>
                </c:pt>
                <c:pt idx="115">
                  <c:v>746817</c:v>
                </c:pt>
                <c:pt idx="116">
                  <c:v>50982</c:v>
                </c:pt>
                <c:pt idx="124">
                  <c:v>1465759</c:v>
                </c:pt>
                <c:pt idx="125">
                  <c:v>2078050</c:v>
                </c:pt>
                <c:pt idx="126">
                  <c:v>1274291</c:v>
                </c:pt>
                <c:pt idx="127">
                  <c:v>1324731</c:v>
                </c:pt>
                <c:pt idx="128">
                  <c:v>1337788</c:v>
                </c:pt>
                <c:pt idx="129">
                  <c:v>1649097</c:v>
                </c:pt>
                <c:pt idx="130">
                  <c:v>1994440</c:v>
                </c:pt>
                <c:pt idx="131">
                  <c:v>1882369</c:v>
                </c:pt>
                <c:pt idx="132">
                  <c:v>1141495</c:v>
                </c:pt>
                <c:pt idx="133">
                  <c:v>1441751</c:v>
                </c:pt>
                <c:pt idx="134">
                  <c:v>1670925</c:v>
                </c:pt>
                <c:pt idx="135">
                  <c:v>771047</c:v>
                </c:pt>
                <c:pt idx="136">
                  <c:v>322420</c:v>
                </c:pt>
                <c:pt idx="137">
                  <c:v>260863</c:v>
                </c:pt>
                <c:pt idx="138">
                  <c:v>284163</c:v>
                </c:pt>
                <c:pt idx="139">
                  <c:v>81400</c:v>
                </c:pt>
                <c:pt idx="150">
                  <c:v>42733</c:v>
                </c:pt>
                <c:pt idx="151">
                  <c:v>211720</c:v>
                </c:pt>
                <c:pt idx="152">
                  <c:v>237107</c:v>
                </c:pt>
                <c:pt idx="153">
                  <c:v>5772372</c:v>
                </c:pt>
                <c:pt idx="154">
                  <c:v>4852699</c:v>
                </c:pt>
                <c:pt idx="155">
                  <c:v>5756578</c:v>
                </c:pt>
                <c:pt idx="156">
                  <c:v>4108245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3A-43BF-8019-65E6B3BC972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GDN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Sheet1!$E$2:$E$158</c:f>
              <c:numCache>
                <c:formatCode>General</c:formatCode>
                <c:ptCount val="157"/>
                <c:pt idx="4">
                  <c:v>43119560</c:v>
                </c:pt>
                <c:pt idx="5">
                  <c:v>10869332</c:v>
                </c:pt>
                <c:pt idx="6">
                  <c:v>9521504</c:v>
                </c:pt>
                <c:pt idx="7">
                  <c:v>8106298</c:v>
                </c:pt>
                <c:pt idx="8">
                  <c:v>32668028</c:v>
                </c:pt>
                <c:pt idx="10">
                  <c:v>2128096</c:v>
                </c:pt>
                <c:pt idx="11">
                  <c:v>5423120</c:v>
                </c:pt>
                <c:pt idx="12">
                  <c:v>2827011</c:v>
                </c:pt>
                <c:pt idx="13">
                  <c:v>945244</c:v>
                </c:pt>
                <c:pt idx="14">
                  <c:v>996050</c:v>
                </c:pt>
                <c:pt idx="15">
                  <c:v>850911</c:v>
                </c:pt>
                <c:pt idx="16">
                  <c:v>654731</c:v>
                </c:pt>
                <c:pt idx="17">
                  <c:v>236608</c:v>
                </c:pt>
                <c:pt idx="21">
                  <c:v>420572</c:v>
                </c:pt>
                <c:pt idx="22">
                  <c:v>1726722</c:v>
                </c:pt>
                <c:pt idx="23">
                  <c:v>1925348</c:v>
                </c:pt>
                <c:pt idx="24">
                  <c:v>1908490</c:v>
                </c:pt>
                <c:pt idx="25">
                  <c:v>1873920</c:v>
                </c:pt>
                <c:pt idx="26">
                  <c:v>2061137</c:v>
                </c:pt>
                <c:pt idx="27">
                  <c:v>1429786</c:v>
                </c:pt>
                <c:pt idx="28">
                  <c:v>745485</c:v>
                </c:pt>
                <c:pt idx="29">
                  <c:v>698678</c:v>
                </c:pt>
                <c:pt idx="30">
                  <c:v>1366963</c:v>
                </c:pt>
                <c:pt idx="31">
                  <c:v>1564748</c:v>
                </c:pt>
                <c:pt idx="32">
                  <c:v>935253</c:v>
                </c:pt>
                <c:pt idx="33">
                  <c:v>667101</c:v>
                </c:pt>
                <c:pt idx="34">
                  <c:v>508829</c:v>
                </c:pt>
                <c:pt idx="35">
                  <c:v>847151</c:v>
                </c:pt>
                <c:pt idx="36">
                  <c:v>859716</c:v>
                </c:pt>
                <c:pt idx="37">
                  <c:v>755448</c:v>
                </c:pt>
                <c:pt idx="38">
                  <c:v>600600</c:v>
                </c:pt>
                <c:pt idx="39">
                  <c:v>109566</c:v>
                </c:pt>
                <c:pt idx="55">
                  <c:v>4571179</c:v>
                </c:pt>
                <c:pt idx="56">
                  <c:v>10535236</c:v>
                </c:pt>
                <c:pt idx="57">
                  <c:v>7112396</c:v>
                </c:pt>
                <c:pt idx="58">
                  <c:v>4495886</c:v>
                </c:pt>
                <c:pt idx="59">
                  <c:v>3248294</c:v>
                </c:pt>
                <c:pt idx="60">
                  <c:v>2542389</c:v>
                </c:pt>
                <c:pt idx="61">
                  <c:v>2642809</c:v>
                </c:pt>
                <c:pt idx="62">
                  <c:v>2497381</c:v>
                </c:pt>
                <c:pt idx="63">
                  <c:v>2030562</c:v>
                </c:pt>
                <c:pt idx="64">
                  <c:v>8612861</c:v>
                </c:pt>
                <c:pt idx="65">
                  <c:v>2642074</c:v>
                </c:pt>
                <c:pt idx="66">
                  <c:v>953168</c:v>
                </c:pt>
                <c:pt idx="67">
                  <c:v>1718537</c:v>
                </c:pt>
                <c:pt idx="68">
                  <c:v>4233051</c:v>
                </c:pt>
                <c:pt idx="69">
                  <c:v>7443520</c:v>
                </c:pt>
                <c:pt idx="70">
                  <c:v>9922968</c:v>
                </c:pt>
                <c:pt idx="71">
                  <c:v>9114056</c:v>
                </c:pt>
                <c:pt idx="72">
                  <c:v>6380450</c:v>
                </c:pt>
                <c:pt idx="73">
                  <c:v>4787534</c:v>
                </c:pt>
                <c:pt idx="110">
                  <c:v>2187897</c:v>
                </c:pt>
                <c:pt idx="111">
                  <c:v>5098011</c:v>
                </c:pt>
                <c:pt idx="112">
                  <c:v>6305755</c:v>
                </c:pt>
                <c:pt idx="113">
                  <c:v>5253031</c:v>
                </c:pt>
                <c:pt idx="114">
                  <c:v>4851781</c:v>
                </c:pt>
                <c:pt idx="115">
                  <c:v>5159305</c:v>
                </c:pt>
                <c:pt idx="116">
                  <c:v>159904</c:v>
                </c:pt>
                <c:pt idx="124">
                  <c:v>446723</c:v>
                </c:pt>
                <c:pt idx="125">
                  <c:v>7900175</c:v>
                </c:pt>
                <c:pt idx="126">
                  <c:v>4975361</c:v>
                </c:pt>
                <c:pt idx="127">
                  <c:v>3384499</c:v>
                </c:pt>
                <c:pt idx="128">
                  <c:v>2808268</c:v>
                </c:pt>
                <c:pt idx="129">
                  <c:v>1837535</c:v>
                </c:pt>
                <c:pt idx="130">
                  <c:v>1056834</c:v>
                </c:pt>
                <c:pt idx="131">
                  <c:v>2987044</c:v>
                </c:pt>
                <c:pt idx="155">
                  <c:v>19753235</c:v>
                </c:pt>
                <c:pt idx="156">
                  <c:v>9182702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3A-43BF-8019-65E6B3BC972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LINE-Static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Sheet1!$F$2:$F$158</c:f>
              <c:numCache>
                <c:formatCode>General</c:formatCode>
                <c:ptCount val="157"/>
                <c:pt idx="52">
                  <c:v>300</c:v>
                </c:pt>
                <c:pt idx="53">
                  <c:v>686243</c:v>
                </c:pt>
                <c:pt idx="54">
                  <c:v>2541240</c:v>
                </c:pt>
                <c:pt idx="55">
                  <c:v>2679337</c:v>
                </c:pt>
                <c:pt idx="56">
                  <c:v>2595155</c:v>
                </c:pt>
                <c:pt idx="57">
                  <c:v>2771225</c:v>
                </c:pt>
                <c:pt idx="58">
                  <c:v>3222875</c:v>
                </c:pt>
                <c:pt idx="59">
                  <c:v>3823269</c:v>
                </c:pt>
                <c:pt idx="60">
                  <c:v>3673660</c:v>
                </c:pt>
                <c:pt idx="61">
                  <c:v>3926502</c:v>
                </c:pt>
                <c:pt idx="62">
                  <c:v>3394158</c:v>
                </c:pt>
                <c:pt idx="63">
                  <c:v>3451650</c:v>
                </c:pt>
                <c:pt idx="64">
                  <c:v>3042512</c:v>
                </c:pt>
                <c:pt idx="65">
                  <c:v>1101009</c:v>
                </c:pt>
                <c:pt idx="132">
                  <c:v>742402</c:v>
                </c:pt>
                <c:pt idx="133">
                  <c:v>1635957</c:v>
                </c:pt>
                <c:pt idx="134">
                  <c:v>2112827</c:v>
                </c:pt>
                <c:pt idx="135">
                  <c:v>946452</c:v>
                </c:pt>
                <c:pt idx="136">
                  <c:v>249639</c:v>
                </c:pt>
                <c:pt idx="137">
                  <c:v>265627</c:v>
                </c:pt>
                <c:pt idx="138">
                  <c:v>259397</c:v>
                </c:pt>
                <c:pt idx="139">
                  <c:v>83571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53">
                  <c:v>1402817</c:v>
                </c:pt>
                <c:pt idx="154">
                  <c:v>5660900</c:v>
                </c:pt>
                <c:pt idx="155">
                  <c:v>11760366</c:v>
                </c:pt>
                <c:pt idx="156">
                  <c:v>7737406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3A-43BF-8019-65E6B3BC972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Sheet1!$G$2:$G$158</c:f>
              <c:numCache>
                <c:formatCode>General</c:formatCode>
                <c:ptCount val="157"/>
                <c:pt idx="0">
                  <c:v>88794</c:v>
                </c:pt>
                <c:pt idx="1">
                  <c:v>164199</c:v>
                </c:pt>
                <c:pt idx="2">
                  <c:v>138292</c:v>
                </c:pt>
                <c:pt idx="3">
                  <c:v>31982</c:v>
                </c:pt>
                <c:pt idx="4">
                  <c:v>1508016</c:v>
                </c:pt>
                <c:pt idx="5">
                  <c:v>1707907</c:v>
                </c:pt>
                <c:pt idx="6">
                  <c:v>1217175</c:v>
                </c:pt>
                <c:pt idx="7">
                  <c:v>1015172</c:v>
                </c:pt>
                <c:pt idx="8">
                  <c:v>503102</c:v>
                </c:pt>
                <c:pt idx="15">
                  <c:v>189065</c:v>
                </c:pt>
                <c:pt idx="16">
                  <c:v>358501</c:v>
                </c:pt>
                <c:pt idx="17">
                  <c:v>98518</c:v>
                </c:pt>
                <c:pt idx="24">
                  <c:v>14780</c:v>
                </c:pt>
                <c:pt idx="25">
                  <c:v>7664</c:v>
                </c:pt>
                <c:pt idx="26">
                  <c:v>22657</c:v>
                </c:pt>
                <c:pt idx="27">
                  <c:v>6199</c:v>
                </c:pt>
                <c:pt idx="28">
                  <c:v>14518</c:v>
                </c:pt>
                <c:pt idx="29">
                  <c:v>12781</c:v>
                </c:pt>
                <c:pt idx="37">
                  <c:v>143954</c:v>
                </c:pt>
                <c:pt idx="38">
                  <c:v>191948</c:v>
                </c:pt>
                <c:pt idx="39">
                  <c:v>16363</c:v>
                </c:pt>
                <c:pt idx="103">
                  <c:v>1268909</c:v>
                </c:pt>
                <c:pt idx="104">
                  <c:v>2480849</c:v>
                </c:pt>
                <c:pt idx="105">
                  <c:v>10273894</c:v>
                </c:pt>
                <c:pt idx="148">
                  <c:v>10569</c:v>
                </c:pt>
                <c:pt idx="149">
                  <c:v>11603</c:v>
                </c:pt>
                <c:pt idx="150">
                  <c:v>12958</c:v>
                </c:pt>
                <c:pt idx="151">
                  <c:v>16117</c:v>
                </c:pt>
                <c:pt idx="152">
                  <c:v>13139</c:v>
                </c:pt>
                <c:pt idx="153">
                  <c:v>12826</c:v>
                </c:pt>
                <c:pt idx="154">
                  <c:v>14675</c:v>
                </c:pt>
                <c:pt idx="155">
                  <c:v>13370</c:v>
                </c:pt>
                <c:pt idx="156">
                  <c:v>12026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3A-43BF-8019-65E6B3BC972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smartnews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Sheet1!$H$2:$H$158</c:f>
              <c:numCache>
                <c:formatCode>General</c:formatCode>
                <c:ptCount val="157"/>
                <c:pt idx="54">
                  <c:v>15248864</c:v>
                </c:pt>
                <c:pt idx="55">
                  <c:v>50399370</c:v>
                </c:pt>
                <c:pt idx="56">
                  <c:v>33074021</c:v>
                </c:pt>
                <c:pt idx="57">
                  <c:v>22932481</c:v>
                </c:pt>
                <c:pt idx="58">
                  <c:v>16997811</c:v>
                </c:pt>
                <c:pt idx="59">
                  <c:v>15893758</c:v>
                </c:pt>
                <c:pt idx="60">
                  <c:v>18529879</c:v>
                </c:pt>
                <c:pt idx="61">
                  <c:v>4649549</c:v>
                </c:pt>
                <c:pt idx="62">
                  <c:v>2312917</c:v>
                </c:pt>
                <c:pt idx="63">
                  <c:v>2122341</c:v>
                </c:pt>
                <c:pt idx="64">
                  <c:v>2106164</c:v>
                </c:pt>
                <c:pt idx="65">
                  <c:v>966329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23A-43BF-8019-65E6B3BC972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Teads-Static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Sheet1!$I$2:$I$158</c:f>
              <c:numCache>
                <c:formatCode>General</c:formatCode>
                <c:ptCount val="157"/>
                <c:pt idx="9">
                  <c:v>1441315</c:v>
                </c:pt>
                <c:pt idx="10">
                  <c:v>3748480</c:v>
                </c:pt>
                <c:pt idx="11">
                  <c:v>3322220</c:v>
                </c:pt>
                <c:pt idx="12">
                  <c:v>3644760</c:v>
                </c:pt>
                <c:pt idx="15">
                  <c:v>1053013</c:v>
                </c:pt>
                <c:pt idx="16">
                  <c:v>161896</c:v>
                </c:pt>
                <c:pt idx="128">
                  <c:v>171619</c:v>
                </c:pt>
                <c:pt idx="129">
                  <c:v>243162</c:v>
                </c:pt>
                <c:pt idx="130">
                  <c:v>107338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3A-43BF-8019-65E6B3BC972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Twitter-Static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Sheet1!$J$2:$J$158</c:f>
              <c:numCache>
                <c:formatCode>General</c:formatCode>
                <c:ptCount val="157"/>
                <c:pt idx="11">
                  <c:v>19756</c:v>
                </c:pt>
                <c:pt idx="12">
                  <c:v>11426</c:v>
                </c:pt>
                <c:pt idx="15">
                  <c:v>1299554</c:v>
                </c:pt>
                <c:pt idx="16">
                  <c:v>1897381</c:v>
                </c:pt>
                <c:pt idx="17">
                  <c:v>2326210</c:v>
                </c:pt>
                <c:pt idx="18">
                  <c:v>1732048</c:v>
                </c:pt>
                <c:pt idx="19">
                  <c:v>873273</c:v>
                </c:pt>
                <c:pt idx="20">
                  <c:v>1169918</c:v>
                </c:pt>
                <c:pt idx="21">
                  <c:v>1966532</c:v>
                </c:pt>
                <c:pt idx="22">
                  <c:v>1748885</c:v>
                </c:pt>
                <c:pt idx="23">
                  <c:v>319154</c:v>
                </c:pt>
                <c:pt idx="150">
                  <c:v>913679</c:v>
                </c:pt>
                <c:pt idx="151">
                  <c:v>1603744</c:v>
                </c:pt>
                <c:pt idx="152">
                  <c:v>1267698</c:v>
                </c:pt>
                <c:pt idx="153">
                  <c:v>1319691</c:v>
                </c:pt>
                <c:pt idx="154">
                  <c:v>1843168</c:v>
                </c:pt>
                <c:pt idx="155">
                  <c:v>5423674</c:v>
                </c:pt>
                <c:pt idx="156">
                  <c:v>3282045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23A-43BF-8019-65E6B3BC972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Yahoo!SPBP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Sheet1!$K$2:$K$158</c:f>
              <c:numCache>
                <c:formatCode>General</c:formatCode>
                <c:ptCount val="157"/>
                <c:pt idx="11">
                  <c:v>14936918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3A-43BF-8019-65E6B3BC972E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YDN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Sheet1!$L$2:$L$158</c:f>
              <c:numCache>
                <c:formatCode>General</c:formatCode>
                <c:ptCount val="157"/>
                <c:pt idx="55">
                  <c:v>35883</c:v>
                </c:pt>
                <c:pt idx="56">
                  <c:v>698058</c:v>
                </c:pt>
                <c:pt idx="57">
                  <c:v>1725590</c:v>
                </c:pt>
                <c:pt idx="58">
                  <c:v>2396523</c:v>
                </c:pt>
                <c:pt idx="59">
                  <c:v>4897577</c:v>
                </c:pt>
                <c:pt idx="60">
                  <c:v>5475559</c:v>
                </c:pt>
                <c:pt idx="61">
                  <c:v>2181933</c:v>
                </c:pt>
                <c:pt idx="62">
                  <c:v>1999818</c:v>
                </c:pt>
                <c:pt idx="63">
                  <c:v>1841413</c:v>
                </c:pt>
                <c:pt idx="64">
                  <c:v>1015157</c:v>
                </c:pt>
                <c:pt idx="65">
                  <c:v>426623</c:v>
                </c:pt>
                <c:pt idx="153">
                  <c:v>6503516</c:v>
                </c:pt>
                <c:pt idx="154">
                  <c:v>15895515</c:v>
                </c:pt>
                <c:pt idx="155">
                  <c:v>43915767</c:v>
                </c:pt>
                <c:pt idx="156">
                  <c:v>31107134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23A-43BF-8019-65E6B3BC9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Capsule Sales</c:v>
                </c:pt>
              </c:strCache>
            </c:strRef>
          </c:tx>
          <c:spPr>
            <a:ln w="28575" cap="rnd" cmpd="sng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majorUnit val="20000000"/>
        <c:dispUnits>
          <c:builtInUnit val="millions"/>
        </c:dispUnits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  <c:dispUnits>
          <c:builtInUnit val="millions"/>
        </c:dispUnits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4" formatCode="_(* #,##0_);_(* \(#,##0\);_(* &quot;-&quot;_);_(@_)">
                  <c:v>593706</c:v>
                </c:pt>
                <c:pt idx="5" formatCode="_(* #,##0_);_(* \(#,##0\);_(* &quot;-&quot;_);_(@_)">
                  <c:v>1292313</c:v>
                </c:pt>
                <c:pt idx="6" formatCode="_(* #,##0_);_(* \(#,##0\);_(* &quot;-&quot;_);_(@_)">
                  <c:v>213894</c:v>
                </c:pt>
                <c:pt idx="16" formatCode="_(* #,##0_);_(* \(#,##0\);_(* &quot;-&quot;_);_(@_)">
                  <c:v>1064125</c:v>
                </c:pt>
                <c:pt idx="17" formatCode="_(* #,##0_);_(* \(#,##0\);_(* &quot;-&quot;_);_(@_)">
                  <c:v>493327</c:v>
                </c:pt>
                <c:pt idx="30" formatCode="_(* #,##0_);_(* \(#,##0\);_(* &quot;-&quot;_);_(@_)">
                  <c:v>59127</c:v>
                </c:pt>
                <c:pt idx="31" formatCode="_(* #,##0_);_(* \(#,##0\);_(* &quot;-&quot;_);_(@_)">
                  <c:v>89221</c:v>
                </c:pt>
                <c:pt idx="32" formatCode="_(* #,##0_);_(* \(#,##0\);_(* &quot;-&quot;_);_(@_)">
                  <c:v>102244</c:v>
                </c:pt>
                <c:pt idx="33" formatCode="_(* #,##0_);_(* \(#,##0\);_(* &quot;-&quot;_);_(@_)">
                  <c:v>96534</c:v>
                </c:pt>
                <c:pt idx="34" formatCode="_(* #,##0_);_(* \(#,##0\);_(* &quot;-&quot;_);_(@_)">
                  <c:v>251526</c:v>
                </c:pt>
                <c:pt idx="35" formatCode="_(* #,##0_);_(* \(#,##0\);_(* &quot;-&quot;_);_(@_)">
                  <c:v>167042</c:v>
                </c:pt>
                <c:pt idx="36" formatCode="_(* #,##0_);_(* \(#,##0\);_(* &quot;-&quot;_);_(@_)">
                  <c:v>155467</c:v>
                </c:pt>
                <c:pt idx="37" formatCode="_(* #,##0_);_(* \(#,##0\);_(* &quot;-&quot;_);_(@_)">
                  <c:v>166892</c:v>
                </c:pt>
                <c:pt idx="38" formatCode="_(* #,##0_);_(* \(#,##0\);_(* &quot;-&quot;_);_(@_)">
                  <c:v>234586</c:v>
                </c:pt>
                <c:pt idx="39" formatCode="_(* #,##0_);_(* \(#,##0\);_(* &quot;-&quot;_);_(@_)">
                  <c:v>225172</c:v>
                </c:pt>
                <c:pt idx="40" formatCode="_(* #,##0_);_(* \(#,##0\);_(* &quot;-&quot;_);_(@_)">
                  <c:v>15987</c:v>
                </c:pt>
                <c:pt idx="125" formatCode="_(* #,##0_);_(* \(#,##0\);_(* &quot;-&quot;_);_(@_)">
                  <c:v>2199503</c:v>
                </c:pt>
                <c:pt idx="126" formatCode="_(* #,##0_);_(* \(#,##0\);_(* &quot;-&quot;_);_(@_)">
                  <c:v>2862628</c:v>
                </c:pt>
                <c:pt idx="127" formatCode="_(* #,##0_);_(* \(#,##0\);_(* &quot;-&quot;_);_(@_)">
                  <c:v>2962656</c:v>
                </c:pt>
                <c:pt idx="128" formatCode="_(* #,##0_);_(* \(#,##0\);_(* &quot;-&quot;_);_(@_)">
                  <c:v>3434005</c:v>
                </c:pt>
                <c:pt idx="129" formatCode="_(* #,##0_);_(* \(#,##0\);_(* &quot;-&quot;_);_(@_)">
                  <c:v>2662307</c:v>
                </c:pt>
                <c:pt idx="130" formatCode="_(* #,##0_);_(* \(#,##0\);_(* &quot;-&quot;_);_(@_)">
                  <c:v>1052077</c:v>
                </c:pt>
                <c:pt idx="136" formatCode="_(* #,##0_);_(* \(#,##0\);_(* &quot;-&quot;_);_(@_)">
                  <c:v>195241</c:v>
                </c:pt>
                <c:pt idx="137" formatCode="_(* #,##0_);_(* \(#,##0\);_(* &quot;-&quot;_);_(@_)">
                  <c:v>330719</c:v>
                </c:pt>
                <c:pt idx="138" formatCode="_(* #,##0_);_(* \(#,##0\);_(* &quot;-&quot;_);_(@_)">
                  <c:v>337195</c:v>
                </c:pt>
                <c:pt idx="139" formatCode="_(* #,##0_);_(* \(#,##0\);_(* &quot;-&quot;_);_(@_)">
                  <c:v>338245</c:v>
                </c:pt>
                <c:pt idx="140" formatCode="_(* #,##0_);_(* \(#,##0\);_(* &quot;-&quot;_);_(@_)">
                  <c:v>131465</c:v>
                </c:pt>
                <c:pt idx="147" formatCode="_(* #,##0_);_(* \(#,##0\);_(* &quot;-&quot;_);_(@_)">
                  <c:v>694632</c:v>
                </c:pt>
                <c:pt idx="148" formatCode="_(* #,##0_);_(* \(#,##0\);_(* &quot;-&quot;_);_(@_)">
                  <c:v>1095940</c:v>
                </c:pt>
                <c:pt idx="149" formatCode="_(* #,##0_);_(* \(#,##0\);_(* &quot;-&quot;_);_(@_)">
                  <c:v>804788</c:v>
                </c:pt>
                <c:pt idx="150" formatCode="_(* #,##0_);_(* \(#,##0\);_(* &quot;-&quot;_);_(@_)">
                  <c:v>1651710</c:v>
                </c:pt>
                <c:pt idx="151" formatCode="_(* #,##0_);_(* \(#,##0\);_(* &quot;-&quot;_);_(@_)">
                  <c:v>4408117</c:v>
                </c:pt>
                <c:pt idx="152" formatCode="_(* #,##0_);_(* \(#,##0\);_(* &quot;-&quot;_);_(@_)">
                  <c:v>7305866</c:v>
                </c:pt>
                <c:pt idx="153" formatCode="_(* #,##0_);_(* \(#,##0\);_(* &quot;-&quot;_);_(@_)">
                  <c:v>8091584</c:v>
                </c:pt>
                <c:pt idx="154" formatCode="_(* #,##0_);_(* \(#,##0\);_(* &quot;-&quot;_);_(@_)">
                  <c:v>13887574</c:v>
                </c:pt>
                <c:pt idx="155" formatCode="_(* #,##0_);_(* \(#,##0\);_(* &quot;-&quot;_);_(@_)">
                  <c:v>16270731</c:v>
                </c:pt>
                <c:pt idx="156" formatCode="_(* #,##0_);_(* \(#,##0\);_(* &quot;-&quot;_);_(@_)">
                  <c:v>8777315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3741191333323774"/>
          <c:w val="0.86161250279275947"/>
          <c:h val="0.502376666714474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Facebook-Video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30">
                  <c:v>59127</c:v>
                </c:pt>
                <c:pt idx="31">
                  <c:v>89221</c:v>
                </c:pt>
                <c:pt idx="32">
                  <c:v>102244</c:v>
                </c:pt>
                <c:pt idx="33">
                  <c:v>96534</c:v>
                </c:pt>
                <c:pt idx="34">
                  <c:v>251526</c:v>
                </c:pt>
                <c:pt idx="35">
                  <c:v>167042</c:v>
                </c:pt>
                <c:pt idx="36">
                  <c:v>155467</c:v>
                </c:pt>
                <c:pt idx="37">
                  <c:v>166892</c:v>
                </c:pt>
                <c:pt idx="38">
                  <c:v>234586</c:v>
                </c:pt>
                <c:pt idx="39">
                  <c:v>225172</c:v>
                </c:pt>
                <c:pt idx="40">
                  <c:v>15987</c:v>
                </c:pt>
                <c:pt idx="147">
                  <c:v>694632</c:v>
                </c:pt>
                <c:pt idx="148">
                  <c:v>1095940</c:v>
                </c:pt>
                <c:pt idx="149">
                  <c:v>804788</c:v>
                </c:pt>
                <c:pt idx="150">
                  <c:v>498538</c:v>
                </c:pt>
                <c:pt idx="151">
                  <c:v>1597400</c:v>
                </c:pt>
                <c:pt idx="152">
                  <c:v>3360142</c:v>
                </c:pt>
                <c:pt idx="153">
                  <c:v>6418897</c:v>
                </c:pt>
                <c:pt idx="154">
                  <c:v>7852789</c:v>
                </c:pt>
                <c:pt idx="155">
                  <c:v>9123422</c:v>
                </c:pt>
                <c:pt idx="156">
                  <c:v>6705834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58-4C38-9BB8-EDD0C4C64F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LINE-Video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General</c:formatCode>
                <c:ptCount val="157"/>
                <c:pt idx="150">
                  <c:v>1153172</c:v>
                </c:pt>
                <c:pt idx="151">
                  <c:v>2365594</c:v>
                </c:pt>
                <c:pt idx="152">
                  <c:v>2410671</c:v>
                </c:pt>
                <c:pt idx="153">
                  <c:v>1200290</c:v>
                </c:pt>
                <c:pt idx="15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3A-43BF-8019-65E6B3BC972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PremiumView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Sheet1!$E$2:$E$158</c:f>
              <c:numCache>
                <c:formatCode>General</c:formatCode>
                <c:ptCount val="157"/>
                <c:pt idx="136">
                  <c:v>195241</c:v>
                </c:pt>
                <c:pt idx="137">
                  <c:v>330719</c:v>
                </c:pt>
                <c:pt idx="138">
                  <c:v>337195</c:v>
                </c:pt>
                <c:pt idx="139">
                  <c:v>338245</c:v>
                </c:pt>
                <c:pt idx="140">
                  <c:v>131465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3A-43BF-8019-65E6B3BC972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Teads-Video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Sheet1!$F$2:$F$158</c:f>
              <c:numCache>
                <c:formatCode>General</c:formatCode>
                <c:ptCount val="157"/>
                <c:pt idx="128">
                  <c:v>689917</c:v>
                </c:pt>
                <c:pt idx="129">
                  <c:v>564513</c:v>
                </c:pt>
                <c:pt idx="130">
                  <c:v>156226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3A-43BF-8019-65E6B3BC972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Trueview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Sheet1!$G$2:$G$158</c:f>
              <c:numCache>
                <c:formatCode>General</c:formatCode>
                <c:ptCount val="157"/>
                <c:pt idx="4">
                  <c:v>593706</c:v>
                </c:pt>
                <c:pt idx="5">
                  <c:v>1292313</c:v>
                </c:pt>
                <c:pt idx="6">
                  <c:v>213894</c:v>
                </c:pt>
                <c:pt idx="16">
                  <c:v>1064125</c:v>
                </c:pt>
                <c:pt idx="17">
                  <c:v>493327</c:v>
                </c:pt>
                <c:pt idx="128">
                  <c:v>381201</c:v>
                </c:pt>
                <c:pt idx="129">
                  <c:v>597649</c:v>
                </c:pt>
                <c:pt idx="130">
                  <c:v>231539</c:v>
                </c:pt>
                <c:pt idx="151">
                  <c:v>445123</c:v>
                </c:pt>
                <c:pt idx="152">
                  <c:v>1535053</c:v>
                </c:pt>
                <c:pt idx="153">
                  <c:v>472397</c:v>
                </c:pt>
                <c:pt idx="154">
                  <c:v>476017</c:v>
                </c:pt>
                <c:pt idx="155">
                  <c:v>468488</c:v>
                </c:pt>
                <c:pt idx="156">
                  <c:v>441894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3A-43BF-8019-65E6B3BC972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Tver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Sheet1!$H$2:$H$158</c:f>
              <c:numCache>
                <c:formatCode>General</c:formatCode>
                <c:ptCount val="157"/>
                <c:pt idx="154">
                  <c:v>5558768</c:v>
                </c:pt>
                <c:pt idx="155">
                  <c:v>6678821</c:v>
                </c:pt>
                <c:pt idx="156">
                  <c:v>1629587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23A-43BF-8019-65E6B3BC972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Twitter-Video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Sheet1!$I$2:$I$158</c:f>
              <c:numCache>
                <c:formatCode>General</c:formatCode>
                <c:ptCount val="157"/>
                <c:pt idx="125">
                  <c:v>2199503</c:v>
                </c:pt>
                <c:pt idx="126">
                  <c:v>2862628</c:v>
                </c:pt>
                <c:pt idx="127">
                  <c:v>2962656</c:v>
                </c:pt>
                <c:pt idx="128">
                  <c:v>2362887</c:v>
                </c:pt>
                <c:pt idx="129">
                  <c:v>1500145</c:v>
                </c:pt>
                <c:pt idx="130">
                  <c:v>664312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3A-43BF-8019-65E6B3BC972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Sheet1!$J$2:$J$158</c:f>
            </c:numRef>
          </c:val>
          <c:extLst>
            <c:ext xmlns:c16="http://schemas.microsoft.com/office/drawing/2014/chart" uri="{C3380CC4-5D6E-409C-BE32-E72D297353CC}">
              <c16:uniqueId val="{00000007-623A-43BF-8019-65E6B3BC972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Sheet1!$K$2:$K$158</c:f>
            </c:numRef>
          </c:val>
          <c:extLst>
            <c:ext xmlns:c16="http://schemas.microsoft.com/office/drawing/2014/chart" uri="{C3380CC4-5D6E-409C-BE32-E72D297353CC}">
              <c16:uniqueId val="{00000008-623A-43BF-8019-65E6B3BC972E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Sheet1!$L$2:$L$158</c:f>
            </c:numRef>
          </c:val>
          <c:extLst>
            <c:ext xmlns:c16="http://schemas.microsoft.com/office/drawing/2014/chart" uri="{C3380CC4-5D6E-409C-BE32-E72D297353CC}">
              <c16:uniqueId val="{00000009-623A-43BF-8019-65E6B3BC9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4" formatCode="_(* #,##0_);_(* \(#,##0\);_(* &quot;-&quot;_);_(@_)">
                  <c:v>593706</c:v>
                </c:pt>
                <c:pt idx="5" formatCode="_(* #,##0_);_(* \(#,##0\);_(* &quot;-&quot;_);_(@_)">
                  <c:v>1292313</c:v>
                </c:pt>
                <c:pt idx="6" formatCode="_(* #,##0_);_(* \(#,##0\);_(* &quot;-&quot;_);_(@_)">
                  <c:v>213894</c:v>
                </c:pt>
                <c:pt idx="16" formatCode="_(* #,##0_);_(* \(#,##0\);_(* &quot;-&quot;_);_(@_)">
                  <c:v>1064125</c:v>
                </c:pt>
                <c:pt idx="17" formatCode="_(* #,##0_);_(* \(#,##0\);_(* &quot;-&quot;_);_(@_)">
                  <c:v>493327</c:v>
                </c:pt>
                <c:pt idx="30" formatCode="_(* #,##0_);_(* \(#,##0\);_(* &quot;-&quot;_);_(@_)">
                  <c:v>59127</c:v>
                </c:pt>
                <c:pt idx="31" formatCode="_(* #,##0_);_(* \(#,##0\);_(* &quot;-&quot;_);_(@_)">
                  <c:v>89221</c:v>
                </c:pt>
                <c:pt idx="32" formatCode="_(* #,##0_);_(* \(#,##0\);_(* &quot;-&quot;_);_(@_)">
                  <c:v>102244</c:v>
                </c:pt>
                <c:pt idx="33" formatCode="_(* #,##0_);_(* \(#,##0\);_(* &quot;-&quot;_);_(@_)">
                  <c:v>96534</c:v>
                </c:pt>
                <c:pt idx="34" formatCode="_(* #,##0_);_(* \(#,##0\);_(* &quot;-&quot;_);_(@_)">
                  <c:v>251526</c:v>
                </c:pt>
                <c:pt idx="35" formatCode="_(* #,##0_);_(* \(#,##0\);_(* &quot;-&quot;_);_(@_)">
                  <c:v>167042</c:v>
                </c:pt>
                <c:pt idx="36" formatCode="_(* #,##0_);_(* \(#,##0\);_(* &quot;-&quot;_);_(@_)">
                  <c:v>155467</c:v>
                </c:pt>
                <c:pt idx="37" formatCode="_(* #,##0_);_(* \(#,##0\);_(* &quot;-&quot;_);_(@_)">
                  <c:v>166892</c:v>
                </c:pt>
                <c:pt idx="38" formatCode="_(* #,##0_);_(* \(#,##0\);_(* &quot;-&quot;_);_(@_)">
                  <c:v>234586</c:v>
                </c:pt>
                <c:pt idx="39" formatCode="_(* #,##0_);_(* \(#,##0\);_(* &quot;-&quot;_);_(@_)">
                  <c:v>225172</c:v>
                </c:pt>
                <c:pt idx="40" formatCode="_(* #,##0_);_(* \(#,##0\);_(* &quot;-&quot;_);_(@_)">
                  <c:v>15987</c:v>
                </c:pt>
                <c:pt idx="125" formatCode="_(* #,##0_);_(* \(#,##0\);_(* &quot;-&quot;_);_(@_)">
                  <c:v>2199503</c:v>
                </c:pt>
                <c:pt idx="126" formatCode="_(* #,##0_);_(* \(#,##0\);_(* &quot;-&quot;_);_(@_)">
                  <c:v>2862628</c:v>
                </c:pt>
                <c:pt idx="127" formatCode="_(* #,##0_);_(* \(#,##0\);_(* &quot;-&quot;_);_(@_)">
                  <c:v>2962656</c:v>
                </c:pt>
                <c:pt idx="128" formatCode="_(* #,##0_);_(* \(#,##0\);_(* &quot;-&quot;_);_(@_)">
                  <c:v>3434005</c:v>
                </c:pt>
                <c:pt idx="129" formatCode="_(* #,##0_);_(* \(#,##0\);_(* &quot;-&quot;_);_(@_)">
                  <c:v>2662307</c:v>
                </c:pt>
                <c:pt idx="130" formatCode="_(* #,##0_);_(* \(#,##0\);_(* &quot;-&quot;_);_(@_)">
                  <c:v>1052077</c:v>
                </c:pt>
                <c:pt idx="136" formatCode="_(* #,##0_);_(* \(#,##0\);_(* &quot;-&quot;_);_(@_)">
                  <c:v>195241</c:v>
                </c:pt>
                <c:pt idx="137" formatCode="_(* #,##0_);_(* \(#,##0\);_(* &quot;-&quot;_);_(@_)">
                  <c:v>330719</c:v>
                </c:pt>
                <c:pt idx="138" formatCode="_(* #,##0_);_(* \(#,##0\);_(* &quot;-&quot;_);_(@_)">
                  <c:v>337195</c:v>
                </c:pt>
                <c:pt idx="139" formatCode="_(* #,##0_);_(* \(#,##0\);_(* &quot;-&quot;_);_(@_)">
                  <c:v>338245</c:v>
                </c:pt>
                <c:pt idx="140" formatCode="_(* #,##0_);_(* \(#,##0\);_(* &quot;-&quot;_);_(@_)">
                  <c:v>131465</c:v>
                </c:pt>
                <c:pt idx="147" formatCode="_(* #,##0_);_(* \(#,##0\);_(* &quot;-&quot;_);_(@_)">
                  <c:v>694632</c:v>
                </c:pt>
                <c:pt idx="148" formatCode="_(* #,##0_);_(* \(#,##0\);_(* &quot;-&quot;_);_(@_)">
                  <c:v>1095940</c:v>
                </c:pt>
                <c:pt idx="149" formatCode="_(* #,##0_);_(* \(#,##0\);_(* &quot;-&quot;_);_(@_)">
                  <c:v>804788</c:v>
                </c:pt>
                <c:pt idx="150" formatCode="_(* #,##0_);_(* \(#,##0\);_(* &quot;-&quot;_);_(@_)">
                  <c:v>1651710</c:v>
                </c:pt>
                <c:pt idx="151" formatCode="_(* #,##0_);_(* \(#,##0\);_(* &quot;-&quot;_);_(@_)">
                  <c:v>4408117</c:v>
                </c:pt>
                <c:pt idx="152" formatCode="_(* #,##0_);_(* \(#,##0\);_(* &quot;-&quot;_);_(@_)">
                  <c:v>7305866</c:v>
                </c:pt>
                <c:pt idx="153" formatCode="_(* #,##0_);_(* \(#,##0\);_(* &quot;-&quot;_);_(@_)">
                  <c:v>8091584</c:v>
                </c:pt>
                <c:pt idx="154" formatCode="_(* #,##0_);_(* \(#,##0\);_(* &quot;-&quot;_);_(@_)">
                  <c:v>13887574</c:v>
                </c:pt>
                <c:pt idx="155" formatCode="_(* #,##0_);_(* \(#,##0\);_(* &quot;-&quot;_);_(@_)">
                  <c:v>16270731</c:v>
                </c:pt>
                <c:pt idx="156" formatCode="_(* #,##0_);_(* \(#,##0\);_(* &quot;-&quot;_);_(@_)">
                  <c:v>8777315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3741191333323774"/>
          <c:w val="0.86161250279275947"/>
          <c:h val="0.502376666714474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Facebook-Video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30">
                  <c:v>59127</c:v>
                </c:pt>
                <c:pt idx="31">
                  <c:v>89221</c:v>
                </c:pt>
                <c:pt idx="32">
                  <c:v>102244</c:v>
                </c:pt>
                <c:pt idx="33">
                  <c:v>96534</c:v>
                </c:pt>
                <c:pt idx="34">
                  <c:v>251526</c:v>
                </c:pt>
                <c:pt idx="35">
                  <c:v>167042</c:v>
                </c:pt>
                <c:pt idx="36">
                  <c:v>155467</c:v>
                </c:pt>
                <c:pt idx="37">
                  <c:v>166892</c:v>
                </c:pt>
                <c:pt idx="38">
                  <c:v>234586</c:v>
                </c:pt>
                <c:pt idx="39">
                  <c:v>225172</c:v>
                </c:pt>
                <c:pt idx="40">
                  <c:v>15987</c:v>
                </c:pt>
                <c:pt idx="147">
                  <c:v>694632</c:v>
                </c:pt>
                <c:pt idx="148">
                  <c:v>1095940</c:v>
                </c:pt>
                <c:pt idx="149">
                  <c:v>804788</c:v>
                </c:pt>
                <c:pt idx="150">
                  <c:v>498538</c:v>
                </c:pt>
                <c:pt idx="151">
                  <c:v>1597400</c:v>
                </c:pt>
                <c:pt idx="152">
                  <c:v>3360142</c:v>
                </c:pt>
                <c:pt idx="153">
                  <c:v>6418897</c:v>
                </c:pt>
                <c:pt idx="154">
                  <c:v>7852789</c:v>
                </c:pt>
                <c:pt idx="155">
                  <c:v>9123422</c:v>
                </c:pt>
                <c:pt idx="156">
                  <c:v>6705834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D-4C96-9495-B1ED7C0B8F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LINE-Video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General</c:formatCode>
                <c:ptCount val="157"/>
                <c:pt idx="150">
                  <c:v>1153172</c:v>
                </c:pt>
                <c:pt idx="151">
                  <c:v>2365594</c:v>
                </c:pt>
                <c:pt idx="152">
                  <c:v>2410671</c:v>
                </c:pt>
                <c:pt idx="153">
                  <c:v>1200290</c:v>
                </c:pt>
                <c:pt idx="15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DD-4C96-9495-B1ED7C0B8F5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PremiumView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Sheet1!$E$2:$E$158</c:f>
              <c:numCache>
                <c:formatCode>General</c:formatCode>
                <c:ptCount val="157"/>
                <c:pt idx="136">
                  <c:v>195241</c:v>
                </c:pt>
                <c:pt idx="137">
                  <c:v>330719</c:v>
                </c:pt>
                <c:pt idx="138">
                  <c:v>337195</c:v>
                </c:pt>
                <c:pt idx="139">
                  <c:v>338245</c:v>
                </c:pt>
                <c:pt idx="140">
                  <c:v>131465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DD-4C96-9495-B1ED7C0B8F5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Teads-Video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Sheet1!$F$2:$F$158</c:f>
              <c:numCache>
                <c:formatCode>General</c:formatCode>
                <c:ptCount val="157"/>
                <c:pt idx="128">
                  <c:v>689917</c:v>
                </c:pt>
                <c:pt idx="129">
                  <c:v>564513</c:v>
                </c:pt>
                <c:pt idx="130">
                  <c:v>156226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DD-4C96-9495-B1ED7C0B8F5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Trueview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Sheet1!$G$2:$G$158</c:f>
              <c:numCache>
                <c:formatCode>General</c:formatCode>
                <c:ptCount val="157"/>
                <c:pt idx="4">
                  <c:v>593706</c:v>
                </c:pt>
                <c:pt idx="5">
                  <c:v>1292313</c:v>
                </c:pt>
                <c:pt idx="6">
                  <c:v>213894</c:v>
                </c:pt>
                <c:pt idx="16">
                  <c:v>1064125</c:v>
                </c:pt>
                <c:pt idx="17">
                  <c:v>493327</c:v>
                </c:pt>
                <c:pt idx="128">
                  <c:v>381201</c:v>
                </c:pt>
                <c:pt idx="129">
                  <c:v>597649</c:v>
                </c:pt>
                <c:pt idx="130">
                  <c:v>231539</c:v>
                </c:pt>
                <c:pt idx="151">
                  <c:v>445123</c:v>
                </c:pt>
                <c:pt idx="152">
                  <c:v>1535053</c:v>
                </c:pt>
                <c:pt idx="153">
                  <c:v>472397</c:v>
                </c:pt>
                <c:pt idx="154">
                  <c:v>476017</c:v>
                </c:pt>
                <c:pt idx="155">
                  <c:v>468488</c:v>
                </c:pt>
                <c:pt idx="156">
                  <c:v>441894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DD-4C96-9495-B1ED7C0B8F5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Tver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Sheet1!$H$2:$H$158</c:f>
              <c:numCache>
                <c:formatCode>General</c:formatCode>
                <c:ptCount val="157"/>
                <c:pt idx="154">
                  <c:v>5558768</c:v>
                </c:pt>
                <c:pt idx="155">
                  <c:v>6678821</c:v>
                </c:pt>
                <c:pt idx="156">
                  <c:v>1629587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4DD-4C96-9495-B1ED7C0B8F5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Twitter-Video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Sheet1!$I$2:$I$158</c:f>
              <c:numCache>
                <c:formatCode>General</c:formatCode>
                <c:ptCount val="157"/>
                <c:pt idx="125">
                  <c:v>2199503</c:v>
                </c:pt>
                <c:pt idx="126">
                  <c:v>2862628</c:v>
                </c:pt>
                <c:pt idx="127">
                  <c:v>2962656</c:v>
                </c:pt>
                <c:pt idx="128">
                  <c:v>2362887</c:v>
                </c:pt>
                <c:pt idx="129">
                  <c:v>1500145</c:v>
                </c:pt>
                <c:pt idx="130">
                  <c:v>664312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DD-4C96-9495-B1ED7C0B8F5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Sheet1!$J$2:$J$158</c:f>
            </c:numRef>
          </c:val>
          <c:extLst>
            <c:ext xmlns:c16="http://schemas.microsoft.com/office/drawing/2014/chart" uri="{C3380CC4-5D6E-409C-BE32-E72D297353CC}">
              <c16:uniqueId val="{00000007-34DD-4C96-9495-B1ED7C0B8F5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Sheet1!$K$2:$K$158</c:f>
            </c:numRef>
          </c:val>
          <c:extLst>
            <c:ext xmlns:c16="http://schemas.microsoft.com/office/drawing/2014/chart" uri="{C3380CC4-5D6E-409C-BE32-E72D297353CC}">
              <c16:uniqueId val="{00000008-34DD-4C96-9495-B1ED7C0B8F5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Sheet1!$L$2:$L$158</c:f>
            </c:numRef>
          </c:val>
          <c:extLst>
            <c:ext xmlns:c16="http://schemas.microsoft.com/office/drawing/2014/chart" uri="{C3380CC4-5D6E-409C-BE32-E72D297353CC}">
              <c16:uniqueId val="{00000009-34DD-4C96-9495-B1ED7C0B8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A-34DD-4C96-9495-B1ED7C0B8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4" formatCode="_(* #,##0_);_(* \(#,##0\);_(* &quot;-&quot;_);_(@_)">
                  <c:v>593706</c:v>
                </c:pt>
                <c:pt idx="5" formatCode="_(* #,##0_);_(* \(#,##0\);_(* &quot;-&quot;_);_(@_)">
                  <c:v>1292313</c:v>
                </c:pt>
                <c:pt idx="6" formatCode="_(* #,##0_);_(* \(#,##0\);_(* &quot;-&quot;_);_(@_)">
                  <c:v>213894</c:v>
                </c:pt>
                <c:pt idx="16" formatCode="_(* #,##0_);_(* \(#,##0\);_(* &quot;-&quot;_);_(@_)">
                  <c:v>1064125</c:v>
                </c:pt>
                <c:pt idx="17" formatCode="_(* #,##0_);_(* \(#,##0\);_(* &quot;-&quot;_);_(@_)">
                  <c:v>493327</c:v>
                </c:pt>
                <c:pt idx="30" formatCode="_(* #,##0_);_(* \(#,##0\);_(* &quot;-&quot;_);_(@_)">
                  <c:v>59127</c:v>
                </c:pt>
                <c:pt idx="31" formatCode="_(* #,##0_);_(* \(#,##0\);_(* &quot;-&quot;_);_(@_)">
                  <c:v>89221</c:v>
                </c:pt>
                <c:pt idx="32" formatCode="_(* #,##0_);_(* \(#,##0\);_(* &quot;-&quot;_);_(@_)">
                  <c:v>102244</c:v>
                </c:pt>
                <c:pt idx="33" formatCode="_(* #,##0_);_(* \(#,##0\);_(* &quot;-&quot;_);_(@_)">
                  <c:v>96534</c:v>
                </c:pt>
                <c:pt idx="34" formatCode="_(* #,##0_);_(* \(#,##0\);_(* &quot;-&quot;_);_(@_)">
                  <c:v>251526</c:v>
                </c:pt>
                <c:pt idx="35" formatCode="_(* #,##0_);_(* \(#,##0\);_(* &quot;-&quot;_);_(@_)">
                  <c:v>167042</c:v>
                </c:pt>
                <c:pt idx="36" formatCode="_(* #,##0_);_(* \(#,##0\);_(* &quot;-&quot;_);_(@_)">
                  <c:v>155467</c:v>
                </c:pt>
                <c:pt idx="37" formatCode="_(* #,##0_);_(* \(#,##0\);_(* &quot;-&quot;_);_(@_)">
                  <c:v>166892</c:v>
                </c:pt>
                <c:pt idx="38" formatCode="_(* #,##0_);_(* \(#,##0\);_(* &quot;-&quot;_);_(@_)">
                  <c:v>234586</c:v>
                </c:pt>
                <c:pt idx="39" formatCode="_(* #,##0_);_(* \(#,##0\);_(* &quot;-&quot;_);_(@_)">
                  <c:v>225172</c:v>
                </c:pt>
                <c:pt idx="40" formatCode="_(* #,##0_);_(* \(#,##0\);_(* &quot;-&quot;_);_(@_)">
                  <c:v>15987</c:v>
                </c:pt>
                <c:pt idx="125" formatCode="_(* #,##0_);_(* \(#,##0\);_(* &quot;-&quot;_);_(@_)">
                  <c:v>2199503</c:v>
                </c:pt>
                <c:pt idx="126" formatCode="_(* #,##0_);_(* \(#,##0\);_(* &quot;-&quot;_);_(@_)">
                  <c:v>2862628</c:v>
                </c:pt>
                <c:pt idx="127" formatCode="_(* #,##0_);_(* \(#,##0\);_(* &quot;-&quot;_);_(@_)">
                  <c:v>2962656</c:v>
                </c:pt>
                <c:pt idx="128" formatCode="_(* #,##0_);_(* \(#,##0\);_(* &quot;-&quot;_);_(@_)">
                  <c:v>3434005</c:v>
                </c:pt>
                <c:pt idx="129" formatCode="_(* #,##0_);_(* \(#,##0\);_(* &quot;-&quot;_);_(@_)">
                  <c:v>2662307</c:v>
                </c:pt>
                <c:pt idx="130" formatCode="_(* #,##0_);_(* \(#,##0\);_(* &quot;-&quot;_);_(@_)">
                  <c:v>1052077</c:v>
                </c:pt>
                <c:pt idx="136" formatCode="_(* #,##0_);_(* \(#,##0\);_(* &quot;-&quot;_);_(@_)">
                  <c:v>195241</c:v>
                </c:pt>
                <c:pt idx="137" formatCode="_(* #,##0_);_(* \(#,##0\);_(* &quot;-&quot;_);_(@_)">
                  <c:v>330719</c:v>
                </c:pt>
                <c:pt idx="138" formatCode="_(* #,##0_);_(* \(#,##0\);_(* &quot;-&quot;_);_(@_)">
                  <c:v>337195</c:v>
                </c:pt>
                <c:pt idx="139" formatCode="_(* #,##0_);_(* \(#,##0\);_(* &quot;-&quot;_);_(@_)">
                  <c:v>338245</c:v>
                </c:pt>
                <c:pt idx="140" formatCode="_(* #,##0_);_(* \(#,##0\);_(* &quot;-&quot;_);_(@_)">
                  <c:v>131465</c:v>
                </c:pt>
                <c:pt idx="147" formatCode="_(* #,##0_);_(* \(#,##0\);_(* &quot;-&quot;_);_(@_)">
                  <c:v>694632</c:v>
                </c:pt>
                <c:pt idx="148" formatCode="_(* #,##0_);_(* \(#,##0\);_(* &quot;-&quot;_);_(@_)">
                  <c:v>1095940</c:v>
                </c:pt>
                <c:pt idx="149" formatCode="_(* #,##0_);_(* \(#,##0\);_(* &quot;-&quot;_);_(@_)">
                  <c:v>804788</c:v>
                </c:pt>
                <c:pt idx="150" formatCode="_(* #,##0_);_(* \(#,##0\);_(* &quot;-&quot;_);_(@_)">
                  <c:v>1651710</c:v>
                </c:pt>
                <c:pt idx="151" formatCode="_(* #,##0_);_(* \(#,##0\);_(* &quot;-&quot;_);_(@_)">
                  <c:v>4408117</c:v>
                </c:pt>
                <c:pt idx="152" formatCode="_(* #,##0_);_(* \(#,##0\);_(* &quot;-&quot;_);_(@_)">
                  <c:v>7305866</c:v>
                </c:pt>
                <c:pt idx="153" formatCode="_(* #,##0_);_(* \(#,##0\);_(* &quot;-&quot;_);_(@_)">
                  <c:v>8091584</c:v>
                </c:pt>
                <c:pt idx="154" formatCode="_(* #,##0_);_(* \(#,##0\);_(* &quot;-&quot;_);_(@_)">
                  <c:v>13887574</c:v>
                </c:pt>
                <c:pt idx="155" formatCode="_(* #,##0_);_(* \(#,##0\);_(* &quot;-&quot;_);_(@_)">
                  <c:v>16270731</c:v>
                </c:pt>
                <c:pt idx="156" formatCode="_(* #,##0_);_(* \(#,##0\);_(* &quot;-&quot;_);_(@_)">
                  <c:v>8777315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Capsule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  <c:dispUnits>
          <c:builtInUnit val="millions"/>
        </c:dispUnits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3741191333323774"/>
          <c:w val="0.86161250279275947"/>
          <c:h val="0.502376666714474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Facebook-Video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30">
                  <c:v>59127</c:v>
                </c:pt>
                <c:pt idx="31">
                  <c:v>89221</c:v>
                </c:pt>
                <c:pt idx="32">
                  <c:v>102244</c:v>
                </c:pt>
                <c:pt idx="33">
                  <c:v>96534</c:v>
                </c:pt>
                <c:pt idx="34">
                  <c:v>251526</c:v>
                </c:pt>
                <c:pt idx="35">
                  <c:v>167042</c:v>
                </c:pt>
                <c:pt idx="36">
                  <c:v>155467</c:v>
                </c:pt>
                <c:pt idx="37">
                  <c:v>166892</c:v>
                </c:pt>
                <c:pt idx="38">
                  <c:v>234586</c:v>
                </c:pt>
                <c:pt idx="39">
                  <c:v>225172</c:v>
                </c:pt>
                <c:pt idx="40">
                  <c:v>15987</c:v>
                </c:pt>
                <c:pt idx="147">
                  <c:v>694632</c:v>
                </c:pt>
                <c:pt idx="148">
                  <c:v>1095940</c:v>
                </c:pt>
                <c:pt idx="149">
                  <c:v>804788</c:v>
                </c:pt>
                <c:pt idx="150">
                  <c:v>498538</c:v>
                </c:pt>
                <c:pt idx="151">
                  <c:v>1597400</c:v>
                </c:pt>
                <c:pt idx="152">
                  <c:v>3360142</c:v>
                </c:pt>
                <c:pt idx="153">
                  <c:v>6418897</c:v>
                </c:pt>
                <c:pt idx="154">
                  <c:v>7852789</c:v>
                </c:pt>
                <c:pt idx="155">
                  <c:v>9123422</c:v>
                </c:pt>
                <c:pt idx="156">
                  <c:v>6705834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13-4061-BFD5-B2B4D41989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LINE-Video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General</c:formatCode>
                <c:ptCount val="157"/>
                <c:pt idx="150">
                  <c:v>1153172</c:v>
                </c:pt>
                <c:pt idx="151">
                  <c:v>2365594</c:v>
                </c:pt>
                <c:pt idx="152">
                  <c:v>2410671</c:v>
                </c:pt>
                <c:pt idx="153">
                  <c:v>1200290</c:v>
                </c:pt>
                <c:pt idx="15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13-4061-BFD5-B2B4D419897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PremiumView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Sheet1!$E$2:$E$158</c:f>
              <c:numCache>
                <c:formatCode>General</c:formatCode>
                <c:ptCount val="157"/>
                <c:pt idx="136">
                  <c:v>195241</c:v>
                </c:pt>
                <c:pt idx="137">
                  <c:v>330719</c:v>
                </c:pt>
                <c:pt idx="138">
                  <c:v>337195</c:v>
                </c:pt>
                <c:pt idx="139">
                  <c:v>338245</c:v>
                </c:pt>
                <c:pt idx="140">
                  <c:v>131465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13-4061-BFD5-B2B4D419897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Teads-Video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Sheet1!$F$2:$F$158</c:f>
              <c:numCache>
                <c:formatCode>General</c:formatCode>
                <c:ptCount val="157"/>
                <c:pt idx="128">
                  <c:v>689917</c:v>
                </c:pt>
                <c:pt idx="129">
                  <c:v>564513</c:v>
                </c:pt>
                <c:pt idx="130">
                  <c:v>156226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13-4061-BFD5-B2B4D419897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Trueview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Sheet1!$G$2:$G$158</c:f>
              <c:numCache>
                <c:formatCode>General</c:formatCode>
                <c:ptCount val="157"/>
                <c:pt idx="4">
                  <c:v>593706</c:v>
                </c:pt>
                <c:pt idx="5">
                  <c:v>1292313</c:v>
                </c:pt>
                <c:pt idx="6">
                  <c:v>213894</c:v>
                </c:pt>
                <c:pt idx="16">
                  <c:v>1064125</c:v>
                </c:pt>
                <c:pt idx="17">
                  <c:v>493327</c:v>
                </c:pt>
                <c:pt idx="128">
                  <c:v>381201</c:v>
                </c:pt>
                <c:pt idx="129">
                  <c:v>597649</c:v>
                </c:pt>
                <c:pt idx="130">
                  <c:v>231539</c:v>
                </c:pt>
                <c:pt idx="151">
                  <c:v>445123</c:v>
                </c:pt>
                <c:pt idx="152">
                  <c:v>1535053</c:v>
                </c:pt>
                <c:pt idx="153">
                  <c:v>472397</c:v>
                </c:pt>
                <c:pt idx="154">
                  <c:v>476017</c:v>
                </c:pt>
                <c:pt idx="155">
                  <c:v>468488</c:v>
                </c:pt>
                <c:pt idx="156">
                  <c:v>441894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13-4061-BFD5-B2B4D419897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Tver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Sheet1!$H$2:$H$158</c:f>
              <c:numCache>
                <c:formatCode>General</c:formatCode>
                <c:ptCount val="157"/>
                <c:pt idx="154">
                  <c:v>5558768</c:v>
                </c:pt>
                <c:pt idx="155">
                  <c:v>6678821</c:v>
                </c:pt>
                <c:pt idx="156">
                  <c:v>1629587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813-4061-BFD5-B2B4D419897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Twitter-Video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Sheet1!$I$2:$I$158</c:f>
              <c:numCache>
                <c:formatCode>General</c:formatCode>
                <c:ptCount val="157"/>
                <c:pt idx="125">
                  <c:v>2199503</c:v>
                </c:pt>
                <c:pt idx="126">
                  <c:v>2862628</c:v>
                </c:pt>
                <c:pt idx="127">
                  <c:v>2962656</c:v>
                </c:pt>
                <c:pt idx="128">
                  <c:v>2362887</c:v>
                </c:pt>
                <c:pt idx="129">
                  <c:v>1500145</c:v>
                </c:pt>
                <c:pt idx="130">
                  <c:v>664312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813-4061-BFD5-B2B4D419897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Sheet1!$J$2:$J$158</c:f>
            </c:numRef>
          </c:val>
          <c:extLst>
            <c:ext xmlns:c16="http://schemas.microsoft.com/office/drawing/2014/chart" uri="{C3380CC4-5D6E-409C-BE32-E72D297353CC}">
              <c16:uniqueId val="{00000007-C813-4061-BFD5-B2B4D4198971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Sheet1!$K$2:$K$158</c:f>
            </c:numRef>
          </c:val>
          <c:extLst>
            <c:ext xmlns:c16="http://schemas.microsoft.com/office/drawing/2014/chart" uri="{C3380CC4-5D6E-409C-BE32-E72D297353CC}">
              <c16:uniqueId val="{00000008-C813-4061-BFD5-B2B4D4198971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Sheet1!$L$2:$L$158</c:f>
            </c:numRef>
          </c:val>
          <c:extLst>
            <c:ext xmlns:c16="http://schemas.microsoft.com/office/drawing/2014/chart" uri="{C3380CC4-5D6E-409C-BE32-E72D297353CC}">
              <c16:uniqueId val="{00000009-C813-4061-BFD5-B2B4D4198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Capsules</c:v>
                </c:pt>
              </c:strCache>
            </c:strRef>
          </c:tx>
          <c:spPr>
            <a:ln w="28575" cap="rnd" cmpd="sng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A-C813-4061-BFD5-B2B4D4198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  <c:dispUnits>
          <c:builtInUnit val="millions"/>
        </c:dispUnits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25000"/>
                <a:lumOff val="75000"/>
              </a:schemeClr>
            </a:solidFill>
            <a:ln cmpd="sng">
              <a:solidFill>
                <a:schemeClr val="accent4">
                  <a:lumMod val="25000"/>
                  <a:lumOff val="75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413445</c:v>
                </c:pt>
                <c:pt idx="1">
                  <c:v>425494</c:v>
                </c:pt>
                <c:pt idx="2" formatCode="_(* #,##0_);_(* \(#,##0\);_(* &quot;-&quot;_);_(@_)">
                  <c:v>446096</c:v>
                </c:pt>
                <c:pt idx="3" formatCode="_(* #,##0_);_(* \(#,##0\);_(* &quot;-&quot;_);_(@_)">
                  <c:v>423467</c:v>
                </c:pt>
                <c:pt idx="4" formatCode="_(* #,##0_);_(* \(#,##0\);_(* &quot;-&quot;_);_(@_)">
                  <c:v>422482</c:v>
                </c:pt>
                <c:pt idx="5" formatCode="_(* #,##0_);_(* \(#,##0\);_(* &quot;-&quot;_);_(@_)">
                  <c:v>432324</c:v>
                </c:pt>
                <c:pt idx="6" formatCode="_(* #,##0_);_(* \(#,##0\);_(* &quot;-&quot;_);_(@_)">
                  <c:v>449947</c:v>
                </c:pt>
                <c:pt idx="7" formatCode="_(* #,##0_);_(* \(#,##0\);_(* &quot;-&quot;_);_(@_)">
                  <c:v>499490</c:v>
                </c:pt>
                <c:pt idx="8" formatCode="_(* #,##0_);_(* \(#,##0\);_(* &quot;-&quot;_);_(@_)">
                  <c:v>452239</c:v>
                </c:pt>
                <c:pt idx="9" formatCode="_(* #,##0_);_(* \(#,##0\);_(* &quot;-&quot;_);_(@_)">
                  <c:v>383250</c:v>
                </c:pt>
                <c:pt idx="10" formatCode="_(* #,##0_);_(* \(#,##0\);_(* &quot;-&quot;_);_(@_)">
                  <c:v>500217</c:v>
                </c:pt>
                <c:pt idx="11" formatCode="_(* #,##0_);_(* \(#,##0\);_(* &quot;-&quot;_);_(@_)">
                  <c:v>624533</c:v>
                </c:pt>
                <c:pt idx="12" formatCode="_(* #,##0_);_(* \(#,##0\);_(* &quot;-&quot;_);_(@_)">
                  <c:v>504401</c:v>
                </c:pt>
                <c:pt idx="13" formatCode="_(* #,##0_);_(* \(#,##0\);_(* &quot;-&quot;_);_(@_)">
                  <c:v>421756</c:v>
                </c:pt>
                <c:pt idx="14" formatCode="_(* #,##0_);_(* \(#,##0\);_(* &quot;-&quot;_);_(@_)">
                  <c:v>1475737</c:v>
                </c:pt>
                <c:pt idx="15" formatCode="_(* #,##0_);_(* \(#,##0\);_(* &quot;-&quot;_);_(@_)">
                  <c:v>1123208</c:v>
                </c:pt>
                <c:pt idx="16" formatCode="_(* #,##0_);_(* \(#,##0\);_(* &quot;-&quot;_);_(@_)">
                  <c:v>805184</c:v>
                </c:pt>
                <c:pt idx="17" formatCode="_(* #,##0_);_(* \(#,##0\);_(* &quot;-&quot;_);_(@_)">
                  <c:v>824481</c:v>
                </c:pt>
                <c:pt idx="18" formatCode="_(* #,##0_);_(* \(#,##0\);_(* &quot;-&quot;_);_(@_)">
                  <c:v>952002</c:v>
                </c:pt>
                <c:pt idx="19" formatCode="_(* #,##0_);_(* \(#,##0\);_(* &quot;-&quot;_);_(@_)">
                  <c:v>1075376</c:v>
                </c:pt>
                <c:pt idx="20" formatCode="_(* #,##0_);_(* \(#,##0\);_(* &quot;-&quot;_);_(@_)">
                  <c:v>1051338</c:v>
                </c:pt>
                <c:pt idx="21" formatCode="_(* #,##0_);_(* \(#,##0\);_(* &quot;-&quot;_);_(@_)">
                  <c:v>1048717</c:v>
                </c:pt>
                <c:pt idx="22" formatCode="_(* #,##0_);_(* \(#,##0\);_(* &quot;-&quot;_);_(@_)">
                  <c:v>1034254</c:v>
                </c:pt>
                <c:pt idx="23" formatCode="_(* #,##0_);_(* \(#,##0\);_(* &quot;-&quot;_);_(@_)">
                  <c:v>659977</c:v>
                </c:pt>
                <c:pt idx="24" formatCode="_(* #,##0_);_(* \(#,##0\);_(* &quot;-&quot;_);_(@_)">
                  <c:v>544109</c:v>
                </c:pt>
                <c:pt idx="25" formatCode="_(* #,##0_);_(* \(#,##0\);_(* &quot;-&quot;_);_(@_)">
                  <c:v>393443</c:v>
                </c:pt>
                <c:pt idx="26" formatCode="_(* #,##0_);_(* \(#,##0\);_(* &quot;-&quot;_);_(@_)">
                  <c:v>559650</c:v>
                </c:pt>
                <c:pt idx="27" formatCode="_(* #,##0_);_(* \(#,##0\);_(* &quot;-&quot;_);_(@_)">
                  <c:v>544142</c:v>
                </c:pt>
                <c:pt idx="28" formatCode="_(* #,##0_);_(* \(#,##0\);_(* &quot;-&quot;_);_(@_)">
                  <c:v>457127</c:v>
                </c:pt>
                <c:pt idx="29" formatCode="_(* #,##0_);_(* \(#,##0\);_(* &quot;-&quot;_);_(@_)">
                  <c:v>390625</c:v>
                </c:pt>
                <c:pt idx="30" formatCode="_(* #,##0_);_(* \(#,##0\);_(* &quot;-&quot;_);_(@_)">
                  <c:v>403595</c:v>
                </c:pt>
                <c:pt idx="31" formatCode="_(* #,##0_);_(* \(#,##0\);_(* &quot;-&quot;_);_(@_)">
                  <c:v>313406</c:v>
                </c:pt>
                <c:pt idx="32" formatCode="_(* #,##0_);_(* \(#,##0\);_(* &quot;-&quot;_);_(@_)">
                  <c:v>213214</c:v>
                </c:pt>
                <c:pt idx="33" formatCode="_(* #,##0_);_(* \(#,##0\);_(* &quot;-&quot;_);_(@_)">
                  <c:v>222761</c:v>
                </c:pt>
                <c:pt idx="34" formatCode="_(* #,##0_);_(* \(#,##0\);_(* &quot;-&quot;_);_(@_)">
                  <c:v>231143</c:v>
                </c:pt>
                <c:pt idx="35" formatCode="_(* #,##0_);_(* \(#,##0\);_(* &quot;-&quot;_);_(@_)">
                  <c:v>239812</c:v>
                </c:pt>
                <c:pt idx="36" formatCode="_(* #,##0_);_(* \(#,##0\);_(* &quot;-&quot;_);_(@_)">
                  <c:v>225535</c:v>
                </c:pt>
                <c:pt idx="37" formatCode="_(* #,##0_);_(* \(#,##0\);_(* &quot;-&quot;_);_(@_)">
                  <c:v>243723</c:v>
                </c:pt>
                <c:pt idx="38" formatCode="_(* #,##0_);_(* \(#,##0\);_(* &quot;-&quot;_);_(@_)">
                  <c:v>256419</c:v>
                </c:pt>
                <c:pt idx="39" formatCode="_(* #,##0_);_(* \(#,##0\);_(* &quot;-&quot;_);_(@_)">
                  <c:v>304422</c:v>
                </c:pt>
                <c:pt idx="40" formatCode="_(* #,##0_);_(* \(#,##0\);_(* &quot;-&quot;_);_(@_)">
                  <c:v>277153</c:v>
                </c:pt>
                <c:pt idx="41" formatCode="_(* #,##0_);_(* \(#,##0\);_(* &quot;-&quot;_);_(@_)">
                  <c:v>168305</c:v>
                </c:pt>
                <c:pt idx="42" formatCode="_(* #,##0_);_(* \(#,##0\);_(* &quot;-&quot;_);_(@_)">
                  <c:v>116841</c:v>
                </c:pt>
                <c:pt idx="43" formatCode="_(* #,##0_);_(* \(#,##0\);_(* &quot;-&quot;_);_(@_)">
                  <c:v>98564</c:v>
                </c:pt>
                <c:pt idx="44" formatCode="_(* #,##0_);_(* \(#,##0\);_(* &quot;-&quot;_);_(@_)">
                  <c:v>113230</c:v>
                </c:pt>
                <c:pt idx="45" formatCode="_(* #,##0_);_(* \(#,##0\);_(* &quot;-&quot;_);_(@_)">
                  <c:v>177201</c:v>
                </c:pt>
                <c:pt idx="46" formatCode="_(* #,##0_);_(* \(#,##0\);_(* &quot;-&quot;_);_(@_)">
                  <c:v>204462</c:v>
                </c:pt>
                <c:pt idx="47" formatCode="_(* #,##0_);_(* \(#,##0\);_(* &quot;-&quot;_);_(@_)">
                  <c:v>219617</c:v>
                </c:pt>
                <c:pt idx="48" formatCode="_(* #,##0_);_(* \(#,##0\);_(* &quot;-&quot;_);_(@_)">
                  <c:v>258742</c:v>
                </c:pt>
                <c:pt idx="49" formatCode="_(* #,##0_);_(* \(#,##0\);_(* &quot;-&quot;_);_(@_)">
                  <c:v>237604</c:v>
                </c:pt>
                <c:pt idx="50" formatCode="_(* #,##0_);_(* \(#,##0\);_(* &quot;-&quot;_);_(@_)">
                  <c:v>170051</c:v>
                </c:pt>
                <c:pt idx="51" formatCode="_(* #,##0_);_(* \(#,##0\);_(* &quot;-&quot;_);_(@_)">
                  <c:v>109259</c:v>
                </c:pt>
                <c:pt idx="52" formatCode="_(* #,##0_);_(* \(#,##0\);_(* &quot;-&quot;_);_(@_)">
                  <c:v>260973</c:v>
                </c:pt>
                <c:pt idx="53" formatCode="_(* #,##0_);_(* \(#,##0\);_(* &quot;-&quot;_);_(@_)">
                  <c:v>313439</c:v>
                </c:pt>
                <c:pt idx="54" formatCode="_(* #,##0_);_(* \(#,##0\);_(* &quot;-&quot;_);_(@_)">
                  <c:v>368711</c:v>
                </c:pt>
                <c:pt idx="55" formatCode="_(* #,##0_);_(* \(#,##0\);_(* &quot;-&quot;_);_(@_)">
                  <c:v>385367</c:v>
                </c:pt>
                <c:pt idx="56" formatCode="_(* #,##0_);_(* \(#,##0\);_(* &quot;-&quot;_);_(@_)">
                  <c:v>435171</c:v>
                </c:pt>
                <c:pt idx="57" formatCode="_(* #,##0_);_(* \(#,##0\);_(* &quot;-&quot;_);_(@_)">
                  <c:v>433958</c:v>
                </c:pt>
                <c:pt idx="58" formatCode="_(* #,##0_);_(* \(#,##0\);_(* &quot;-&quot;_);_(@_)">
                  <c:v>1054752</c:v>
                </c:pt>
                <c:pt idx="59" formatCode="_(* #,##0_);_(* \(#,##0\);_(* &quot;-&quot;_);_(@_)">
                  <c:v>668740</c:v>
                </c:pt>
                <c:pt idx="60" formatCode="_(* #,##0_);_(* \(#,##0\);_(* &quot;-&quot;_);_(@_)">
                  <c:v>473788</c:v>
                </c:pt>
                <c:pt idx="61" formatCode="_(* #,##0_);_(* \(#,##0\);_(* &quot;-&quot;_);_(@_)">
                  <c:v>776687</c:v>
                </c:pt>
                <c:pt idx="62" formatCode="_(* #,##0_);_(* \(#,##0\);_(* &quot;-&quot;_);_(@_)">
                  <c:v>609961</c:v>
                </c:pt>
                <c:pt idx="63" formatCode="_(* #,##0_);_(* \(#,##0\);_(* &quot;-&quot;_);_(@_)">
                  <c:v>486841</c:v>
                </c:pt>
                <c:pt idx="64" formatCode="_(* #,##0_);_(* \(#,##0\);_(* &quot;-&quot;_);_(@_)">
                  <c:v>537982</c:v>
                </c:pt>
                <c:pt idx="65" formatCode="_(* #,##0_);_(* \(#,##0\);_(* &quot;-&quot;_);_(@_)">
                  <c:v>528115</c:v>
                </c:pt>
                <c:pt idx="66" formatCode="_(* #,##0_);_(* \(#,##0\);_(* &quot;-&quot;_);_(@_)">
                  <c:v>631604</c:v>
                </c:pt>
                <c:pt idx="67" formatCode="_(* #,##0_);_(* \(#,##0\);_(* &quot;-&quot;_);_(@_)">
                  <c:v>758802</c:v>
                </c:pt>
                <c:pt idx="68" formatCode="_(* #,##0_);_(* \(#,##0\);_(* &quot;-&quot;_);_(@_)">
                  <c:v>789766</c:v>
                </c:pt>
                <c:pt idx="69" formatCode="_(* #,##0_);_(* \(#,##0\);_(* &quot;-&quot;_);_(@_)">
                  <c:v>685394</c:v>
                </c:pt>
                <c:pt idx="70" formatCode="_(* #,##0_);_(* \(#,##0\);_(* &quot;-&quot;_);_(@_)">
                  <c:v>758475</c:v>
                </c:pt>
                <c:pt idx="71" formatCode="_(* #,##0_);_(* \(#,##0\);_(* &quot;-&quot;_);_(@_)">
                  <c:v>713230</c:v>
                </c:pt>
                <c:pt idx="72" formatCode="_(* #,##0_);_(* \(#,##0\);_(* &quot;-&quot;_);_(@_)">
                  <c:v>665222</c:v>
                </c:pt>
                <c:pt idx="73" formatCode="_(* #,##0_);_(* \(#,##0\);_(* &quot;-&quot;_);_(@_)">
                  <c:v>551716</c:v>
                </c:pt>
                <c:pt idx="74" formatCode="_(* #,##0_);_(* \(#,##0\);_(* &quot;-&quot;_);_(@_)">
                  <c:v>387171</c:v>
                </c:pt>
                <c:pt idx="75" formatCode="_(* #,##0_);_(* \(#,##0\);_(* &quot;-&quot;_);_(@_)">
                  <c:v>414518</c:v>
                </c:pt>
                <c:pt idx="76" formatCode="_(* #,##0_);_(* \(#,##0\);_(* &quot;-&quot;_);_(@_)">
                  <c:v>380215</c:v>
                </c:pt>
                <c:pt idx="77" formatCode="_(* #,##0_);_(* \(#,##0\);_(* &quot;-&quot;_);_(@_)">
                  <c:v>360803</c:v>
                </c:pt>
                <c:pt idx="78" formatCode="_(* #,##0_);_(* \(#,##0\);_(* &quot;-&quot;_);_(@_)">
                  <c:v>148450</c:v>
                </c:pt>
                <c:pt idx="79" formatCode="_(* #,##0_);_(* \(#,##0\);_(* &quot;-&quot;_);_(@_)">
                  <c:v>97557</c:v>
                </c:pt>
                <c:pt idx="80" formatCode="_(* #,##0_);_(* \(#,##0\);_(* &quot;-&quot;_);_(@_)">
                  <c:v>96408</c:v>
                </c:pt>
                <c:pt idx="81" formatCode="_(* #,##0_);_(* \(#,##0\);_(* &quot;-&quot;_);_(@_)">
                  <c:v>19626</c:v>
                </c:pt>
                <c:pt idx="82" formatCode="_(* #,##0_);_(* \(#,##0\);_(* &quot;-&quot;_);_(@_)">
                  <c:v>31531</c:v>
                </c:pt>
                <c:pt idx="83" formatCode="_(* #,##0_);_(* \(#,##0\);_(* &quot;-&quot;_);_(@_)">
                  <c:v>81431</c:v>
                </c:pt>
                <c:pt idx="84" formatCode="_(* #,##0_);_(* \(#,##0\);_(* &quot;-&quot;_);_(@_)">
                  <c:v>74193</c:v>
                </c:pt>
                <c:pt idx="85" formatCode="_(* #,##0_);_(* \(#,##0\);_(* &quot;-&quot;_);_(@_)">
                  <c:v>76696</c:v>
                </c:pt>
                <c:pt idx="86" formatCode="_(* #,##0_);_(* \(#,##0\);_(* &quot;-&quot;_);_(@_)">
                  <c:v>79411</c:v>
                </c:pt>
                <c:pt idx="87" formatCode="_(* #,##0_);_(* \(#,##0\);_(* &quot;-&quot;_);_(@_)">
                  <c:v>75139</c:v>
                </c:pt>
                <c:pt idx="88" formatCode="_(* #,##0_);_(* \(#,##0\);_(* &quot;-&quot;_);_(@_)">
                  <c:v>84858</c:v>
                </c:pt>
                <c:pt idx="89" formatCode="_(* #,##0_);_(* \(#,##0\);_(* &quot;-&quot;_);_(@_)">
                  <c:v>86196</c:v>
                </c:pt>
                <c:pt idx="90" formatCode="_(* #,##0_);_(* \(#,##0\);_(* &quot;-&quot;_);_(@_)">
                  <c:v>83487</c:v>
                </c:pt>
                <c:pt idx="91" formatCode="_(* #,##0_);_(* \(#,##0\);_(* &quot;-&quot;_);_(@_)">
                  <c:v>119512</c:v>
                </c:pt>
                <c:pt idx="92" formatCode="_(* #,##0_);_(* \(#,##0\);_(* &quot;-&quot;_);_(@_)">
                  <c:v>184560</c:v>
                </c:pt>
                <c:pt idx="93" formatCode="_(* #,##0_);_(* \(#,##0\);_(* &quot;-&quot;_);_(@_)">
                  <c:v>182522</c:v>
                </c:pt>
                <c:pt idx="94" formatCode="_(* #,##0_);_(* \(#,##0\);_(* &quot;-&quot;_);_(@_)">
                  <c:v>179788</c:v>
                </c:pt>
                <c:pt idx="95" formatCode="_(* #,##0_);_(* \(#,##0\);_(* &quot;-&quot;_);_(@_)">
                  <c:v>175086</c:v>
                </c:pt>
                <c:pt idx="96" formatCode="_(* #,##0_);_(* \(#,##0\);_(* &quot;-&quot;_);_(@_)">
                  <c:v>180930</c:v>
                </c:pt>
                <c:pt idx="97" formatCode="_(* #,##0_);_(* \(#,##0\);_(* &quot;-&quot;_);_(@_)">
                  <c:v>179716</c:v>
                </c:pt>
                <c:pt idx="98" formatCode="_(* #,##0_);_(* \(#,##0\);_(* &quot;-&quot;_);_(@_)">
                  <c:v>184909</c:v>
                </c:pt>
                <c:pt idx="99" formatCode="_(* #,##0_);_(* \(#,##0\);_(* &quot;-&quot;_);_(@_)">
                  <c:v>189500</c:v>
                </c:pt>
                <c:pt idx="100" formatCode="_(* #,##0_);_(* \(#,##0\);_(* &quot;-&quot;_);_(@_)">
                  <c:v>162893</c:v>
                </c:pt>
                <c:pt idx="101" formatCode="_(* #,##0_);_(* \(#,##0\);_(* &quot;-&quot;_);_(@_)">
                  <c:v>184722</c:v>
                </c:pt>
                <c:pt idx="102" formatCode="_(* #,##0_);_(* \(#,##0\);_(* &quot;-&quot;_);_(@_)">
                  <c:v>181855</c:v>
                </c:pt>
                <c:pt idx="103" formatCode="_(* #,##0_);_(* \(#,##0\);_(* &quot;-&quot;_);_(@_)">
                  <c:v>170647</c:v>
                </c:pt>
                <c:pt idx="104" formatCode="_(* #,##0_);_(* \(#,##0\);_(* &quot;-&quot;_);_(@_)">
                  <c:v>123819</c:v>
                </c:pt>
                <c:pt idx="105" formatCode="_(* #,##0_);_(* \(#,##0\);_(* &quot;-&quot;_);_(@_)">
                  <c:v>114606</c:v>
                </c:pt>
                <c:pt idx="106" formatCode="_(* #,##0_);_(* \(#,##0\);_(* &quot;-&quot;_);_(@_)">
                  <c:v>131953</c:v>
                </c:pt>
                <c:pt idx="107" formatCode="_(* #,##0_);_(* \(#,##0\);_(* &quot;-&quot;_);_(@_)">
                  <c:v>133011</c:v>
                </c:pt>
                <c:pt idx="108" formatCode="_(* #,##0_);_(* \(#,##0\);_(* &quot;-&quot;_);_(@_)">
                  <c:v>118868</c:v>
                </c:pt>
                <c:pt idx="109" formatCode="_(* #,##0_);_(* \(#,##0\);_(* &quot;-&quot;_);_(@_)">
                  <c:v>118808</c:v>
                </c:pt>
                <c:pt idx="110" formatCode="_(* #,##0_);_(* \(#,##0\);_(* &quot;-&quot;_);_(@_)">
                  <c:v>106226</c:v>
                </c:pt>
                <c:pt idx="111" formatCode="_(* #,##0_);_(* \(#,##0\);_(* &quot;-&quot;_);_(@_)">
                  <c:v>110340</c:v>
                </c:pt>
                <c:pt idx="112" formatCode="_(* #,##0_);_(* \(#,##0\);_(* &quot;-&quot;_);_(@_)">
                  <c:v>116299</c:v>
                </c:pt>
                <c:pt idx="113" formatCode="_(* #,##0_);_(* \(#,##0\);_(* &quot;-&quot;_);_(@_)">
                  <c:v>98131</c:v>
                </c:pt>
                <c:pt idx="114" formatCode="_(* #,##0_);_(* \(#,##0\);_(* &quot;-&quot;_);_(@_)">
                  <c:v>100228</c:v>
                </c:pt>
                <c:pt idx="115" formatCode="_(* #,##0_);_(* \(#,##0\);_(* &quot;-&quot;_);_(@_)">
                  <c:v>95511</c:v>
                </c:pt>
                <c:pt idx="116" formatCode="_(* #,##0_);_(* \(#,##0\);_(* &quot;-&quot;_);_(@_)">
                  <c:v>8309</c:v>
                </c:pt>
                <c:pt idx="124" formatCode="_(* #,##0_);_(* \(#,##0\);_(* &quot;-&quot;_);_(@_)">
                  <c:v>71459</c:v>
                </c:pt>
                <c:pt idx="125" formatCode="_(* #,##0_);_(* \(#,##0\);_(* &quot;-&quot;_);_(@_)">
                  <c:v>98379</c:v>
                </c:pt>
                <c:pt idx="126" formatCode="_(* #,##0_);_(* \(#,##0\);_(* &quot;-&quot;_);_(@_)">
                  <c:v>86597</c:v>
                </c:pt>
                <c:pt idx="127" formatCode="_(* #,##0_);_(* \(#,##0\);_(* &quot;-&quot;_);_(@_)">
                  <c:v>79430</c:v>
                </c:pt>
                <c:pt idx="128" formatCode="_(* #,##0_);_(* \(#,##0\);_(* &quot;-&quot;_);_(@_)">
                  <c:v>83646</c:v>
                </c:pt>
                <c:pt idx="129" formatCode="_(* #,##0_);_(* \(#,##0\);_(* &quot;-&quot;_);_(@_)">
                  <c:v>79358</c:v>
                </c:pt>
                <c:pt idx="130" formatCode="_(* #,##0_);_(* \(#,##0\);_(* &quot;-&quot;_);_(@_)">
                  <c:v>66631</c:v>
                </c:pt>
                <c:pt idx="131" formatCode="_(* #,##0_);_(* \(#,##0\);_(* &quot;-&quot;_);_(@_)">
                  <c:v>65709</c:v>
                </c:pt>
                <c:pt idx="132" formatCode="_(* #,##0_);_(* \(#,##0\);_(* &quot;-&quot;_);_(@_)">
                  <c:v>62261</c:v>
                </c:pt>
                <c:pt idx="133" formatCode="_(* #,##0_);_(* \(#,##0\);_(* &quot;-&quot;_);_(@_)">
                  <c:v>57926</c:v>
                </c:pt>
                <c:pt idx="134" formatCode="_(* #,##0_);_(* \(#,##0\);_(* &quot;-&quot;_);_(@_)">
                  <c:v>55964</c:v>
                </c:pt>
                <c:pt idx="135" formatCode="_(* #,##0_);_(* \(#,##0\);_(* &quot;-&quot;_);_(@_)">
                  <c:v>54351</c:v>
                </c:pt>
                <c:pt idx="136" formatCode="_(* #,##0_);_(* \(#,##0\);_(* &quot;-&quot;_);_(@_)">
                  <c:v>64613</c:v>
                </c:pt>
                <c:pt idx="137" formatCode="_(* #,##0_);_(* \(#,##0\);_(* &quot;-&quot;_);_(@_)">
                  <c:v>58627</c:v>
                </c:pt>
                <c:pt idx="138" formatCode="_(* #,##0_);_(* \(#,##0\);_(* &quot;-&quot;_);_(@_)">
                  <c:v>59527</c:v>
                </c:pt>
                <c:pt idx="139" formatCode="_(* #,##0_);_(* \(#,##0\);_(* &quot;-&quot;_);_(@_)">
                  <c:v>66256</c:v>
                </c:pt>
                <c:pt idx="140" formatCode="_(* #,##0_);_(* \(#,##0\);_(* &quot;-&quot;_);_(@_)">
                  <c:v>75371</c:v>
                </c:pt>
                <c:pt idx="141" formatCode="_(* #,##0_);_(* \(#,##0\);_(* &quot;-&quot;_);_(@_)">
                  <c:v>76045</c:v>
                </c:pt>
                <c:pt idx="142" formatCode="_(* #,##0_);_(* \(#,##0\);_(* &quot;-&quot;_);_(@_)">
                  <c:v>83178</c:v>
                </c:pt>
                <c:pt idx="143" formatCode="_(* #,##0_);_(* \(#,##0\);_(* &quot;-&quot;_);_(@_)">
                  <c:v>61674</c:v>
                </c:pt>
                <c:pt idx="144" formatCode="_(* #,##0_);_(* \(#,##0\);_(* &quot;-&quot;_);_(@_)">
                  <c:v>61844</c:v>
                </c:pt>
                <c:pt idx="145" formatCode="_(* #,##0_);_(* \(#,##0\);_(* &quot;-&quot;_);_(@_)">
                  <c:v>75740</c:v>
                </c:pt>
                <c:pt idx="146" formatCode="_(* #,##0_);_(* \(#,##0\);_(* &quot;-&quot;_);_(@_)">
                  <c:v>70013</c:v>
                </c:pt>
                <c:pt idx="147" formatCode="_(* #,##0_);_(* \(#,##0\);_(* &quot;-&quot;_);_(@_)">
                  <c:v>76859</c:v>
                </c:pt>
                <c:pt idx="148" formatCode="_(* #,##0_);_(* \(#,##0\);_(* &quot;-&quot;_);_(@_)">
                  <c:v>69597</c:v>
                </c:pt>
                <c:pt idx="149" formatCode="_(* #,##0_);_(* \(#,##0\);_(* &quot;-&quot;_);_(@_)">
                  <c:v>73253</c:v>
                </c:pt>
                <c:pt idx="150" formatCode="_(* #,##0_);_(* \(#,##0\);_(* &quot;-&quot;_);_(@_)">
                  <c:v>73597</c:v>
                </c:pt>
                <c:pt idx="151" formatCode="_(* #,##0_);_(* \(#,##0\);_(* &quot;-&quot;_);_(@_)">
                  <c:v>87463</c:v>
                </c:pt>
                <c:pt idx="152" formatCode="_(* #,##0_);_(* \(#,##0\);_(* &quot;-&quot;_);_(@_)">
                  <c:v>90753</c:v>
                </c:pt>
                <c:pt idx="153" formatCode="_(* #,##0_);_(* \(#,##0\);_(* &quot;-&quot;_);_(@_)">
                  <c:v>85811</c:v>
                </c:pt>
                <c:pt idx="154" formatCode="_(* #,##0_);_(* \(#,##0\);_(* &quot;-&quot;_);_(@_)">
                  <c:v>82151</c:v>
                </c:pt>
                <c:pt idx="155" formatCode="_(* #,##0_);_(* \(#,##0\);_(* &quot;-&quot;_);_(@_)">
                  <c:v>81609</c:v>
                </c:pt>
                <c:pt idx="156" formatCode="_(* #,##0_);_(* \(#,##0\);_(* &quot;-&quot;_);_(@_)">
                  <c:v>59197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Machine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3741191333323774"/>
          <c:w val="0.86161250279275947"/>
          <c:h val="0.502376666714474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AFF &amp; PH AFF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2870</c:v>
                </c:pt>
                <c:pt idx="1">
                  <c:v>7136</c:v>
                </c:pt>
                <c:pt idx="2">
                  <c:v>8904</c:v>
                </c:pt>
                <c:pt idx="3">
                  <c:v>10124</c:v>
                </c:pt>
                <c:pt idx="4">
                  <c:v>4263</c:v>
                </c:pt>
                <c:pt idx="5">
                  <c:v>8863</c:v>
                </c:pt>
                <c:pt idx="6">
                  <c:v>9499</c:v>
                </c:pt>
                <c:pt idx="7">
                  <c:v>8988</c:v>
                </c:pt>
                <c:pt idx="8">
                  <c:v>7107</c:v>
                </c:pt>
                <c:pt idx="9">
                  <c:v>5802</c:v>
                </c:pt>
                <c:pt idx="10">
                  <c:v>7100</c:v>
                </c:pt>
                <c:pt idx="11">
                  <c:v>4733</c:v>
                </c:pt>
                <c:pt idx="12">
                  <c:v>4539</c:v>
                </c:pt>
                <c:pt idx="13">
                  <c:v>5647</c:v>
                </c:pt>
                <c:pt idx="14">
                  <c:v>6088</c:v>
                </c:pt>
                <c:pt idx="15">
                  <c:v>104640</c:v>
                </c:pt>
                <c:pt idx="16">
                  <c:v>151081</c:v>
                </c:pt>
                <c:pt idx="17">
                  <c:v>200063</c:v>
                </c:pt>
                <c:pt idx="18">
                  <c:v>178868</c:v>
                </c:pt>
                <c:pt idx="19">
                  <c:v>165388</c:v>
                </c:pt>
                <c:pt idx="20">
                  <c:v>159440</c:v>
                </c:pt>
                <c:pt idx="21">
                  <c:v>151982</c:v>
                </c:pt>
                <c:pt idx="22">
                  <c:v>159667</c:v>
                </c:pt>
                <c:pt idx="23">
                  <c:v>160557</c:v>
                </c:pt>
                <c:pt idx="24">
                  <c:v>165237</c:v>
                </c:pt>
                <c:pt idx="25">
                  <c:v>0</c:v>
                </c:pt>
                <c:pt idx="26">
                  <c:v>167358</c:v>
                </c:pt>
                <c:pt idx="27">
                  <c:v>167299</c:v>
                </c:pt>
                <c:pt idx="28">
                  <c:v>173746</c:v>
                </c:pt>
                <c:pt idx="29">
                  <c:v>163660</c:v>
                </c:pt>
                <c:pt idx="30">
                  <c:v>165208</c:v>
                </c:pt>
                <c:pt idx="31">
                  <c:v>103930</c:v>
                </c:pt>
                <c:pt idx="32">
                  <c:v>1384</c:v>
                </c:pt>
                <c:pt idx="33">
                  <c:v>1737</c:v>
                </c:pt>
                <c:pt idx="34">
                  <c:v>1112</c:v>
                </c:pt>
                <c:pt idx="35">
                  <c:v>1070</c:v>
                </c:pt>
                <c:pt idx="36">
                  <c:v>997</c:v>
                </c:pt>
                <c:pt idx="37">
                  <c:v>1155</c:v>
                </c:pt>
                <c:pt idx="38">
                  <c:v>1421</c:v>
                </c:pt>
                <c:pt idx="39">
                  <c:v>3272</c:v>
                </c:pt>
                <c:pt idx="40">
                  <c:v>1494</c:v>
                </c:pt>
                <c:pt idx="41">
                  <c:v>2742</c:v>
                </c:pt>
                <c:pt idx="42">
                  <c:v>3634</c:v>
                </c:pt>
                <c:pt idx="43">
                  <c:v>3408</c:v>
                </c:pt>
                <c:pt idx="44">
                  <c:v>3525</c:v>
                </c:pt>
                <c:pt idx="45">
                  <c:v>3438</c:v>
                </c:pt>
                <c:pt idx="46">
                  <c:v>3266</c:v>
                </c:pt>
                <c:pt idx="47">
                  <c:v>4027</c:v>
                </c:pt>
                <c:pt idx="48">
                  <c:v>4950</c:v>
                </c:pt>
                <c:pt idx="49">
                  <c:v>4735</c:v>
                </c:pt>
                <c:pt idx="50">
                  <c:v>4538</c:v>
                </c:pt>
                <c:pt idx="51">
                  <c:v>3476</c:v>
                </c:pt>
                <c:pt idx="52">
                  <c:v>5340</c:v>
                </c:pt>
                <c:pt idx="53">
                  <c:v>4699</c:v>
                </c:pt>
                <c:pt idx="54">
                  <c:v>4088</c:v>
                </c:pt>
                <c:pt idx="55">
                  <c:v>3130</c:v>
                </c:pt>
                <c:pt idx="56">
                  <c:v>3181</c:v>
                </c:pt>
                <c:pt idx="57">
                  <c:v>3522</c:v>
                </c:pt>
                <c:pt idx="58">
                  <c:v>622811</c:v>
                </c:pt>
                <c:pt idx="59">
                  <c:v>241589</c:v>
                </c:pt>
                <c:pt idx="60">
                  <c:v>23322</c:v>
                </c:pt>
                <c:pt idx="61">
                  <c:v>11370</c:v>
                </c:pt>
                <c:pt idx="62">
                  <c:v>8212</c:v>
                </c:pt>
                <c:pt idx="63">
                  <c:v>6067</c:v>
                </c:pt>
                <c:pt idx="64">
                  <c:v>5664</c:v>
                </c:pt>
                <c:pt idx="65">
                  <c:v>5254</c:v>
                </c:pt>
                <c:pt idx="66">
                  <c:v>4786</c:v>
                </c:pt>
                <c:pt idx="67">
                  <c:v>4802</c:v>
                </c:pt>
                <c:pt idx="68">
                  <c:v>4618</c:v>
                </c:pt>
                <c:pt idx="69">
                  <c:v>4204</c:v>
                </c:pt>
                <c:pt idx="70">
                  <c:v>4050</c:v>
                </c:pt>
                <c:pt idx="71">
                  <c:v>3279</c:v>
                </c:pt>
                <c:pt idx="72">
                  <c:v>2895</c:v>
                </c:pt>
                <c:pt idx="73">
                  <c:v>2387</c:v>
                </c:pt>
                <c:pt idx="74">
                  <c:v>2121</c:v>
                </c:pt>
                <c:pt idx="75">
                  <c:v>2100</c:v>
                </c:pt>
                <c:pt idx="76">
                  <c:v>4072</c:v>
                </c:pt>
                <c:pt idx="77">
                  <c:v>2690</c:v>
                </c:pt>
                <c:pt idx="78">
                  <c:v>476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58-4C38-9BB8-EDD0C4C64F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GAW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General</c:formatCode>
                <c:ptCount val="157"/>
                <c:pt idx="0">
                  <c:v>160794</c:v>
                </c:pt>
                <c:pt idx="1">
                  <c:v>161088</c:v>
                </c:pt>
                <c:pt idx="2">
                  <c:v>162571</c:v>
                </c:pt>
                <c:pt idx="3">
                  <c:v>159619</c:v>
                </c:pt>
                <c:pt idx="4">
                  <c:v>154864</c:v>
                </c:pt>
                <c:pt idx="5">
                  <c:v>160708</c:v>
                </c:pt>
                <c:pt idx="6">
                  <c:v>170791</c:v>
                </c:pt>
                <c:pt idx="7">
                  <c:v>213624</c:v>
                </c:pt>
                <c:pt idx="8">
                  <c:v>196093</c:v>
                </c:pt>
                <c:pt idx="9">
                  <c:v>158803</c:v>
                </c:pt>
                <c:pt idx="10">
                  <c:v>204650</c:v>
                </c:pt>
                <c:pt idx="11">
                  <c:v>262025</c:v>
                </c:pt>
                <c:pt idx="12">
                  <c:v>243360</c:v>
                </c:pt>
                <c:pt idx="13">
                  <c:v>197168</c:v>
                </c:pt>
                <c:pt idx="14">
                  <c:v>267121</c:v>
                </c:pt>
                <c:pt idx="15">
                  <c:v>229049</c:v>
                </c:pt>
                <c:pt idx="16">
                  <c:v>184001</c:v>
                </c:pt>
                <c:pt idx="17">
                  <c:v>176736</c:v>
                </c:pt>
                <c:pt idx="18">
                  <c:v>270815</c:v>
                </c:pt>
                <c:pt idx="19">
                  <c:v>326060</c:v>
                </c:pt>
                <c:pt idx="20">
                  <c:v>262442</c:v>
                </c:pt>
                <c:pt idx="21">
                  <c:v>244020</c:v>
                </c:pt>
                <c:pt idx="22">
                  <c:v>269579</c:v>
                </c:pt>
                <c:pt idx="23">
                  <c:v>206019</c:v>
                </c:pt>
                <c:pt idx="24">
                  <c:v>159387</c:v>
                </c:pt>
                <c:pt idx="25">
                  <c:v>163963</c:v>
                </c:pt>
                <c:pt idx="26">
                  <c:v>159438</c:v>
                </c:pt>
                <c:pt idx="27">
                  <c:v>148935</c:v>
                </c:pt>
                <c:pt idx="28">
                  <c:v>105165</c:v>
                </c:pt>
                <c:pt idx="29">
                  <c:v>78868</c:v>
                </c:pt>
                <c:pt idx="30">
                  <c:v>85510</c:v>
                </c:pt>
                <c:pt idx="31">
                  <c:v>76859</c:v>
                </c:pt>
                <c:pt idx="32">
                  <c:v>81629</c:v>
                </c:pt>
                <c:pt idx="33">
                  <c:v>84472</c:v>
                </c:pt>
                <c:pt idx="34">
                  <c:v>90157</c:v>
                </c:pt>
                <c:pt idx="35">
                  <c:v>87811</c:v>
                </c:pt>
                <c:pt idx="36">
                  <c:v>83232</c:v>
                </c:pt>
                <c:pt idx="37">
                  <c:v>90484</c:v>
                </c:pt>
                <c:pt idx="38">
                  <c:v>100945</c:v>
                </c:pt>
                <c:pt idx="39">
                  <c:v>118617</c:v>
                </c:pt>
                <c:pt idx="40">
                  <c:v>108628</c:v>
                </c:pt>
                <c:pt idx="41">
                  <c:v>66529</c:v>
                </c:pt>
                <c:pt idx="42">
                  <c:v>57058</c:v>
                </c:pt>
                <c:pt idx="43">
                  <c:v>55824</c:v>
                </c:pt>
                <c:pt idx="44">
                  <c:v>62975</c:v>
                </c:pt>
                <c:pt idx="45">
                  <c:v>86746</c:v>
                </c:pt>
                <c:pt idx="46">
                  <c:v>104748</c:v>
                </c:pt>
                <c:pt idx="47">
                  <c:v>117308</c:v>
                </c:pt>
                <c:pt idx="48">
                  <c:v>133496</c:v>
                </c:pt>
                <c:pt idx="49">
                  <c:v>128246</c:v>
                </c:pt>
                <c:pt idx="50">
                  <c:v>98011</c:v>
                </c:pt>
                <c:pt idx="51">
                  <c:v>65743</c:v>
                </c:pt>
                <c:pt idx="52">
                  <c:v>134430</c:v>
                </c:pt>
                <c:pt idx="53">
                  <c:v>158693</c:v>
                </c:pt>
                <c:pt idx="54">
                  <c:v>192465</c:v>
                </c:pt>
                <c:pt idx="55">
                  <c:v>187245</c:v>
                </c:pt>
                <c:pt idx="56">
                  <c:v>223175</c:v>
                </c:pt>
                <c:pt idx="57">
                  <c:v>212367</c:v>
                </c:pt>
                <c:pt idx="58">
                  <c:v>210662</c:v>
                </c:pt>
                <c:pt idx="59">
                  <c:v>212335</c:v>
                </c:pt>
                <c:pt idx="60">
                  <c:v>210588</c:v>
                </c:pt>
                <c:pt idx="61">
                  <c:v>238694</c:v>
                </c:pt>
                <c:pt idx="62">
                  <c:v>245808</c:v>
                </c:pt>
                <c:pt idx="63">
                  <c:v>214588</c:v>
                </c:pt>
                <c:pt idx="64">
                  <c:v>237043</c:v>
                </c:pt>
                <c:pt idx="65">
                  <c:v>229507</c:v>
                </c:pt>
                <c:pt idx="66">
                  <c:v>264644</c:v>
                </c:pt>
                <c:pt idx="67">
                  <c:v>337846</c:v>
                </c:pt>
                <c:pt idx="68">
                  <c:v>357275</c:v>
                </c:pt>
                <c:pt idx="69">
                  <c:v>271952</c:v>
                </c:pt>
                <c:pt idx="70">
                  <c:v>311653</c:v>
                </c:pt>
                <c:pt idx="71">
                  <c:v>294955</c:v>
                </c:pt>
                <c:pt idx="72">
                  <c:v>268784</c:v>
                </c:pt>
                <c:pt idx="73">
                  <c:v>242613</c:v>
                </c:pt>
                <c:pt idx="74">
                  <c:v>151449</c:v>
                </c:pt>
                <c:pt idx="75">
                  <c:v>176799</c:v>
                </c:pt>
                <c:pt idx="76">
                  <c:v>144404</c:v>
                </c:pt>
                <c:pt idx="77">
                  <c:v>141136</c:v>
                </c:pt>
                <c:pt idx="78">
                  <c:v>62214</c:v>
                </c:pt>
                <c:pt idx="79">
                  <c:v>47067</c:v>
                </c:pt>
                <c:pt idx="80">
                  <c:v>46538</c:v>
                </c:pt>
                <c:pt idx="81">
                  <c:v>9789</c:v>
                </c:pt>
                <c:pt idx="82">
                  <c:v>16573</c:v>
                </c:pt>
                <c:pt idx="83">
                  <c:v>37451</c:v>
                </c:pt>
                <c:pt idx="84">
                  <c:v>34812</c:v>
                </c:pt>
                <c:pt idx="85">
                  <c:v>33714</c:v>
                </c:pt>
                <c:pt idx="86">
                  <c:v>37989</c:v>
                </c:pt>
                <c:pt idx="87">
                  <c:v>34137</c:v>
                </c:pt>
                <c:pt idx="88">
                  <c:v>37891</c:v>
                </c:pt>
                <c:pt idx="89">
                  <c:v>39927</c:v>
                </c:pt>
                <c:pt idx="90">
                  <c:v>42385</c:v>
                </c:pt>
                <c:pt idx="91">
                  <c:v>61340</c:v>
                </c:pt>
                <c:pt idx="92">
                  <c:v>87819</c:v>
                </c:pt>
                <c:pt idx="93">
                  <c:v>88151</c:v>
                </c:pt>
                <c:pt idx="94">
                  <c:v>89294</c:v>
                </c:pt>
                <c:pt idx="95">
                  <c:v>83268</c:v>
                </c:pt>
                <c:pt idx="96">
                  <c:v>87745</c:v>
                </c:pt>
                <c:pt idx="97">
                  <c:v>85719</c:v>
                </c:pt>
                <c:pt idx="98">
                  <c:v>89296</c:v>
                </c:pt>
                <c:pt idx="99">
                  <c:v>92558</c:v>
                </c:pt>
                <c:pt idx="100">
                  <c:v>73275</c:v>
                </c:pt>
                <c:pt idx="101">
                  <c:v>78590</c:v>
                </c:pt>
                <c:pt idx="102">
                  <c:v>91988</c:v>
                </c:pt>
                <c:pt idx="103">
                  <c:v>91097</c:v>
                </c:pt>
                <c:pt idx="104">
                  <c:v>52764</c:v>
                </c:pt>
                <c:pt idx="105">
                  <c:v>65850</c:v>
                </c:pt>
                <c:pt idx="106">
                  <c:v>76008</c:v>
                </c:pt>
                <c:pt idx="107">
                  <c:v>74960</c:v>
                </c:pt>
                <c:pt idx="108">
                  <c:v>64861</c:v>
                </c:pt>
                <c:pt idx="109">
                  <c:v>64947</c:v>
                </c:pt>
                <c:pt idx="110">
                  <c:v>53334</c:v>
                </c:pt>
                <c:pt idx="111">
                  <c:v>52762</c:v>
                </c:pt>
                <c:pt idx="112">
                  <c:v>62189</c:v>
                </c:pt>
                <c:pt idx="113">
                  <c:v>43766</c:v>
                </c:pt>
                <c:pt idx="114">
                  <c:v>48579</c:v>
                </c:pt>
                <c:pt idx="115">
                  <c:v>46028</c:v>
                </c:pt>
                <c:pt idx="116">
                  <c:v>3573</c:v>
                </c:pt>
                <c:pt idx="124">
                  <c:v>39427</c:v>
                </c:pt>
                <c:pt idx="125">
                  <c:v>52601</c:v>
                </c:pt>
                <c:pt idx="126">
                  <c:v>43660</c:v>
                </c:pt>
                <c:pt idx="127">
                  <c:v>40076</c:v>
                </c:pt>
                <c:pt idx="128">
                  <c:v>43517</c:v>
                </c:pt>
                <c:pt idx="129">
                  <c:v>43275</c:v>
                </c:pt>
                <c:pt idx="130">
                  <c:v>33370</c:v>
                </c:pt>
                <c:pt idx="131">
                  <c:v>32685</c:v>
                </c:pt>
                <c:pt idx="132">
                  <c:v>30533</c:v>
                </c:pt>
                <c:pt idx="133">
                  <c:v>28254</c:v>
                </c:pt>
                <c:pt idx="134">
                  <c:v>28360</c:v>
                </c:pt>
                <c:pt idx="135">
                  <c:v>26745</c:v>
                </c:pt>
                <c:pt idx="136">
                  <c:v>32920</c:v>
                </c:pt>
                <c:pt idx="137">
                  <c:v>28292</c:v>
                </c:pt>
                <c:pt idx="138">
                  <c:v>27715</c:v>
                </c:pt>
                <c:pt idx="139">
                  <c:v>31246</c:v>
                </c:pt>
                <c:pt idx="140">
                  <c:v>37202</c:v>
                </c:pt>
                <c:pt idx="141">
                  <c:v>38112</c:v>
                </c:pt>
                <c:pt idx="142">
                  <c:v>37527</c:v>
                </c:pt>
                <c:pt idx="143">
                  <c:v>31353</c:v>
                </c:pt>
                <c:pt idx="144">
                  <c:v>29652</c:v>
                </c:pt>
                <c:pt idx="145">
                  <c:v>31182</c:v>
                </c:pt>
                <c:pt idx="146">
                  <c:v>31094</c:v>
                </c:pt>
                <c:pt idx="147">
                  <c:v>38700</c:v>
                </c:pt>
                <c:pt idx="148">
                  <c:v>28783</c:v>
                </c:pt>
                <c:pt idx="149">
                  <c:v>31675</c:v>
                </c:pt>
                <c:pt idx="150">
                  <c:v>29841</c:v>
                </c:pt>
                <c:pt idx="151">
                  <c:v>36560</c:v>
                </c:pt>
                <c:pt idx="152">
                  <c:v>39373</c:v>
                </c:pt>
                <c:pt idx="153">
                  <c:v>40792</c:v>
                </c:pt>
                <c:pt idx="154">
                  <c:v>38138</c:v>
                </c:pt>
                <c:pt idx="155">
                  <c:v>37106</c:v>
                </c:pt>
                <c:pt idx="156">
                  <c:v>30998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3A-43BF-8019-65E6B3BC972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YSS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Sheet1!$E$2:$E$158</c:f>
              <c:numCache>
                <c:formatCode>General</c:formatCode>
                <c:ptCount val="157"/>
                <c:pt idx="0">
                  <c:v>249781</c:v>
                </c:pt>
                <c:pt idx="1">
                  <c:v>257270</c:v>
                </c:pt>
                <c:pt idx="2">
                  <c:v>274621</c:v>
                </c:pt>
                <c:pt idx="3">
                  <c:v>253724</c:v>
                </c:pt>
                <c:pt idx="4">
                  <c:v>263355</c:v>
                </c:pt>
                <c:pt idx="5">
                  <c:v>262753</c:v>
                </c:pt>
                <c:pt idx="6">
                  <c:v>269657</c:v>
                </c:pt>
                <c:pt idx="7">
                  <c:v>276878</c:v>
                </c:pt>
                <c:pt idx="8">
                  <c:v>249039</c:v>
                </c:pt>
                <c:pt idx="9">
                  <c:v>218645</c:v>
                </c:pt>
                <c:pt idx="10">
                  <c:v>288467</c:v>
                </c:pt>
                <c:pt idx="11">
                  <c:v>357775</c:v>
                </c:pt>
                <c:pt idx="12">
                  <c:v>256502</c:v>
                </c:pt>
                <c:pt idx="13">
                  <c:v>218941</c:v>
                </c:pt>
                <c:pt idx="14">
                  <c:v>1202528</c:v>
                </c:pt>
                <c:pt idx="15">
                  <c:v>789519</c:v>
                </c:pt>
                <c:pt idx="16">
                  <c:v>470102</c:v>
                </c:pt>
                <c:pt idx="17">
                  <c:v>447682</c:v>
                </c:pt>
                <c:pt idx="18">
                  <c:v>502319</c:v>
                </c:pt>
                <c:pt idx="19">
                  <c:v>583928</c:v>
                </c:pt>
                <c:pt idx="20">
                  <c:v>629456</c:v>
                </c:pt>
                <c:pt idx="21">
                  <c:v>652715</c:v>
                </c:pt>
                <c:pt idx="22">
                  <c:v>605008</c:v>
                </c:pt>
                <c:pt idx="23">
                  <c:v>293401</c:v>
                </c:pt>
                <c:pt idx="24">
                  <c:v>219485</c:v>
                </c:pt>
                <c:pt idx="25">
                  <c:v>229480</c:v>
                </c:pt>
                <c:pt idx="26">
                  <c:v>232854</c:v>
                </c:pt>
                <c:pt idx="27">
                  <c:v>227908</c:v>
                </c:pt>
                <c:pt idx="28">
                  <c:v>178216</c:v>
                </c:pt>
                <c:pt idx="29">
                  <c:v>148097</c:v>
                </c:pt>
                <c:pt idx="30">
                  <c:v>152877</c:v>
                </c:pt>
                <c:pt idx="31">
                  <c:v>132617</c:v>
                </c:pt>
                <c:pt idx="32">
                  <c:v>130201</c:v>
                </c:pt>
                <c:pt idx="33">
                  <c:v>136552</c:v>
                </c:pt>
                <c:pt idx="34">
                  <c:v>139874</c:v>
                </c:pt>
                <c:pt idx="35">
                  <c:v>150931</c:v>
                </c:pt>
                <c:pt idx="36">
                  <c:v>141306</c:v>
                </c:pt>
                <c:pt idx="37">
                  <c:v>152084</c:v>
                </c:pt>
                <c:pt idx="38">
                  <c:v>154053</c:v>
                </c:pt>
                <c:pt idx="39">
                  <c:v>182533</c:v>
                </c:pt>
                <c:pt idx="40">
                  <c:v>167031</c:v>
                </c:pt>
                <c:pt idx="41">
                  <c:v>99034</c:v>
                </c:pt>
                <c:pt idx="42">
                  <c:v>56149</c:v>
                </c:pt>
                <c:pt idx="43">
                  <c:v>39332</c:v>
                </c:pt>
                <c:pt idx="44">
                  <c:v>46730</c:v>
                </c:pt>
                <c:pt idx="45">
                  <c:v>87017</c:v>
                </c:pt>
                <c:pt idx="46">
                  <c:v>96448</c:v>
                </c:pt>
                <c:pt idx="47">
                  <c:v>98282</c:v>
                </c:pt>
                <c:pt idx="48">
                  <c:v>120296</c:v>
                </c:pt>
                <c:pt idx="49">
                  <c:v>104623</c:v>
                </c:pt>
                <c:pt idx="50">
                  <c:v>67502</c:v>
                </c:pt>
                <c:pt idx="51">
                  <c:v>40040</c:v>
                </c:pt>
                <c:pt idx="52">
                  <c:v>121203</c:v>
                </c:pt>
                <c:pt idx="53">
                  <c:v>150047</c:v>
                </c:pt>
                <c:pt idx="54">
                  <c:v>172158</c:v>
                </c:pt>
                <c:pt idx="55">
                  <c:v>194992</c:v>
                </c:pt>
                <c:pt idx="56">
                  <c:v>208815</c:v>
                </c:pt>
                <c:pt idx="57">
                  <c:v>218069</c:v>
                </c:pt>
                <c:pt idx="58">
                  <c:v>221279</c:v>
                </c:pt>
                <c:pt idx="59">
                  <c:v>214816</c:v>
                </c:pt>
                <c:pt idx="60">
                  <c:v>239878</c:v>
                </c:pt>
                <c:pt idx="61">
                  <c:v>526623</c:v>
                </c:pt>
                <c:pt idx="62">
                  <c:v>355941</c:v>
                </c:pt>
                <c:pt idx="63">
                  <c:v>266186</c:v>
                </c:pt>
                <c:pt idx="64">
                  <c:v>295275</c:v>
                </c:pt>
                <c:pt idx="65">
                  <c:v>293354</c:v>
                </c:pt>
                <c:pt idx="66">
                  <c:v>362174</c:v>
                </c:pt>
                <c:pt idx="67">
                  <c:v>416154</c:v>
                </c:pt>
                <c:pt idx="68">
                  <c:v>427873</c:v>
                </c:pt>
                <c:pt idx="69">
                  <c:v>409238</c:v>
                </c:pt>
                <c:pt idx="70">
                  <c:v>442772</c:v>
                </c:pt>
                <c:pt idx="71">
                  <c:v>414996</c:v>
                </c:pt>
                <c:pt idx="72">
                  <c:v>393543</c:v>
                </c:pt>
                <c:pt idx="73">
                  <c:v>306716</c:v>
                </c:pt>
                <c:pt idx="74">
                  <c:v>233601</c:v>
                </c:pt>
                <c:pt idx="75">
                  <c:v>235619</c:v>
                </c:pt>
                <c:pt idx="76">
                  <c:v>231739</c:v>
                </c:pt>
                <c:pt idx="77">
                  <c:v>216977</c:v>
                </c:pt>
                <c:pt idx="78">
                  <c:v>85760</c:v>
                </c:pt>
                <c:pt idx="79">
                  <c:v>50490</c:v>
                </c:pt>
                <c:pt idx="80">
                  <c:v>49870</c:v>
                </c:pt>
                <c:pt idx="81">
                  <c:v>9837</c:v>
                </c:pt>
                <c:pt idx="82">
                  <c:v>14958</c:v>
                </c:pt>
                <c:pt idx="83">
                  <c:v>43980</c:v>
                </c:pt>
                <c:pt idx="84">
                  <c:v>39381</c:v>
                </c:pt>
                <c:pt idx="85">
                  <c:v>42982</c:v>
                </c:pt>
                <c:pt idx="86">
                  <c:v>41422</c:v>
                </c:pt>
                <c:pt idx="87">
                  <c:v>41002</c:v>
                </c:pt>
                <c:pt idx="88">
                  <c:v>46967</c:v>
                </c:pt>
                <c:pt idx="89">
                  <c:v>46269</c:v>
                </c:pt>
                <c:pt idx="90">
                  <c:v>41102</c:v>
                </c:pt>
                <c:pt idx="91">
                  <c:v>58172</c:v>
                </c:pt>
                <c:pt idx="92">
                  <c:v>96741</c:v>
                </c:pt>
                <c:pt idx="93">
                  <c:v>94371</c:v>
                </c:pt>
                <c:pt idx="94">
                  <c:v>90494</c:v>
                </c:pt>
                <c:pt idx="95">
                  <c:v>91818</c:v>
                </c:pt>
                <c:pt idx="96">
                  <c:v>93185</c:v>
                </c:pt>
                <c:pt idx="97">
                  <c:v>93997</c:v>
                </c:pt>
                <c:pt idx="98">
                  <c:v>95613</c:v>
                </c:pt>
                <c:pt idx="99">
                  <c:v>96942</c:v>
                </c:pt>
                <c:pt idx="100">
                  <c:v>89618</c:v>
                </c:pt>
                <c:pt idx="101">
                  <c:v>106132</c:v>
                </c:pt>
                <c:pt idx="102">
                  <c:v>89867</c:v>
                </c:pt>
                <c:pt idx="103">
                  <c:v>79550</c:v>
                </c:pt>
                <c:pt idx="104">
                  <c:v>71055</c:v>
                </c:pt>
                <c:pt idx="105">
                  <c:v>48756</c:v>
                </c:pt>
                <c:pt idx="106">
                  <c:v>55945</c:v>
                </c:pt>
                <c:pt idx="107">
                  <c:v>58051</c:v>
                </c:pt>
                <c:pt idx="108">
                  <c:v>54007</c:v>
                </c:pt>
                <c:pt idx="109">
                  <c:v>53861</c:v>
                </c:pt>
                <c:pt idx="110">
                  <c:v>52892</c:v>
                </c:pt>
                <c:pt idx="111">
                  <c:v>57578</c:v>
                </c:pt>
                <c:pt idx="112">
                  <c:v>54110</c:v>
                </c:pt>
                <c:pt idx="113">
                  <c:v>54365</c:v>
                </c:pt>
                <c:pt idx="114">
                  <c:v>51649</c:v>
                </c:pt>
                <c:pt idx="115">
                  <c:v>49483</c:v>
                </c:pt>
                <c:pt idx="116">
                  <c:v>4736</c:v>
                </c:pt>
                <c:pt idx="124">
                  <c:v>32032</c:v>
                </c:pt>
                <c:pt idx="125">
                  <c:v>45778</c:v>
                </c:pt>
                <c:pt idx="126">
                  <c:v>42937</c:v>
                </c:pt>
                <c:pt idx="127">
                  <c:v>39354</c:v>
                </c:pt>
                <c:pt idx="128">
                  <c:v>40129</c:v>
                </c:pt>
                <c:pt idx="129">
                  <c:v>36083</c:v>
                </c:pt>
                <c:pt idx="130">
                  <c:v>33261</c:v>
                </c:pt>
                <c:pt idx="131">
                  <c:v>33024</c:v>
                </c:pt>
                <c:pt idx="132">
                  <c:v>31728</c:v>
                </c:pt>
                <c:pt idx="133">
                  <c:v>29672</c:v>
                </c:pt>
                <c:pt idx="134">
                  <c:v>27604</c:v>
                </c:pt>
                <c:pt idx="135">
                  <c:v>27606</c:v>
                </c:pt>
                <c:pt idx="136">
                  <c:v>31693</c:v>
                </c:pt>
                <c:pt idx="137">
                  <c:v>30335</c:v>
                </c:pt>
                <c:pt idx="138">
                  <c:v>31812</c:v>
                </c:pt>
                <c:pt idx="139">
                  <c:v>35010</c:v>
                </c:pt>
                <c:pt idx="140">
                  <c:v>38169</c:v>
                </c:pt>
                <c:pt idx="141">
                  <c:v>37933</c:v>
                </c:pt>
                <c:pt idx="142">
                  <c:v>45651</c:v>
                </c:pt>
                <c:pt idx="143">
                  <c:v>30321</c:v>
                </c:pt>
                <c:pt idx="144">
                  <c:v>32192</c:v>
                </c:pt>
                <c:pt idx="145">
                  <c:v>44558</c:v>
                </c:pt>
                <c:pt idx="146">
                  <c:v>38919</c:v>
                </c:pt>
                <c:pt idx="147">
                  <c:v>38159</c:v>
                </c:pt>
                <c:pt idx="148">
                  <c:v>40814</c:v>
                </c:pt>
                <c:pt idx="149">
                  <c:v>41578</c:v>
                </c:pt>
                <c:pt idx="150">
                  <c:v>43756</c:v>
                </c:pt>
                <c:pt idx="151">
                  <c:v>50903</c:v>
                </c:pt>
                <c:pt idx="152">
                  <c:v>51380</c:v>
                </c:pt>
                <c:pt idx="153">
                  <c:v>45019</c:v>
                </c:pt>
                <c:pt idx="154">
                  <c:v>44013</c:v>
                </c:pt>
                <c:pt idx="155">
                  <c:v>44503</c:v>
                </c:pt>
                <c:pt idx="156">
                  <c:v>28199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3A-43BF-8019-65E6B3BC972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Sheet1!$F$2:$F$158</c:f>
            </c:numRef>
          </c:val>
          <c:extLst>
            <c:ext xmlns:c16="http://schemas.microsoft.com/office/drawing/2014/chart" uri="{C3380CC4-5D6E-409C-BE32-E72D297353CC}">
              <c16:uniqueId val="{00000003-623A-43BF-8019-65E6B3BC972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Sheet1!$G$2:$G$158</c:f>
            </c:numRef>
          </c:val>
          <c:extLst>
            <c:ext xmlns:c16="http://schemas.microsoft.com/office/drawing/2014/chart" uri="{C3380CC4-5D6E-409C-BE32-E72D297353CC}">
              <c16:uniqueId val="{00000004-623A-43BF-8019-65E6B3BC972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Sheet1!$H$2:$H$158</c:f>
            </c:numRef>
          </c:val>
          <c:extLst>
            <c:ext xmlns:c16="http://schemas.microsoft.com/office/drawing/2014/chart" uri="{C3380CC4-5D6E-409C-BE32-E72D297353CC}">
              <c16:uniqueId val="{00000005-623A-43BF-8019-65E6B3BC972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Sheet1!$I$2:$I$158</c:f>
            </c:numRef>
          </c:val>
          <c:extLst>
            <c:ext xmlns:c16="http://schemas.microsoft.com/office/drawing/2014/chart" uri="{C3380CC4-5D6E-409C-BE32-E72D297353CC}">
              <c16:uniqueId val="{00000006-623A-43BF-8019-65E6B3BC972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Sheet1!$J$2:$J$158</c:f>
            </c:numRef>
          </c:val>
          <c:extLst>
            <c:ext xmlns:c16="http://schemas.microsoft.com/office/drawing/2014/chart" uri="{C3380CC4-5D6E-409C-BE32-E72D297353CC}">
              <c16:uniqueId val="{00000007-623A-43BF-8019-65E6B3BC972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Sheet1!$K$2:$K$158</c:f>
            </c:numRef>
          </c:val>
          <c:extLst>
            <c:ext xmlns:c16="http://schemas.microsoft.com/office/drawing/2014/chart" uri="{C3380CC4-5D6E-409C-BE32-E72D297353CC}">
              <c16:uniqueId val="{00000008-623A-43BF-8019-65E6B3BC972E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Column7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Sheet1!$L$2:$L$158</c:f>
            </c:numRef>
          </c:val>
          <c:extLst>
            <c:ext xmlns:c16="http://schemas.microsoft.com/office/drawing/2014/chart" uri="{C3380CC4-5D6E-409C-BE32-E72D297353CC}">
              <c16:uniqueId val="{00000009-623A-43BF-8019-65E6B3BC9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704811675349701E-2"/>
          <c:y val="6.6397648618419819E-2"/>
          <c:w val="0.90693170602484896"/>
          <c:h val="0.5793981446185776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Machine Sales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d\-mmm\-yy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428D-4CBD-9CA3-8F522B2E8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55199408"/>
        <c:axId val="-955192880"/>
      </c:lineChart>
      <c:cat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PSD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 cmpd="sng"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 formatCode="_(* #,##0_);_(* \(#,##0\);_(* &quot;-&quot;_);_(@_)">
                  <c:v>0</c:v>
                </c:pt>
                <c:pt idx="1">
                  <c:v>98846.774193545003</c:v>
                </c:pt>
                <c:pt idx="2" formatCode="_(* #,##0_);_(* \(#,##0\);_(* &quot;-&quot;_);_(@_)">
                  <c:v>98846.774193545003</c:v>
                </c:pt>
                <c:pt idx="3" formatCode="_(* #,##0_);_(* \(#,##0\);_(* &quot;-&quot;_);_(@_)">
                  <c:v>98846.774193545003</c:v>
                </c:pt>
                <c:pt idx="4" formatCode="_(* #,##0_);_(* \(#,##0\);_(* &quot;-&quot;_);_(@_)">
                  <c:v>103385.65668202699</c:v>
                </c:pt>
                <c:pt idx="5" formatCode="_(* #,##0_);_(* \(#,##0\);_(* &quot;-&quot;_);_(@_)">
                  <c:v>109437.500000003</c:v>
                </c:pt>
                <c:pt idx="6" formatCode="_(* #,##0_);_(* \(#,##0\);_(* &quot;-&quot;_);_(@_)">
                  <c:v>109437.500000003</c:v>
                </c:pt>
                <c:pt idx="7" formatCode="_(* #,##0_);_(* \(#,##0\);_(* &quot;-&quot;_);_(@_)">
                  <c:v>109437.500000003</c:v>
                </c:pt>
                <c:pt idx="8" formatCode="_(* #,##0_);_(* \(#,##0\);_(* &quot;-&quot;_);_(@_)">
                  <c:v>104898.61751152101</c:v>
                </c:pt>
                <c:pt idx="9" formatCode="_(* #,##0_);_(* \(#,##0\);_(* &quot;-&quot;_);_(@_)">
                  <c:v>98846.774193545003</c:v>
                </c:pt>
                <c:pt idx="10" formatCode="_(* #,##0_);_(* \(#,##0\);_(* &quot;-&quot;_);_(@_)">
                  <c:v>98846.774193545003</c:v>
                </c:pt>
                <c:pt idx="11" formatCode="_(* #,##0_);_(* \(#,##0\);_(* &quot;-&quot;_);_(@_)">
                  <c:v>98846.774193545003</c:v>
                </c:pt>
                <c:pt idx="12" formatCode="_(* #,##0_);_(* \(#,##0\);_(* &quot;-&quot;_);_(@_)">
                  <c:v>98846.774193545003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Machine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25000"/>
                <a:lumOff val="75000"/>
              </a:schemeClr>
            </a:solidFill>
            <a:ln cmpd="sng">
              <a:solidFill>
                <a:schemeClr val="accent4">
                  <a:lumMod val="25000"/>
                  <a:lumOff val="75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413445</c:v>
                </c:pt>
                <c:pt idx="1">
                  <c:v>425494</c:v>
                </c:pt>
                <c:pt idx="2" formatCode="_(* #,##0_);_(* \(#,##0\);_(* &quot;-&quot;_);_(@_)">
                  <c:v>446096</c:v>
                </c:pt>
                <c:pt idx="3" formatCode="_(* #,##0_);_(* \(#,##0\);_(* &quot;-&quot;_);_(@_)">
                  <c:v>423467</c:v>
                </c:pt>
                <c:pt idx="4" formatCode="_(* #,##0_);_(* \(#,##0\);_(* &quot;-&quot;_);_(@_)">
                  <c:v>422482</c:v>
                </c:pt>
                <c:pt idx="5" formatCode="_(* #,##0_);_(* \(#,##0\);_(* &quot;-&quot;_);_(@_)">
                  <c:v>432324</c:v>
                </c:pt>
                <c:pt idx="6" formatCode="_(* #,##0_);_(* \(#,##0\);_(* &quot;-&quot;_);_(@_)">
                  <c:v>449947</c:v>
                </c:pt>
                <c:pt idx="7" formatCode="_(* #,##0_);_(* \(#,##0\);_(* &quot;-&quot;_);_(@_)">
                  <c:v>499490</c:v>
                </c:pt>
                <c:pt idx="8" formatCode="_(* #,##0_);_(* \(#,##0\);_(* &quot;-&quot;_);_(@_)">
                  <c:v>452239</c:v>
                </c:pt>
                <c:pt idx="9" formatCode="_(* #,##0_);_(* \(#,##0\);_(* &quot;-&quot;_);_(@_)">
                  <c:v>383250</c:v>
                </c:pt>
                <c:pt idx="10" formatCode="_(* #,##0_);_(* \(#,##0\);_(* &quot;-&quot;_);_(@_)">
                  <c:v>500217</c:v>
                </c:pt>
                <c:pt idx="11" formatCode="_(* #,##0_);_(* \(#,##0\);_(* &quot;-&quot;_);_(@_)">
                  <c:v>624533</c:v>
                </c:pt>
                <c:pt idx="12" formatCode="_(* #,##0_);_(* \(#,##0\);_(* &quot;-&quot;_);_(@_)">
                  <c:v>504401</c:v>
                </c:pt>
                <c:pt idx="13" formatCode="_(* #,##0_);_(* \(#,##0\);_(* &quot;-&quot;_);_(@_)">
                  <c:v>421756</c:v>
                </c:pt>
                <c:pt idx="14" formatCode="_(* #,##0_);_(* \(#,##0\);_(* &quot;-&quot;_);_(@_)">
                  <c:v>1475737</c:v>
                </c:pt>
                <c:pt idx="15" formatCode="_(* #,##0_);_(* \(#,##0\);_(* &quot;-&quot;_);_(@_)">
                  <c:v>1123208</c:v>
                </c:pt>
                <c:pt idx="16" formatCode="_(* #,##0_);_(* \(#,##0\);_(* &quot;-&quot;_);_(@_)">
                  <c:v>805184</c:v>
                </c:pt>
                <c:pt idx="17" formatCode="_(* #,##0_);_(* \(#,##0\);_(* &quot;-&quot;_);_(@_)">
                  <c:v>824481</c:v>
                </c:pt>
                <c:pt idx="18" formatCode="_(* #,##0_);_(* \(#,##0\);_(* &quot;-&quot;_);_(@_)">
                  <c:v>952002</c:v>
                </c:pt>
                <c:pt idx="19" formatCode="_(* #,##0_);_(* \(#,##0\);_(* &quot;-&quot;_);_(@_)">
                  <c:v>1075376</c:v>
                </c:pt>
                <c:pt idx="20" formatCode="_(* #,##0_);_(* \(#,##0\);_(* &quot;-&quot;_);_(@_)">
                  <c:v>1051338</c:v>
                </c:pt>
                <c:pt idx="21" formatCode="_(* #,##0_);_(* \(#,##0\);_(* &quot;-&quot;_);_(@_)">
                  <c:v>1048717</c:v>
                </c:pt>
                <c:pt idx="22" formatCode="_(* #,##0_);_(* \(#,##0\);_(* &quot;-&quot;_);_(@_)">
                  <c:v>1034254</c:v>
                </c:pt>
                <c:pt idx="23" formatCode="_(* #,##0_);_(* \(#,##0\);_(* &quot;-&quot;_);_(@_)">
                  <c:v>659977</c:v>
                </c:pt>
                <c:pt idx="24" formatCode="_(* #,##0_);_(* \(#,##0\);_(* &quot;-&quot;_);_(@_)">
                  <c:v>544109</c:v>
                </c:pt>
                <c:pt idx="25" formatCode="_(* #,##0_);_(* \(#,##0\);_(* &quot;-&quot;_);_(@_)">
                  <c:v>393443</c:v>
                </c:pt>
                <c:pt idx="26" formatCode="_(* #,##0_);_(* \(#,##0\);_(* &quot;-&quot;_);_(@_)">
                  <c:v>559650</c:v>
                </c:pt>
                <c:pt idx="27" formatCode="_(* #,##0_);_(* \(#,##0\);_(* &quot;-&quot;_);_(@_)">
                  <c:v>544142</c:v>
                </c:pt>
                <c:pt idx="28" formatCode="_(* #,##0_);_(* \(#,##0\);_(* &quot;-&quot;_);_(@_)">
                  <c:v>457127</c:v>
                </c:pt>
                <c:pt idx="29" formatCode="_(* #,##0_);_(* \(#,##0\);_(* &quot;-&quot;_);_(@_)">
                  <c:v>390625</c:v>
                </c:pt>
                <c:pt idx="30" formatCode="_(* #,##0_);_(* \(#,##0\);_(* &quot;-&quot;_);_(@_)">
                  <c:v>403595</c:v>
                </c:pt>
                <c:pt idx="31" formatCode="_(* #,##0_);_(* \(#,##0\);_(* &quot;-&quot;_);_(@_)">
                  <c:v>313406</c:v>
                </c:pt>
                <c:pt idx="32" formatCode="_(* #,##0_);_(* \(#,##0\);_(* &quot;-&quot;_);_(@_)">
                  <c:v>213214</c:v>
                </c:pt>
                <c:pt idx="33" formatCode="_(* #,##0_);_(* \(#,##0\);_(* &quot;-&quot;_);_(@_)">
                  <c:v>222761</c:v>
                </c:pt>
                <c:pt idx="34" formatCode="_(* #,##0_);_(* \(#,##0\);_(* &quot;-&quot;_);_(@_)">
                  <c:v>231143</c:v>
                </c:pt>
                <c:pt idx="35" formatCode="_(* #,##0_);_(* \(#,##0\);_(* &quot;-&quot;_);_(@_)">
                  <c:v>239812</c:v>
                </c:pt>
                <c:pt idx="36" formatCode="_(* #,##0_);_(* \(#,##0\);_(* &quot;-&quot;_);_(@_)">
                  <c:v>225535</c:v>
                </c:pt>
                <c:pt idx="37" formatCode="_(* #,##0_);_(* \(#,##0\);_(* &quot;-&quot;_);_(@_)">
                  <c:v>243723</c:v>
                </c:pt>
                <c:pt idx="38" formatCode="_(* #,##0_);_(* \(#,##0\);_(* &quot;-&quot;_);_(@_)">
                  <c:v>256419</c:v>
                </c:pt>
                <c:pt idx="39" formatCode="_(* #,##0_);_(* \(#,##0\);_(* &quot;-&quot;_);_(@_)">
                  <c:v>304422</c:v>
                </c:pt>
                <c:pt idx="40" formatCode="_(* #,##0_);_(* \(#,##0\);_(* &quot;-&quot;_);_(@_)">
                  <c:v>277153</c:v>
                </c:pt>
                <c:pt idx="41" formatCode="_(* #,##0_);_(* \(#,##0\);_(* &quot;-&quot;_);_(@_)">
                  <c:v>168305</c:v>
                </c:pt>
                <c:pt idx="42" formatCode="_(* #,##0_);_(* \(#,##0\);_(* &quot;-&quot;_);_(@_)">
                  <c:v>116841</c:v>
                </c:pt>
                <c:pt idx="43" formatCode="_(* #,##0_);_(* \(#,##0\);_(* &quot;-&quot;_);_(@_)">
                  <c:v>98564</c:v>
                </c:pt>
                <c:pt idx="44" formatCode="_(* #,##0_);_(* \(#,##0\);_(* &quot;-&quot;_);_(@_)">
                  <c:v>113230</c:v>
                </c:pt>
                <c:pt idx="45" formatCode="_(* #,##0_);_(* \(#,##0\);_(* &quot;-&quot;_);_(@_)">
                  <c:v>177201</c:v>
                </c:pt>
                <c:pt idx="46" formatCode="_(* #,##0_);_(* \(#,##0\);_(* &quot;-&quot;_);_(@_)">
                  <c:v>204462</c:v>
                </c:pt>
                <c:pt idx="47" formatCode="_(* #,##0_);_(* \(#,##0\);_(* &quot;-&quot;_);_(@_)">
                  <c:v>219617</c:v>
                </c:pt>
                <c:pt idx="48" formatCode="_(* #,##0_);_(* \(#,##0\);_(* &quot;-&quot;_);_(@_)">
                  <c:v>258742</c:v>
                </c:pt>
                <c:pt idx="49" formatCode="_(* #,##0_);_(* \(#,##0\);_(* &quot;-&quot;_);_(@_)">
                  <c:v>237604</c:v>
                </c:pt>
                <c:pt idx="50" formatCode="_(* #,##0_);_(* \(#,##0\);_(* &quot;-&quot;_);_(@_)">
                  <c:v>170051</c:v>
                </c:pt>
                <c:pt idx="51" formatCode="_(* #,##0_);_(* \(#,##0\);_(* &quot;-&quot;_);_(@_)">
                  <c:v>109259</c:v>
                </c:pt>
                <c:pt idx="52" formatCode="_(* #,##0_);_(* \(#,##0\);_(* &quot;-&quot;_);_(@_)">
                  <c:v>260973</c:v>
                </c:pt>
                <c:pt idx="53" formatCode="_(* #,##0_);_(* \(#,##0\);_(* &quot;-&quot;_);_(@_)">
                  <c:v>313439</c:v>
                </c:pt>
                <c:pt idx="54" formatCode="_(* #,##0_);_(* \(#,##0\);_(* &quot;-&quot;_);_(@_)">
                  <c:v>368711</c:v>
                </c:pt>
                <c:pt idx="55" formatCode="_(* #,##0_);_(* \(#,##0\);_(* &quot;-&quot;_);_(@_)">
                  <c:v>385367</c:v>
                </c:pt>
                <c:pt idx="56" formatCode="_(* #,##0_);_(* \(#,##0\);_(* &quot;-&quot;_);_(@_)">
                  <c:v>435171</c:v>
                </c:pt>
                <c:pt idx="57" formatCode="_(* #,##0_);_(* \(#,##0\);_(* &quot;-&quot;_);_(@_)">
                  <c:v>433958</c:v>
                </c:pt>
                <c:pt idx="58" formatCode="_(* #,##0_);_(* \(#,##0\);_(* &quot;-&quot;_);_(@_)">
                  <c:v>1054752</c:v>
                </c:pt>
                <c:pt idx="59" formatCode="_(* #,##0_);_(* \(#,##0\);_(* &quot;-&quot;_);_(@_)">
                  <c:v>668740</c:v>
                </c:pt>
                <c:pt idx="60" formatCode="_(* #,##0_);_(* \(#,##0\);_(* &quot;-&quot;_);_(@_)">
                  <c:v>473788</c:v>
                </c:pt>
                <c:pt idx="61" formatCode="_(* #,##0_);_(* \(#,##0\);_(* &quot;-&quot;_);_(@_)">
                  <c:v>776687</c:v>
                </c:pt>
                <c:pt idx="62" formatCode="_(* #,##0_);_(* \(#,##0\);_(* &quot;-&quot;_);_(@_)">
                  <c:v>609961</c:v>
                </c:pt>
                <c:pt idx="63" formatCode="_(* #,##0_);_(* \(#,##0\);_(* &quot;-&quot;_);_(@_)">
                  <c:v>486841</c:v>
                </c:pt>
                <c:pt idx="64" formatCode="_(* #,##0_);_(* \(#,##0\);_(* &quot;-&quot;_);_(@_)">
                  <c:v>537982</c:v>
                </c:pt>
                <c:pt idx="65" formatCode="_(* #,##0_);_(* \(#,##0\);_(* &quot;-&quot;_);_(@_)">
                  <c:v>528115</c:v>
                </c:pt>
                <c:pt idx="66" formatCode="_(* #,##0_);_(* \(#,##0\);_(* &quot;-&quot;_);_(@_)">
                  <c:v>631604</c:v>
                </c:pt>
                <c:pt idx="67" formatCode="_(* #,##0_);_(* \(#,##0\);_(* &quot;-&quot;_);_(@_)">
                  <c:v>758802</c:v>
                </c:pt>
                <c:pt idx="68" formatCode="_(* #,##0_);_(* \(#,##0\);_(* &quot;-&quot;_);_(@_)">
                  <c:v>789766</c:v>
                </c:pt>
                <c:pt idx="69" formatCode="_(* #,##0_);_(* \(#,##0\);_(* &quot;-&quot;_);_(@_)">
                  <c:v>685394</c:v>
                </c:pt>
                <c:pt idx="70" formatCode="_(* #,##0_);_(* \(#,##0\);_(* &quot;-&quot;_);_(@_)">
                  <c:v>758475</c:v>
                </c:pt>
                <c:pt idx="71" formatCode="_(* #,##0_);_(* \(#,##0\);_(* &quot;-&quot;_);_(@_)">
                  <c:v>713230</c:v>
                </c:pt>
                <c:pt idx="72" formatCode="_(* #,##0_);_(* \(#,##0\);_(* &quot;-&quot;_);_(@_)">
                  <c:v>665222</c:v>
                </c:pt>
                <c:pt idx="73" formatCode="_(* #,##0_);_(* \(#,##0\);_(* &quot;-&quot;_);_(@_)">
                  <c:v>551716</c:v>
                </c:pt>
                <c:pt idx="74" formatCode="_(* #,##0_);_(* \(#,##0\);_(* &quot;-&quot;_);_(@_)">
                  <c:v>387171</c:v>
                </c:pt>
                <c:pt idx="75" formatCode="_(* #,##0_);_(* \(#,##0\);_(* &quot;-&quot;_);_(@_)">
                  <c:v>414518</c:v>
                </c:pt>
                <c:pt idx="76" formatCode="_(* #,##0_);_(* \(#,##0\);_(* &quot;-&quot;_);_(@_)">
                  <c:v>380215</c:v>
                </c:pt>
                <c:pt idx="77" formatCode="_(* #,##0_);_(* \(#,##0\);_(* &quot;-&quot;_);_(@_)">
                  <c:v>360803</c:v>
                </c:pt>
                <c:pt idx="78" formatCode="_(* #,##0_);_(* \(#,##0\);_(* &quot;-&quot;_);_(@_)">
                  <c:v>148450</c:v>
                </c:pt>
                <c:pt idx="79" formatCode="_(* #,##0_);_(* \(#,##0\);_(* &quot;-&quot;_);_(@_)">
                  <c:v>97557</c:v>
                </c:pt>
                <c:pt idx="80" formatCode="_(* #,##0_);_(* \(#,##0\);_(* &quot;-&quot;_);_(@_)">
                  <c:v>96408</c:v>
                </c:pt>
                <c:pt idx="81" formatCode="_(* #,##0_);_(* \(#,##0\);_(* &quot;-&quot;_);_(@_)">
                  <c:v>19626</c:v>
                </c:pt>
                <c:pt idx="82" formatCode="_(* #,##0_);_(* \(#,##0\);_(* &quot;-&quot;_);_(@_)">
                  <c:v>31531</c:v>
                </c:pt>
                <c:pt idx="83" formatCode="_(* #,##0_);_(* \(#,##0\);_(* &quot;-&quot;_);_(@_)">
                  <c:v>81431</c:v>
                </c:pt>
                <c:pt idx="84" formatCode="_(* #,##0_);_(* \(#,##0\);_(* &quot;-&quot;_);_(@_)">
                  <c:v>74193</c:v>
                </c:pt>
                <c:pt idx="85" formatCode="_(* #,##0_);_(* \(#,##0\);_(* &quot;-&quot;_);_(@_)">
                  <c:v>76696</c:v>
                </c:pt>
                <c:pt idx="86" formatCode="_(* #,##0_);_(* \(#,##0\);_(* &quot;-&quot;_);_(@_)">
                  <c:v>79411</c:v>
                </c:pt>
                <c:pt idx="87" formatCode="_(* #,##0_);_(* \(#,##0\);_(* &quot;-&quot;_);_(@_)">
                  <c:v>75139</c:v>
                </c:pt>
                <c:pt idx="88" formatCode="_(* #,##0_);_(* \(#,##0\);_(* &quot;-&quot;_);_(@_)">
                  <c:v>84858</c:v>
                </c:pt>
                <c:pt idx="89" formatCode="_(* #,##0_);_(* \(#,##0\);_(* &quot;-&quot;_);_(@_)">
                  <c:v>86196</c:v>
                </c:pt>
                <c:pt idx="90" formatCode="_(* #,##0_);_(* \(#,##0\);_(* &quot;-&quot;_);_(@_)">
                  <c:v>83487</c:v>
                </c:pt>
                <c:pt idx="91" formatCode="_(* #,##0_);_(* \(#,##0\);_(* &quot;-&quot;_);_(@_)">
                  <c:v>119512</c:v>
                </c:pt>
                <c:pt idx="92" formatCode="_(* #,##0_);_(* \(#,##0\);_(* &quot;-&quot;_);_(@_)">
                  <c:v>184560</c:v>
                </c:pt>
                <c:pt idx="93" formatCode="_(* #,##0_);_(* \(#,##0\);_(* &quot;-&quot;_);_(@_)">
                  <c:v>182522</c:v>
                </c:pt>
                <c:pt idx="94" formatCode="_(* #,##0_);_(* \(#,##0\);_(* &quot;-&quot;_);_(@_)">
                  <c:v>179788</c:v>
                </c:pt>
                <c:pt idx="95" formatCode="_(* #,##0_);_(* \(#,##0\);_(* &quot;-&quot;_);_(@_)">
                  <c:v>175086</c:v>
                </c:pt>
                <c:pt idx="96" formatCode="_(* #,##0_);_(* \(#,##0\);_(* &quot;-&quot;_);_(@_)">
                  <c:v>180930</c:v>
                </c:pt>
                <c:pt idx="97" formatCode="_(* #,##0_);_(* \(#,##0\);_(* &quot;-&quot;_);_(@_)">
                  <c:v>179716</c:v>
                </c:pt>
                <c:pt idx="98" formatCode="_(* #,##0_);_(* \(#,##0\);_(* &quot;-&quot;_);_(@_)">
                  <c:v>184909</c:v>
                </c:pt>
                <c:pt idx="99" formatCode="_(* #,##0_);_(* \(#,##0\);_(* &quot;-&quot;_);_(@_)">
                  <c:v>189500</c:v>
                </c:pt>
                <c:pt idx="100" formatCode="_(* #,##0_);_(* \(#,##0\);_(* &quot;-&quot;_);_(@_)">
                  <c:v>162893</c:v>
                </c:pt>
                <c:pt idx="101" formatCode="_(* #,##0_);_(* \(#,##0\);_(* &quot;-&quot;_);_(@_)">
                  <c:v>184722</c:v>
                </c:pt>
                <c:pt idx="102" formatCode="_(* #,##0_);_(* \(#,##0\);_(* &quot;-&quot;_);_(@_)">
                  <c:v>181855</c:v>
                </c:pt>
                <c:pt idx="103" formatCode="_(* #,##0_);_(* \(#,##0\);_(* &quot;-&quot;_);_(@_)">
                  <c:v>170647</c:v>
                </c:pt>
                <c:pt idx="104" formatCode="_(* #,##0_);_(* \(#,##0\);_(* &quot;-&quot;_);_(@_)">
                  <c:v>123819</c:v>
                </c:pt>
                <c:pt idx="105" formatCode="_(* #,##0_);_(* \(#,##0\);_(* &quot;-&quot;_);_(@_)">
                  <c:v>114606</c:v>
                </c:pt>
                <c:pt idx="106" formatCode="_(* #,##0_);_(* \(#,##0\);_(* &quot;-&quot;_);_(@_)">
                  <c:v>131953</c:v>
                </c:pt>
                <c:pt idx="107" formatCode="_(* #,##0_);_(* \(#,##0\);_(* &quot;-&quot;_);_(@_)">
                  <c:v>133011</c:v>
                </c:pt>
                <c:pt idx="108" formatCode="_(* #,##0_);_(* \(#,##0\);_(* &quot;-&quot;_);_(@_)">
                  <c:v>118868</c:v>
                </c:pt>
                <c:pt idx="109" formatCode="_(* #,##0_);_(* \(#,##0\);_(* &quot;-&quot;_);_(@_)">
                  <c:v>118808</c:v>
                </c:pt>
                <c:pt idx="110" formatCode="_(* #,##0_);_(* \(#,##0\);_(* &quot;-&quot;_);_(@_)">
                  <c:v>106226</c:v>
                </c:pt>
                <c:pt idx="111" formatCode="_(* #,##0_);_(* \(#,##0\);_(* &quot;-&quot;_);_(@_)">
                  <c:v>110340</c:v>
                </c:pt>
                <c:pt idx="112" formatCode="_(* #,##0_);_(* \(#,##0\);_(* &quot;-&quot;_);_(@_)">
                  <c:v>116299</c:v>
                </c:pt>
                <c:pt idx="113" formatCode="_(* #,##0_);_(* \(#,##0\);_(* &quot;-&quot;_);_(@_)">
                  <c:v>98131</c:v>
                </c:pt>
                <c:pt idx="114" formatCode="_(* #,##0_);_(* \(#,##0\);_(* &quot;-&quot;_);_(@_)">
                  <c:v>100228</c:v>
                </c:pt>
                <c:pt idx="115" formatCode="_(* #,##0_);_(* \(#,##0\);_(* &quot;-&quot;_);_(@_)">
                  <c:v>95511</c:v>
                </c:pt>
                <c:pt idx="116" formatCode="_(* #,##0_);_(* \(#,##0\);_(* &quot;-&quot;_);_(@_)">
                  <c:v>8309</c:v>
                </c:pt>
                <c:pt idx="124" formatCode="_(* #,##0_);_(* \(#,##0\);_(* &quot;-&quot;_);_(@_)">
                  <c:v>71459</c:v>
                </c:pt>
                <c:pt idx="125" formatCode="_(* #,##0_);_(* \(#,##0\);_(* &quot;-&quot;_);_(@_)">
                  <c:v>98379</c:v>
                </c:pt>
                <c:pt idx="126" formatCode="_(* #,##0_);_(* \(#,##0\);_(* &quot;-&quot;_);_(@_)">
                  <c:v>86597</c:v>
                </c:pt>
                <c:pt idx="127" formatCode="_(* #,##0_);_(* \(#,##0\);_(* &quot;-&quot;_);_(@_)">
                  <c:v>79430</c:v>
                </c:pt>
                <c:pt idx="128" formatCode="_(* #,##0_);_(* \(#,##0\);_(* &quot;-&quot;_);_(@_)">
                  <c:v>83646</c:v>
                </c:pt>
                <c:pt idx="129" formatCode="_(* #,##0_);_(* \(#,##0\);_(* &quot;-&quot;_);_(@_)">
                  <c:v>79358</c:v>
                </c:pt>
                <c:pt idx="130" formatCode="_(* #,##0_);_(* \(#,##0\);_(* &quot;-&quot;_);_(@_)">
                  <c:v>66631</c:v>
                </c:pt>
                <c:pt idx="131" formatCode="_(* #,##0_);_(* \(#,##0\);_(* &quot;-&quot;_);_(@_)">
                  <c:v>65709</c:v>
                </c:pt>
                <c:pt idx="132" formatCode="_(* #,##0_);_(* \(#,##0\);_(* &quot;-&quot;_);_(@_)">
                  <c:v>62261</c:v>
                </c:pt>
                <c:pt idx="133" formatCode="_(* #,##0_);_(* \(#,##0\);_(* &quot;-&quot;_);_(@_)">
                  <c:v>57926</c:v>
                </c:pt>
                <c:pt idx="134" formatCode="_(* #,##0_);_(* \(#,##0\);_(* &quot;-&quot;_);_(@_)">
                  <c:v>55964</c:v>
                </c:pt>
                <c:pt idx="135" formatCode="_(* #,##0_);_(* \(#,##0\);_(* &quot;-&quot;_);_(@_)">
                  <c:v>54351</c:v>
                </c:pt>
                <c:pt idx="136" formatCode="_(* #,##0_);_(* \(#,##0\);_(* &quot;-&quot;_);_(@_)">
                  <c:v>64613</c:v>
                </c:pt>
                <c:pt idx="137" formatCode="_(* #,##0_);_(* \(#,##0\);_(* &quot;-&quot;_);_(@_)">
                  <c:v>58627</c:v>
                </c:pt>
                <c:pt idx="138" formatCode="_(* #,##0_);_(* \(#,##0\);_(* &quot;-&quot;_);_(@_)">
                  <c:v>59527</c:v>
                </c:pt>
                <c:pt idx="139" formatCode="_(* #,##0_);_(* \(#,##0\);_(* &quot;-&quot;_);_(@_)">
                  <c:v>66256</c:v>
                </c:pt>
                <c:pt idx="140" formatCode="_(* #,##0_);_(* \(#,##0\);_(* &quot;-&quot;_);_(@_)">
                  <c:v>75371</c:v>
                </c:pt>
                <c:pt idx="141" formatCode="_(* #,##0_);_(* \(#,##0\);_(* &quot;-&quot;_);_(@_)">
                  <c:v>76045</c:v>
                </c:pt>
                <c:pt idx="142" formatCode="_(* #,##0_);_(* \(#,##0\);_(* &quot;-&quot;_);_(@_)">
                  <c:v>83178</c:v>
                </c:pt>
                <c:pt idx="143" formatCode="_(* #,##0_);_(* \(#,##0\);_(* &quot;-&quot;_);_(@_)">
                  <c:v>61674</c:v>
                </c:pt>
                <c:pt idx="144" formatCode="_(* #,##0_);_(* \(#,##0\);_(* &quot;-&quot;_);_(@_)">
                  <c:v>61844</c:v>
                </c:pt>
                <c:pt idx="145" formatCode="_(* #,##0_);_(* \(#,##0\);_(* &quot;-&quot;_);_(@_)">
                  <c:v>75740</c:v>
                </c:pt>
                <c:pt idx="146" formatCode="_(* #,##0_);_(* \(#,##0\);_(* &quot;-&quot;_);_(@_)">
                  <c:v>70013</c:v>
                </c:pt>
                <c:pt idx="147" formatCode="_(* #,##0_);_(* \(#,##0\);_(* &quot;-&quot;_);_(@_)">
                  <c:v>76859</c:v>
                </c:pt>
                <c:pt idx="148" formatCode="_(* #,##0_);_(* \(#,##0\);_(* &quot;-&quot;_);_(@_)">
                  <c:v>69597</c:v>
                </c:pt>
                <c:pt idx="149" formatCode="_(* #,##0_);_(* \(#,##0\);_(* &quot;-&quot;_);_(@_)">
                  <c:v>73253</c:v>
                </c:pt>
                <c:pt idx="150" formatCode="_(* #,##0_);_(* \(#,##0\);_(* &quot;-&quot;_);_(@_)">
                  <c:v>73597</c:v>
                </c:pt>
                <c:pt idx="151" formatCode="_(* #,##0_);_(* \(#,##0\);_(* &quot;-&quot;_);_(@_)">
                  <c:v>87463</c:v>
                </c:pt>
                <c:pt idx="152" formatCode="_(* #,##0_);_(* \(#,##0\);_(* &quot;-&quot;_);_(@_)">
                  <c:v>90753</c:v>
                </c:pt>
                <c:pt idx="153" formatCode="_(* #,##0_);_(* \(#,##0\);_(* &quot;-&quot;_);_(@_)">
                  <c:v>85811</c:v>
                </c:pt>
                <c:pt idx="154" formatCode="_(* #,##0_);_(* \(#,##0\);_(* &quot;-&quot;_);_(@_)">
                  <c:v>82151</c:v>
                </c:pt>
                <c:pt idx="155" formatCode="_(* #,##0_);_(* \(#,##0\);_(* &quot;-&quot;_);_(@_)">
                  <c:v>81609</c:v>
                </c:pt>
                <c:pt idx="156" formatCode="_(* #,##0_);_(* \(#,##0\);_(* &quot;-&quot;_);_(@_)">
                  <c:v>59197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3741191333323774"/>
          <c:w val="0.86161250279275947"/>
          <c:h val="0.502376666714474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AFF &amp; PH AFF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2870</c:v>
                </c:pt>
                <c:pt idx="1">
                  <c:v>7136</c:v>
                </c:pt>
                <c:pt idx="2">
                  <c:v>8904</c:v>
                </c:pt>
                <c:pt idx="3">
                  <c:v>10124</c:v>
                </c:pt>
                <c:pt idx="4">
                  <c:v>4263</c:v>
                </c:pt>
                <c:pt idx="5">
                  <c:v>8863</c:v>
                </c:pt>
                <c:pt idx="6">
                  <c:v>9499</c:v>
                </c:pt>
                <c:pt idx="7">
                  <c:v>8988</c:v>
                </c:pt>
                <c:pt idx="8">
                  <c:v>7107</c:v>
                </c:pt>
                <c:pt idx="9">
                  <c:v>5802</c:v>
                </c:pt>
                <c:pt idx="10">
                  <c:v>7100</c:v>
                </c:pt>
                <c:pt idx="11">
                  <c:v>4733</c:v>
                </c:pt>
                <c:pt idx="12">
                  <c:v>4539</c:v>
                </c:pt>
                <c:pt idx="13">
                  <c:v>5647</c:v>
                </c:pt>
                <c:pt idx="14">
                  <c:v>6088</c:v>
                </c:pt>
                <c:pt idx="15">
                  <c:v>104640</c:v>
                </c:pt>
                <c:pt idx="16">
                  <c:v>151081</c:v>
                </c:pt>
                <c:pt idx="17">
                  <c:v>200063</c:v>
                </c:pt>
                <c:pt idx="18">
                  <c:v>178868</c:v>
                </c:pt>
                <c:pt idx="19">
                  <c:v>165388</c:v>
                </c:pt>
                <c:pt idx="20">
                  <c:v>159440</c:v>
                </c:pt>
                <c:pt idx="21">
                  <c:v>151982</c:v>
                </c:pt>
                <c:pt idx="22">
                  <c:v>159667</c:v>
                </c:pt>
                <c:pt idx="23">
                  <c:v>160557</c:v>
                </c:pt>
                <c:pt idx="24">
                  <c:v>165237</c:v>
                </c:pt>
                <c:pt idx="25">
                  <c:v>0</c:v>
                </c:pt>
                <c:pt idx="26">
                  <c:v>167358</c:v>
                </c:pt>
                <c:pt idx="27">
                  <c:v>167299</c:v>
                </c:pt>
                <c:pt idx="28">
                  <c:v>173746</c:v>
                </c:pt>
                <c:pt idx="29">
                  <c:v>163660</c:v>
                </c:pt>
                <c:pt idx="30">
                  <c:v>165208</c:v>
                </c:pt>
                <c:pt idx="31">
                  <c:v>103930</c:v>
                </c:pt>
                <c:pt idx="32">
                  <c:v>1384</c:v>
                </c:pt>
                <c:pt idx="33">
                  <c:v>1737</c:v>
                </c:pt>
                <c:pt idx="34">
                  <c:v>1112</c:v>
                </c:pt>
                <c:pt idx="35">
                  <c:v>1070</c:v>
                </c:pt>
                <c:pt idx="36">
                  <c:v>997</c:v>
                </c:pt>
                <c:pt idx="37">
                  <c:v>1155</c:v>
                </c:pt>
                <c:pt idx="38">
                  <c:v>1421</c:v>
                </c:pt>
                <c:pt idx="39">
                  <c:v>3272</c:v>
                </c:pt>
                <c:pt idx="40">
                  <c:v>1494</c:v>
                </c:pt>
                <c:pt idx="41">
                  <c:v>2742</c:v>
                </c:pt>
                <c:pt idx="42">
                  <c:v>3634</c:v>
                </c:pt>
                <c:pt idx="43">
                  <c:v>3408</c:v>
                </c:pt>
                <c:pt idx="44">
                  <c:v>3525</c:v>
                </c:pt>
                <c:pt idx="45">
                  <c:v>3438</c:v>
                </c:pt>
                <c:pt idx="46">
                  <c:v>3266</c:v>
                </c:pt>
                <c:pt idx="47">
                  <c:v>4027</c:v>
                </c:pt>
                <c:pt idx="48">
                  <c:v>4950</c:v>
                </c:pt>
                <c:pt idx="49">
                  <c:v>4735</c:v>
                </c:pt>
                <c:pt idx="50">
                  <c:v>4538</c:v>
                </c:pt>
                <c:pt idx="51">
                  <c:v>3476</c:v>
                </c:pt>
                <c:pt idx="52">
                  <c:v>5340</c:v>
                </c:pt>
                <c:pt idx="53">
                  <c:v>4699</c:v>
                </c:pt>
                <c:pt idx="54">
                  <c:v>4088</c:v>
                </c:pt>
                <c:pt idx="55">
                  <c:v>3130</c:v>
                </c:pt>
                <c:pt idx="56">
                  <c:v>3181</c:v>
                </c:pt>
                <c:pt idx="57">
                  <c:v>3522</c:v>
                </c:pt>
                <c:pt idx="58">
                  <c:v>622811</c:v>
                </c:pt>
                <c:pt idx="59">
                  <c:v>241589</c:v>
                </c:pt>
                <c:pt idx="60">
                  <c:v>23322</c:v>
                </c:pt>
                <c:pt idx="61">
                  <c:v>11370</c:v>
                </c:pt>
                <c:pt idx="62">
                  <c:v>8212</c:v>
                </c:pt>
                <c:pt idx="63">
                  <c:v>6067</c:v>
                </c:pt>
                <c:pt idx="64">
                  <c:v>5664</c:v>
                </c:pt>
                <c:pt idx="65">
                  <c:v>5254</c:v>
                </c:pt>
                <c:pt idx="66">
                  <c:v>4786</c:v>
                </c:pt>
                <c:pt idx="67">
                  <c:v>4802</c:v>
                </c:pt>
                <c:pt idx="68">
                  <c:v>4618</c:v>
                </c:pt>
                <c:pt idx="69">
                  <c:v>4204</c:v>
                </c:pt>
                <c:pt idx="70">
                  <c:v>4050</c:v>
                </c:pt>
                <c:pt idx="71">
                  <c:v>3279</c:v>
                </c:pt>
                <c:pt idx="72">
                  <c:v>2895</c:v>
                </c:pt>
                <c:pt idx="73">
                  <c:v>2387</c:v>
                </c:pt>
                <c:pt idx="74">
                  <c:v>2121</c:v>
                </c:pt>
                <c:pt idx="75">
                  <c:v>2100</c:v>
                </c:pt>
                <c:pt idx="76">
                  <c:v>4072</c:v>
                </c:pt>
                <c:pt idx="77">
                  <c:v>2690</c:v>
                </c:pt>
                <c:pt idx="78">
                  <c:v>476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D-4C96-9495-B1ED7C0B8F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GAW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General</c:formatCode>
                <c:ptCount val="157"/>
                <c:pt idx="0">
                  <c:v>160794</c:v>
                </c:pt>
                <c:pt idx="1">
                  <c:v>161088</c:v>
                </c:pt>
                <c:pt idx="2">
                  <c:v>162571</c:v>
                </c:pt>
                <c:pt idx="3">
                  <c:v>159619</c:v>
                </c:pt>
                <c:pt idx="4">
                  <c:v>154864</c:v>
                </c:pt>
                <c:pt idx="5">
                  <c:v>160708</c:v>
                </c:pt>
                <c:pt idx="6">
                  <c:v>170791</c:v>
                </c:pt>
                <c:pt idx="7">
                  <c:v>213624</c:v>
                </c:pt>
                <c:pt idx="8">
                  <c:v>196093</c:v>
                </c:pt>
                <c:pt idx="9">
                  <c:v>158803</c:v>
                </c:pt>
                <c:pt idx="10">
                  <c:v>204650</c:v>
                </c:pt>
                <c:pt idx="11">
                  <c:v>262025</c:v>
                </c:pt>
                <c:pt idx="12">
                  <c:v>243360</c:v>
                </c:pt>
                <c:pt idx="13">
                  <c:v>197168</c:v>
                </c:pt>
                <c:pt idx="14">
                  <c:v>267121</c:v>
                </c:pt>
                <c:pt idx="15">
                  <c:v>229049</c:v>
                </c:pt>
                <c:pt idx="16">
                  <c:v>184001</c:v>
                </c:pt>
                <c:pt idx="17">
                  <c:v>176736</c:v>
                </c:pt>
                <c:pt idx="18">
                  <c:v>270815</c:v>
                </c:pt>
                <c:pt idx="19">
                  <c:v>326060</c:v>
                </c:pt>
                <c:pt idx="20">
                  <c:v>262442</c:v>
                </c:pt>
                <c:pt idx="21">
                  <c:v>244020</c:v>
                </c:pt>
                <c:pt idx="22">
                  <c:v>269579</c:v>
                </c:pt>
                <c:pt idx="23">
                  <c:v>206019</c:v>
                </c:pt>
                <c:pt idx="24">
                  <c:v>159387</c:v>
                </c:pt>
                <c:pt idx="25">
                  <c:v>163963</c:v>
                </c:pt>
                <c:pt idx="26">
                  <c:v>159438</c:v>
                </c:pt>
                <c:pt idx="27">
                  <c:v>148935</c:v>
                </c:pt>
                <c:pt idx="28">
                  <c:v>105165</c:v>
                </c:pt>
                <c:pt idx="29">
                  <c:v>78868</c:v>
                </c:pt>
                <c:pt idx="30">
                  <c:v>85510</c:v>
                </c:pt>
                <c:pt idx="31">
                  <c:v>76859</c:v>
                </c:pt>
                <c:pt idx="32">
                  <c:v>81629</c:v>
                </c:pt>
                <c:pt idx="33">
                  <c:v>84472</c:v>
                </c:pt>
                <c:pt idx="34">
                  <c:v>90157</c:v>
                </c:pt>
                <c:pt idx="35">
                  <c:v>87811</c:v>
                </c:pt>
                <c:pt idx="36">
                  <c:v>83232</c:v>
                </c:pt>
                <c:pt idx="37">
                  <c:v>90484</c:v>
                </c:pt>
                <c:pt idx="38">
                  <c:v>100945</c:v>
                </c:pt>
                <c:pt idx="39">
                  <c:v>118617</c:v>
                </c:pt>
                <c:pt idx="40">
                  <c:v>108628</c:v>
                </c:pt>
                <c:pt idx="41">
                  <c:v>66529</c:v>
                </c:pt>
                <c:pt idx="42">
                  <c:v>57058</c:v>
                </c:pt>
                <c:pt idx="43">
                  <c:v>55824</c:v>
                </c:pt>
                <c:pt idx="44">
                  <c:v>62975</c:v>
                </c:pt>
                <c:pt idx="45">
                  <c:v>86746</c:v>
                </c:pt>
                <c:pt idx="46">
                  <c:v>104748</c:v>
                </c:pt>
                <c:pt idx="47">
                  <c:v>117308</c:v>
                </c:pt>
                <c:pt idx="48">
                  <c:v>133496</c:v>
                </c:pt>
                <c:pt idx="49">
                  <c:v>128246</c:v>
                </c:pt>
                <c:pt idx="50">
                  <c:v>98011</c:v>
                </c:pt>
                <c:pt idx="51">
                  <c:v>65743</c:v>
                </c:pt>
                <c:pt idx="52">
                  <c:v>134430</c:v>
                </c:pt>
                <c:pt idx="53">
                  <c:v>158693</c:v>
                </c:pt>
                <c:pt idx="54">
                  <c:v>192465</c:v>
                </c:pt>
                <c:pt idx="55">
                  <c:v>187245</c:v>
                </c:pt>
                <c:pt idx="56">
                  <c:v>223175</c:v>
                </c:pt>
                <c:pt idx="57">
                  <c:v>212367</c:v>
                </c:pt>
                <c:pt idx="58">
                  <c:v>210662</c:v>
                </c:pt>
                <c:pt idx="59">
                  <c:v>212335</c:v>
                </c:pt>
                <c:pt idx="60">
                  <c:v>210588</c:v>
                </c:pt>
                <c:pt idx="61">
                  <c:v>238694</c:v>
                </c:pt>
                <c:pt idx="62">
                  <c:v>245808</c:v>
                </c:pt>
                <c:pt idx="63">
                  <c:v>214588</c:v>
                </c:pt>
                <c:pt idx="64">
                  <c:v>237043</c:v>
                </c:pt>
                <c:pt idx="65">
                  <c:v>229507</c:v>
                </c:pt>
                <c:pt idx="66">
                  <c:v>264644</c:v>
                </c:pt>
                <c:pt idx="67">
                  <c:v>337846</c:v>
                </c:pt>
                <c:pt idx="68">
                  <c:v>357275</c:v>
                </c:pt>
                <c:pt idx="69">
                  <c:v>271952</c:v>
                </c:pt>
                <c:pt idx="70">
                  <c:v>311653</c:v>
                </c:pt>
                <c:pt idx="71">
                  <c:v>294955</c:v>
                </c:pt>
                <c:pt idx="72">
                  <c:v>268784</c:v>
                </c:pt>
                <c:pt idx="73">
                  <c:v>242613</c:v>
                </c:pt>
                <c:pt idx="74">
                  <c:v>151449</c:v>
                </c:pt>
                <c:pt idx="75">
                  <c:v>176799</c:v>
                </c:pt>
                <c:pt idx="76">
                  <c:v>144404</c:v>
                </c:pt>
                <c:pt idx="77">
                  <c:v>141136</c:v>
                </c:pt>
                <c:pt idx="78">
                  <c:v>62214</c:v>
                </c:pt>
                <c:pt idx="79">
                  <c:v>47067</c:v>
                </c:pt>
                <c:pt idx="80">
                  <c:v>46538</c:v>
                </c:pt>
                <c:pt idx="81">
                  <c:v>9789</c:v>
                </c:pt>
                <c:pt idx="82">
                  <c:v>16573</c:v>
                </c:pt>
                <c:pt idx="83">
                  <c:v>37451</c:v>
                </c:pt>
                <c:pt idx="84">
                  <c:v>34812</c:v>
                </c:pt>
                <c:pt idx="85">
                  <c:v>33714</c:v>
                </c:pt>
                <c:pt idx="86">
                  <c:v>37989</c:v>
                </c:pt>
                <c:pt idx="87">
                  <c:v>34137</c:v>
                </c:pt>
                <c:pt idx="88">
                  <c:v>37891</c:v>
                </c:pt>
                <c:pt idx="89">
                  <c:v>39927</c:v>
                </c:pt>
                <c:pt idx="90">
                  <c:v>42385</c:v>
                </c:pt>
                <c:pt idx="91">
                  <c:v>61340</c:v>
                </c:pt>
                <c:pt idx="92">
                  <c:v>87819</c:v>
                </c:pt>
                <c:pt idx="93">
                  <c:v>88151</c:v>
                </c:pt>
                <c:pt idx="94">
                  <c:v>89294</c:v>
                </c:pt>
                <c:pt idx="95">
                  <c:v>83268</c:v>
                </c:pt>
                <c:pt idx="96">
                  <c:v>87745</c:v>
                </c:pt>
                <c:pt idx="97">
                  <c:v>85719</c:v>
                </c:pt>
                <c:pt idx="98">
                  <c:v>89296</c:v>
                </c:pt>
                <c:pt idx="99">
                  <c:v>92558</c:v>
                </c:pt>
                <c:pt idx="100">
                  <c:v>73275</c:v>
                </c:pt>
                <c:pt idx="101">
                  <c:v>78590</c:v>
                </c:pt>
                <c:pt idx="102">
                  <c:v>91988</c:v>
                </c:pt>
                <c:pt idx="103">
                  <c:v>91097</c:v>
                </c:pt>
                <c:pt idx="104">
                  <c:v>52764</c:v>
                </c:pt>
                <c:pt idx="105">
                  <c:v>65850</c:v>
                </c:pt>
                <c:pt idx="106">
                  <c:v>76008</c:v>
                </c:pt>
                <c:pt idx="107">
                  <c:v>74960</c:v>
                </c:pt>
                <c:pt idx="108">
                  <c:v>64861</c:v>
                </c:pt>
                <c:pt idx="109">
                  <c:v>64947</c:v>
                </c:pt>
                <c:pt idx="110">
                  <c:v>53334</c:v>
                </c:pt>
                <c:pt idx="111">
                  <c:v>52762</c:v>
                </c:pt>
                <c:pt idx="112">
                  <c:v>62189</c:v>
                </c:pt>
                <c:pt idx="113">
                  <c:v>43766</c:v>
                </c:pt>
                <c:pt idx="114">
                  <c:v>48579</c:v>
                </c:pt>
                <c:pt idx="115">
                  <c:v>46028</c:v>
                </c:pt>
                <c:pt idx="116">
                  <c:v>3573</c:v>
                </c:pt>
                <c:pt idx="124">
                  <c:v>39427</c:v>
                </c:pt>
                <c:pt idx="125">
                  <c:v>52601</c:v>
                </c:pt>
                <c:pt idx="126">
                  <c:v>43660</c:v>
                </c:pt>
                <c:pt idx="127">
                  <c:v>40076</c:v>
                </c:pt>
                <c:pt idx="128">
                  <c:v>43517</c:v>
                </c:pt>
                <c:pt idx="129">
                  <c:v>43275</c:v>
                </c:pt>
                <c:pt idx="130">
                  <c:v>33370</c:v>
                </c:pt>
                <c:pt idx="131">
                  <c:v>32685</c:v>
                </c:pt>
                <c:pt idx="132">
                  <c:v>30533</c:v>
                </c:pt>
                <c:pt idx="133">
                  <c:v>28254</c:v>
                </c:pt>
                <c:pt idx="134">
                  <c:v>28360</c:v>
                </c:pt>
                <c:pt idx="135">
                  <c:v>26745</c:v>
                </c:pt>
                <c:pt idx="136">
                  <c:v>32920</c:v>
                </c:pt>
                <c:pt idx="137">
                  <c:v>28292</c:v>
                </c:pt>
                <c:pt idx="138">
                  <c:v>27715</c:v>
                </c:pt>
                <c:pt idx="139">
                  <c:v>31246</c:v>
                </c:pt>
                <c:pt idx="140">
                  <c:v>37202</c:v>
                </c:pt>
                <c:pt idx="141">
                  <c:v>38112</c:v>
                </c:pt>
                <c:pt idx="142">
                  <c:v>37527</c:v>
                </c:pt>
                <c:pt idx="143">
                  <c:v>31353</c:v>
                </c:pt>
                <c:pt idx="144">
                  <c:v>29652</c:v>
                </c:pt>
                <c:pt idx="145">
                  <c:v>31182</c:v>
                </c:pt>
                <c:pt idx="146">
                  <c:v>31094</c:v>
                </c:pt>
                <c:pt idx="147">
                  <c:v>38700</c:v>
                </c:pt>
                <c:pt idx="148">
                  <c:v>28783</c:v>
                </c:pt>
                <c:pt idx="149">
                  <c:v>31675</c:v>
                </c:pt>
                <c:pt idx="150">
                  <c:v>29841</c:v>
                </c:pt>
                <c:pt idx="151">
                  <c:v>36560</c:v>
                </c:pt>
                <c:pt idx="152">
                  <c:v>39373</c:v>
                </c:pt>
                <c:pt idx="153">
                  <c:v>40792</c:v>
                </c:pt>
                <c:pt idx="154">
                  <c:v>38138</c:v>
                </c:pt>
                <c:pt idx="155">
                  <c:v>37106</c:v>
                </c:pt>
                <c:pt idx="156">
                  <c:v>30998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DD-4C96-9495-B1ED7C0B8F5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YSS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Sheet1!$E$2:$E$158</c:f>
              <c:numCache>
                <c:formatCode>General</c:formatCode>
                <c:ptCount val="157"/>
                <c:pt idx="0">
                  <c:v>249781</c:v>
                </c:pt>
                <c:pt idx="1">
                  <c:v>257270</c:v>
                </c:pt>
                <c:pt idx="2">
                  <c:v>274621</c:v>
                </c:pt>
                <c:pt idx="3">
                  <c:v>253724</c:v>
                </c:pt>
                <c:pt idx="4">
                  <c:v>263355</c:v>
                </c:pt>
                <c:pt idx="5">
                  <c:v>262753</c:v>
                </c:pt>
                <c:pt idx="6">
                  <c:v>269657</c:v>
                </c:pt>
                <c:pt idx="7">
                  <c:v>276878</c:v>
                </c:pt>
                <c:pt idx="8">
                  <c:v>249039</c:v>
                </c:pt>
                <c:pt idx="9">
                  <c:v>218645</c:v>
                </c:pt>
                <c:pt idx="10">
                  <c:v>288467</c:v>
                </c:pt>
                <c:pt idx="11">
                  <c:v>357775</c:v>
                </c:pt>
                <c:pt idx="12">
                  <c:v>256502</c:v>
                </c:pt>
                <c:pt idx="13">
                  <c:v>218941</c:v>
                </c:pt>
                <c:pt idx="14">
                  <c:v>1202528</c:v>
                </c:pt>
                <c:pt idx="15">
                  <c:v>789519</c:v>
                </c:pt>
                <c:pt idx="16">
                  <c:v>470102</c:v>
                </c:pt>
                <c:pt idx="17">
                  <c:v>447682</c:v>
                </c:pt>
                <c:pt idx="18">
                  <c:v>502319</c:v>
                </c:pt>
                <c:pt idx="19">
                  <c:v>583928</c:v>
                </c:pt>
                <c:pt idx="20">
                  <c:v>629456</c:v>
                </c:pt>
                <c:pt idx="21">
                  <c:v>652715</c:v>
                </c:pt>
                <c:pt idx="22">
                  <c:v>605008</c:v>
                </c:pt>
                <c:pt idx="23">
                  <c:v>293401</c:v>
                </c:pt>
                <c:pt idx="24">
                  <c:v>219485</c:v>
                </c:pt>
                <c:pt idx="25">
                  <c:v>229480</c:v>
                </c:pt>
                <c:pt idx="26">
                  <c:v>232854</c:v>
                </c:pt>
                <c:pt idx="27">
                  <c:v>227908</c:v>
                </c:pt>
                <c:pt idx="28">
                  <c:v>178216</c:v>
                </c:pt>
                <c:pt idx="29">
                  <c:v>148097</c:v>
                </c:pt>
                <c:pt idx="30">
                  <c:v>152877</c:v>
                </c:pt>
                <c:pt idx="31">
                  <c:v>132617</c:v>
                </c:pt>
                <c:pt idx="32">
                  <c:v>130201</c:v>
                </c:pt>
                <c:pt idx="33">
                  <c:v>136552</c:v>
                </c:pt>
                <c:pt idx="34">
                  <c:v>139874</c:v>
                </c:pt>
                <c:pt idx="35">
                  <c:v>150931</c:v>
                </c:pt>
                <c:pt idx="36">
                  <c:v>141306</c:v>
                </c:pt>
                <c:pt idx="37">
                  <c:v>152084</c:v>
                </c:pt>
                <c:pt idx="38">
                  <c:v>154053</c:v>
                </c:pt>
                <c:pt idx="39">
                  <c:v>182533</c:v>
                </c:pt>
                <c:pt idx="40">
                  <c:v>167031</c:v>
                </c:pt>
                <c:pt idx="41">
                  <c:v>99034</c:v>
                </c:pt>
                <c:pt idx="42">
                  <c:v>56149</c:v>
                </c:pt>
                <c:pt idx="43">
                  <c:v>39332</c:v>
                </c:pt>
                <c:pt idx="44">
                  <c:v>46730</c:v>
                </c:pt>
                <c:pt idx="45">
                  <c:v>87017</c:v>
                </c:pt>
                <c:pt idx="46">
                  <c:v>96448</c:v>
                </c:pt>
                <c:pt idx="47">
                  <c:v>98282</c:v>
                </c:pt>
                <c:pt idx="48">
                  <c:v>120296</c:v>
                </c:pt>
                <c:pt idx="49">
                  <c:v>104623</c:v>
                </c:pt>
                <c:pt idx="50">
                  <c:v>67502</c:v>
                </c:pt>
                <c:pt idx="51">
                  <c:v>40040</c:v>
                </c:pt>
                <c:pt idx="52">
                  <c:v>121203</c:v>
                </c:pt>
                <c:pt idx="53">
                  <c:v>150047</c:v>
                </c:pt>
                <c:pt idx="54">
                  <c:v>172158</c:v>
                </c:pt>
                <c:pt idx="55">
                  <c:v>194992</c:v>
                </c:pt>
                <c:pt idx="56">
                  <c:v>208815</c:v>
                </c:pt>
                <c:pt idx="57">
                  <c:v>218069</c:v>
                </c:pt>
                <c:pt idx="58">
                  <c:v>221279</c:v>
                </c:pt>
                <c:pt idx="59">
                  <c:v>214816</c:v>
                </c:pt>
                <c:pt idx="60">
                  <c:v>239878</c:v>
                </c:pt>
                <c:pt idx="61">
                  <c:v>526623</c:v>
                </c:pt>
                <c:pt idx="62">
                  <c:v>355941</c:v>
                </c:pt>
                <c:pt idx="63">
                  <c:v>266186</c:v>
                </c:pt>
                <c:pt idx="64">
                  <c:v>295275</c:v>
                </c:pt>
                <c:pt idx="65">
                  <c:v>293354</c:v>
                </c:pt>
                <c:pt idx="66">
                  <c:v>362174</c:v>
                </c:pt>
                <c:pt idx="67">
                  <c:v>416154</c:v>
                </c:pt>
                <c:pt idx="68">
                  <c:v>427873</c:v>
                </c:pt>
                <c:pt idx="69">
                  <c:v>409238</c:v>
                </c:pt>
                <c:pt idx="70">
                  <c:v>442772</c:v>
                </c:pt>
                <c:pt idx="71">
                  <c:v>414996</c:v>
                </c:pt>
                <c:pt idx="72">
                  <c:v>393543</c:v>
                </c:pt>
                <c:pt idx="73">
                  <c:v>306716</c:v>
                </c:pt>
                <c:pt idx="74">
                  <c:v>233601</c:v>
                </c:pt>
                <c:pt idx="75">
                  <c:v>235619</c:v>
                </c:pt>
                <c:pt idx="76">
                  <c:v>231739</c:v>
                </c:pt>
                <c:pt idx="77">
                  <c:v>216977</c:v>
                </c:pt>
                <c:pt idx="78">
                  <c:v>85760</c:v>
                </c:pt>
                <c:pt idx="79">
                  <c:v>50490</c:v>
                </c:pt>
                <c:pt idx="80">
                  <c:v>49870</c:v>
                </c:pt>
                <c:pt idx="81">
                  <c:v>9837</c:v>
                </c:pt>
                <c:pt idx="82">
                  <c:v>14958</c:v>
                </c:pt>
                <c:pt idx="83">
                  <c:v>43980</c:v>
                </c:pt>
                <c:pt idx="84">
                  <c:v>39381</c:v>
                </c:pt>
                <c:pt idx="85">
                  <c:v>42982</c:v>
                </c:pt>
                <c:pt idx="86">
                  <c:v>41422</c:v>
                </c:pt>
                <c:pt idx="87">
                  <c:v>41002</c:v>
                </c:pt>
                <c:pt idx="88">
                  <c:v>46967</c:v>
                </c:pt>
                <c:pt idx="89">
                  <c:v>46269</c:v>
                </c:pt>
                <c:pt idx="90">
                  <c:v>41102</c:v>
                </c:pt>
                <c:pt idx="91">
                  <c:v>58172</c:v>
                </c:pt>
                <c:pt idx="92">
                  <c:v>96741</c:v>
                </c:pt>
                <c:pt idx="93">
                  <c:v>94371</c:v>
                </c:pt>
                <c:pt idx="94">
                  <c:v>90494</c:v>
                </c:pt>
                <c:pt idx="95">
                  <c:v>91818</c:v>
                </c:pt>
                <c:pt idx="96">
                  <c:v>93185</c:v>
                </c:pt>
                <c:pt idx="97">
                  <c:v>93997</c:v>
                </c:pt>
                <c:pt idx="98">
                  <c:v>95613</c:v>
                </c:pt>
                <c:pt idx="99">
                  <c:v>96942</c:v>
                </c:pt>
                <c:pt idx="100">
                  <c:v>89618</c:v>
                </c:pt>
                <c:pt idx="101">
                  <c:v>106132</c:v>
                </c:pt>
                <c:pt idx="102">
                  <c:v>89867</c:v>
                </c:pt>
                <c:pt idx="103">
                  <c:v>79550</c:v>
                </c:pt>
                <c:pt idx="104">
                  <c:v>71055</c:v>
                </c:pt>
                <c:pt idx="105">
                  <c:v>48756</c:v>
                </c:pt>
                <c:pt idx="106">
                  <c:v>55945</c:v>
                </c:pt>
                <c:pt idx="107">
                  <c:v>58051</c:v>
                </c:pt>
                <c:pt idx="108">
                  <c:v>54007</c:v>
                </c:pt>
                <c:pt idx="109">
                  <c:v>53861</c:v>
                </c:pt>
                <c:pt idx="110">
                  <c:v>52892</c:v>
                </c:pt>
                <c:pt idx="111">
                  <c:v>57578</c:v>
                </c:pt>
                <c:pt idx="112">
                  <c:v>54110</c:v>
                </c:pt>
                <c:pt idx="113">
                  <c:v>54365</c:v>
                </c:pt>
                <c:pt idx="114">
                  <c:v>51649</c:v>
                </c:pt>
                <c:pt idx="115">
                  <c:v>49483</c:v>
                </c:pt>
                <c:pt idx="116">
                  <c:v>4736</c:v>
                </c:pt>
                <c:pt idx="124">
                  <c:v>32032</c:v>
                </c:pt>
                <c:pt idx="125">
                  <c:v>45778</c:v>
                </c:pt>
                <c:pt idx="126">
                  <c:v>42937</c:v>
                </c:pt>
                <c:pt idx="127">
                  <c:v>39354</c:v>
                </c:pt>
                <c:pt idx="128">
                  <c:v>40129</c:v>
                </c:pt>
                <c:pt idx="129">
                  <c:v>36083</c:v>
                </c:pt>
                <c:pt idx="130">
                  <c:v>33261</c:v>
                </c:pt>
                <c:pt idx="131">
                  <c:v>33024</c:v>
                </c:pt>
                <c:pt idx="132">
                  <c:v>31728</c:v>
                </c:pt>
                <c:pt idx="133">
                  <c:v>29672</c:v>
                </c:pt>
                <c:pt idx="134">
                  <c:v>27604</c:v>
                </c:pt>
                <c:pt idx="135">
                  <c:v>27606</c:v>
                </c:pt>
                <c:pt idx="136">
                  <c:v>31693</c:v>
                </c:pt>
                <c:pt idx="137">
                  <c:v>30335</c:v>
                </c:pt>
                <c:pt idx="138">
                  <c:v>31812</c:v>
                </c:pt>
                <c:pt idx="139">
                  <c:v>35010</c:v>
                </c:pt>
                <c:pt idx="140">
                  <c:v>38169</c:v>
                </c:pt>
                <c:pt idx="141">
                  <c:v>37933</c:v>
                </c:pt>
                <c:pt idx="142">
                  <c:v>45651</c:v>
                </c:pt>
                <c:pt idx="143">
                  <c:v>30321</c:v>
                </c:pt>
                <c:pt idx="144">
                  <c:v>32192</c:v>
                </c:pt>
                <c:pt idx="145">
                  <c:v>44558</c:v>
                </c:pt>
                <c:pt idx="146">
                  <c:v>38919</c:v>
                </c:pt>
                <c:pt idx="147">
                  <c:v>38159</c:v>
                </c:pt>
                <c:pt idx="148">
                  <c:v>40814</c:v>
                </c:pt>
                <c:pt idx="149">
                  <c:v>41578</c:v>
                </c:pt>
                <c:pt idx="150">
                  <c:v>43756</c:v>
                </c:pt>
                <c:pt idx="151">
                  <c:v>50903</c:v>
                </c:pt>
                <c:pt idx="152">
                  <c:v>51380</c:v>
                </c:pt>
                <c:pt idx="153">
                  <c:v>45019</c:v>
                </c:pt>
                <c:pt idx="154">
                  <c:v>44013</c:v>
                </c:pt>
                <c:pt idx="155">
                  <c:v>44503</c:v>
                </c:pt>
                <c:pt idx="156">
                  <c:v>28199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DD-4C96-9495-B1ED7C0B8F5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Sheet1!$F$2:$F$158</c:f>
            </c:numRef>
          </c:val>
          <c:extLst>
            <c:ext xmlns:c16="http://schemas.microsoft.com/office/drawing/2014/chart" uri="{C3380CC4-5D6E-409C-BE32-E72D297353CC}">
              <c16:uniqueId val="{00000003-34DD-4C96-9495-B1ED7C0B8F5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Sheet1!$G$2:$G$158</c:f>
            </c:numRef>
          </c:val>
          <c:extLst>
            <c:ext xmlns:c16="http://schemas.microsoft.com/office/drawing/2014/chart" uri="{C3380CC4-5D6E-409C-BE32-E72D297353CC}">
              <c16:uniqueId val="{00000004-34DD-4C96-9495-B1ED7C0B8F5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Sheet1!$H$2:$H$158</c:f>
            </c:numRef>
          </c:val>
          <c:extLst>
            <c:ext xmlns:c16="http://schemas.microsoft.com/office/drawing/2014/chart" uri="{C3380CC4-5D6E-409C-BE32-E72D297353CC}">
              <c16:uniqueId val="{00000005-34DD-4C96-9495-B1ED7C0B8F5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Sheet1!$I$2:$I$158</c:f>
            </c:numRef>
          </c:val>
          <c:extLst>
            <c:ext xmlns:c16="http://schemas.microsoft.com/office/drawing/2014/chart" uri="{C3380CC4-5D6E-409C-BE32-E72D297353CC}">
              <c16:uniqueId val="{00000006-34DD-4C96-9495-B1ED7C0B8F5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Sheet1!$J$2:$J$158</c:f>
            </c:numRef>
          </c:val>
          <c:extLst>
            <c:ext xmlns:c16="http://schemas.microsoft.com/office/drawing/2014/chart" uri="{C3380CC4-5D6E-409C-BE32-E72D297353CC}">
              <c16:uniqueId val="{00000007-34DD-4C96-9495-B1ED7C0B8F5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Sheet1!$K$2:$K$158</c:f>
            </c:numRef>
          </c:val>
          <c:extLst>
            <c:ext xmlns:c16="http://schemas.microsoft.com/office/drawing/2014/chart" uri="{C3380CC4-5D6E-409C-BE32-E72D297353CC}">
              <c16:uniqueId val="{00000008-34DD-4C96-9495-B1ED7C0B8F5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Column7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Sheet1!$L$2:$L$158</c:f>
            </c:numRef>
          </c:val>
          <c:extLst>
            <c:ext xmlns:c16="http://schemas.microsoft.com/office/drawing/2014/chart" uri="{C3380CC4-5D6E-409C-BE32-E72D297353CC}">
              <c16:uniqueId val="{00000009-34DD-4C96-9495-B1ED7C0B8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A-34DD-4C96-9495-B1ED7C0B8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PSD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 cmpd="sng"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 formatCode="_(* #,##0_);_(* \(#,##0\);_(* &quot;-&quot;_);_(@_)">
                  <c:v>0</c:v>
                </c:pt>
                <c:pt idx="1">
                  <c:v>98846.774193545003</c:v>
                </c:pt>
                <c:pt idx="2" formatCode="_(* #,##0_);_(* \(#,##0\);_(* &quot;-&quot;_);_(@_)">
                  <c:v>98846.774193545003</c:v>
                </c:pt>
                <c:pt idx="3" formatCode="_(* #,##0_);_(* \(#,##0\);_(* &quot;-&quot;_);_(@_)">
                  <c:v>98846.774193545003</c:v>
                </c:pt>
                <c:pt idx="4" formatCode="_(* #,##0_);_(* \(#,##0\);_(* &quot;-&quot;_);_(@_)">
                  <c:v>103385.65668202699</c:v>
                </c:pt>
                <c:pt idx="5" formatCode="_(* #,##0_);_(* \(#,##0\);_(* &quot;-&quot;_);_(@_)">
                  <c:v>109437.500000003</c:v>
                </c:pt>
                <c:pt idx="6" formatCode="_(* #,##0_);_(* \(#,##0\);_(* &quot;-&quot;_);_(@_)">
                  <c:v>109437.500000003</c:v>
                </c:pt>
                <c:pt idx="7" formatCode="_(* #,##0_);_(* \(#,##0\);_(* &quot;-&quot;_);_(@_)">
                  <c:v>109437.500000003</c:v>
                </c:pt>
                <c:pt idx="8" formatCode="_(* #,##0_);_(* \(#,##0\);_(* &quot;-&quot;_);_(@_)">
                  <c:v>104898.61751152101</c:v>
                </c:pt>
                <c:pt idx="9" formatCode="_(* #,##0_);_(* \(#,##0\);_(* &quot;-&quot;_);_(@_)">
                  <c:v>98846.774193545003</c:v>
                </c:pt>
                <c:pt idx="10" formatCode="_(* #,##0_);_(* \(#,##0\);_(* &quot;-&quot;_);_(@_)">
                  <c:v>98846.774193545003</c:v>
                </c:pt>
                <c:pt idx="11" formatCode="_(* #,##0_);_(* \(#,##0\);_(* &quot;-&quot;_);_(@_)">
                  <c:v>98846.774193545003</c:v>
                </c:pt>
                <c:pt idx="12" formatCode="_(* #,##0_);_(* \(#,##0\);_(* &quot;-&quot;_);_(@_)">
                  <c:v>98846.774193545003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Machine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76</c:v>
                </c:pt>
                <c:pt idx="1">
                  <c:v>117</c:v>
                </c:pt>
                <c:pt idx="2">
                  <c:v>165</c:v>
                </c:pt>
                <c:pt idx="3">
                  <c:v>372</c:v>
                </c:pt>
                <c:pt idx="4">
                  <c:v>195</c:v>
                </c:pt>
                <c:pt idx="5">
                  <c:v>103</c:v>
                </c:pt>
                <c:pt idx="6">
                  <c:v>152</c:v>
                </c:pt>
                <c:pt idx="7">
                  <c:v>77</c:v>
                </c:pt>
                <c:pt idx="8">
                  <c:v>188</c:v>
                </c:pt>
                <c:pt idx="9">
                  <c:v>138</c:v>
                </c:pt>
                <c:pt idx="10">
                  <c:v>169</c:v>
                </c:pt>
                <c:pt idx="11">
                  <c:v>180</c:v>
                </c:pt>
                <c:pt idx="12">
                  <c:v>229</c:v>
                </c:pt>
                <c:pt idx="13">
                  <c:v>183</c:v>
                </c:pt>
                <c:pt idx="14">
                  <c:v>140</c:v>
                </c:pt>
                <c:pt idx="15">
                  <c:v>159</c:v>
                </c:pt>
                <c:pt idx="16">
                  <c:v>118</c:v>
                </c:pt>
                <c:pt idx="17">
                  <c:v>174</c:v>
                </c:pt>
                <c:pt idx="18">
                  <c:v>181</c:v>
                </c:pt>
                <c:pt idx="19">
                  <c:v>146</c:v>
                </c:pt>
                <c:pt idx="20">
                  <c:v>142</c:v>
                </c:pt>
                <c:pt idx="21">
                  <c:v>156</c:v>
                </c:pt>
                <c:pt idx="22">
                  <c:v>134</c:v>
                </c:pt>
                <c:pt idx="23">
                  <c:v>106</c:v>
                </c:pt>
                <c:pt idx="24">
                  <c:v>92</c:v>
                </c:pt>
                <c:pt idx="25">
                  <c:v>64</c:v>
                </c:pt>
                <c:pt idx="26">
                  <c:v>60</c:v>
                </c:pt>
                <c:pt idx="27">
                  <c:v>362</c:v>
                </c:pt>
                <c:pt idx="28">
                  <c:v>37</c:v>
                </c:pt>
                <c:pt idx="29">
                  <c:v>547</c:v>
                </c:pt>
                <c:pt idx="30">
                  <c:v>253</c:v>
                </c:pt>
                <c:pt idx="31">
                  <c:v>248</c:v>
                </c:pt>
                <c:pt idx="32">
                  <c:v>36</c:v>
                </c:pt>
                <c:pt idx="33">
                  <c:v>63</c:v>
                </c:pt>
                <c:pt idx="34">
                  <c:v>51</c:v>
                </c:pt>
                <c:pt idx="35">
                  <c:v>359</c:v>
                </c:pt>
                <c:pt idx="36">
                  <c:v>66</c:v>
                </c:pt>
                <c:pt idx="37">
                  <c:v>68</c:v>
                </c:pt>
                <c:pt idx="38">
                  <c:v>72</c:v>
                </c:pt>
                <c:pt idx="39">
                  <c:v>200</c:v>
                </c:pt>
                <c:pt idx="40">
                  <c:v>109</c:v>
                </c:pt>
                <c:pt idx="41">
                  <c:v>46</c:v>
                </c:pt>
                <c:pt idx="42">
                  <c:v>26</c:v>
                </c:pt>
                <c:pt idx="43">
                  <c:v>17</c:v>
                </c:pt>
                <c:pt idx="44">
                  <c:v>19</c:v>
                </c:pt>
                <c:pt idx="45">
                  <c:v>12</c:v>
                </c:pt>
                <c:pt idx="46">
                  <c:v>10</c:v>
                </c:pt>
                <c:pt idx="47">
                  <c:v>24</c:v>
                </c:pt>
                <c:pt idx="48">
                  <c:v>20</c:v>
                </c:pt>
                <c:pt idx="49">
                  <c:v>17</c:v>
                </c:pt>
                <c:pt idx="50">
                  <c:v>78</c:v>
                </c:pt>
                <c:pt idx="51">
                  <c:v>47</c:v>
                </c:pt>
                <c:pt idx="52">
                  <c:v>21</c:v>
                </c:pt>
                <c:pt idx="53">
                  <c:v>208</c:v>
                </c:pt>
                <c:pt idx="54">
                  <c:v>57</c:v>
                </c:pt>
                <c:pt idx="55">
                  <c:v>8</c:v>
                </c:pt>
                <c:pt idx="56">
                  <c:v>96</c:v>
                </c:pt>
                <c:pt idx="57">
                  <c:v>90</c:v>
                </c:pt>
                <c:pt idx="58">
                  <c:v>48</c:v>
                </c:pt>
                <c:pt idx="59">
                  <c:v>63</c:v>
                </c:pt>
                <c:pt idx="60">
                  <c:v>67</c:v>
                </c:pt>
                <c:pt idx="61">
                  <c:v>163</c:v>
                </c:pt>
                <c:pt idx="62">
                  <c:v>155</c:v>
                </c:pt>
                <c:pt idx="63">
                  <c:v>114</c:v>
                </c:pt>
                <c:pt idx="64">
                  <c:v>90</c:v>
                </c:pt>
                <c:pt idx="65">
                  <c:v>151</c:v>
                </c:pt>
                <c:pt idx="66">
                  <c:v>102</c:v>
                </c:pt>
                <c:pt idx="67">
                  <c:v>167</c:v>
                </c:pt>
                <c:pt idx="68">
                  <c:v>169</c:v>
                </c:pt>
                <c:pt idx="69">
                  <c:v>186</c:v>
                </c:pt>
                <c:pt idx="70">
                  <c:v>198</c:v>
                </c:pt>
                <c:pt idx="71">
                  <c:v>117</c:v>
                </c:pt>
                <c:pt idx="72">
                  <c:v>119</c:v>
                </c:pt>
                <c:pt idx="73">
                  <c:v>81</c:v>
                </c:pt>
                <c:pt idx="74">
                  <c:v>48</c:v>
                </c:pt>
                <c:pt idx="75">
                  <c:v>57</c:v>
                </c:pt>
                <c:pt idx="76">
                  <c:v>56</c:v>
                </c:pt>
                <c:pt idx="77">
                  <c:v>76</c:v>
                </c:pt>
                <c:pt idx="78">
                  <c:v>38</c:v>
                </c:pt>
                <c:pt idx="79">
                  <c:v>54</c:v>
                </c:pt>
                <c:pt idx="80">
                  <c:v>53</c:v>
                </c:pt>
                <c:pt idx="81">
                  <c:v>107</c:v>
                </c:pt>
                <c:pt idx="82">
                  <c:v>55</c:v>
                </c:pt>
                <c:pt idx="83">
                  <c:v>51</c:v>
                </c:pt>
                <c:pt idx="84">
                  <c:v>29</c:v>
                </c:pt>
                <c:pt idx="85">
                  <c:v>76</c:v>
                </c:pt>
                <c:pt idx="86">
                  <c:v>60</c:v>
                </c:pt>
                <c:pt idx="87">
                  <c:v>59</c:v>
                </c:pt>
                <c:pt idx="88">
                  <c:v>45</c:v>
                </c:pt>
                <c:pt idx="89">
                  <c:v>64</c:v>
                </c:pt>
                <c:pt idx="90">
                  <c:v>42</c:v>
                </c:pt>
                <c:pt idx="91">
                  <c:v>41</c:v>
                </c:pt>
                <c:pt idx="92">
                  <c:v>93</c:v>
                </c:pt>
                <c:pt idx="93">
                  <c:v>61</c:v>
                </c:pt>
                <c:pt idx="94">
                  <c:v>64</c:v>
                </c:pt>
                <c:pt idx="95">
                  <c:v>82</c:v>
                </c:pt>
                <c:pt idx="96">
                  <c:v>80</c:v>
                </c:pt>
                <c:pt idx="97">
                  <c:v>107</c:v>
                </c:pt>
                <c:pt idx="98">
                  <c:v>77</c:v>
                </c:pt>
                <c:pt idx="99">
                  <c:v>67</c:v>
                </c:pt>
                <c:pt idx="100">
                  <c:v>85</c:v>
                </c:pt>
                <c:pt idx="101">
                  <c:v>102</c:v>
                </c:pt>
                <c:pt idx="102">
                  <c:v>110</c:v>
                </c:pt>
                <c:pt idx="103">
                  <c:v>70</c:v>
                </c:pt>
                <c:pt idx="104">
                  <c:v>56</c:v>
                </c:pt>
                <c:pt idx="105">
                  <c:v>103</c:v>
                </c:pt>
                <c:pt idx="106">
                  <c:v>99</c:v>
                </c:pt>
                <c:pt idx="107">
                  <c:v>57</c:v>
                </c:pt>
                <c:pt idx="108">
                  <c:v>131</c:v>
                </c:pt>
                <c:pt idx="109">
                  <c:v>50</c:v>
                </c:pt>
                <c:pt idx="110">
                  <c:v>310</c:v>
                </c:pt>
                <c:pt idx="111">
                  <c:v>207</c:v>
                </c:pt>
                <c:pt idx="112">
                  <c:v>261</c:v>
                </c:pt>
                <c:pt idx="113">
                  <c:v>305</c:v>
                </c:pt>
                <c:pt idx="114">
                  <c:v>207</c:v>
                </c:pt>
                <c:pt idx="115">
                  <c:v>138</c:v>
                </c:pt>
                <c:pt idx="116">
                  <c:v>100</c:v>
                </c:pt>
                <c:pt idx="117">
                  <c:v>66</c:v>
                </c:pt>
                <c:pt idx="118">
                  <c:v>32</c:v>
                </c:pt>
                <c:pt idx="119">
                  <c:v>44</c:v>
                </c:pt>
                <c:pt idx="120">
                  <c:v>48</c:v>
                </c:pt>
                <c:pt idx="121">
                  <c:v>49</c:v>
                </c:pt>
                <c:pt idx="122">
                  <c:v>54</c:v>
                </c:pt>
                <c:pt idx="123">
                  <c:v>93</c:v>
                </c:pt>
                <c:pt idx="124">
                  <c:v>38</c:v>
                </c:pt>
                <c:pt idx="125">
                  <c:v>81</c:v>
                </c:pt>
                <c:pt idx="126">
                  <c:v>75</c:v>
                </c:pt>
                <c:pt idx="127">
                  <c:v>469</c:v>
                </c:pt>
                <c:pt idx="128">
                  <c:v>74</c:v>
                </c:pt>
                <c:pt idx="129">
                  <c:v>80</c:v>
                </c:pt>
                <c:pt idx="130">
                  <c:v>73</c:v>
                </c:pt>
                <c:pt idx="131">
                  <c:v>117</c:v>
                </c:pt>
                <c:pt idx="132">
                  <c:v>70</c:v>
                </c:pt>
                <c:pt idx="133">
                  <c:v>49</c:v>
                </c:pt>
                <c:pt idx="134">
                  <c:v>42</c:v>
                </c:pt>
                <c:pt idx="135">
                  <c:v>34</c:v>
                </c:pt>
                <c:pt idx="136">
                  <c:v>21</c:v>
                </c:pt>
                <c:pt idx="137">
                  <c:v>38</c:v>
                </c:pt>
                <c:pt idx="138">
                  <c:v>43</c:v>
                </c:pt>
                <c:pt idx="139">
                  <c:v>44</c:v>
                </c:pt>
                <c:pt idx="140">
                  <c:v>48</c:v>
                </c:pt>
                <c:pt idx="141">
                  <c:v>41</c:v>
                </c:pt>
                <c:pt idx="142">
                  <c:v>36</c:v>
                </c:pt>
                <c:pt idx="143">
                  <c:v>51</c:v>
                </c:pt>
                <c:pt idx="144">
                  <c:v>40</c:v>
                </c:pt>
                <c:pt idx="145">
                  <c:v>61</c:v>
                </c:pt>
                <c:pt idx="146">
                  <c:v>50</c:v>
                </c:pt>
                <c:pt idx="147">
                  <c:v>42</c:v>
                </c:pt>
                <c:pt idx="148">
                  <c:v>209</c:v>
                </c:pt>
                <c:pt idx="149">
                  <c:v>115</c:v>
                </c:pt>
                <c:pt idx="150">
                  <c:v>91</c:v>
                </c:pt>
                <c:pt idx="151">
                  <c:v>116</c:v>
                </c:pt>
                <c:pt idx="152">
                  <c:v>159</c:v>
                </c:pt>
                <c:pt idx="153">
                  <c:v>159</c:v>
                </c:pt>
                <c:pt idx="154">
                  <c:v>184</c:v>
                </c:pt>
                <c:pt idx="155">
                  <c:v>191</c:v>
                </c:pt>
                <c:pt idx="156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25000"/>
                <a:lumOff val="75000"/>
              </a:schemeClr>
            </a:solidFill>
            <a:ln cmpd="sng">
              <a:solidFill>
                <a:schemeClr val="accent4">
                  <a:lumMod val="25000"/>
                  <a:lumOff val="75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413445</c:v>
                </c:pt>
                <c:pt idx="1">
                  <c:v>425494</c:v>
                </c:pt>
                <c:pt idx="2" formatCode="_(* #,##0_);_(* \(#,##0\);_(* &quot;-&quot;_);_(@_)">
                  <c:v>446096</c:v>
                </c:pt>
                <c:pt idx="3" formatCode="_(* #,##0_);_(* \(#,##0\);_(* &quot;-&quot;_);_(@_)">
                  <c:v>423467</c:v>
                </c:pt>
                <c:pt idx="4" formatCode="_(* #,##0_);_(* \(#,##0\);_(* &quot;-&quot;_);_(@_)">
                  <c:v>422482</c:v>
                </c:pt>
                <c:pt idx="5" formatCode="_(* #,##0_);_(* \(#,##0\);_(* &quot;-&quot;_);_(@_)">
                  <c:v>432324</c:v>
                </c:pt>
                <c:pt idx="6" formatCode="_(* #,##0_);_(* \(#,##0\);_(* &quot;-&quot;_);_(@_)">
                  <c:v>449947</c:v>
                </c:pt>
                <c:pt idx="7" formatCode="_(* #,##0_);_(* \(#,##0\);_(* &quot;-&quot;_);_(@_)">
                  <c:v>499490</c:v>
                </c:pt>
                <c:pt idx="8" formatCode="_(* #,##0_);_(* \(#,##0\);_(* &quot;-&quot;_);_(@_)">
                  <c:v>452239</c:v>
                </c:pt>
                <c:pt idx="9" formatCode="_(* #,##0_);_(* \(#,##0\);_(* &quot;-&quot;_);_(@_)">
                  <c:v>383250</c:v>
                </c:pt>
                <c:pt idx="10" formatCode="_(* #,##0_);_(* \(#,##0\);_(* &quot;-&quot;_);_(@_)">
                  <c:v>500217</c:v>
                </c:pt>
                <c:pt idx="11" formatCode="_(* #,##0_);_(* \(#,##0\);_(* &quot;-&quot;_);_(@_)">
                  <c:v>624533</c:v>
                </c:pt>
                <c:pt idx="12" formatCode="_(* #,##0_);_(* \(#,##0\);_(* &quot;-&quot;_);_(@_)">
                  <c:v>504401</c:v>
                </c:pt>
                <c:pt idx="13" formatCode="_(* #,##0_);_(* \(#,##0\);_(* &quot;-&quot;_);_(@_)">
                  <c:v>421756</c:v>
                </c:pt>
                <c:pt idx="14" formatCode="_(* #,##0_);_(* \(#,##0\);_(* &quot;-&quot;_);_(@_)">
                  <c:v>1475737</c:v>
                </c:pt>
                <c:pt idx="15" formatCode="_(* #,##0_);_(* \(#,##0\);_(* &quot;-&quot;_);_(@_)">
                  <c:v>1123208</c:v>
                </c:pt>
                <c:pt idx="16" formatCode="_(* #,##0_);_(* \(#,##0\);_(* &quot;-&quot;_);_(@_)">
                  <c:v>805184</c:v>
                </c:pt>
                <c:pt idx="17" formatCode="_(* #,##0_);_(* \(#,##0\);_(* &quot;-&quot;_);_(@_)">
                  <c:v>824481</c:v>
                </c:pt>
                <c:pt idx="18" formatCode="_(* #,##0_);_(* \(#,##0\);_(* &quot;-&quot;_);_(@_)">
                  <c:v>952002</c:v>
                </c:pt>
                <c:pt idx="19" formatCode="_(* #,##0_);_(* \(#,##0\);_(* &quot;-&quot;_);_(@_)">
                  <c:v>1075376</c:v>
                </c:pt>
                <c:pt idx="20" formatCode="_(* #,##0_);_(* \(#,##0\);_(* &quot;-&quot;_);_(@_)">
                  <c:v>1051338</c:v>
                </c:pt>
                <c:pt idx="21" formatCode="_(* #,##0_);_(* \(#,##0\);_(* &quot;-&quot;_);_(@_)">
                  <c:v>1048717</c:v>
                </c:pt>
                <c:pt idx="22" formatCode="_(* #,##0_);_(* \(#,##0\);_(* &quot;-&quot;_);_(@_)">
                  <c:v>1034254</c:v>
                </c:pt>
                <c:pt idx="23" formatCode="_(* #,##0_);_(* \(#,##0\);_(* &quot;-&quot;_);_(@_)">
                  <c:v>659977</c:v>
                </c:pt>
                <c:pt idx="24" formatCode="_(* #,##0_);_(* \(#,##0\);_(* &quot;-&quot;_);_(@_)">
                  <c:v>544109</c:v>
                </c:pt>
                <c:pt idx="25" formatCode="_(* #,##0_);_(* \(#,##0\);_(* &quot;-&quot;_);_(@_)">
                  <c:v>393443</c:v>
                </c:pt>
                <c:pt idx="26" formatCode="_(* #,##0_);_(* \(#,##0\);_(* &quot;-&quot;_);_(@_)">
                  <c:v>559650</c:v>
                </c:pt>
                <c:pt idx="27" formatCode="_(* #,##0_);_(* \(#,##0\);_(* &quot;-&quot;_);_(@_)">
                  <c:v>544142</c:v>
                </c:pt>
                <c:pt idx="28" formatCode="_(* #,##0_);_(* \(#,##0\);_(* &quot;-&quot;_);_(@_)">
                  <c:v>457127</c:v>
                </c:pt>
                <c:pt idx="29" formatCode="_(* #,##0_);_(* \(#,##0\);_(* &quot;-&quot;_);_(@_)">
                  <c:v>390625</c:v>
                </c:pt>
                <c:pt idx="30" formatCode="_(* #,##0_);_(* \(#,##0\);_(* &quot;-&quot;_);_(@_)">
                  <c:v>403595</c:v>
                </c:pt>
                <c:pt idx="31" formatCode="_(* #,##0_);_(* \(#,##0\);_(* &quot;-&quot;_);_(@_)">
                  <c:v>313406</c:v>
                </c:pt>
                <c:pt idx="32" formatCode="_(* #,##0_);_(* \(#,##0\);_(* &quot;-&quot;_);_(@_)">
                  <c:v>213214</c:v>
                </c:pt>
                <c:pt idx="33" formatCode="_(* #,##0_);_(* \(#,##0\);_(* &quot;-&quot;_);_(@_)">
                  <c:v>222761</c:v>
                </c:pt>
                <c:pt idx="34" formatCode="_(* #,##0_);_(* \(#,##0\);_(* &quot;-&quot;_);_(@_)">
                  <c:v>231143</c:v>
                </c:pt>
                <c:pt idx="35" formatCode="_(* #,##0_);_(* \(#,##0\);_(* &quot;-&quot;_);_(@_)">
                  <c:v>239812</c:v>
                </c:pt>
                <c:pt idx="36" formatCode="_(* #,##0_);_(* \(#,##0\);_(* &quot;-&quot;_);_(@_)">
                  <c:v>225535</c:v>
                </c:pt>
                <c:pt idx="37" formatCode="_(* #,##0_);_(* \(#,##0\);_(* &quot;-&quot;_);_(@_)">
                  <c:v>243723</c:v>
                </c:pt>
                <c:pt idx="38" formatCode="_(* #,##0_);_(* \(#,##0\);_(* &quot;-&quot;_);_(@_)">
                  <c:v>256419</c:v>
                </c:pt>
                <c:pt idx="39" formatCode="_(* #,##0_);_(* \(#,##0\);_(* &quot;-&quot;_);_(@_)">
                  <c:v>304422</c:v>
                </c:pt>
                <c:pt idx="40" formatCode="_(* #,##0_);_(* \(#,##0\);_(* &quot;-&quot;_);_(@_)">
                  <c:v>277153</c:v>
                </c:pt>
                <c:pt idx="41" formatCode="_(* #,##0_);_(* \(#,##0\);_(* &quot;-&quot;_);_(@_)">
                  <c:v>168305</c:v>
                </c:pt>
                <c:pt idx="42" formatCode="_(* #,##0_);_(* \(#,##0\);_(* &quot;-&quot;_);_(@_)">
                  <c:v>116841</c:v>
                </c:pt>
                <c:pt idx="43" formatCode="_(* #,##0_);_(* \(#,##0\);_(* &quot;-&quot;_);_(@_)">
                  <c:v>98564</c:v>
                </c:pt>
                <c:pt idx="44" formatCode="_(* #,##0_);_(* \(#,##0\);_(* &quot;-&quot;_);_(@_)">
                  <c:v>113230</c:v>
                </c:pt>
                <c:pt idx="45" formatCode="_(* #,##0_);_(* \(#,##0\);_(* &quot;-&quot;_);_(@_)">
                  <c:v>177201</c:v>
                </c:pt>
                <c:pt idx="46" formatCode="_(* #,##0_);_(* \(#,##0\);_(* &quot;-&quot;_);_(@_)">
                  <c:v>204462</c:v>
                </c:pt>
                <c:pt idx="47" formatCode="_(* #,##0_);_(* \(#,##0\);_(* &quot;-&quot;_);_(@_)">
                  <c:v>219617</c:v>
                </c:pt>
                <c:pt idx="48" formatCode="_(* #,##0_);_(* \(#,##0\);_(* &quot;-&quot;_);_(@_)">
                  <c:v>258742</c:v>
                </c:pt>
                <c:pt idx="49" formatCode="_(* #,##0_);_(* \(#,##0\);_(* &quot;-&quot;_);_(@_)">
                  <c:v>237604</c:v>
                </c:pt>
                <c:pt idx="50" formatCode="_(* #,##0_);_(* \(#,##0\);_(* &quot;-&quot;_);_(@_)">
                  <c:v>170051</c:v>
                </c:pt>
                <c:pt idx="51" formatCode="_(* #,##0_);_(* \(#,##0\);_(* &quot;-&quot;_);_(@_)">
                  <c:v>109259</c:v>
                </c:pt>
                <c:pt idx="52" formatCode="_(* #,##0_);_(* \(#,##0\);_(* &quot;-&quot;_);_(@_)">
                  <c:v>260973</c:v>
                </c:pt>
                <c:pt idx="53" formatCode="_(* #,##0_);_(* \(#,##0\);_(* &quot;-&quot;_);_(@_)">
                  <c:v>313439</c:v>
                </c:pt>
                <c:pt idx="54" formatCode="_(* #,##0_);_(* \(#,##0\);_(* &quot;-&quot;_);_(@_)">
                  <c:v>368711</c:v>
                </c:pt>
                <c:pt idx="55" formatCode="_(* #,##0_);_(* \(#,##0\);_(* &quot;-&quot;_);_(@_)">
                  <c:v>385367</c:v>
                </c:pt>
                <c:pt idx="56" formatCode="_(* #,##0_);_(* \(#,##0\);_(* &quot;-&quot;_);_(@_)">
                  <c:v>435171</c:v>
                </c:pt>
                <c:pt idx="57" formatCode="_(* #,##0_);_(* \(#,##0\);_(* &quot;-&quot;_);_(@_)">
                  <c:v>433958</c:v>
                </c:pt>
                <c:pt idx="58" formatCode="_(* #,##0_);_(* \(#,##0\);_(* &quot;-&quot;_);_(@_)">
                  <c:v>1054752</c:v>
                </c:pt>
                <c:pt idx="59" formatCode="_(* #,##0_);_(* \(#,##0\);_(* &quot;-&quot;_);_(@_)">
                  <c:v>668740</c:v>
                </c:pt>
                <c:pt idx="60" formatCode="_(* #,##0_);_(* \(#,##0\);_(* &quot;-&quot;_);_(@_)">
                  <c:v>473788</c:v>
                </c:pt>
                <c:pt idx="61" formatCode="_(* #,##0_);_(* \(#,##0\);_(* &quot;-&quot;_);_(@_)">
                  <c:v>776687</c:v>
                </c:pt>
                <c:pt idx="62" formatCode="_(* #,##0_);_(* \(#,##0\);_(* &quot;-&quot;_);_(@_)">
                  <c:v>609961</c:v>
                </c:pt>
                <c:pt idx="63" formatCode="_(* #,##0_);_(* \(#,##0\);_(* &quot;-&quot;_);_(@_)">
                  <c:v>486841</c:v>
                </c:pt>
                <c:pt idx="64" formatCode="_(* #,##0_);_(* \(#,##0\);_(* &quot;-&quot;_);_(@_)">
                  <c:v>537982</c:v>
                </c:pt>
                <c:pt idx="65" formatCode="_(* #,##0_);_(* \(#,##0\);_(* &quot;-&quot;_);_(@_)">
                  <c:v>528115</c:v>
                </c:pt>
                <c:pt idx="66" formatCode="_(* #,##0_);_(* \(#,##0\);_(* &quot;-&quot;_);_(@_)">
                  <c:v>631604</c:v>
                </c:pt>
                <c:pt idx="67" formatCode="_(* #,##0_);_(* \(#,##0\);_(* &quot;-&quot;_);_(@_)">
                  <c:v>758802</c:v>
                </c:pt>
                <c:pt idx="68" formatCode="_(* #,##0_);_(* \(#,##0\);_(* &quot;-&quot;_);_(@_)">
                  <c:v>789766</c:v>
                </c:pt>
                <c:pt idx="69" formatCode="_(* #,##0_);_(* \(#,##0\);_(* &quot;-&quot;_);_(@_)">
                  <c:v>685394</c:v>
                </c:pt>
                <c:pt idx="70" formatCode="_(* #,##0_);_(* \(#,##0\);_(* &quot;-&quot;_);_(@_)">
                  <c:v>758475</c:v>
                </c:pt>
                <c:pt idx="71" formatCode="_(* #,##0_);_(* \(#,##0\);_(* &quot;-&quot;_);_(@_)">
                  <c:v>713230</c:v>
                </c:pt>
                <c:pt idx="72" formatCode="_(* #,##0_);_(* \(#,##0\);_(* &quot;-&quot;_);_(@_)">
                  <c:v>665222</c:v>
                </c:pt>
                <c:pt idx="73" formatCode="_(* #,##0_);_(* \(#,##0\);_(* &quot;-&quot;_);_(@_)">
                  <c:v>551716</c:v>
                </c:pt>
                <c:pt idx="74" formatCode="_(* #,##0_);_(* \(#,##0\);_(* &quot;-&quot;_);_(@_)">
                  <c:v>387171</c:v>
                </c:pt>
                <c:pt idx="75" formatCode="_(* #,##0_);_(* \(#,##0\);_(* &quot;-&quot;_);_(@_)">
                  <c:v>414518</c:v>
                </c:pt>
                <c:pt idx="76" formatCode="_(* #,##0_);_(* \(#,##0\);_(* &quot;-&quot;_);_(@_)">
                  <c:v>380215</c:v>
                </c:pt>
                <c:pt idx="77" formatCode="_(* #,##0_);_(* \(#,##0\);_(* &quot;-&quot;_);_(@_)">
                  <c:v>360803</c:v>
                </c:pt>
                <c:pt idx="78" formatCode="_(* #,##0_);_(* \(#,##0\);_(* &quot;-&quot;_);_(@_)">
                  <c:v>148450</c:v>
                </c:pt>
                <c:pt idx="79" formatCode="_(* #,##0_);_(* \(#,##0\);_(* &quot;-&quot;_);_(@_)">
                  <c:v>97557</c:v>
                </c:pt>
                <c:pt idx="80" formatCode="_(* #,##0_);_(* \(#,##0\);_(* &quot;-&quot;_);_(@_)">
                  <c:v>96408</c:v>
                </c:pt>
                <c:pt idx="81" formatCode="_(* #,##0_);_(* \(#,##0\);_(* &quot;-&quot;_);_(@_)">
                  <c:v>19626</c:v>
                </c:pt>
                <c:pt idx="82" formatCode="_(* #,##0_);_(* \(#,##0\);_(* &quot;-&quot;_);_(@_)">
                  <c:v>31531</c:v>
                </c:pt>
                <c:pt idx="83" formatCode="_(* #,##0_);_(* \(#,##0\);_(* &quot;-&quot;_);_(@_)">
                  <c:v>81431</c:v>
                </c:pt>
                <c:pt idx="84" formatCode="_(* #,##0_);_(* \(#,##0\);_(* &quot;-&quot;_);_(@_)">
                  <c:v>74193</c:v>
                </c:pt>
                <c:pt idx="85" formatCode="_(* #,##0_);_(* \(#,##0\);_(* &quot;-&quot;_);_(@_)">
                  <c:v>76696</c:v>
                </c:pt>
                <c:pt idx="86" formatCode="_(* #,##0_);_(* \(#,##0\);_(* &quot;-&quot;_);_(@_)">
                  <c:v>79411</c:v>
                </c:pt>
                <c:pt idx="87" formatCode="_(* #,##0_);_(* \(#,##0\);_(* &quot;-&quot;_);_(@_)">
                  <c:v>75139</c:v>
                </c:pt>
                <c:pt idx="88" formatCode="_(* #,##0_);_(* \(#,##0\);_(* &quot;-&quot;_);_(@_)">
                  <c:v>84858</c:v>
                </c:pt>
                <c:pt idx="89" formatCode="_(* #,##0_);_(* \(#,##0\);_(* &quot;-&quot;_);_(@_)">
                  <c:v>86196</c:v>
                </c:pt>
                <c:pt idx="90" formatCode="_(* #,##0_);_(* \(#,##0\);_(* &quot;-&quot;_);_(@_)">
                  <c:v>83487</c:v>
                </c:pt>
                <c:pt idx="91" formatCode="_(* #,##0_);_(* \(#,##0\);_(* &quot;-&quot;_);_(@_)">
                  <c:v>119512</c:v>
                </c:pt>
                <c:pt idx="92" formatCode="_(* #,##0_);_(* \(#,##0\);_(* &quot;-&quot;_);_(@_)">
                  <c:v>184560</c:v>
                </c:pt>
                <c:pt idx="93" formatCode="_(* #,##0_);_(* \(#,##0\);_(* &quot;-&quot;_);_(@_)">
                  <c:v>182522</c:v>
                </c:pt>
                <c:pt idx="94" formatCode="_(* #,##0_);_(* \(#,##0\);_(* &quot;-&quot;_);_(@_)">
                  <c:v>179788</c:v>
                </c:pt>
                <c:pt idx="95" formatCode="_(* #,##0_);_(* \(#,##0\);_(* &quot;-&quot;_);_(@_)">
                  <c:v>175086</c:v>
                </c:pt>
                <c:pt idx="96" formatCode="_(* #,##0_);_(* \(#,##0\);_(* &quot;-&quot;_);_(@_)">
                  <c:v>180930</c:v>
                </c:pt>
                <c:pt idx="97" formatCode="_(* #,##0_);_(* \(#,##0\);_(* &quot;-&quot;_);_(@_)">
                  <c:v>179716</c:v>
                </c:pt>
                <c:pt idx="98" formatCode="_(* #,##0_);_(* \(#,##0\);_(* &quot;-&quot;_);_(@_)">
                  <c:v>184909</c:v>
                </c:pt>
                <c:pt idx="99" formatCode="_(* #,##0_);_(* \(#,##0\);_(* &quot;-&quot;_);_(@_)">
                  <c:v>189500</c:v>
                </c:pt>
                <c:pt idx="100" formatCode="_(* #,##0_);_(* \(#,##0\);_(* &quot;-&quot;_);_(@_)">
                  <c:v>162893</c:v>
                </c:pt>
                <c:pt idx="101" formatCode="_(* #,##0_);_(* \(#,##0\);_(* &quot;-&quot;_);_(@_)">
                  <c:v>184722</c:v>
                </c:pt>
                <c:pt idx="102" formatCode="_(* #,##0_);_(* \(#,##0\);_(* &quot;-&quot;_);_(@_)">
                  <c:v>181855</c:v>
                </c:pt>
                <c:pt idx="103" formatCode="_(* #,##0_);_(* \(#,##0\);_(* &quot;-&quot;_);_(@_)">
                  <c:v>170647</c:v>
                </c:pt>
                <c:pt idx="104" formatCode="_(* #,##0_);_(* \(#,##0\);_(* &quot;-&quot;_);_(@_)">
                  <c:v>123819</c:v>
                </c:pt>
                <c:pt idx="105" formatCode="_(* #,##0_);_(* \(#,##0\);_(* &quot;-&quot;_);_(@_)">
                  <c:v>114606</c:v>
                </c:pt>
                <c:pt idx="106" formatCode="_(* #,##0_);_(* \(#,##0\);_(* &quot;-&quot;_);_(@_)">
                  <c:v>131953</c:v>
                </c:pt>
                <c:pt idx="107" formatCode="_(* #,##0_);_(* \(#,##0\);_(* &quot;-&quot;_);_(@_)">
                  <c:v>133011</c:v>
                </c:pt>
                <c:pt idx="108" formatCode="_(* #,##0_);_(* \(#,##0\);_(* &quot;-&quot;_);_(@_)">
                  <c:v>118868</c:v>
                </c:pt>
                <c:pt idx="109" formatCode="_(* #,##0_);_(* \(#,##0\);_(* &quot;-&quot;_);_(@_)">
                  <c:v>118808</c:v>
                </c:pt>
                <c:pt idx="110" formatCode="_(* #,##0_);_(* \(#,##0\);_(* &quot;-&quot;_);_(@_)">
                  <c:v>106226</c:v>
                </c:pt>
                <c:pt idx="111" formatCode="_(* #,##0_);_(* \(#,##0\);_(* &quot;-&quot;_);_(@_)">
                  <c:v>110340</c:v>
                </c:pt>
                <c:pt idx="112" formatCode="_(* #,##0_);_(* \(#,##0\);_(* &quot;-&quot;_);_(@_)">
                  <c:v>116299</c:v>
                </c:pt>
                <c:pt idx="113" formatCode="_(* #,##0_);_(* \(#,##0\);_(* &quot;-&quot;_);_(@_)">
                  <c:v>98131</c:v>
                </c:pt>
                <c:pt idx="114" formatCode="_(* #,##0_);_(* \(#,##0\);_(* &quot;-&quot;_);_(@_)">
                  <c:v>100228</c:v>
                </c:pt>
                <c:pt idx="115" formatCode="_(* #,##0_);_(* \(#,##0\);_(* &quot;-&quot;_);_(@_)">
                  <c:v>95511</c:v>
                </c:pt>
                <c:pt idx="116" formatCode="_(* #,##0_);_(* \(#,##0\);_(* &quot;-&quot;_);_(@_)">
                  <c:v>8309</c:v>
                </c:pt>
                <c:pt idx="124" formatCode="_(* #,##0_);_(* \(#,##0\);_(* &quot;-&quot;_);_(@_)">
                  <c:v>71459</c:v>
                </c:pt>
                <c:pt idx="125" formatCode="_(* #,##0_);_(* \(#,##0\);_(* &quot;-&quot;_);_(@_)">
                  <c:v>98379</c:v>
                </c:pt>
                <c:pt idx="126" formatCode="_(* #,##0_);_(* \(#,##0\);_(* &quot;-&quot;_);_(@_)">
                  <c:v>86597</c:v>
                </c:pt>
                <c:pt idx="127" formatCode="_(* #,##0_);_(* \(#,##0\);_(* &quot;-&quot;_);_(@_)">
                  <c:v>79430</c:v>
                </c:pt>
                <c:pt idx="128" formatCode="_(* #,##0_);_(* \(#,##0\);_(* &quot;-&quot;_);_(@_)">
                  <c:v>83646</c:v>
                </c:pt>
                <c:pt idx="129" formatCode="_(* #,##0_);_(* \(#,##0\);_(* &quot;-&quot;_);_(@_)">
                  <c:v>79358</c:v>
                </c:pt>
                <c:pt idx="130" formatCode="_(* #,##0_);_(* \(#,##0\);_(* &quot;-&quot;_);_(@_)">
                  <c:v>66631</c:v>
                </c:pt>
                <c:pt idx="131" formatCode="_(* #,##0_);_(* \(#,##0\);_(* &quot;-&quot;_);_(@_)">
                  <c:v>65709</c:v>
                </c:pt>
                <c:pt idx="132" formatCode="_(* #,##0_);_(* \(#,##0\);_(* &quot;-&quot;_);_(@_)">
                  <c:v>62261</c:v>
                </c:pt>
                <c:pt idx="133" formatCode="_(* #,##0_);_(* \(#,##0\);_(* &quot;-&quot;_);_(@_)">
                  <c:v>57926</c:v>
                </c:pt>
                <c:pt idx="134" formatCode="_(* #,##0_);_(* \(#,##0\);_(* &quot;-&quot;_);_(@_)">
                  <c:v>55964</c:v>
                </c:pt>
                <c:pt idx="135" formatCode="_(* #,##0_);_(* \(#,##0\);_(* &quot;-&quot;_);_(@_)">
                  <c:v>54351</c:v>
                </c:pt>
                <c:pt idx="136" formatCode="_(* #,##0_);_(* \(#,##0\);_(* &quot;-&quot;_);_(@_)">
                  <c:v>64613</c:v>
                </c:pt>
                <c:pt idx="137" formatCode="_(* #,##0_);_(* \(#,##0\);_(* &quot;-&quot;_);_(@_)">
                  <c:v>58627</c:v>
                </c:pt>
                <c:pt idx="138" formatCode="_(* #,##0_);_(* \(#,##0\);_(* &quot;-&quot;_);_(@_)">
                  <c:v>59527</c:v>
                </c:pt>
                <c:pt idx="139" formatCode="_(* #,##0_);_(* \(#,##0\);_(* &quot;-&quot;_);_(@_)">
                  <c:v>66256</c:v>
                </c:pt>
                <c:pt idx="140" formatCode="_(* #,##0_);_(* \(#,##0\);_(* &quot;-&quot;_);_(@_)">
                  <c:v>75371</c:v>
                </c:pt>
                <c:pt idx="141" formatCode="_(* #,##0_);_(* \(#,##0\);_(* &quot;-&quot;_);_(@_)">
                  <c:v>76045</c:v>
                </c:pt>
                <c:pt idx="142" formatCode="_(* #,##0_);_(* \(#,##0\);_(* &quot;-&quot;_);_(@_)">
                  <c:v>83178</c:v>
                </c:pt>
                <c:pt idx="143" formatCode="_(* #,##0_);_(* \(#,##0\);_(* &quot;-&quot;_);_(@_)">
                  <c:v>61674</c:v>
                </c:pt>
                <c:pt idx="144" formatCode="_(* #,##0_);_(* \(#,##0\);_(* &quot;-&quot;_);_(@_)">
                  <c:v>61844</c:v>
                </c:pt>
                <c:pt idx="145" formatCode="_(* #,##0_);_(* \(#,##0\);_(* &quot;-&quot;_);_(@_)">
                  <c:v>75740</c:v>
                </c:pt>
                <c:pt idx="146" formatCode="_(* #,##0_);_(* \(#,##0\);_(* &quot;-&quot;_);_(@_)">
                  <c:v>70013</c:v>
                </c:pt>
                <c:pt idx="147" formatCode="_(* #,##0_);_(* \(#,##0\);_(* &quot;-&quot;_);_(@_)">
                  <c:v>76859</c:v>
                </c:pt>
                <c:pt idx="148" formatCode="_(* #,##0_);_(* \(#,##0\);_(* &quot;-&quot;_);_(@_)">
                  <c:v>69597</c:v>
                </c:pt>
                <c:pt idx="149" formatCode="_(* #,##0_);_(* \(#,##0\);_(* &quot;-&quot;_);_(@_)">
                  <c:v>73253</c:v>
                </c:pt>
                <c:pt idx="150" formatCode="_(* #,##0_);_(* \(#,##0\);_(* &quot;-&quot;_);_(@_)">
                  <c:v>73597</c:v>
                </c:pt>
                <c:pt idx="151" formatCode="_(* #,##0_);_(* \(#,##0\);_(* &quot;-&quot;_);_(@_)">
                  <c:v>87463</c:v>
                </c:pt>
                <c:pt idx="152" formatCode="_(* #,##0_);_(* \(#,##0\);_(* &quot;-&quot;_);_(@_)">
                  <c:v>90753</c:v>
                </c:pt>
                <c:pt idx="153" formatCode="_(* #,##0_);_(* \(#,##0\);_(* &quot;-&quot;_);_(@_)">
                  <c:v>85811</c:v>
                </c:pt>
                <c:pt idx="154" formatCode="_(* #,##0_);_(* \(#,##0\);_(* &quot;-&quot;_);_(@_)">
                  <c:v>82151</c:v>
                </c:pt>
                <c:pt idx="155" formatCode="_(* #,##0_);_(* \(#,##0\);_(* &quot;-&quot;_);_(@_)">
                  <c:v>81609</c:v>
                </c:pt>
                <c:pt idx="156" formatCode="_(* #,##0_);_(* \(#,##0\);_(* &quot;-&quot;_);_(@_)">
                  <c:v>59197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Capsule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58-4C38-9BB8-EDD0C4C64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  <c:dispUnits>
          <c:builtInUnit val="millions"/>
        </c:dispUnits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3741191333323774"/>
          <c:w val="0.86161250279275947"/>
          <c:h val="0.502376666714474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AFF &amp; PH AFF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2870</c:v>
                </c:pt>
                <c:pt idx="1">
                  <c:v>7136</c:v>
                </c:pt>
                <c:pt idx="2">
                  <c:v>8904</c:v>
                </c:pt>
                <c:pt idx="3">
                  <c:v>10124</c:v>
                </c:pt>
                <c:pt idx="4">
                  <c:v>4263</c:v>
                </c:pt>
                <c:pt idx="5">
                  <c:v>8863</c:v>
                </c:pt>
                <c:pt idx="6">
                  <c:v>9499</c:v>
                </c:pt>
                <c:pt idx="7">
                  <c:v>8988</c:v>
                </c:pt>
                <c:pt idx="8">
                  <c:v>7107</c:v>
                </c:pt>
                <c:pt idx="9">
                  <c:v>5802</c:v>
                </c:pt>
                <c:pt idx="10">
                  <c:v>7100</c:v>
                </c:pt>
                <c:pt idx="11">
                  <c:v>4733</c:v>
                </c:pt>
                <c:pt idx="12">
                  <c:v>4539</c:v>
                </c:pt>
                <c:pt idx="13">
                  <c:v>5647</c:v>
                </c:pt>
                <c:pt idx="14">
                  <c:v>6088</c:v>
                </c:pt>
                <c:pt idx="15">
                  <c:v>104640</c:v>
                </c:pt>
                <c:pt idx="16">
                  <c:v>151081</c:v>
                </c:pt>
                <c:pt idx="17">
                  <c:v>200063</c:v>
                </c:pt>
                <c:pt idx="18">
                  <c:v>178868</c:v>
                </c:pt>
                <c:pt idx="19">
                  <c:v>165388</c:v>
                </c:pt>
                <c:pt idx="20">
                  <c:v>159440</c:v>
                </c:pt>
                <c:pt idx="21">
                  <c:v>151982</c:v>
                </c:pt>
                <c:pt idx="22">
                  <c:v>159667</c:v>
                </c:pt>
                <c:pt idx="23">
                  <c:v>160557</c:v>
                </c:pt>
                <c:pt idx="24">
                  <c:v>165237</c:v>
                </c:pt>
                <c:pt idx="25">
                  <c:v>0</c:v>
                </c:pt>
                <c:pt idx="26">
                  <c:v>167358</c:v>
                </c:pt>
                <c:pt idx="27">
                  <c:v>167299</c:v>
                </c:pt>
                <c:pt idx="28">
                  <c:v>173746</c:v>
                </c:pt>
                <c:pt idx="29">
                  <c:v>163660</c:v>
                </c:pt>
                <c:pt idx="30">
                  <c:v>165208</c:v>
                </c:pt>
                <c:pt idx="31">
                  <c:v>103930</c:v>
                </c:pt>
                <c:pt idx="32">
                  <c:v>1384</c:v>
                </c:pt>
                <c:pt idx="33">
                  <c:v>1737</c:v>
                </c:pt>
                <c:pt idx="34">
                  <c:v>1112</c:v>
                </c:pt>
                <c:pt idx="35">
                  <c:v>1070</c:v>
                </c:pt>
                <c:pt idx="36">
                  <c:v>997</c:v>
                </c:pt>
                <c:pt idx="37">
                  <c:v>1155</c:v>
                </c:pt>
                <c:pt idx="38">
                  <c:v>1421</c:v>
                </c:pt>
                <c:pt idx="39">
                  <c:v>3272</c:v>
                </c:pt>
                <c:pt idx="40">
                  <c:v>1494</c:v>
                </c:pt>
                <c:pt idx="41">
                  <c:v>2742</c:v>
                </c:pt>
                <c:pt idx="42">
                  <c:v>3634</c:v>
                </c:pt>
                <c:pt idx="43">
                  <c:v>3408</c:v>
                </c:pt>
                <c:pt idx="44">
                  <c:v>3525</c:v>
                </c:pt>
                <c:pt idx="45">
                  <c:v>3438</c:v>
                </c:pt>
                <c:pt idx="46">
                  <c:v>3266</c:v>
                </c:pt>
                <c:pt idx="47">
                  <c:v>4027</c:v>
                </c:pt>
                <c:pt idx="48">
                  <c:v>4950</c:v>
                </c:pt>
                <c:pt idx="49">
                  <c:v>4735</c:v>
                </c:pt>
                <c:pt idx="50">
                  <c:v>4538</c:v>
                </c:pt>
                <c:pt idx="51">
                  <c:v>3476</c:v>
                </c:pt>
                <c:pt idx="52">
                  <c:v>5340</c:v>
                </c:pt>
                <c:pt idx="53">
                  <c:v>4699</c:v>
                </c:pt>
                <c:pt idx="54">
                  <c:v>4088</c:v>
                </c:pt>
                <c:pt idx="55">
                  <c:v>3130</c:v>
                </c:pt>
                <c:pt idx="56">
                  <c:v>3181</c:v>
                </c:pt>
                <c:pt idx="57">
                  <c:v>3522</c:v>
                </c:pt>
                <c:pt idx="58">
                  <c:v>622811</c:v>
                </c:pt>
                <c:pt idx="59">
                  <c:v>241589</c:v>
                </c:pt>
                <c:pt idx="60">
                  <c:v>23322</c:v>
                </c:pt>
                <c:pt idx="61">
                  <c:v>11370</c:v>
                </c:pt>
                <c:pt idx="62">
                  <c:v>8212</c:v>
                </c:pt>
                <c:pt idx="63">
                  <c:v>6067</c:v>
                </c:pt>
                <c:pt idx="64">
                  <c:v>5664</c:v>
                </c:pt>
                <c:pt idx="65">
                  <c:v>5254</c:v>
                </c:pt>
                <c:pt idx="66">
                  <c:v>4786</c:v>
                </c:pt>
                <c:pt idx="67">
                  <c:v>4802</c:v>
                </c:pt>
                <c:pt idx="68">
                  <c:v>4618</c:v>
                </c:pt>
                <c:pt idx="69">
                  <c:v>4204</c:v>
                </c:pt>
                <c:pt idx="70">
                  <c:v>4050</c:v>
                </c:pt>
                <c:pt idx="71">
                  <c:v>3279</c:v>
                </c:pt>
                <c:pt idx="72">
                  <c:v>2895</c:v>
                </c:pt>
                <c:pt idx="73">
                  <c:v>2387</c:v>
                </c:pt>
                <c:pt idx="74">
                  <c:v>2121</c:v>
                </c:pt>
                <c:pt idx="75">
                  <c:v>2100</c:v>
                </c:pt>
                <c:pt idx="76">
                  <c:v>4072</c:v>
                </c:pt>
                <c:pt idx="77">
                  <c:v>2690</c:v>
                </c:pt>
                <c:pt idx="78">
                  <c:v>476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13-4061-BFD5-B2B4D41989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GAW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General</c:formatCode>
                <c:ptCount val="157"/>
                <c:pt idx="0">
                  <c:v>160794</c:v>
                </c:pt>
                <c:pt idx="1">
                  <c:v>161088</c:v>
                </c:pt>
                <c:pt idx="2">
                  <c:v>162571</c:v>
                </c:pt>
                <c:pt idx="3">
                  <c:v>159619</c:v>
                </c:pt>
                <c:pt idx="4">
                  <c:v>154864</c:v>
                </c:pt>
                <c:pt idx="5">
                  <c:v>160708</c:v>
                </c:pt>
                <c:pt idx="6">
                  <c:v>170791</c:v>
                </c:pt>
                <c:pt idx="7">
                  <c:v>213624</c:v>
                </c:pt>
                <c:pt idx="8">
                  <c:v>196093</c:v>
                </c:pt>
                <c:pt idx="9">
                  <c:v>158803</c:v>
                </c:pt>
                <c:pt idx="10">
                  <c:v>204650</c:v>
                </c:pt>
                <c:pt idx="11">
                  <c:v>262025</c:v>
                </c:pt>
                <c:pt idx="12">
                  <c:v>243360</c:v>
                </c:pt>
                <c:pt idx="13">
                  <c:v>197168</c:v>
                </c:pt>
                <c:pt idx="14">
                  <c:v>267121</c:v>
                </c:pt>
                <c:pt idx="15">
                  <c:v>229049</c:v>
                </c:pt>
                <c:pt idx="16">
                  <c:v>184001</c:v>
                </c:pt>
                <c:pt idx="17">
                  <c:v>176736</c:v>
                </c:pt>
                <c:pt idx="18">
                  <c:v>270815</c:v>
                </c:pt>
                <c:pt idx="19">
                  <c:v>326060</c:v>
                </c:pt>
                <c:pt idx="20">
                  <c:v>262442</c:v>
                </c:pt>
                <c:pt idx="21">
                  <c:v>244020</c:v>
                </c:pt>
                <c:pt idx="22">
                  <c:v>269579</c:v>
                </c:pt>
                <c:pt idx="23">
                  <c:v>206019</c:v>
                </c:pt>
                <c:pt idx="24">
                  <c:v>159387</c:v>
                </c:pt>
                <c:pt idx="25">
                  <c:v>163963</c:v>
                </c:pt>
                <c:pt idx="26">
                  <c:v>159438</c:v>
                </c:pt>
                <c:pt idx="27">
                  <c:v>148935</c:v>
                </c:pt>
                <c:pt idx="28">
                  <c:v>105165</c:v>
                </c:pt>
                <c:pt idx="29">
                  <c:v>78868</c:v>
                </c:pt>
                <c:pt idx="30">
                  <c:v>85510</c:v>
                </c:pt>
                <c:pt idx="31">
                  <c:v>76859</c:v>
                </c:pt>
                <c:pt idx="32">
                  <c:v>81629</c:v>
                </c:pt>
                <c:pt idx="33">
                  <c:v>84472</c:v>
                </c:pt>
                <c:pt idx="34">
                  <c:v>90157</c:v>
                </c:pt>
                <c:pt idx="35">
                  <c:v>87811</c:v>
                </c:pt>
                <c:pt idx="36">
                  <c:v>83232</c:v>
                </c:pt>
                <c:pt idx="37">
                  <c:v>90484</c:v>
                </c:pt>
                <c:pt idx="38">
                  <c:v>100945</c:v>
                </c:pt>
                <c:pt idx="39">
                  <c:v>118617</c:v>
                </c:pt>
                <c:pt idx="40">
                  <c:v>108628</c:v>
                </c:pt>
                <c:pt idx="41">
                  <c:v>66529</c:v>
                </c:pt>
                <c:pt idx="42">
                  <c:v>57058</c:v>
                </c:pt>
                <c:pt idx="43">
                  <c:v>55824</c:v>
                </c:pt>
                <c:pt idx="44">
                  <c:v>62975</c:v>
                </c:pt>
                <c:pt idx="45">
                  <c:v>86746</c:v>
                </c:pt>
                <c:pt idx="46">
                  <c:v>104748</c:v>
                </c:pt>
                <c:pt idx="47">
                  <c:v>117308</c:v>
                </c:pt>
                <c:pt idx="48">
                  <c:v>133496</c:v>
                </c:pt>
                <c:pt idx="49">
                  <c:v>128246</c:v>
                </c:pt>
                <c:pt idx="50">
                  <c:v>98011</c:v>
                </c:pt>
                <c:pt idx="51">
                  <c:v>65743</c:v>
                </c:pt>
                <c:pt idx="52">
                  <c:v>134430</c:v>
                </c:pt>
                <c:pt idx="53">
                  <c:v>158693</c:v>
                </c:pt>
                <c:pt idx="54">
                  <c:v>192465</c:v>
                </c:pt>
                <c:pt idx="55">
                  <c:v>187245</c:v>
                </c:pt>
                <c:pt idx="56">
                  <c:v>223175</c:v>
                </c:pt>
                <c:pt idx="57">
                  <c:v>212367</c:v>
                </c:pt>
                <c:pt idx="58">
                  <c:v>210662</c:v>
                </c:pt>
                <c:pt idx="59">
                  <c:v>212335</c:v>
                </c:pt>
                <c:pt idx="60">
                  <c:v>210588</c:v>
                </c:pt>
                <c:pt idx="61">
                  <c:v>238694</c:v>
                </c:pt>
                <c:pt idx="62">
                  <c:v>245808</c:v>
                </c:pt>
                <c:pt idx="63">
                  <c:v>214588</c:v>
                </c:pt>
                <c:pt idx="64">
                  <c:v>237043</c:v>
                </c:pt>
                <c:pt idx="65">
                  <c:v>229507</c:v>
                </c:pt>
                <c:pt idx="66">
                  <c:v>264644</c:v>
                </c:pt>
                <c:pt idx="67">
                  <c:v>337846</c:v>
                </c:pt>
                <c:pt idx="68">
                  <c:v>357275</c:v>
                </c:pt>
                <c:pt idx="69">
                  <c:v>271952</c:v>
                </c:pt>
                <c:pt idx="70">
                  <c:v>311653</c:v>
                </c:pt>
                <c:pt idx="71">
                  <c:v>294955</c:v>
                </c:pt>
                <c:pt idx="72">
                  <c:v>268784</c:v>
                </c:pt>
                <c:pt idx="73">
                  <c:v>242613</c:v>
                </c:pt>
                <c:pt idx="74">
                  <c:v>151449</c:v>
                </c:pt>
                <c:pt idx="75">
                  <c:v>176799</c:v>
                </c:pt>
                <c:pt idx="76">
                  <c:v>144404</c:v>
                </c:pt>
                <c:pt idx="77">
                  <c:v>141136</c:v>
                </c:pt>
                <c:pt idx="78">
                  <c:v>62214</c:v>
                </c:pt>
                <c:pt idx="79">
                  <c:v>47067</c:v>
                </c:pt>
                <c:pt idx="80">
                  <c:v>46538</c:v>
                </c:pt>
                <c:pt idx="81">
                  <c:v>9789</c:v>
                </c:pt>
                <c:pt idx="82">
                  <c:v>16573</c:v>
                </c:pt>
                <c:pt idx="83">
                  <c:v>37451</c:v>
                </c:pt>
                <c:pt idx="84">
                  <c:v>34812</c:v>
                </c:pt>
                <c:pt idx="85">
                  <c:v>33714</c:v>
                </c:pt>
                <c:pt idx="86">
                  <c:v>37989</c:v>
                </c:pt>
                <c:pt idx="87">
                  <c:v>34137</c:v>
                </c:pt>
                <c:pt idx="88">
                  <c:v>37891</c:v>
                </c:pt>
                <c:pt idx="89">
                  <c:v>39927</c:v>
                </c:pt>
                <c:pt idx="90">
                  <c:v>42385</c:v>
                </c:pt>
                <c:pt idx="91">
                  <c:v>61340</c:v>
                </c:pt>
                <c:pt idx="92">
                  <c:v>87819</c:v>
                </c:pt>
                <c:pt idx="93">
                  <c:v>88151</c:v>
                </c:pt>
                <c:pt idx="94">
                  <c:v>89294</c:v>
                </c:pt>
                <c:pt idx="95">
                  <c:v>83268</c:v>
                </c:pt>
                <c:pt idx="96">
                  <c:v>87745</c:v>
                </c:pt>
                <c:pt idx="97">
                  <c:v>85719</c:v>
                </c:pt>
                <c:pt idx="98">
                  <c:v>89296</c:v>
                </c:pt>
                <c:pt idx="99">
                  <c:v>92558</c:v>
                </c:pt>
                <c:pt idx="100">
                  <c:v>73275</c:v>
                </c:pt>
                <c:pt idx="101">
                  <c:v>78590</c:v>
                </c:pt>
                <c:pt idx="102">
                  <c:v>91988</c:v>
                </c:pt>
                <c:pt idx="103">
                  <c:v>91097</c:v>
                </c:pt>
                <c:pt idx="104">
                  <c:v>52764</c:v>
                </c:pt>
                <c:pt idx="105">
                  <c:v>65850</c:v>
                </c:pt>
                <c:pt idx="106">
                  <c:v>76008</c:v>
                </c:pt>
                <c:pt idx="107">
                  <c:v>74960</c:v>
                </c:pt>
                <c:pt idx="108">
                  <c:v>64861</c:v>
                </c:pt>
                <c:pt idx="109">
                  <c:v>64947</c:v>
                </c:pt>
                <c:pt idx="110">
                  <c:v>53334</c:v>
                </c:pt>
                <c:pt idx="111">
                  <c:v>52762</c:v>
                </c:pt>
                <c:pt idx="112">
                  <c:v>62189</c:v>
                </c:pt>
                <c:pt idx="113">
                  <c:v>43766</c:v>
                </c:pt>
                <c:pt idx="114">
                  <c:v>48579</c:v>
                </c:pt>
                <c:pt idx="115">
                  <c:v>46028</c:v>
                </c:pt>
                <c:pt idx="116">
                  <c:v>3573</c:v>
                </c:pt>
                <c:pt idx="124">
                  <c:v>39427</c:v>
                </c:pt>
                <c:pt idx="125">
                  <c:v>52601</c:v>
                </c:pt>
                <c:pt idx="126">
                  <c:v>43660</c:v>
                </c:pt>
                <c:pt idx="127">
                  <c:v>40076</c:v>
                </c:pt>
                <c:pt idx="128">
                  <c:v>43517</c:v>
                </c:pt>
                <c:pt idx="129">
                  <c:v>43275</c:v>
                </c:pt>
                <c:pt idx="130">
                  <c:v>33370</c:v>
                </c:pt>
                <c:pt idx="131">
                  <c:v>32685</c:v>
                </c:pt>
                <c:pt idx="132">
                  <c:v>30533</c:v>
                </c:pt>
                <c:pt idx="133">
                  <c:v>28254</c:v>
                </c:pt>
                <c:pt idx="134">
                  <c:v>28360</c:v>
                </c:pt>
                <c:pt idx="135">
                  <c:v>26745</c:v>
                </c:pt>
                <c:pt idx="136">
                  <c:v>32920</c:v>
                </c:pt>
                <c:pt idx="137">
                  <c:v>28292</c:v>
                </c:pt>
                <c:pt idx="138">
                  <c:v>27715</c:v>
                </c:pt>
                <c:pt idx="139">
                  <c:v>31246</c:v>
                </c:pt>
                <c:pt idx="140">
                  <c:v>37202</c:v>
                </c:pt>
                <c:pt idx="141">
                  <c:v>38112</c:v>
                </c:pt>
                <c:pt idx="142">
                  <c:v>37527</c:v>
                </c:pt>
                <c:pt idx="143">
                  <c:v>31353</c:v>
                </c:pt>
                <c:pt idx="144">
                  <c:v>29652</c:v>
                </c:pt>
                <c:pt idx="145">
                  <c:v>31182</c:v>
                </c:pt>
                <c:pt idx="146">
                  <c:v>31094</c:v>
                </c:pt>
                <c:pt idx="147">
                  <c:v>38700</c:v>
                </c:pt>
                <c:pt idx="148">
                  <c:v>28783</c:v>
                </c:pt>
                <c:pt idx="149">
                  <c:v>31675</c:v>
                </c:pt>
                <c:pt idx="150">
                  <c:v>29841</c:v>
                </c:pt>
                <c:pt idx="151">
                  <c:v>36560</c:v>
                </c:pt>
                <c:pt idx="152">
                  <c:v>39373</c:v>
                </c:pt>
                <c:pt idx="153">
                  <c:v>40792</c:v>
                </c:pt>
                <c:pt idx="154">
                  <c:v>38138</c:v>
                </c:pt>
                <c:pt idx="155">
                  <c:v>37106</c:v>
                </c:pt>
                <c:pt idx="156">
                  <c:v>30998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13-4061-BFD5-B2B4D419897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YSS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Sheet1!$E$2:$E$158</c:f>
              <c:numCache>
                <c:formatCode>General</c:formatCode>
                <c:ptCount val="157"/>
                <c:pt idx="0">
                  <c:v>249781</c:v>
                </c:pt>
                <c:pt idx="1">
                  <c:v>257270</c:v>
                </c:pt>
                <c:pt idx="2">
                  <c:v>274621</c:v>
                </c:pt>
                <c:pt idx="3">
                  <c:v>253724</c:v>
                </c:pt>
                <c:pt idx="4">
                  <c:v>263355</c:v>
                </c:pt>
                <c:pt idx="5">
                  <c:v>262753</c:v>
                </c:pt>
                <c:pt idx="6">
                  <c:v>269657</c:v>
                </c:pt>
                <c:pt idx="7">
                  <c:v>276878</c:v>
                </c:pt>
                <c:pt idx="8">
                  <c:v>249039</c:v>
                </c:pt>
                <c:pt idx="9">
                  <c:v>218645</c:v>
                </c:pt>
                <c:pt idx="10">
                  <c:v>288467</c:v>
                </c:pt>
                <c:pt idx="11">
                  <c:v>357775</c:v>
                </c:pt>
                <c:pt idx="12">
                  <c:v>256502</c:v>
                </c:pt>
                <c:pt idx="13">
                  <c:v>218941</c:v>
                </c:pt>
                <c:pt idx="14">
                  <c:v>1202528</c:v>
                </c:pt>
                <c:pt idx="15">
                  <c:v>789519</c:v>
                </c:pt>
                <c:pt idx="16">
                  <c:v>470102</c:v>
                </c:pt>
                <c:pt idx="17">
                  <c:v>447682</c:v>
                </c:pt>
                <c:pt idx="18">
                  <c:v>502319</c:v>
                </c:pt>
                <c:pt idx="19">
                  <c:v>583928</c:v>
                </c:pt>
                <c:pt idx="20">
                  <c:v>629456</c:v>
                </c:pt>
                <c:pt idx="21">
                  <c:v>652715</c:v>
                </c:pt>
                <c:pt idx="22">
                  <c:v>605008</c:v>
                </c:pt>
                <c:pt idx="23">
                  <c:v>293401</c:v>
                </c:pt>
                <c:pt idx="24">
                  <c:v>219485</c:v>
                </c:pt>
                <c:pt idx="25">
                  <c:v>229480</c:v>
                </c:pt>
                <c:pt idx="26">
                  <c:v>232854</c:v>
                </c:pt>
                <c:pt idx="27">
                  <c:v>227908</c:v>
                </c:pt>
                <c:pt idx="28">
                  <c:v>178216</c:v>
                </c:pt>
                <c:pt idx="29">
                  <c:v>148097</c:v>
                </c:pt>
                <c:pt idx="30">
                  <c:v>152877</c:v>
                </c:pt>
                <c:pt idx="31">
                  <c:v>132617</c:v>
                </c:pt>
                <c:pt idx="32">
                  <c:v>130201</c:v>
                </c:pt>
                <c:pt idx="33">
                  <c:v>136552</c:v>
                </c:pt>
                <c:pt idx="34">
                  <c:v>139874</c:v>
                </c:pt>
                <c:pt idx="35">
                  <c:v>150931</c:v>
                </c:pt>
                <c:pt idx="36">
                  <c:v>141306</c:v>
                </c:pt>
                <c:pt idx="37">
                  <c:v>152084</c:v>
                </c:pt>
                <c:pt idx="38">
                  <c:v>154053</c:v>
                </c:pt>
                <c:pt idx="39">
                  <c:v>182533</c:v>
                </c:pt>
                <c:pt idx="40">
                  <c:v>167031</c:v>
                </c:pt>
                <c:pt idx="41">
                  <c:v>99034</c:v>
                </c:pt>
                <c:pt idx="42">
                  <c:v>56149</c:v>
                </c:pt>
                <c:pt idx="43">
                  <c:v>39332</c:v>
                </c:pt>
                <c:pt idx="44">
                  <c:v>46730</c:v>
                </c:pt>
                <c:pt idx="45">
                  <c:v>87017</c:v>
                </c:pt>
                <c:pt idx="46">
                  <c:v>96448</c:v>
                </c:pt>
                <c:pt idx="47">
                  <c:v>98282</c:v>
                </c:pt>
                <c:pt idx="48">
                  <c:v>120296</c:v>
                </c:pt>
                <c:pt idx="49">
                  <c:v>104623</c:v>
                </c:pt>
                <c:pt idx="50">
                  <c:v>67502</c:v>
                </c:pt>
                <c:pt idx="51">
                  <c:v>40040</c:v>
                </c:pt>
                <c:pt idx="52">
                  <c:v>121203</c:v>
                </c:pt>
                <c:pt idx="53">
                  <c:v>150047</c:v>
                </c:pt>
                <c:pt idx="54">
                  <c:v>172158</c:v>
                </c:pt>
                <c:pt idx="55">
                  <c:v>194992</c:v>
                </c:pt>
                <c:pt idx="56">
                  <c:v>208815</c:v>
                </c:pt>
                <c:pt idx="57">
                  <c:v>218069</c:v>
                </c:pt>
                <c:pt idx="58">
                  <c:v>221279</c:v>
                </c:pt>
                <c:pt idx="59">
                  <c:v>214816</c:v>
                </c:pt>
                <c:pt idx="60">
                  <c:v>239878</c:v>
                </c:pt>
                <c:pt idx="61">
                  <c:v>526623</c:v>
                </c:pt>
                <c:pt idx="62">
                  <c:v>355941</c:v>
                </c:pt>
                <c:pt idx="63">
                  <c:v>266186</c:v>
                </c:pt>
                <c:pt idx="64">
                  <c:v>295275</c:v>
                </c:pt>
                <c:pt idx="65">
                  <c:v>293354</c:v>
                </c:pt>
                <c:pt idx="66">
                  <c:v>362174</c:v>
                </c:pt>
                <c:pt idx="67">
                  <c:v>416154</c:v>
                </c:pt>
                <c:pt idx="68">
                  <c:v>427873</c:v>
                </c:pt>
                <c:pt idx="69">
                  <c:v>409238</c:v>
                </c:pt>
                <c:pt idx="70">
                  <c:v>442772</c:v>
                </c:pt>
                <c:pt idx="71">
                  <c:v>414996</c:v>
                </c:pt>
                <c:pt idx="72">
                  <c:v>393543</c:v>
                </c:pt>
                <c:pt idx="73">
                  <c:v>306716</c:v>
                </c:pt>
                <c:pt idx="74">
                  <c:v>233601</c:v>
                </c:pt>
                <c:pt idx="75">
                  <c:v>235619</c:v>
                </c:pt>
                <c:pt idx="76">
                  <c:v>231739</c:v>
                </c:pt>
                <c:pt idx="77">
                  <c:v>216977</c:v>
                </c:pt>
                <c:pt idx="78">
                  <c:v>85760</c:v>
                </c:pt>
                <c:pt idx="79">
                  <c:v>50490</c:v>
                </c:pt>
                <c:pt idx="80">
                  <c:v>49870</c:v>
                </c:pt>
                <c:pt idx="81">
                  <c:v>9837</c:v>
                </c:pt>
                <c:pt idx="82">
                  <c:v>14958</c:v>
                </c:pt>
                <c:pt idx="83">
                  <c:v>43980</c:v>
                </c:pt>
                <c:pt idx="84">
                  <c:v>39381</c:v>
                </c:pt>
                <c:pt idx="85">
                  <c:v>42982</c:v>
                </c:pt>
                <c:pt idx="86">
                  <c:v>41422</c:v>
                </c:pt>
                <c:pt idx="87">
                  <c:v>41002</c:v>
                </c:pt>
                <c:pt idx="88">
                  <c:v>46967</c:v>
                </c:pt>
                <c:pt idx="89">
                  <c:v>46269</c:v>
                </c:pt>
                <c:pt idx="90">
                  <c:v>41102</c:v>
                </c:pt>
                <c:pt idx="91">
                  <c:v>58172</c:v>
                </c:pt>
                <c:pt idx="92">
                  <c:v>96741</c:v>
                </c:pt>
                <c:pt idx="93">
                  <c:v>94371</c:v>
                </c:pt>
                <c:pt idx="94">
                  <c:v>90494</c:v>
                </c:pt>
                <c:pt idx="95">
                  <c:v>91818</c:v>
                </c:pt>
                <c:pt idx="96">
                  <c:v>93185</c:v>
                </c:pt>
                <c:pt idx="97">
                  <c:v>93997</c:v>
                </c:pt>
                <c:pt idx="98">
                  <c:v>95613</c:v>
                </c:pt>
                <c:pt idx="99">
                  <c:v>96942</c:v>
                </c:pt>
                <c:pt idx="100">
                  <c:v>89618</c:v>
                </c:pt>
                <c:pt idx="101">
                  <c:v>106132</c:v>
                </c:pt>
                <c:pt idx="102">
                  <c:v>89867</c:v>
                </c:pt>
                <c:pt idx="103">
                  <c:v>79550</c:v>
                </c:pt>
                <c:pt idx="104">
                  <c:v>71055</c:v>
                </c:pt>
                <c:pt idx="105">
                  <c:v>48756</c:v>
                </c:pt>
                <c:pt idx="106">
                  <c:v>55945</c:v>
                </c:pt>
                <c:pt idx="107">
                  <c:v>58051</c:v>
                </c:pt>
                <c:pt idx="108">
                  <c:v>54007</c:v>
                </c:pt>
                <c:pt idx="109">
                  <c:v>53861</c:v>
                </c:pt>
                <c:pt idx="110">
                  <c:v>52892</c:v>
                </c:pt>
                <c:pt idx="111">
                  <c:v>57578</c:v>
                </c:pt>
                <c:pt idx="112">
                  <c:v>54110</c:v>
                </c:pt>
                <c:pt idx="113">
                  <c:v>54365</c:v>
                </c:pt>
                <c:pt idx="114">
                  <c:v>51649</c:v>
                </c:pt>
                <c:pt idx="115">
                  <c:v>49483</c:v>
                </c:pt>
                <c:pt idx="116">
                  <c:v>4736</c:v>
                </c:pt>
                <c:pt idx="124">
                  <c:v>32032</c:v>
                </c:pt>
                <c:pt idx="125">
                  <c:v>45778</c:v>
                </c:pt>
                <c:pt idx="126">
                  <c:v>42937</c:v>
                </c:pt>
                <c:pt idx="127">
                  <c:v>39354</c:v>
                </c:pt>
                <c:pt idx="128">
                  <c:v>40129</c:v>
                </c:pt>
                <c:pt idx="129">
                  <c:v>36083</c:v>
                </c:pt>
                <c:pt idx="130">
                  <c:v>33261</c:v>
                </c:pt>
                <c:pt idx="131">
                  <c:v>33024</c:v>
                </c:pt>
                <c:pt idx="132">
                  <c:v>31728</c:v>
                </c:pt>
                <c:pt idx="133">
                  <c:v>29672</c:v>
                </c:pt>
                <c:pt idx="134">
                  <c:v>27604</c:v>
                </c:pt>
                <c:pt idx="135">
                  <c:v>27606</c:v>
                </c:pt>
                <c:pt idx="136">
                  <c:v>31693</c:v>
                </c:pt>
                <c:pt idx="137">
                  <c:v>30335</c:v>
                </c:pt>
                <c:pt idx="138">
                  <c:v>31812</c:v>
                </c:pt>
                <c:pt idx="139">
                  <c:v>35010</c:v>
                </c:pt>
                <c:pt idx="140">
                  <c:v>38169</c:v>
                </c:pt>
                <c:pt idx="141">
                  <c:v>37933</c:v>
                </c:pt>
                <c:pt idx="142">
                  <c:v>45651</c:v>
                </c:pt>
                <c:pt idx="143">
                  <c:v>30321</c:v>
                </c:pt>
                <c:pt idx="144">
                  <c:v>32192</c:v>
                </c:pt>
                <c:pt idx="145">
                  <c:v>44558</c:v>
                </c:pt>
                <c:pt idx="146">
                  <c:v>38919</c:v>
                </c:pt>
                <c:pt idx="147">
                  <c:v>38159</c:v>
                </c:pt>
                <c:pt idx="148">
                  <c:v>40814</c:v>
                </c:pt>
                <c:pt idx="149">
                  <c:v>41578</c:v>
                </c:pt>
                <c:pt idx="150">
                  <c:v>43756</c:v>
                </c:pt>
                <c:pt idx="151">
                  <c:v>50903</c:v>
                </c:pt>
                <c:pt idx="152">
                  <c:v>51380</c:v>
                </c:pt>
                <c:pt idx="153">
                  <c:v>45019</c:v>
                </c:pt>
                <c:pt idx="154">
                  <c:v>44013</c:v>
                </c:pt>
                <c:pt idx="155">
                  <c:v>44503</c:v>
                </c:pt>
                <c:pt idx="156">
                  <c:v>28199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13-4061-BFD5-B2B4D419897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Sheet1!$F$2:$F$158</c:f>
            </c:numRef>
          </c:val>
          <c:extLst>
            <c:ext xmlns:c16="http://schemas.microsoft.com/office/drawing/2014/chart" uri="{C3380CC4-5D6E-409C-BE32-E72D297353CC}">
              <c16:uniqueId val="{00000003-C813-4061-BFD5-B2B4D419897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Sheet1!$G$2:$G$158</c:f>
            </c:numRef>
          </c:val>
          <c:extLst>
            <c:ext xmlns:c16="http://schemas.microsoft.com/office/drawing/2014/chart" uri="{C3380CC4-5D6E-409C-BE32-E72D297353CC}">
              <c16:uniqueId val="{00000004-C813-4061-BFD5-B2B4D419897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Sheet1!$H$2:$H$158</c:f>
            </c:numRef>
          </c:val>
          <c:extLst>
            <c:ext xmlns:c16="http://schemas.microsoft.com/office/drawing/2014/chart" uri="{C3380CC4-5D6E-409C-BE32-E72D297353CC}">
              <c16:uniqueId val="{00000005-C813-4061-BFD5-B2B4D419897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Sheet1!$I$2:$I$158</c:f>
            </c:numRef>
          </c:val>
          <c:extLst>
            <c:ext xmlns:c16="http://schemas.microsoft.com/office/drawing/2014/chart" uri="{C3380CC4-5D6E-409C-BE32-E72D297353CC}">
              <c16:uniqueId val="{00000006-C813-4061-BFD5-B2B4D419897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Sheet1!$J$2:$J$158</c:f>
            </c:numRef>
          </c:val>
          <c:extLst>
            <c:ext xmlns:c16="http://schemas.microsoft.com/office/drawing/2014/chart" uri="{C3380CC4-5D6E-409C-BE32-E72D297353CC}">
              <c16:uniqueId val="{00000007-C813-4061-BFD5-B2B4D4198971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Sheet1!$K$2:$K$158</c:f>
            </c:numRef>
          </c:val>
          <c:extLst>
            <c:ext xmlns:c16="http://schemas.microsoft.com/office/drawing/2014/chart" uri="{C3380CC4-5D6E-409C-BE32-E72D297353CC}">
              <c16:uniqueId val="{00000008-C813-4061-BFD5-B2B4D4198971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Column7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Sheet1!$L$2:$L$158</c:f>
            </c:numRef>
          </c:val>
          <c:extLst>
            <c:ext xmlns:c16="http://schemas.microsoft.com/office/drawing/2014/chart" uri="{C3380CC4-5D6E-409C-BE32-E72D297353CC}">
              <c16:uniqueId val="{00000009-C813-4061-BFD5-B2B4D4198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Capsules</c:v>
                </c:pt>
              </c:strCache>
            </c:strRef>
          </c:tx>
          <c:spPr>
            <a:ln w="28575" cap="rnd" cmpd="sng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A-C813-4061-BFD5-B2B4D4198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</c:dispUnits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  <c:dispUnits>
          <c:builtInUnit val="millions"/>
        </c:dispUnits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3741191333323774"/>
          <c:w val="0.86161250279275947"/>
          <c:h val="0.502376666714474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GRP (TV Time)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154">
                  <c:v>18.603538759999999</c:v>
                </c:pt>
                <c:pt idx="155">
                  <c:v>35.233803690000002</c:v>
                </c:pt>
                <c:pt idx="156">
                  <c:v>83.621776350000005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3C-481C-BEE3-D49ED570E6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GRP (TV Spot)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General</c:formatCode>
                <c:ptCount val="157"/>
                <c:pt idx="151">
                  <c:v>263.20487530000003</c:v>
                </c:pt>
                <c:pt idx="152">
                  <c:v>329.25638229999998</c:v>
                </c:pt>
                <c:pt idx="153">
                  <c:v>278.10806050000002</c:v>
                </c:pt>
                <c:pt idx="154">
                  <c:v>317.35619359999998</c:v>
                </c:pt>
                <c:pt idx="156">
                  <c:v>0.69210280199999996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3C-481C-BEE3-D49ED570E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A-DC3C-481C-BEE3-D49ED570E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3741191333323774"/>
          <c:w val="0.86161250279275947"/>
          <c:h val="0.502376666714474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GRP (TV Time)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154">
                  <c:v>18.603538756678766</c:v>
                </c:pt>
                <c:pt idx="155">
                  <c:v>35.233803687790342</c:v>
                </c:pt>
                <c:pt idx="156">
                  <c:v>83.621776354383016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3C-481C-BEE3-D49ED570E6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GRP (TV Spot)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General</c:formatCode>
                <c:ptCount val="157"/>
                <c:pt idx="151">
                  <c:v>263.20487530322015</c:v>
                </c:pt>
                <c:pt idx="152">
                  <c:v>329.25638228719106</c:v>
                </c:pt>
                <c:pt idx="153">
                  <c:v>278.10806050132385</c:v>
                </c:pt>
                <c:pt idx="154">
                  <c:v>317.35619361692011</c:v>
                </c:pt>
                <c:pt idx="156">
                  <c:v>0.69210280151570402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3C-481C-BEE3-D49ED570E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A-DC3C-481C-BEE3-D49ED570E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3741191333323774"/>
          <c:w val="0.86161250279275947"/>
          <c:h val="0.502376666714474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GRP (TV Time)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154">
                  <c:v>18.603538756678766</c:v>
                </c:pt>
                <c:pt idx="155">
                  <c:v>35.233803687790342</c:v>
                </c:pt>
                <c:pt idx="156">
                  <c:v>83.621776354383016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3C-481C-BEE3-D49ED570E6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GRP (TV Spot)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General</c:formatCode>
                <c:ptCount val="157"/>
                <c:pt idx="151">
                  <c:v>263.20487530322015</c:v>
                </c:pt>
                <c:pt idx="152">
                  <c:v>329.25638228719106</c:v>
                </c:pt>
                <c:pt idx="153">
                  <c:v>278.10806050132385</c:v>
                </c:pt>
                <c:pt idx="154">
                  <c:v>317.35619361692011</c:v>
                </c:pt>
                <c:pt idx="156">
                  <c:v>0.69210280151570402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3C-481C-BEE3-D49ED570E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Capsules</c:v>
                </c:pt>
              </c:strCache>
            </c:strRef>
          </c:tx>
          <c:spPr>
            <a:ln w="28575" cap="rnd" cmpd="sng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A-DC3C-481C-BEE3-D49ED570E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  <c:dispUnits>
          <c:builtInUnit val="millions"/>
        </c:dispUnits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867440323374879"/>
          <c:w val="0.86161250279275947"/>
          <c:h val="0.502376666714474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chemeClr val="accent1">
                <a:lumMod val="10000"/>
                <a:lumOff val="9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_ * #,##0_ ;_ * \-#,##0_ ;_ * "-"_ ;_ @_ </c:formatCode>
                <c:ptCount val="157"/>
                <c:pt idx="0">
                  <c:v>9178</c:v>
                </c:pt>
                <c:pt idx="1">
                  <c:v>19795</c:v>
                </c:pt>
                <c:pt idx="2">
                  <c:v>19309</c:v>
                </c:pt>
                <c:pt idx="3">
                  <c:v>19429</c:v>
                </c:pt>
                <c:pt idx="4">
                  <c:v>18283</c:v>
                </c:pt>
                <c:pt idx="5">
                  <c:v>18933</c:v>
                </c:pt>
                <c:pt idx="6">
                  <c:v>16420</c:v>
                </c:pt>
                <c:pt idx="7">
                  <c:v>19183</c:v>
                </c:pt>
                <c:pt idx="8">
                  <c:v>19747</c:v>
                </c:pt>
                <c:pt idx="9">
                  <c:v>25032</c:v>
                </c:pt>
                <c:pt idx="10">
                  <c:v>24805</c:v>
                </c:pt>
                <c:pt idx="11">
                  <c:v>31185</c:v>
                </c:pt>
                <c:pt idx="12">
                  <c:v>23781</c:v>
                </c:pt>
                <c:pt idx="13">
                  <c:v>30451</c:v>
                </c:pt>
                <c:pt idx="14">
                  <c:v>27654</c:v>
                </c:pt>
                <c:pt idx="15">
                  <c:v>26479</c:v>
                </c:pt>
                <c:pt idx="16">
                  <c:v>25514</c:v>
                </c:pt>
                <c:pt idx="17">
                  <c:v>16526</c:v>
                </c:pt>
                <c:pt idx="18">
                  <c:v>23134</c:v>
                </c:pt>
                <c:pt idx="19">
                  <c:v>26977</c:v>
                </c:pt>
                <c:pt idx="20">
                  <c:v>25120</c:v>
                </c:pt>
                <c:pt idx="21">
                  <c:v>20752</c:v>
                </c:pt>
                <c:pt idx="22">
                  <c:v>21662</c:v>
                </c:pt>
                <c:pt idx="23">
                  <c:v>21947</c:v>
                </c:pt>
                <c:pt idx="24">
                  <c:v>21668</c:v>
                </c:pt>
                <c:pt idx="25">
                  <c:v>34148</c:v>
                </c:pt>
                <c:pt idx="26">
                  <c:v>29790</c:v>
                </c:pt>
                <c:pt idx="27">
                  <c:v>20348</c:v>
                </c:pt>
                <c:pt idx="28">
                  <c:v>17862</c:v>
                </c:pt>
                <c:pt idx="29">
                  <c:v>36482</c:v>
                </c:pt>
                <c:pt idx="30">
                  <c:v>17034</c:v>
                </c:pt>
                <c:pt idx="31">
                  <c:v>14326</c:v>
                </c:pt>
                <c:pt idx="32">
                  <c:v>12343</c:v>
                </c:pt>
                <c:pt idx="33">
                  <c:v>16470</c:v>
                </c:pt>
                <c:pt idx="34">
                  <c:v>17833</c:v>
                </c:pt>
                <c:pt idx="35">
                  <c:v>17171</c:v>
                </c:pt>
                <c:pt idx="36">
                  <c:v>17526</c:v>
                </c:pt>
                <c:pt idx="37">
                  <c:v>16849</c:v>
                </c:pt>
                <c:pt idx="38">
                  <c:v>18375</c:v>
                </c:pt>
                <c:pt idx="39">
                  <c:v>19402</c:v>
                </c:pt>
                <c:pt idx="40">
                  <c:v>21576</c:v>
                </c:pt>
                <c:pt idx="41">
                  <c:v>22051</c:v>
                </c:pt>
                <c:pt idx="42">
                  <c:v>21690</c:v>
                </c:pt>
                <c:pt idx="43">
                  <c:v>24798</c:v>
                </c:pt>
                <c:pt idx="44">
                  <c:v>24475</c:v>
                </c:pt>
                <c:pt idx="45">
                  <c:v>25105</c:v>
                </c:pt>
                <c:pt idx="46">
                  <c:v>26791</c:v>
                </c:pt>
                <c:pt idx="47">
                  <c:v>26191</c:v>
                </c:pt>
                <c:pt idx="48">
                  <c:v>16129</c:v>
                </c:pt>
                <c:pt idx="49">
                  <c:v>38031</c:v>
                </c:pt>
                <c:pt idx="50">
                  <c:v>32598</c:v>
                </c:pt>
                <c:pt idx="51">
                  <c:v>18676</c:v>
                </c:pt>
                <c:pt idx="52">
                  <c:v>8829</c:v>
                </c:pt>
                <c:pt idx="53" formatCode="General">
                  <c:v>24279</c:v>
                </c:pt>
                <c:pt idx="54" formatCode="General">
                  <c:v>25298</c:v>
                </c:pt>
                <c:pt idx="55" formatCode="General">
                  <c:v>33108</c:v>
                </c:pt>
                <c:pt idx="56" formatCode="General">
                  <c:v>22242</c:v>
                </c:pt>
                <c:pt idx="57" formatCode="General">
                  <c:v>28523</c:v>
                </c:pt>
                <c:pt idx="58" formatCode="General">
                  <c:v>30221</c:v>
                </c:pt>
                <c:pt idx="59" formatCode="General">
                  <c:v>21223</c:v>
                </c:pt>
                <c:pt idx="60" formatCode="General">
                  <c:v>16469</c:v>
                </c:pt>
                <c:pt idx="61" formatCode="General">
                  <c:v>12734</c:v>
                </c:pt>
                <c:pt idx="62" formatCode="General">
                  <c:v>28523</c:v>
                </c:pt>
                <c:pt idx="63" formatCode="General">
                  <c:v>25298</c:v>
                </c:pt>
                <c:pt idx="64" formatCode="General">
                  <c:v>20374</c:v>
                </c:pt>
                <c:pt idx="65" formatCode="General">
                  <c:v>19695</c:v>
                </c:pt>
                <c:pt idx="66" formatCode="General">
                  <c:v>22921</c:v>
                </c:pt>
                <c:pt idx="67" formatCode="General">
                  <c:v>18846</c:v>
                </c:pt>
                <c:pt idx="68" formatCode="General">
                  <c:v>18676</c:v>
                </c:pt>
                <c:pt idx="69" formatCode="General">
                  <c:v>27844</c:v>
                </c:pt>
                <c:pt idx="70" formatCode="General">
                  <c:v>31070</c:v>
                </c:pt>
                <c:pt idx="71" formatCode="General">
                  <c:v>17148</c:v>
                </c:pt>
                <c:pt idx="72" formatCode="General">
                  <c:v>23260</c:v>
                </c:pt>
                <c:pt idx="73" formatCode="General">
                  <c:v>29542</c:v>
                </c:pt>
                <c:pt idx="74" formatCode="General">
                  <c:v>19695</c:v>
                </c:pt>
                <c:pt idx="75" formatCode="General">
                  <c:v>18846</c:v>
                </c:pt>
                <c:pt idx="76" formatCode="General">
                  <c:v>19016</c:v>
                </c:pt>
                <c:pt idx="77" formatCode="General">
                  <c:v>15280</c:v>
                </c:pt>
                <c:pt idx="78" formatCode="General">
                  <c:v>13922</c:v>
                </c:pt>
                <c:pt idx="79" formatCode="General">
                  <c:v>12224</c:v>
                </c:pt>
                <c:pt idx="80" formatCode="General">
                  <c:v>16469</c:v>
                </c:pt>
                <c:pt idx="81" formatCode="General">
                  <c:v>5603</c:v>
                </c:pt>
                <c:pt idx="82" formatCode="General">
                  <c:v>16639</c:v>
                </c:pt>
                <c:pt idx="83" formatCode="General">
                  <c:v>11375</c:v>
                </c:pt>
                <c:pt idx="84" formatCode="General">
                  <c:v>7980</c:v>
                </c:pt>
                <c:pt idx="85" formatCode="General">
                  <c:v>6622</c:v>
                </c:pt>
                <c:pt idx="86" formatCode="General">
                  <c:v>8489</c:v>
                </c:pt>
                <c:pt idx="87" formatCode="General">
                  <c:v>16639</c:v>
                </c:pt>
                <c:pt idx="88" formatCode="General">
                  <c:v>10866</c:v>
                </c:pt>
                <c:pt idx="89" formatCode="General">
                  <c:v>15111</c:v>
                </c:pt>
                <c:pt idx="90" formatCode="General">
                  <c:v>13413</c:v>
                </c:pt>
                <c:pt idx="91" formatCode="General">
                  <c:v>16469</c:v>
                </c:pt>
                <c:pt idx="92" formatCode="General">
                  <c:v>23600</c:v>
                </c:pt>
                <c:pt idx="93" formatCode="General">
                  <c:v>20034</c:v>
                </c:pt>
                <c:pt idx="94" formatCode="General">
                  <c:v>13243</c:v>
                </c:pt>
                <c:pt idx="95" formatCode="General">
                  <c:v>22242</c:v>
                </c:pt>
                <c:pt idx="96" formatCode="General">
                  <c:v>10866</c:v>
                </c:pt>
                <c:pt idx="97" formatCode="General">
                  <c:v>14092</c:v>
                </c:pt>
                <c:pt idx="98" formatCode="General">
                  <c:v>13243</c:v>
                </c:pt>
                <c:pt idx="99" formatCode="General">
                  <c:v>18167</c:v>
                </c:pt>
                <c:pt idx="100" formatCode="General">
                  <c:v>13243</c:v>
                </c:pt>
                <c:pt idx="101" formatCode="General">
                  <c:v>15280</c:v>
                </c:pt>
                <c:pt idx="102" formatCode="General">
                  <c:v>13413</c:v>
                </c:pt>
                <c:pt idx="103" formatCode="General">
                  <c:v>15280</c:v>
                </c:pt>
                <c:pt idx="104" formatCode="General">
                  <c:v>10357</c:v>
                </c:pt>
                <c:pt idx="105" formatCode="General">
                  <c:v>13243</c:v>
                </c:pt>
                <c:pt idx="106" formatCode="General">
                  <c:v>15620</c:v>
                </c:pt>
                <c:pt idx="107" formatCode="General">
                  <c:v>21393</c:v>
                </c:pt>
                <c:pt idx="108" formatCode="General">
                  <c:v>14601</c:v>
                </c:pt>
                <c:pt idx="109" formatCode="General">
                  <c:v>19525</c:v>
                </c:pt>
                <c:pt idx="110" formatCode="General">
                  <c:v>16469</c:v>
                </c:pt>
                <c:pt idx="111" formatCode="General">
                  <c:v>25128</c:v>
                </c:pt>
                <c:pt idx="112" formatCode="General">
                  <c:v>15790</c:v>
                </c:pt>
                <c:pt idx="113" formatCode="General">
                  <c:v>24449</c:v>
                </c:pt>
                <c:pt idx="114" formatCode="General">
                  <c:v>19355</c:v>
                </c:pt>
                <c:pt idx="115" formatCode="General">
                  <c:v>14601</c:v>
                </c:pt>
                <c:pt idx="116" formatCode="General">
                  <c:v>14432</c:v>
                </c:pt>
                <c:pt idx="117" formatCode="General">
                  <c:v>15280</c:v>
                </c:pt>
                <c:pt idx="118" formatCode="General">
                  <c:v>17827</c:v>
                </c:pt>
                <c:pt idx="119" formatCode="General">
                  <c:v>9847</c:v>
                </c:pt>
                <c:pt idx="120" formatCode="General">
                  <c:v>14092</c:v>
                </c:pt>
                <c:pt idx="121" formatCode="General">
                  <c:v>12224</c:v>
                </c:pt>
                <c:pt idx="122" formatCode="General">
                  <c:v>11206</c:v>
                </c:pt>
                <c:pt idx="123" formatCode="General">
                  <c:v>8150</c:v>
                </c:pt>
                <c:pt idx="124" formatCode="General">
                  <c:v>11545</c:v>
                </c:pt>
                <c:pt idx="125" formatCode="General">
                  <c:v>9168</c:v>
                </c:pt>
                <c:pt idx="126" formatCode="General">
                  <c:v>13583</c:v>
                </c:pt>
                <c:pt idx="127" formatCode="General">
                  <c:v>8829</c:v>
                </c:pt>
                <c:pt idx="128" formatCode="General">
                  <c:v>13413</c:v>
                </c:pt>
                <c:pt idx="129" formatCode="General">
                  <c:v>8829</c:v>
                </c:pt>
                <c:pt idx="130" formatCode="General">
                  <c:v>13073</c:v>
                </c:pt>
                <c:pt idx="131" formatCode="General">
                  <c:v>13073</c:v>
                </c:pt>
                <c:pt idx="132" formatCode="General">
                  <c:v>6112</c:v>
                </c:pt>
                <c:pt idx="133" formatCode="General">
                  <c:v>3396</c:v>
                </c:pt>
                <c:pt idx="134" formatCode="General">
                  <c:v>11375</c:v>
                </c:pt>
                <c:pt idx="135" formatCode="General">
                  <c:v>6452</c:v>
                </c:pt>
                <c:pt idx="136" formatCode="General">
                  <c:v>7301</c:v>
                </c:pt>
                <c:pt idx="137" formatCode="General">
                  <c:v>4584</c:v>
                </c:pt>
                <c:pt idx="138" formatCode="General">
                  <c:v>17997</c:v>
                </c:pt>
                <c:pt idx="139" formatCode="General">
                  <c:v>14601</c:v>
                </c:pt>
                <c:pt idx="140" formatCode="General">
                  <c:v>9508</c:v>
                </c:pt>
                <c:pt idx="141" formatCode="General">
                  <c:v>4584</c:v>
                </c:pt>
                <c:pt idx="142" formatCode="General">
                  <c:v>9847</c:v>
                </c:pt>
                <c:pt idx="143" formatCode="General">
                  <c:v>6622</c:v>
                </c:pt>
                <c:pt idx="144" formatCode="General">
                  <c:v>4245</c:v>
                </c:pt>
                <c:pt idx="145" formatCode="General">
                  <c:v>7980</c:v>
                </c:pt>
                <c:pt idx="146" formatCode="General">
                  <c:v>12734</c:v>
                </c:pt>
                <c:pt idx="147" formatCode="General">
                  <c:v>9168</c:v>
                </c:pt>
                <c:pt idx="148" formatCode="General">
                  <c:v>7131</c:v>
                </c:pt>
                <c:pt idx="149" formatCode="General">
                  <c:v>8829</c:v>
                </c:pt>
                <c:pt idx="150" formatCode="General">
                  <c:v>17148</c:v>
                </c:pt>
                <c:pt idx="151" formatCode="General">
                  <c:v>9168</c:v>
                </c:pt>
                <c:pt idx="152" formatCode="General">
                  <c:v>15620</c:v>
                </c:pt>
                <c:pt idx="153" formatCode="General">
                  <c:v>12734</c:v>
                </c:pt>
                <c:pt idx="154" formatCode="General">
                  <c:v>16469</c:v>
                </c:pt>
                <c:pt idx="155" formatCode="General">
                  <c:v>11206</c:v>
                </c:pt>
                <c:pt idx="156" formatCode="General">
                  <c:v>5093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1F-46FE-9C34-A1EED07F09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_ * #,##0_ ;_ * \-#,##0_ ;_ * "-"_ ;_ @_ </c:formatCode>
                <c:ptCount val="157"/>
                <c:pt idx="0">
                  <c:v>47454</c:v>
                </c:pt>
                <c:pt idx="1">
                  <c:v>58979</c:v>
                </c:pt>
                <c:pt idx="2">
                  <c:v>60808</c:v>
                </c:pt>
                <c:pt idx="3">
                  <c:v>58033</c:v>
                </c:pt>
                <c:pt idx="4">
                  <c:v>56963</c:v>
                </c:pt>
                <c:pt idx="5">
                  <c:v>57483</c:v>
                </c:pt>
                <c:pt idx="6">
                  <c:v>56343</c:v>
                </c:pt>
                <c:pt idx="7">
                  <c:v>61250</c:v>
                </c:pt>
                <c:pt idx="8">
                  <c:v>74432</c:v>
                </c:pt>
                <c:pt idx="9">
                  <c:v>94224</c:v>
                </c:pt>
                <c:pt idx="10">
                  <c:v>93231</c:v>
                </c:pt>
                <c:pt idx="11">
                  <c:v>93710</c:v>
                </c:pt>
                <c:pt idx="12">
                  <c:v>82424</c:v>
                </c:pt>
                <c:pt idx="13">
                  <c:v>104831</c:v>
                </c:pt>
                <c:pt idx="14">
                  <c:v>98924</c:v>
                </c:pt>
                <c:pt idx="15">
                  <c:v>95702</c:v>
                </c:pt>
                <c:pt idx="16">
                  <c:v>92446</c:v>
                </c:pt>
                <c:pt idx="17">
                  <c:v>101668</c:v>
                </c:pt>
                <c:pt idx="18">
                  <c:v>90543</c:v>
                </c:pt>
                <c:pt idx="19">
                  <c:v>90074</c:v>
                </c:pt>
                <c:pt idx="20">
                  <c:v>77219</c:v>
                </c:pt>
                <c:pt idx="21">
                  <c:v>65132</c:v>
                </c:pt>
                <c:pt idx="22">
                  <c:v>53125</c:v>
                </c:pt>
                <c:pt idx="23">
                  <c:v>56763</c:v>
                </c:pt>
                <c:pt idx="24">
                  <c:v>58327</c:v>
                </c:pt>
                <c:pt idx="25">
                  <c:v>79982</c:v>
                </c:pt>
                <c:pt idx="26">
                  <c:v>54795</c:v>
                </c:pt>
                <c:pt idx="27">
                  <c:v>55960</c:v>
                </c:pt>
                <c:pt idx="28">
                  <c:v>52384</c:v>
                </c:pt>
                <c:pt idx="29">
                  <c:v>55963</c:v>
                </c:pt>
                <c:pt idx="30">
                  <c:v>41468</c:v>
                </c:pt>
                <c:pt idx="31">
                  <c:v>36625</c:v>
                </c:pt>
                <c:pt idx="32">
                  <c:v>45021</c:v>
                </c:pt>
                <c:pt idx="33">
                  <c:v>42226</c:v>
                </c:pt>
                <c:pt idx="34">
                  <c:v>42908</c:v>
                </c:pt>
                <c:pt idx="35">
                  <c:v>42896</c:v>
                </c:pt>
                <c:pt idx="36">
                  <c:v>39165</c:v>
                </c:pt>
                <c:pt idx="37">
                  <c:v>52273</c:v>
                </c:pt>
                <c:pt idx="38">
                  <c:v>51902</c:v>
                </c:pt>
                <c:pt idx="39">
                  <c:v>47087</c:v>
                </c:pt>
                <c:pt idx="40">
                  <c:v>56364</c:v>
                </c:pt>
                <c:pt idx="41">
                  <c:v>58470</c:v>
                </c:pt>
                <c:pt idx="42">
                  <c:v>61524</c:v>
                </c:pt>
                <c:pt idx="43">
                  <c:v>58276</c:v>
                </c:pt>
                <c:pt idx="44">
                  <c:v>60584</c:v>
                </c:pt>
                <c:pt idx="45">
                  <c:v>60597</c:v>
                </c:pt>
                <c:pt idx="46">
                  <c:v>62180</c:v>
                </c:pt>
                <c:pt idx="47">
                  <c:v>70223</c:v>
                </c:pt>
                <c:pt idx="48">
                  <c:v>53142</c:v>
                </c:pt>
                <c:pt idx="49">
                  <c:v>58066</c:v>
                </c:pt>
                <c:pt idx="50">
                  <c:v>87947</c:v>
                </c:pt>
                <c:pt idx="51">
                  <c:v>59084</c:v>
                </c:pt>
                <c:pt idx="52">
                  <c:v>73007</c:v>
                </c:pt>
                <c:pt idx="53" formatCode="General">
                  <c:v>84552</c:v>
                </c:pt>
                <c:pt idx="54" formatCode="General">
                  <c:v>69611</c:v>
                </c:pt>
                <c:pt idx="55" formatCode="General">
                  <c:v>71139</c:v>
                </c:pt>
                <c:pt idx="56" formatCode="General">
                  <c:v>69441</c:v>
                </c:pt>
                <c:pt idx="57" formatCode="General">
                  <c:v>93041</c:v>
                </c:pt>
                <c:pt idx="58" formatCode="General">
                  <c:v>70630</c:v>
                </c:pt>
                <c:pt idx="59" formatCode="General">
                  <c:v>50935</c:v>
                </c:pt>
                <c:pt idx="60" formatCode="General">
                  <c:v>55858</c:v>
                </c:pt>
                <c:pt idx="61" formatCode="General">
                  <c:v>84552</c:v>
                </c:pt>
                <c:pt idx="62" formatCode="General">
                  <c:v>44313</c:v>
                </c:pt>
                <c:pt idx="63" formatCode="General">
                  <c:v>69271</c:v>
                </c:pt>
                <c:pt idx="64" formatCode="General">
                  <c:v>78100</c:v>
                </c:pt>
                <c:pt idx="65" formatCode="General">
                  <c:v>52123</c:v>
                </c:pt>
                <c:pt idx="66" formatCode="General">
                  <c:v>51784</c:v>
                </c:pt>
                <c:pt idx="67" formatCode="General">
                  <c:v>69950</c:v>
                </c:pt>
                <c:pt idx="68" formatCode="General">
                  <c:v>71139</c:v>
                </c:pt>
                <c:pt idx="69" formatCode="General">
                  <c:v>65536</c:v>
                </c:pt>
                <c:pt idx="70" formatCode="General">
                  <c:v>62310</c:v>
                </c:pt>
                <c:pt idx="71" formatCode="General">
                  <c:v>54840</c:v>
                </c:pt>
                <c:pt idx="72" formatCode="General">
                  <c:v>74195</c:v>
                </c:pt>
                <c:pt idx="73" formatCode="General">
                  <c:v>57387</c:v>
                </c:pt>
                <c:pt idx="74" formatCode="General">
                  <c:v>84552</c:v>
                </c:pt>
                <c:pt idx="75" formatCode="General">
                  <c:v>54840</c:v>
                </c:pt>
                <c:pt idx="76" formatCode="General">
                  <c:v>54330</c:v>
                </c:pt>
                <c:pt idx="77" formatCode="General">
                  <c:v>52123</c:v>
                </c:pt>
                <c:pt idx="78" formatCode="General">
                  <c:v>39729</c:v>
                </c:pt>
                <c:pt idx="79" formatCode="General">
                  <c:v>44313</c:v>
                </c:pt>
                <c:pt idx="80" formatCode="General">
                  <c:v>50256</c:v>
                </c:pt>
                <c:pt idx="81" formatCode="General">
                  <c:v>40918</c:v>
                </c:pt>
                <c:pt idx="82" formatCode="General">
                  <c:v>39559</c:v>
                </c:pt>
                <c:pt idx="83" formatCode="General">
                  <c:v>27844</c:v>
                </c:pt>
                <c:pt idx="84" formatCode="General">
                  <c:v>37013</c:v>
                </c:pt>
                <c:pt idx="85" formatCode="General">
                  <c:v>38541</c:v>
                </c:pt>
                <c:pt idx="86" formatCode="General">
                  <c:v>45841</c:v>
                </c:pt>
                <c:pt idx="87" formatCode="General">
                  <c:v>46181</c:v>
                </c:pt>
                <c:pt idx="88" formatCode="General">
                  <c:v>34126</c:v>
                </c:pt>
                <c:pt idx="89" formatCode="General">
                  <c:v>39899</c:v>
                </c:pt>
                <c:pt idx="90" formatCode="General">
                  <c:v>43464</c:v>
                </c:pt>
                <c:pt idx="91" formatCode="General">
                  <c:v>47879</c:v>
                </c:pt>
                <c:pt idx="92" formatCode="General">
                  <c:v>51105</c:v>
                </c:pt>
                <c:pt idx="93" formatCode="General">
                  <c:v>46181</c:v>
                </c:pt>
                <c:pt idx="94" formatCode="General">
                  <c:v>44143</c:v>
                </c:pt>
                <c:pt idx="95" formatCode="General">
                  <c:v>39220</c:v>
                </c:pt>
                <c:pt idx="96" formatCode="General">
                  <c:v>38710</c:v>
                </c:pt>
                <c:pt idx="97" formatCode="General">
                  <c:v>60443</c:v>
                </c:pt>
                <c:pt idx="98" formatCode="General">
                  <c:v>38541</c:v>
                </c:pt>
                <c:pt idx="99" formatCode="General">
                  <c:v>40238</c:v>
                </c:pt>
                <c:pt idx="100" formatCode="General">
                  <c:v>45502</c:v>
                </c:pt>
                <c:pt idx="101" formatCode="General">
                  <c:v>46351</c:v>
                </c:pt>
                <c:pt idx="102" formatCode="General">
                  <c:v>64008</c:v>
                </c:pt>
                <c:pt idx="103" formatCode="General">
                  <c:v>50256</c:v>
                </c:pt>
                <c:pt idx="104" formatCode="General">
                  <c:v>64008</c:v>
                </c:pt>
                <c:pt idx="105" formatCode="General">
                  <c:v>61631</c:v>
                </c:pt>
                <c:pt idx="106" formatCode="General">
                  <c:v>64687</c:v>
                </c:pt>
                <c:pt idx="107" formatCode="General">
                  <c:v>92022</c:v>
                </c:pt>
                <c:pt idx="108" formatCode="General">
                  <c:v>54330</c:v>
                </c:pt>
                <c:pt idx="109" formatCode="General">
                  <c:v>45162</c:v>
                </c:pt>
                <c:pt idx="110" formatCode="General">
                  <c:v>65536</c:v>
                </c:pt>
                <c:pt idx="111" formatCode="General">
                  <c:v>75384</c:v>
                </c:pt>
                <c:pt idx="112" formatCode="General">
                  <c:v>85231</c:v>
                </c:pt>
                <c:pt idx="113" formatCode="General">
                  <c:v>59933</c:v>
                </c:pt>
                <c:pt idx="114" formatCode="General">
                  <c:v>53142</c:v>
                </c:pt>
                <c:pt idx="115" formatCode="General">
                  <c:v>50086</c:v>
                </c:pt>
                <c:pt idx="116" formatCode="General">
                  <c:v>51444</c:v>
                </c:pt>
                <c:pt idx="117" formatCode="General">
                  <c:v>56198</c:v>
                </c:pt>
                <c:pt idx="118" formatCode="General">
                  <c:v>66725</c:v>
                </c:pt>
                <c:pt idx="119" formatCode="General">
                  <c:v>59763</c:v>
                </c:pt>
                <c:pt idx="120" formatCode="General">
                  <c:v>69611</c:v>
                </c:pt>
                <c:pt idx="121" formatCode="General">
                  <c:v>64178</c:v>
                </c:pt>
                <c:pt idx="122" formatCode="General">
                  <c:v>65536</c:v>
                </c:pt>
                <c:pt idx="123" formatCode="General">
                  <c:v>64687</c:v>
                </c:pt>
                <c:pt idx="124" formatCode="General">
                  <c:v>61292</c:v>
                </c:pt>
                <c:pt idx="125" formatCode="General">
                  <c:v>61122</c:v>
                </c:pt>
                <c:pt idx="126" formatCode="General">
                  <c:v>72158</c:v>
                </c:pt>
                <c:pt idx="127" formatCode="General">
                  <c:v>59933</c:v>
                </c:pt>
                <c:pt idx="128" formatCode="General">
                  <c:v>53651</c:v>
                </c:pt>
                <c:pt idx="129" formatCode="General">
                  <c:v>66555</c:v>
                </c:pt>
                <c:pt idx="130" formatCode="General">
                  <c:v>55010</c:v>
                </c:pt>
                <c:pt idx="131" formatCode="General">
                  <c:v>80137</c:v>
                </c:pt>
                <c:pt idx="132" formatCode="General">
                  <c:v>43634</c:v>
                </c:pt>
                <c:pt idx="133" formatCode="General">
                  <c:v>32598</c:v>
                </c:pt>
                <c:pt idx="134" formatCode="General">
                  <c:v>30900</c:v>
                </c:pt>
                <c:pt idx="135" formatCode="General">
                  <c:v>25807</c:v>
                </c:pt>
                <c:pt idx="136" formatCode="General">
                  <c:v>20883</c:v>
                </c:pt>
                <c:pt idx="137" formatCode="General">
                  <c:v>26826</c:v>
                </c:pt>
                <c:pt idx="138" formatCode="General">
                  <c:v>37352</c:v>
                </c:pt>
                <c:pt idx="139" formatCode="General">
                  <c:v>36164</c:v>
                </c:pt>
                <c:pt idx="140" formatCode="General">
                  <c:v>31749</c:v>
                </c:pt>
                <c:pt idx="141" formatCode="General">
                  <c:v>44823</c:v>
                </c:pt>
                <c:pt idx="142" formatCode="General">
                  <c:v>49067</c:v>
                </c:pt>
                <c:pt idx="143" formatCode="General">
                  <c:v>29372</c:v>
                </c:pt>
                <c:pt idx="144" formatCode="General">
                  <c:v>37013</c:v>
                </c:pt>
                <c:pt idx="145" formatCode="General">
                  <c:v>32428</c:v>
                </c:pt>
                <c:pt idx="146" formatCode="General">
                  <c:v>41427</c:v>
                </c:pt>
                <c:pt idx="147" formatCode="General">
                  <c:v>37352</c:v>
                </c:pt>
                <c:pt idx="148" formatCode="General">
                  <c:v>47030</c:v>
                </c:pt>
                <c:pt idx="149" formatCode="General">
                  <c:v>51274</c:v>
                </c:pt>
                <c:pt idx="150" formatCode="General">
                  <c:v>43125</c:v>
                </c:pt>
                <c:pt idx="151" formatCode="General">
                  <c:v>68253</c:v>
                </c:pt>
                <c:pt idx="152" formatCode="General">
                  <c:v>58915</c:v>
                </c:pt>
                <c:pt idx="153" formatCode="General">
                  <c:v>69781</c:v>
                </c:pt>
                <c:pt idx="154" formatCode="General">
                  <c:v>86419</c:v>
                </c:pt>
                <c:pt idx="155" formatCode="General">
                  <c:v>152125</c:v>
                </c:pt>
                <c:pt idx="156" formatCode="General">
                  <c:v>143976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1F-46FE-9C34-A1EED07F09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Tablet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Sheet1!$E$2:$E$158</c:f>
              <c:numCache>
                <c:formatCode>_ * #,##0_ ;_ * \-#,##0_ ;_ * "-"_ ;_ @_ </c:formatCode>
                <c:ptCount val="157"/>
                <c:pt idx="0">
                  <c:v>9773</c:v>
                </c:pt>
                <c:pt idx="1">
                  <c:v>12391</c:v>
                </c:pt>
                <c:pt idx="2">
                  <c:v>13135</c:v>
                </c:pt>
                <c:pt idx="3">
                  <c:v>12850</c:v>
                </c:pt>
                <c:pt idx="4">
                  <c:v>12986</c:v>
                </c:pt>
                <c:pt idx="5">
                  <c:v>13186</c:v>
                </c:pt>
                <c:pt idx="6">
                  <c:v>13094</c:v>
                </c:pt>
                <c:pt idx="7">
                  <c:v>14150</c:v>
                </c:pt>
                <c:pt idx="8">
                  <c:v>12430</c:v>
                </c:pt>
                <c:pt idx="9">
                  <c:v>8590</c:v>
                </c:pt>
                <c:pt idx="10">
                  <c:v>9176</c:v>
                </c:pt>
                <c:pt idx="11">
                  <c:v>9200</c:v>
                </c:pt>
                <c:pt idx="12">
                  <c:v>8271</c:v>
                </c:pt>
                <c:pt idx="13">
                  <c:v>8727</c:v>
                </c:pt>
                <c:pt idx="14">
                  <c:v>7655</c:v>
                </c:pt>
                <c:pt idx="15">
                  <c:v>7761</c:v>
                </c:pt>
                <c:pt idx="16">
                  <c:v>7194</c:v>
                </c:pt>
                <c:pt idx="17">
                  <c:v>8454</c:v>
                </c:pt>
                <c:pt idx="18">
                  <c:v>6937</c:v>
                </c:pt>
                <c:pt idx="19">
                  <c:v>7390</c:v>
                </c:pt>
                <c:pt idx="20">
                  <c:v>6252</c:v>
                </c:pt>
                <c:pt idx="21">
                  <c:v>6057</c:v>
                </c:pt>
                <c:pt idx="22">
                  <c:v>5928</c:v>
                </c:pt>
                <c:pt idx="23">
                  <c:v>5427</c:v>
                </c:pt>
                <c:pt idx="24">
                  <c:v>5756</c:v>
                </c:pt>
                <c:pt idx="25">
                  <c:v>6541</c:v>
                </c:pt>
                <c:pt idx="26">
                  <c:v>5612</c:v>
                </c:pt>
                <c:pt idx="27">
                  <c:v>5251</c:v>
                </c:pt>
                <c:pt idx="28">
                  <c:v>5265</c:v>
                </c:pt>
                <c:pt idx="29">
                  <c:v>5568</c:v>
                </c:pt>
                <c:pt idx="30">
                  <c:v>4156</c:v>
                </c:pt>
                <c:pt idx="31">
                  <c:v>3682</c:v>
                </c:pt>
                <c:pt idx="32">
                  <c:v>4242</c:v>
                </c:pt>
                <c:pt idx="33">
                  <c:v>3893</c:v>
                </c:pt>
                <c:pt idx="34">
                  <c:v>4471</c:v>
                </c:pt>
                <c:pt idx="35">
                  <c:v>4879</c:v>
                </c:pt>
                <c:pt idx="36">
                  <c:v>3540</c:v>
                </c:pt>
                <c:pt idx="37">
                  <c:v>4107</c:v>
                </c:pt>
                <c:pt idx="38">
                  <c:v>4405</c:v>
                </c:pt>
                <c:pt idx="39">
                  <c:v>3750</c:v>
                </c:pt>
                <c:pt idx="40">
                  <c:v>4352</c:v>
                </c:pt>
                <c:pt idx="41">
                  <c:v>3751</c:v>
                </c:pt>
                <c:pt idx="42">
                  <c:v>3679</c:v>
                </c:pt>
                <c:pt idx="43">
                  <c:v>3595</c:v>
                </c:pt>
                <c:pt idx="44">
                  <c:v>4318</c:v>
                </c:pt>
                <c:pt idx="45">
                  <c:v>4064</c:v>
                </c:pt>
                <c:pt idx="46">
                  <c:v>4339</c:v>
                </c:pt>
                <c:pt idx="47">
                  <c:v>4299</c:v>
                </c:pt>
                <c:pt idx="48">
                  <c:v>3905</c:v>
                </c:pt>
                <c:pt idx="49">
                  <c:v>4754</c:v>
                </c:pt>
                <c:pt idx="50">
                  <c:v>1698</c:v>
                </c:pt>
                <c:pt idx="51">
                  <c:v>3056</c:v>
                </c:pt>
                <c:pt idx="52">
                  <c:v>5093</c:v>
                </c:pt>
                <c:pt idx="53" formatCode="General">
                  <c:v>1019</c:v>
                </c:pt>
                <c:pt idx="54" formatCode="General">
                  <c:v>2547</c:v>
                </c:pt>
                <c:pt idx="55" formatCode="General">
                  <c:v>7980</c:v>
                </c:pt>
                <c:pt idx="56" formatCode="General">
                  <c:v>5263</c:v>
                </c:pt>
                <c:pt idx="57" formatCode="General">
                  <c:v>6961</c:v>
                </c:pt>
                <c:pt idx="58" formatCode="General">
                  <c:v>2886</c:v>
                </c:pt>
                <c:pt idx="59" formatCode="General">
                  <c:v>1868</c:v>
                </c:pt>
                <c:pt idx="60" formatCode="General">
                  <c:v>4075</c:v>
                </c:pt>
                <c:pt idx="61" formatCode="General">
                  <c:v>6791</c:v>
                </c:pt>
                <c:pt idx="62" formatCode="General">
                  <c:v>3226</c:v>
                </c:pt>
                <c:pt idx="63" formatCode="General">
                  <c:v>15960</c:v>
                </c:pt>
                <c:pt idx="64" formatCode="General">
                  <c:v>2037</c:v>
                </c:pt>
                <c:pt idx="65" formatCode="General">
                  <c:v>2037</c:v>
                </c:pt>
                <c:pt idx="66" formatCode="General">
                  <c:v>679</c:v>
                </c:pt>
                <c:pt idx="67" formatCode="General">
                  <c:v>2377</c:v>
                </c:pt>
                <c:pt idx="68" formatCode="General">
                  <c:v>1528</c:v>
                </c:pt>
                <c:pt idx="69" formatCode="General">
                  <c:v>9847</c:v>
                </c:pt>
                <c:pt idx="70" formatCode="General">
                  <c:v>509</c:v>
                </c:pt>
                <c:pt idx="71" formatCode="General">
                  <c:v>4584</c:v>
                </c:pt>
                <c:pt idx="72" formatCode="General">
                  <c:v>679</c:v>
                </c:pt>
                <c:pt idx="73" formatCode="General">
                  <c:v>1188</c:v>
                </c:pt>
                <c:pt idx="74" formatCode="General">
                  <c:v>3396</c:v>
                </c:pt>
                <c:pt idx="75" formatCode="General">
                  <c:v>2717</c:v>
                </c:pt>
                <c:pt idx="76" formatCode="General">
                  <c:v>3565</c:v>
                </c:pt>
                <c:pt idx="77" formatCode="General">
                  <c:v>2037</c:v>
                </c:pt>
                <c:pt idx="78" formatCode="General">
                  <c:v>679</c:v>
                </c:pt>
                <c:pt idx="79" formatCode="General">
                  <c:v>3905</c:v>
                </c:pt>
                <c:pt idx="80" formatCode="General">
                  <c:v>1868</c:v>
                </c:pt>
                <c:pt idx="81" formatCode="General">
                  <c:v>2547</c:v>
                </c:pt>
                <c:pt idx="82" formatCode="General">
                  <c:v>509</c:v>
                </c:pt>
                <c:pt idx="83" formatCode="General">
                  <c:v>1358</c:v>
                </c:pt>
                <c:pt idx="84" formatCode="General">
                  <c:v>5773</c:v>
                </c:pt>
                <c:pt idx="85" formatCode="General">
                  <c:v>849</c:v>
                </c:pt>
                <c:pt idx="86" formatCode="General">
                  <c:v>2207</c:v>
                </c:pt>
                <c:pt idx="87" formatCode="General">
                  <c:v>340</c:v>
                </c:pt>
                <c:pt idx="88" formatCode="General">
                  <c:v>2207</c:v>
                </c:pt>
                <c:pt idx="89" formatCode="General">
                  <c:v>170</c:v>
                </c:pt>
                <c:pt idx="90" formatCode="General">
                  <c:v>3735</c:v>
                </c:pt>
                <c:pt idx="91" formatCode="General">
                  <c:v>3396</c:v>
                </c:pt>
                <c:pt idx="92" formatCode="General">
                  <c:v>4414</c:v>
                </c:pt>
                <c:pt idx="93" formatCode="General">
                  <c:v>849</c:v>
                </c:pt>
                <c:pt idx="94" formatCode="General">
                  <c:v>2377</c:v>
                </c:pt>
                <c:pt idx="95" formatCode="General">
                  <c:v>3565</c:v>
                </c:pt>
                <c:pt idx="96" formatCode="General">
                  <c:v>1868</c:v>
                </c:pt>
                <c:pt idx="97" formatCode="General">
                  <c:v>4414</c:v>
                </c:pt>
                <c:pt idx="98" formatCode="General">
                  <c:v>4414</c:v>
                </c:pt>
                <c:pt idx="99" formatCode="General">
                  <c:v>679</c:v>
                </c:pt>
                <c:pt idx="100" formatCode="General">
                  <c:v>4245</c:v>
                </c:pt>
                <c:pt idx="101" formatCode="General">
                  <c:v>4754</c:v>
                </c:pt>
                <c:pt idx="102" formatCode="General">
                  <c:v>2207</c:v>
                </c:pt>
                <c:pt idx="103" formatCode="General">
                  <c:v>679</c:v>
                </c:pt>
                <c:pt idx="104" formatCode="General">
                  <c:v>2207</c:v>
                </c:pt>
                <c:pt idx="105" formatCode="General">
                  <c:v>2547</c:v>
                </c:pt>
                <c:pt idx="106" formatCode="General">
                  <c:v>340</c:v>
                </c:pt>
                <c:pt idx="107" formatCode="General">
                  <c:v>679</c:v>
                </c:pt>
                <c:pt idx="108" formatCode="General">
                  <c:v>3905</c:v>
                </c:pt>
                <c:pt idx="109" formatCode="General">
                  <c:v>1188</c:v>
                </c:pt>
                <c:pt idx="110" formatCode="General">
                  <c:v>5773</c:v>
                </c:pt>
                <c:pt idx="111" formatCode="General">
                  <c:v>4584</c:v>
                </c:pt>
                <c:pt idx="112" formatCode="General">
                  <c:v>1528</c:v>
                </c:pt>
                <c:pt idx="113" formatCode="General">
                  <c:v>849</c:v>
                </c:pt>
                <c:pt idx="114" formatCode="General">
                  <c:v>1019</c:v>
                </c:pt>
                <c:pt idx="115" formatCode="General">
                  <c:v>4924</c:v>
                </c:pt>
                <c:pt idx="116" formatCode="General">
                  <c:v>4075</c:v>
                </c:pt>
                <c:pt idx="117" formatCode="General">
                  <c:v>509</c:v>
                </c:pt>
                <c:pt idx="118" formatCode="General">
                  <c:v>1019</c:v>
                </c:pt>
                <c:pt idx="119" formatCode="General">
                  <c:v>4414</c:v>
                </c:pt>
                <c:pt idx="120" formatCode="General">
                  <c:v>1019</c:v>
                </c:pt>
                <c:pt idx="121" formatCode="General">
                  <c:v>679</c:v>
                </c:pt>
                <c:pt idx="122" formatCode="General">
                  <c:v>2377</c:v>
                </c:pt>
                <c:pt idx="123" formatCode="General">
                  <c:v>1188</c:v>
                </c:pt>
                <c:pt idx="124" formatCode="General">
                  <c:v>2037</c:v>
                </c:pt>
                <c:pt idx="125" formatCode="General">
                  <c:v>4414</c:v>
                </c:pt>
                <c:pt idx="126" formatCode="General">
                  <c:v>849</c:v>
                </c:pt>
                <c:pt idx="127" formatCode="General">
                  <c:v>2717</c:v>
                </c:pt>
                <c:pt idx="128" formatCode="General">
                  <c:v>3226</c:v>
                </c:pt>
                <c:pt idx="129" formatCode="General">
                  <c:v>6282</c:v>
                </c:pt>
                <c:pt idx="130" formatCode="General">
                  <c:v>849</c:v>
                </c:pt>
                <c:pt idx="131" formatCode="General">
                  <c:v>1019</c:v>
                </c:pt>
                <c:pt idx="132" formatCode="General">
                  <c:v>340</c:v>
                </c:pt>
                <c:pt idx="133" formatCode="General">
                  <c:v>170</c:v>
                </c:pt>
                <c:pt idx="134" formatCode="General">
                  <c:v>170</c:v>
                </c:pt>
                <c:pt idx="135" formatCode="General">
                  <c:v>1019</c:v>
                </c:pt>
                <c:pt idx="136" formatCode="General">
                  <c:v>340</c:v>
                </c:pt>
                <c:pt idx="137" formatCode="General">
                  <c:v>340</c:v>
                </c:pt>
                <c:pt idx="138" formatCode="General">
                  <c:v>1188</c:v>
                </c:pt>
                <c:pt idx="139" formatCode="General">
                  <c:v>2037</c:v>
                </c:pt>
                <c:pt idx="140" formatCode="General">
                  <c:v>340</c:v>
                </c:pt>
                <c:pt idx="141" formatCode="General">
                  <c:v>1019</c:v>
                </c:pt>
                <c:pt idx="142" formatCode="General">
                  <c:v>2886</c:v>
                </c:pt>
                <c:pt idx="143" formatCode="General">
                  <c:v>5093</c:v>
                </c:pt>
                <c:pt idx="144" formatCode="General">
                  <c:v>849</c:v>
                </c:pt>
                <c:pt idx="145" formatCode="General">
                  <c:v>1358</c:v>
                </c:pt>
                <c:pt idx="146" formatCode="General">
                  <c:v>1698</c:v>
                </c:pt>
                <c:pt idx="147" formatCode="General">
                  <c:v>679</c:v>
                </c:pt>
                <c:pt idx="148" formatCode="General">
                  <c:v>340</c:v>
                </c:pt>
                <c:pt idx="149" formatCode="General">
                  <c:v>3565</c:v>
                </c:pt>
                <c:pt idx="150" formatCode="General">
                  <c:v>2377</c:v>
                </c:pt>
                <c:pt idx="151" formatCode="General">
                  <c:v>3735</c:v>
                </c:pt>
                <c:pt idx="152" formatCode="General">
                  <c:v>1188</c:v>
                </c:pt>
                <c:pt idx="153" formatCode="General">
                  <c:v>2037</c:v>
                </c:pt>
                <c:pt idx="154" formatCode="General">
                  <c:v>1188</c:v>
                </c:pt>
                <c:pt idx="155" formatCode="General">
                  <c:v>1698</c:v>
                </c:pt>
                <c:pt idx="156" formatCode="General">
                  <c:v>4414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1F-46FE-9C34-A1EED07F093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Sheet1!$F$2:$F$158</c:f>
            </c:numRef>
          </c:val>
          <c:extLst>
            <c:ext xmlns:c16="http://schemas.microsoft.com/office/drawing/2014/chart" uri="{C3380CC4-5D6E-409C-BE32-E72D297353CC}">
              <c16:uniqueId val="{00000003-A41F-46FE-9C34-A1EED07F093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Sheet1!$G$2:$G$158</c:f>
            </c:numRef>
          </c:val>
          <c:extLst>
            <c:ext xmlns:c16="http://schemas.microsoft.com/office/drawing/2014/chart" uri="{C3380CC4-5D6E-409C-BE32-E72D297353CC}">
              <c16:uniqueId val="{00000004-A41F-46FE-9C34-A1EED07F093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Sheet1!$H$2:$H$158</c:f>
            </c:numRef>
          </c:val>
          <c:extLst>
            <c:ext xmlns:c16="http://schemas.microsoft.com/office/drawing/2014/chart" uri="{C3380CC4-5D6E-409C-BE32-E72D297353CC}">
              <c16:uniqueId val="{00000005-A41F-46FE-9C34-A1EED07F09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Sheet1!$I$2:$I$158</c:f>
            </c:numRef>
          </c:val>
          <c:extLst>
            <c:ext xmlns:c16="http://schemas.microsoft.com/office/drawing/2014/chart" uri="{C3380CC4-5D6E-409C-BE32-E72D297353CC}">
              <c16:uniqueId val="{00000006-A41F-46FE-9C34-A1EED07F09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Sheet1!$J$2:$J$158</c:f>
            </c:numRef>
          </c:val>
          <c:extLst>
            <c:ext xmlns:c16="http://schemas.microsoft.com/office/drawing/2014/chart" uri="{C3380CC4-5D6E-409C-BE32-E72D297353CC}">
              <c16:uniqueId val="{00000007-A41F-46FE-9C34-A1EED07F09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Sheet1!$K$2:$K$158</c:f>
            </c:numRef>
          </c:val>
          <c:extLst>
            <c:ext xmlns:c16="http://schemas.microsoft.com/office/drawing/2014/chart" uri="{C3380CC4-5D6E-409C-BE32-E72D297353CC}">
              <c16:uniqueId val="{00000008-A41F-46FE-9C34-A1EED07F09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Column7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Sheet1!$L$2:$L$158</c:f>
            </c:numRef>
          </c:val>
          <c:extLst>
            <c:ext xmlns:c16="http://schemas.microsoft.com/office/drawing/2014/chart" uri="{C3380CC4-5D6E-409C-BE32-E72D297353CC}">
              <c16:uniqueId val="{00000009-A41F-46FE-9C34-A1EED07F0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A-A41F-46FE-9C34-A1EED07F0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704811675349701E-2"/>
          <c:y val="6.6397648618419819E-2"/>
          <c:w val="0.90693170602484896"/>
          <c:h val="0.57939814461857764"/>
        </c:manualLayout>
      </c:layou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Machine Rentals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d\-mmm\-yy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428D-4CBD-9CA3-8F522B2E8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55199408"/>
        <c:axId val="-955192880"/>
      </c:lineChart>
      <c:cat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Rentals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867440323374879"/>
          <c:w val="0.86161250279275947"/>
          <c:h val="0.502376666714474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chemeClr val="accent1">
                <a:lumMod val="10000"/>
                <a:lumOff val="9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_(* #,##0_);_(* \(#,##0\);_(* "-"_);_(@_)</c:formatCode>
                <c:ptCount val="157"/>
                <c:pt idx="0">
                  <c:v>9178</c:v>
                </c:pt>
                <c:pt idx="1">
                  <c:v>19795</c:v>
                </c:pt>
                <c:pt idx="2">
                  <c:v>19309</c:v>
                </c:pt>
                <c:pt idx="3">
                  <c:v>19429</c:v>
                </c:pt>
                <c:pt idx="4">
                  <c:v>18283</c:v>
                </c:pt>
                <c:pt idx="5">
                  <c:v>18933</c:v>
                </c:pt>
                <c:pt idx="6">
                  <c:v>16420</c:v>
                </c:pt>
                <c:pt idx="7">
                  <c:v>19183</c:v>
                </c:pt>
                <c:pt idx="8">
                  <c:v>19747</c:v>
                </c:pt>
                <c:pt idx="9">
                  <c:v>25032</c:v>
                </c:pt>
                <c:pt idx="10">
                  <c:v>24805</c:v>
                </c:pt>
                <c:pt idx="11">
                  <c:v>31185</c:v>
                </c:pt>
                <c:pt idx="12">
                  <c:v>23781</c:v>
                </c:pt>
                <c:pt idx="13">
                  <c:v>30451</c:v>
                </c:pt>
                <c:pt idx="14">
                  <c:v>27654</c:v>
                </c:pt>
                <c:pt idx="15">
                  <c:v>26479</c:v>
                </c:pt>
                <c:pt idx="16">
                  <c:v>25514</c:v>
                </c:pt>
                <c:pt idx="17">
                  <c:v>16526</c:v>
                </c:pt>
                <c:pt idx="18">
                  <c:v>23134</c:v>
                </c:pt>
                <c:pt idx="19">
                  <c:v>26977</c:v>
                </c:pt>
                <c:pt idx="20">
                  <c:v>25120</c:v>
                </c:pt>
                <c:pt idx="21">
                  <c:v>20752</c:v>
                </c:pt>
                <c:pt idx="22">
                  <c:v>21662</c:v>
                </c:pt>
                <c:pt idx="23">
                  <c:v>21947</c:v>
                </c:pt>
                <c:pt idx="24">
                  <c:v>21668</c:v>
                </c:pt>
                <c:pt idx="25">
                  <c:v>34148</c:v>
                </c:pt>
                <c:pt idx="26">
                  <c:v>29790</c:v>
                </c:pt>
                <c:pt idx="27">
                  <c:v>20348</c:v>
                </c:pt>
                <c:pt idx="28">
                  <c:v>17862</c:v>
                </c:pt>
                <c:pt idx="29">
                  <c:v>36482</c:v>
                </c:pt>
                <c:pt idx="30">
                  <c:v>17034</c:v>
                </c:pt>
                <c:pt idx="31">
                  <c:v>14326</c:v>
                </c:pt>
                <c:pt idx="32">
                  <c:v>12343</c:v>
                </c:pt>
                <c:pt idx="33">
                  <c:v>16470</c:v>
                </c:pt>
                <c:pt idx="34">
                  <c:v>17833</c:v>
                </c:pt>
                <c:pt idx="35">
                  <c:v>17171</c:v>
                </c:pt>
                <c:pt idx="36">
                  <c:v>17526</c:v>
                </c:pt>
                <c:pt idx="37">
                  <c:v>16849</c:v>
                </c:pt>
                <c:pt idx="38">
                  <c:v>18375</c:v>
                </c:pt>
                <c:pt idx="39">
                  <c:v>19402</c:v>
                </c:pt>
                <c:pt idx="40">
                  <c:v>21576</c:v>
                </c:pt>
                <c:pt idx="41">
                  <c:v>22051</c:v>
                </c:pt>
                <c:pt idx="42">
                  <c:v>21690</c:v>
                </c:pt>
                <c:pt idx="43">
                  <c:v>24798</c:v>
                </c:pt>
                <c:pt idx="44">
                  <c:v>24475</c:v>
                </c:pt>
                <c:pt idx="45">
                  <c:v>25105</c:v>
                </c:pt>
                <c:pt idx="46">
                  <c:v>26791</c:v>
                </c:pt>
                <c:pt idx="47">
                  <c:v>26191</c:v>
                </c:pt>
                <c:pt idx="48">
                  <c:v>16129</c:v>
                </c:pt>
                <c:pt idx="49">
                  <c:v>38031</c:v>
                </c:pt>
                <c:pt idx="50">
                  <c:v>32598</c:v>
                </c:pt>
                <c:pt idx="51">
                  <c:v>18676</c:v>
                </c:pt>
                <c:pt idx="52">
                  <c:v>8829</c:v>
                </c:pt>
                <c:pt idx="53" formatCode="General">
                  <c:v>24279</c:v>
                </c:pt>
                <c:pt idx="54" formatCode="General">
                  <c:v>25298</c:v>
                </c:pt>
                <c:pt idx="55" formatCode="General">
                  <c:v>33108</c:v>
                </c:pt>
                <c:pt idx="56" formatCode="General">
                  <c:v>22242</c:v>
                </c:pt>
                <c:pt idx="57" formatCode="General">
                  <c:v>28523</c:v>
                </c:pt>
                <c:pt idx="58" formatCode="General">
                  <c:v>30221</c:v>
                </c:pt>
                <c:pt idx="59" formatCode="General">
                  <c:v>21223</c:v>
                </c:pt>
                <c:pt idx="60" formatCode="General">
                  <c:v>16469</c:v>
                </c:pt>
                <c:pt idx="61" formatCode="General">
                  <c:v>12734</c:v>
                </c:pt>
                <c:pt idx="62" formatCode="General">
                  <c:v>28523</c:v>
                </c:pt>
                <c:pt idx="63" formatCode="General">
                  <c:v>25298</c:v>
                </c:pt>
                <c:pt idx="64" formatCode="General">
                  <c:v>20374</c:v>
                </c:pt>
                <c:pt idx="65" formatCode="General">
                  <c:v>19695</c:v>
                </c:pt>
                <c:pt idx="66" formatCode="General">
                  <c:v>22921</c:v>
                </c:pt>
                <c:pt idx="67" formatCode="General">
                  <c:v>18846</c:v>
                </c:pt>
                <c:pt idx="68" formatCode="General">
                  <c:v>18676</c:v>
                </c:pt>
                <c:pt idx="69" formatCode="General">
                  <c:v>27844</c:v>
                </c:pt>
                <c:pt idx="70" formatCode="General">
                  <c:v>31070</c:v>
                </c:pt>
                <c:pt idx="71" formatCode="General">
                  <c:v>17148</c:v>
                </c:pt>
                <c:pt idx="72" formatCode="General">
                  <c:v>23260</c:v>
                </c:pt>
                <c:pt idx="73" formatCode="General">
                  <c:v>29542</c:v>
                </c:pt>
                <c:pt idx="74" formatCode="General">
                  <c:v>19695</c:v>
                </c:pt>
                <c:pt idx="75" formatCode="General">
                  <c:v>18846</c:v>
                </c:pt>
                <c:pt idx="76" formatCode="General">
                  <c:v>19016</c:v>
                </c:pt>
                <c:pt idx="77" formatCode="General">
                  <c:v>15280</c:v>
                </c:pt>
                <c:pt idx="78" formatCode="General">
                  <c:v>13922</c:v>
                </c:pt>
                <c:pt idx="79" formatCode="General">
                  <c:v>12224</c:v>
                </c:pt>
                <c:pt idx="80" formatCode="General">
                  <c:v>16469</c:v>
                </c:pt>
                <c:pt idx="81" formatCode="General">
                  <c:v>5603</c:v>
                </c:pt>
                <c:pt idx="82" formatCode="General">
                  <c:v>16639</c:v>
                </c:pt>
                <c:pt idx="83" formatCode="General">
                  <c:v>11375</c:v>
                </c:pt>
                <c:pt idx="84" formatCode="General">
                  <c:v>7980</c:v>
                </c:pt>
                <c:pt idx="85" formatCode="General">
                  <c:v>6622</c:v>
                </c:pt>
                <c:pt idx="86" formatCode="General">
                  <c:v>8489</c:v>
                </c:pt>
                <c:pt idx="87" formatCode="General">
                  <c:v>16639</c:v>
                </c:pt>
                <c:pt idx="88" formatCode="General">
                  <c:v>10866</c:v>
                </c:pt>
                <c:pt idx="89" formatCode="General">
                  <c:v>15111</c:v>
                </c:pt>
                <c:pt idx="90" formatCode="General">
                  <c:v>13413</c:v>
                </c:pt>
                <c:pt idx="91" formatCode="General">
                  <c:v>16469</c:v>
                </c:pt>
                <c:pt idx="92" formatCode="General">
                  <c:v>23600</c:v>
                </c:pt>
                <c:pt idx="93" formatCode="General">
                  <c:v>20034</c:v>
                </c:pt>
                <c:pt idx="94" formatCode="General">
                  <c:v>13243</c:v>
                </c:pt>
                <c:pt idx="95" formatCode="General">
                  <c:v>22242</c:v>
                </c:pt>
                <c:pt idx="96" formatCode="General">
                  <c:v>10866</c:v>
                </c:pt>
                <c:pt idx="97" formatCode="General">
                  <c:v>14092</c:v>
                </c:pt>
                <c:pt idx="98" formatCode="General">
                  <c:v>13243</c:v>
                </c:pt>
                <c:pt idx="99" formatCode="General">
                  <c:v>18167</c:v>
                </c:pt>
                <c:pt idx="100" formatCode="General">
                  <c:v>13243</c:v>
                </c:pt>
                <c:pt idx="101" formatCode="General">
                  <c:v>15280</c:v>
                </c:pt>
                <c:pt idx="102" formatCode="General">
                  <c:v>13413</c:v>
                </c:pt>
                <c:pt idx="103" formatCode="General">
                  <c:v>15280</c:v>
                </c:pt>
                <c:pt idx="104" formatCode="General">
                  <c:v>10357</c:v>
                </c:pt>
                <c:pt idx="105" formatCode="General">
                  <c:v>13243</c:v>
                </c:pt>
                <c:pt idx="106" formatCode="General">
                  <c:v>15620</c:v>
                </c:pt>
                <c:pt idx="107" formatCode="General">
                  <c:v>21393</c:v>
                </c:pt>
                <c:pt idx="108" formatCode="General">
                  <c:v>14601</c:v>
                </c:pt>
                <c:pt idx="109" formatCode="General">
                  <c:v>19525</c:v>
                </c:pt>
                <c:pt idx="110" formatCode="General">
                  <c:v>16469</c:v>
                </c:pt>
                <c:pt idx="111" formatCode="General">
                  <c:v>25128</c:v>
                </c:pt>
                <c:pt idx="112" formatCode="General">
                  <c:v>15790</c:v>
                </c:pt>
                <c:pt idx="113" formatCode="General">
                  <c:v>24449</c:v>
                </c:pt>
                <c:pt idx="114" formatCode="General">
                  <c:v>19355</c:v>
                </c:pt>
                <c:pt idx="115" formatCode="General">
                  <c:v>14601</c:v>
                </c:pt>
                <c:pt idx="116" formatCode="General">
                  <c:v>14432</c:v>
                </c:pt>
                <c:pt idx="117" formatCode="General">
                  <c:v>15280</c:v>
                </c:pt>
                <c:pt idx="118" formatCode="General">
                  <c:v>17827</c:v>
                </c:pt>
                <c:pt idx="119" formatCode="General">
                  <c:v>9847</c:v>
                </c:pt>
                <c:pt idx="120" formatCode="General">
                  <c:v>14092</c:v>
                </c:pt>
                <c:pt idx="121" formatCode="General">
                  <c:v>12224</c:v>
                </c:pt>
                <c:pt idx="122" formatCode="General">
                  <c:v>11206</c:v>
                </c:pt>
                <c:pt idx="123" formatCode="General">
                  <c:v>8150</c:v>
                </c:pt>
                <c:pt idx="124" formatCode="General">
                  <c:v>11545</c:v>
                </c:pt>
                <c:pt idx="125" formatCode="General">
                  <c:v>9168</c:v>
                </c:pt>
                <c:pt idx="126" formatCode="General">
                  <c:v>13583</c:v>
                </c:pt>
                <c:pt idx="127" formatCode="General">
                  <c:v>8829</c:v>
                </c:pt>
                <c:pt idx="128" formatCode="General">
                  <c:v>13413</c:v>
                </c:pt>
                <c:pt idx="129" formatCode="General">
                  <c:v>8829</c:v>
                </c:pt>
                <c:pt idx="130" formatCode="General">
                  <c:v>13073</c:v>
                </c:pt>
                <c:pt idx="131" formatCode="General">
                  <c:v>13073</c:v>
                </c:pt>
                <c:pt idx="132" formatCode="General">
                  <c:v>6112</c:v>
                </c:pt>
                <c:pt idx="133" formatCode="General">
                  <c:v>3396</c:v>
                </c:pt>
                <c:pt idx="134" formatCode="General">
                  <c:v>11375</c:v>
                </c:pt>
                <c:pt idx="135" formatCode="General">
                  <c:v>6452</c:v>
                </c:pt>
                <c:pt idx="136" formatCode="General">
                  <c:v>7301</c:v>
                </c:pt>
                <c:pt idx="137" formatCode="General">
                  <c:v>4584</c:v>
                </c:pt>
                <c:pt idx="138" formatCode="General">
                  <c:v>17997</c:v>
                </c:pt>
                <c:pt idx="139" formatCode="General">
                  <c:v>14601</c:v>
                </c:pt>
                <c:pt idx="140" formatCode="General">
                  <c:v>9508</c:v>
                </c:pt>
                <c:pt idx="141" formatCode="General">
                  <c:v>4584</c:v>
                </c:pt>
                <c:pt idx="142" formatCode="General">
                  <c:v>9847</c:v>
                </c:pt>
                <c:pt idx="143" formatCode="General">
                  <c:v>6622</c:v>
                </c:pt>
                <c:pt idx="144" formatCode="General">
                  <c:v>4245</c:v>
                </c:pt>
                <c:pt idx="145" formatCode="General">
                  <c:v>7980</c:v>
                </c:pt>
                <c:pt idx="146" formatCode="General">
                  <c:v>12734</c:v>
                </c:pt>
                <c:pt idx="147" formatCode="General">
                  <c:v>9168</c:v>
                </c:pt>
                <c:pt idx="148" formatCode="General">
                  <c:v>7131</c:v>
                </c:pt>
                <c:pt idx="149" formatCode="General">
                  <c:v>8829</c:v>
                </c:pt>
                <c:pt idx="150" formatCode="General">
                  <c:v>17148</c:v>
                </c:pt>
                <c:pt idx="151" formatCode="General">
                  <c:v>9168</c:v>
                </c:pt>
                <c:pt idx="152" formatCode="General">
                  <c:v>15620</c:v>
                </c:pt>
                <c:pt idx="153" formatCode="General">
                  <c:v>12734</c:v>
                </c:pt>
                <c:pt idx="154" formatCode="General">
                  <c:v>16469</c:v>
                </c:pt>
                <c:pt idx="155" formatCode="General">
                  <c:v>11206</c:v>
                </c:pt>
                <c:pt idx="156" formatCode="General">
                  <c:v>5093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50-4648-B861-9EFF298B8A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_(* #,##0_);_(* \(#,##0\);_(* "-"_);_(@_)</c:formatCode>
                <c:ptCount val="157"/>
                <c:pt idx="0">
                  <c:v>47454</c:v>
                </c:pt>
                <c:pt idx="1">
                  <c:v>58979</c:v>
                </c:pt>
                <c:pt idx="2">
                  <c:v>60808</c:v>
                </c:pt>
                <c:pt idx="3">
                  <c:v>58033</c:v>
                </c:pt>
                <c:pt idx="4">
                  <c:v>56963</c:v>
                </c:pt>
                <c:pt idx="5">
                  <c:v>57483</c:v>
                </c:pt>
                <c:pt idx="6">
                  <c:v>56343</c:v>
                </c:pt>
                <c:pt idx="7">
                  <c:v>61250</c:v>
                </c:pt>
                <c:pt idx="8">
                  <c:v>74432</c:v>
                </c:pt>
                <c:pt idx="9">
                  <c:v>94224</c:v>
                </c:pt>
                <c:pt idx="10">
                  <c:v>93231</c:v>
                </c:pt>
                <c:pt idx="11">
                  <c:v>93710</c:v>
                </c:pt>
                <c:pt idx="12">
                  <c:v>82424</c:v>
                </c:pt>
                <c:pt idx="13">
                  <c:v>104831</c:v>
                </c:pt>
                <c:pt idx="14">
                  <c:v>98924</c:v>
                </c:pt>
                <c:pt idx="15">
                  <c:v>95702</c:v>
                </c:pt>
                <c:pt idx="16">
                  <c:v>92446</c:v>
                </c:pt>
                <c:pt idx="17">
                  <c:v>101668</c:v>
                </c:pt>
                <c:pt idx="18">
                  <c:v>90543</c:v>
                </c:pt>
                <c:pt idx="19">
                  <c:v>90074</c:v>
                </c:pt>
                <c:pt idx="20">
                  <c:v>77219</c:v>
                </c:pt>
                <c:pt idx="21">
                  <c:v>65132</c:v>
                </c:pt>
                <c:pt idx="22">
                  <c:v>53125</c:v>
                </c:pt>
                <c:pt idx="23">
                  <c:v>56763</c:v>
                </c:pt>
                <c:pt idx="24">
                  <c:v>58327</c:v>
                </c:pt>
                <c:pt idx="25">
                  <c:v>79982</c:v>
                </c:pt>
                <c:pt idx="26">
                  <c:v>54795</c:v>
                </c:pt>
                <c:pt idx="27">
                  <c:v>55960</c:v>
                </c:pt>
                <c:pt idx="28">
                  <c:v>52384</c:v>
                </c:pt>
                <c:pt idx="29">
                  <c:v>55963</c:v>
                </c:pt>
                <c:pt idx="30">
                  <c:v>41468</c:v>
                </c:pt>
                <c:pt idx="31">
                  <c:v>36625</c:v>
                </c:pt>
                <c:pt idx="32">
                  <c:v>45021</c:v>
                </c:pt>
                <c:pt idx="33">
                  <c:v>42226</c:v>
                </c:pt>
                <c:pt idx="34">
                  <c:v>42908</c:v>
                </c:pt>
                <c:pt idx="35">
                  <c:v>42896</c:v>
                </c:pt>
                <c:pt idx="36">
                  <c:v>39165</c:v>
                </c:pt>
                <c:pt idx="37">
                  <c:v>52273</c:v>
                </c:pt>
                <c:pt idx="38">
                  <c:v>51902</c:v>
                </c:pt>
                <c:pt idx="39">
                  <c:v>47087</c:v>
                </c:pt>
                <c:pt idx="40">
                  <c:v>56364</c:v>
                </c:pt>
                <c:pt idx="41">
                  <c:v>58470</c:v>
                </c:pt>
                <c:pt idx="42">
                  <c:v>61524</c:v>
                </c:pt>
                <c:pt idx="43">
                  <c:v>58276</c:v>
                </c:pt>
                <c:pt idx="44">
                  <c:v>60584</c:v>
                </c:pt>
                <c:pt idx="45">
                  <c:v>60597</c:v>
                </c:pt>
                <c:pt idx="46">
                  <c:v>62180</c:v>
                </c:pt>
                <c:pt idx="47">
                  <c:v>70223</c:v>
                </c:pt>
                <c:pt idx="48">
                  <c:v>53142</c:v>
                </c:pt>
                <c:pt idx="49">
                  <c:v>58066</c:v>
                </c:pt>
                <c:pt idx="50">
                  <c:v>87947</c:v>
                </c:pt>
                <c:pt idx="51">
                  <c:v>59084</c:v>
                </c:pt>
                <c:pt idx="52">
                  <c:v>73007</c:v>
                </c:pt>
                <c:pt idx="53" formatCode="General">
                  <c:v>84552</c:v>
                </c:pt>
                <c:pt idx="54" formatCode="General">
                  <c:v>69611</c:v>
                </c:pt>
                <c:pt idx="55" formatCode="General">
                  <c:v>71139</c:v>
                </c:pt>
                <c:pt idx="56" formatCode="General">
                  <c:v>69441</c:v>
                </c:pt>
                <c:pt idx="57" formatCode="General">
                  <c:v>93041</c:v>
                </c:pt>
                <c:pt idx="58" formatCode="General">
                  <c:v>70630</c:v>
                </c:pt>
                <c:pt idx="59" formatCode="General">
                  <c:v>50935</c:v>
                </c:pt>
                <c:pt idx="60" formatCode="General">
                  <c:v>55858</c:v>
                </c:pt>
                <c:pt idx="61" formatCode="General">
                  <c:v>84552</c:v>
                </c:pt>
                <c:pt idx="62" formatCode="General">
                  <c:v>44313</c:v>
                </c:pt>
                <c:pt idx="63" formatCode="General">
                  <c:v>69271</c:v>
                </c:pt>
                <c:pt idx="64" formatCode="General">
                  <c:v>78100</c:v>
                </c:pt>
                <c:pt idx="65" formatCode="General">
                  <c:v>52123</c:v>
                </c:pt>
                <c:pt idx="66" formatCode="General">
                  <c:v>51784</c:v>
                </c:pt>
                <c:pt idx="67" formatCode="General">
                  <c:v>69950</c:v>
                </c:pt>
                <c:pt idx="68" formatCode="General">
                  <c:v>71139</c:v>
                </c:pt>
                <c:pt idx="69" formatCode="General">
                  <c:v>65536</c:v>
                </c:pt>
                <c:pt idx="70" formatCode="General">
                  <c:v>62310</c:v>
                </c:pt>
                <c:pt idx="71" formatCode="General">
                  <c:v>54840</c:v>
                </c:pt>
                <c:pt idx="72" formatCode="General">
                  <c:v>74195</c:v>
                </c:pt>
                <c:pt idx="73" formatCode="General">
                  <c:v>57387</c:v>
                </c:pt>
                <c:pt idx="74" formatCode="General">
                  <c:v>84552</c:v>
                </c:pt>
                <c:pt idx="75" formatCode="General">
                  <c:v>54840</c:v>
                </c:pt>
                <c:pt idx="76" formatCode="General">
                  <c:v>54330</c:v>
                </c:pt>
                <c:pt idx="77" formatCode="General">
                  <c:v>52123</c:v>
                </c:pt>
                <c:pt idx="78" formatCode="General">
                  <c:v>39729</c:v>
                </c:pt>
                <c:pt idx="79" formatCode="General">
                  <c:v>44313</c:v>
                </c:pt>
                <c:pt idx="80" formatCode="General">
                  <c:v>50256</c:v>
                </c:pt>
                <c:pt idx="81" formatCode="General">
                  <c:v>40918</c:v>
                </c:pt>
                <c:pt idx="82" formatCode="General">
                  <c:v>39559</c:v>
                </c:pt>
                <c:pt idx="83" formatCode="General">
                  <c:v>27844</c:v>
                </c:pt>
                <c:pt idx="84" formatCode="General">
                  <c:v>37013</c:v>
                </c:pt>
                <c:pt idx="85" formatCode="General">
                  <c:v>38541</c:v>
                </c:pt>
                <c:pt idx="86" formatCode="General">
                  <c:v>45841</c:v>
                </c:pt>
                <c:pt idx="87" formatCode="General">
                  <c:v>46181</c:v>
                </c:pt>
                <c:pt idx="88" formatCode="General">
                  <c:v>34126</c:v>
                </c:pt>
                <c:pt idx="89" formatCode="General">
                  <c:v>39899</c:v>
                </c:pt>
                <c:pt idx="90" formatCode="General">
                  <c:v>43464</c:v>
                </c:pt>
                <c:pt idx="91" formatCode="General">
                  <c:v>47879</c:v>
                </c:pt>
                <c:pt idx="92" formatCode="General">
                  <c:v>51105</c:v>
                </c:pt>
                <c:pt idx="93" formatCode="General">
                  <c:v>46181</c:v>
                </c:pt>
                <c:pt idx="94" formatCode="General">
                  <c:v>44143</c:v>
                </c:pt>
                <c:pt idx="95" formatCode="General">
                  <c:v>39220</c:v>
                </c:pt>
                <c:pt idx="96" formatCode="General">
                  <c:v>38710</c:v>
                </c:pt>
                <c:pt idx="97" formatCode="General">
                  <c:v>60443</c:v>
                </c:pt>
                <c:pt idx="98" formatCode="General">
                  <c:v>38541</c:v>
                </c:pt>
                <c:pt idx="99" formatCode="General">
                  <c:v>40238</c:v>
                </c:pt>
                <c:pt idx="100" formatCode="General">
                  <c:v>45502</c:v>
                </c:pt>
                <c:pt idx="101" formatCode="General">
                  <c:v>46351</c:v>
                </c:pt>
                <c:pt idx="102" formatCode="General">
                  <c:v>64008</c:v>
                </c:pt>
                <c:pt idx="103" formatCode="General">
                  <c:v>50256</c:v>
                </c:pt>
                <c:pt idx="104" formatCode="General">
                  <c:v>64008</c:v>
                </c:pt>
                <c:pt idx="105" formatCode="General">
                  <c:v>61631</c:v>
                </c:pt>
                <c:pt idx="106" formatCode="General">
                  <c:v>64687</c:v>
                </c:pt>
                <c:pt idx="107" formatCode="General">
                  <c:v>92022</c:v>
                </c:pt>
                <c:pt idx="108" formatCode="General">
                  <c:v>54330</c:v>
                </c:pt>
                <c:pt idx="109" formatCode="General">
                  <c:v>45162</c:v>
                </c:pt>
                <c:pt idx="110" formatCode="General">
                  <c:v>65536</c:v>
                </c:pt>
                <c:pt idx="111" formatCode="General">
                  <c:v>75384</c:v>
                </c:pt>
                <c:pt idx="112" formatCode="General">
                  <c:v>85231</c:v>
                </c:pt>
                <c:pt idx="113" formatCode="General">
                  <c:v>59933</c:v>
                </c:pt>
                <c:pt idx="114" formatCode="General">
                  <c:v>53142</c:v>
                </c:pt>
                <c:pt idx="115" formatCode="General">
                  <c:v>50086</c:v>
                </c:pt>
                <c:pt idx="116" formatCode="General">
                  <c:v>51444</c:v>
                </c:pt>
                <c:pt idx="117" formatCode="General">
                  <c:v>56198</c:v>
                </c:pt>
                <c:pt idx="118" formatCode="General">
                  <c:v>66725</c:v>
                </c:pt>
                <c:pt idx="119" formatCode="General">
                  <c:v>59763</c:v>
                </c:pt>
                <c:pt idx="120" formatCode="General">
                  <c:v>69611</c:v>
                </c:pt>
                <c:pt idx="121" formatCode="General">
                  <c:v>64178</c:v>
                </c:pt>
                <c:pt idx="122" formatCode="General">
                  <c:v>65536</c:v>
                </c:pt>
                <c:pt idx="123" formatCode="General">
                  <c:v>64687</c:v>
                </c:pt>
                <c:pt idx="124" formatCode="General">
                  <c:v>61292</c:v>
                </c:pt>
                <c:pt idx="125" formatCode="General">
                  <c:v>61122</c:v>
                </c:pt>
                <c:pt idx="126" formatCode="General">
                  <c:v>72158</c:v>
                </c:pt>
                <c:pt idx="127" formatCode="General">
                  <c:v>59933</c:v>
                </c:pt>
                <c:pt idx="128" formatCode="General">
                  <c:v>53651</c:v>
                </c:pt>
                <c:pt idx="129" formatCode="General">
                  <c:v>66555</c:v>
                </c:pt>
                <c:pt idx="130" formatCode="General">
                  <c:v>55010</c:v>
                </c:pt>
                <c:pt idx="131" formatCode="General">
                  <c:v>80137</c:v>
                </c:pt>
                <c:pt idx="132" formatCode="General">
                  <c:v>43634</c:v>
                </c:pt>
                <c:pt idx="133" formatCode="General">
                  <c:v>32598</c:v>
                </c:pt>
                <c:pt idx="134" formatCode="General">
                  <c:v>30900</c:v>
                </c:pt>
                <c:pt idx="135" formatCode="General">
                  <c:v>25807</c:v>
                </c:pt>
                <c:pt idx="136" formatCode="General">
                  <c:v>20883</c:v>
                </c:pt>
                <c:pt idx="137" formatCode="General">
                  <c:v>26826</c:v>
                </c:pt>
                <c:pt idx="138" formatCode="General">
                  <c:v>37352</c:v>
                </c:pt>
                <c:pt idx="139" formatCode="General">
                  <c:v>36164</c:v>
                </c:pt>
                <c:pt idx="140" formatCode="General">
                  <c:v>31749</c:v>
                </c:pt>
                <c:pt idx="141" formatCode="General">
                  <c:v>44823</c:v>
                </c:pt>
                <c:pt idx="142" formatCode="General">
                  <c:v>49067</c:v>
                </c:pt>
                <c:pt idx="143" formatCode="General">
                  <c:v>29372</c:v>
                </c:pt>
                <c:pt idx="144" formatCode="General">
                  <c:v>37013</c:v>
                </c:pt>
                <c:pt idx="145" formatCode="General">
                  <c:v>32428</c:v>
                </c:pt>
                <c:pt idx="146" formatCode="General">
                  <c:v>41427</c:v>
                </c:pt>
                <c:pt idx="147" formatCode="General">
                  <c:v>37352</c:v>
                </c:pt>
                <c:pt idx="148" formatCode="General">
                  <c:v>47030</c:v>
                </c:pt>
                <c:pt idx="149" formatCode="General">
                  <c:v>51274</c:v>
                </c:pt>
                <c:pt idx="150" formatCode="General">
                  <c:v>43125</c:v>
                </c:pt>
                <c:pt idx="151" formatCode="General">
                  <c:v>68253</c:v>
                </c:pt>
                <c:pt idx="152" formatCode="General">
                  <c:v>58915</c:v>
                </c:pt>
                <c:pt idx="153" formatCode="General">
                  <c:v>69781</c:v>
                </c:pt>
                <c:pt idx="154" formatCode="General">
                  <c:v>86419</c:v>
                </c:pt>
                <c:pt idx="155" formatCode="General">
                  <c:v>152125</c:v>
                </c:pt>
                <c:pt idx="156" formatCode="General">
                  <c:v>143976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50-4648-B861-9EFF298B8A1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Tablet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Sheet1!$E$2:$E$158</c:f>
              <c:numCache>
                <c:formatCode>_(* #,##0_);_(* \(#,##0\);_(* "-"_);_(@_)</c:formatCode>
                <c:ptCount val="157"/>
                <c:pt idx="0">
                  <c:v>9773</c:v>
                </c:pt>
                <c:pt idx="1">
                  <c:v>12391</c:v>
                </c:pt>
                <c:pt idx="2">
                  <c:v>13135</c:v>
                </c:pt>
                <c:pt idx="3">
                  <c:v>12850</c:v>
                </c:pt>
                <c:pt idx="4">
                  <c:v>12986</c:v>
                </c:pt>
                <c:pt idx="5">
                  <c:v>13186</c:v>
                </c:pt>
                <c:pt idx="6">
                  <c:v>13094</c:v>
                </c:pt>
                <c:pt idx="7">
                  <c:v>14150</c:v>
                </c:pt>
                <c:pt idx="8">
                  <c:v>12430</c:v>
                </c:pt>
                <c:pt idx="9">
                  <c:v>8590</c:v>
                </c:pt>
                <c:pt idx="10">
                  <c:v>9176</c:v>
                </c:pt>
                <c:pt idx="11">
                  <c:v>9200</c:v>
                </c:pt>
                <c:pt idx="12">
                  <c:v>8271</c:v>
                </c:pt>
                <c:pt idx="13">
                  <c:v>8727</c:v>
                </c:pt>
                <c:pt idx="14">
                  <c:v>7655</c:v>
                </c:pt>
                <c:pt idx="15">
                  <c:v>7761</c:v>
                </c:pt>
                <c:pt idx="16">
                  <c:v>7194</c:v>
                </c:pt>
                <c:pt idx="17">
                  <c:v>8454</c:v>
                </c:pt>
                <c:pt idx="18">
                  <c:v>6937</c:v>
                </c:pt>
                <c:pt idx="19">
                  <c:v>7390</c:v>
                </c:pt>
                <c:pt idx="20">
                  <c:v>6252</c:v>
                </c:pt>
                <c:pt idx="21">
                  <c:v>6057</c:v>
                </c:pt>
                <c:pt idx="22">
                  <c:v>5928</c:v>
                </c:pt>
                <c:pt idx="23">
                  <c:v>5427</c:v>
                </c:pt>
                <c:pt idx="24">
                  <c:v>5756</c:v>
                </c:pt>
                <c:pt idx="25">
                  <c:v>6541</c:v>
                </c:pt>
                <c:pt idx="26">
                  <c:v>5612</c:v>
                </c:pt>
                <c:pt idx="27">
                  <c:v>5251</c:v>
                </c:pt>
                <c:pt idx="28">
                  <c:v>5265</c:v>
                </c:pt>
                <c:pt idx="29">
                  <c:v>5568</c:v>
                </c:pt>
                <c:pt idx="30">
                  <c:v>4156</c:v>
                </c:pt>
                <c:pt idx="31">
                  <c:v>3682</c:v>
                </c:pt>
                <c:pt idx="32">
                  <c:v>4242</c:v>
                </c:pt>
                <c:pt idx="33">
                  <c:v>3893</c:v>
                </c:pt>
                <c:pt idx="34">
                  <c:v>4471</c:v>
                </c:pt>
                <c:pt idx="35">
                  <c:v>4879</c:v>
                </c:pt>
                <c:pt idx="36">
                  <c:v>3540</c:v>
                </c:pt>
                <c:pt idx="37">
                  <c:v>4107</c:v>
                </c:pt>
                <c:pt idx="38">
                  <c:v>4405</c:v>
                </c:pt>
                <c:pt idx="39">
                  <c:v>3750</c:v>
                </c:pt>
                <c:pt idx="40">
                  <c:v>4352</c:v>
                </c:pt>
                <c:pt idx="41">
                  <c:v>3751</c:v>
                </c:pt>
                <c:pt idx="42">
                  <c:v>3679</c:v>
                </c:pt>
                <c:pt idx="43">
                  <c:v>3595</c:v>
                </c:pt>
                <c:pt idx="44">
                  <c:v>4318</c:v>
                </c:pt>
                <c:pt idx="45">
                  <c:v>4064</c:v>
                </c:pt>
                <c:pt idx="46">
                  <c:v>4339</c:v>
                </c:pt>
                <c:pt idx="47">
                  <c:v>4299</c:v>
                </c:pt>
                <c:pt idx="48">
                  <c:v>3905</c:v>
                </c:pt>
                <c:pt idx="49">
                  <c:v>4754</c:v>
                </c:pt>
                <c:pt idx="50">
                  <c:v>1698</c:v>
                </c:pt>
                <c:pt idx="51">
                  <c:v>3056</c:v>
                </c:pt>
                <c:pt idx="52">
                  <c:v>5093</c:v>
                </c:pt>
                <c:pt idx="53" formatCode="General">
                  <c:v>1019</c:v>
                </c:pt>
                <c:pt idx="54" formatCode="General">
                  <c:v>2547</c:v>
                </c:pt>
                <c:pt idx="55" formatCode="General">
                  <c:v>7980</c:v>
                </c:pt>
                <c:pt idx="56" formatCode="General">
                  <c:v>5263</c:v>
                </c:pt>
                <c:pt idx="57" formatCode="General">
                  <c:v>6961</c:v>
                </c:pt>
                <c:pt idx="58" formatCode="General">
                  <c:v>2886</c:v>
                </c:pt>
                <c:pt idx="59" formatCode="General">
                  <c:v>1868</c:v>
                </c:pt>
                <c:pt idx="60" formatCode="General">
                  <c:v>4075</c:v>
                </c:pt>
                <c:pt idx="61" formatCode="General">
                  <c:v>6791</c:v>
                </c:pt>
                <c:pt idx="62" formatCode="General">
                  <c:v>3226</c:v>
                </c:pt>
                <c:pt idx="63" formatCode="General">
                  <c:v>15960</c:v>
                </c:pt>
                <c:pt idx="64" formatCode="General">
                  <c:v>2037</c:v>
                </c:pt>
                <c:pt idx="65" formatCode="General">
                  <c:v>2037</c:v>
                </c:pt>
                <c:pt idx="66" formatCode="General">
                  <c:v>679</c:v>
                </c:pt>
                <c:pt idx="67" formatCode="General">
                  <c:v>2377</c:v>
                </c:pt>
                <c:pt idx="68" formatCode="General">
                  <c:v>1528</c:v>
                </c:pt>
                <c:pt idx="69" formatCode="General">
                  <c:v>9847</c:v>
                </c:pt>
                <c:pt idx="70" formatCode="General">
                  <c:v>509</c:v>
                </c:pt>
                <c:pt idx="71" formatCode="General">
                  <c:v>4584</c:v>
                </c:pt>
                <c:pt idx="72" formatCode="General">
                  <c:v>679</c:v>
                </c:pt>
                <c:pt idx="73" formatCode="General">
                  <c:v>1188</c:v>
                </c:pt>
                <c:pt idx="74" formatCode="General">
                  <c:v>3396</c:v>
                </c:pt>
                <c:pt idx="75" formatCode="General">
                  <c:v>2717</c:v>
                </c:pt>
                <c:pt idx="76" formatCode="General">
                  <c:v>3565</c:v>
                </c:pt>
                <c:pt idx="77" formatCode="General">
                  <c:v>2037</c:v>
                </c:pt>
                <c:pt idx="78" formatCode="General">
                  <c:v>679</c:v>
                </c:pt>
                <c:pt idx="79" formatCode="General">
                  <c:v>3905</c:v>
                </c:pt>
                <c:pt idx="80" formatCode="General">
                  <c:v>1868</c:v>
                </c:pt>
                <c:pt idx="81" formatCode="General">
                  <c:v>2547</c:v>
                </c:pt>
                <c:pt idx="82" formatCode="General">
                  <c:v>509</c:v>
                </c:pt>
                <c:pt idx="83" formatCode="General">
                  <c:v>1358</c:v>
                </c:pt>
                <c:pt idx="84" formatCode="General">
                  <c:v>5773</c:v>
                </c:pt>
                <c:pt idx="85" formatCode="General">
                  <c:v>849</c:v>
                </c:pt>
                <c:pt idx="86" formatCode="General">
                  <c:v>2207</c:v>
                </c:pt>
                <c:pt idx="87" formatCode="General">
                  <c:v>340</c:v>
                </c:pt>
                <c:pt idx="88" formatCode="General">
                  <c:v>2207</c:v>
                </c:pt>
                <c:pt idx="89" formatCode="General">
                  <c:v>170</c:v>
                </c:pt>
                <c:pt idx="90" formatCode="General">
                  <c:v>3735</c:v>
                </c:pt>
                <c:pt idx="91" formatCode="General">
                  <c:v>3396</c:v>
                </c:pt>
                <c:pt idx="92" formatCode="General">
                  <c:v>4414</c:v>
                </c:pt>
                <c:pt idx="93" formatCode="General">
                  <c:v>849</c:v>
                </c:pt>
                <c:pt idx="94" formatCode="General">
                  <c:v>2377</c:v>
                </c:pt>
                <c:pt idx="95" formatCode="General">
                  <c:v>3565</c:v>
                </c:pt>
                <c:pt idx="96" formatCode="General">
                  <c:v>1868</c:v>
                </c:pt>
                <c:pt idx="97" formatCode="General">
                  <c:v>4414</c:v>
                </c:pt>
                <c:pt idx="98" formatCode="General">
                  <c:v>4414</c:v>
                </c:pt>
                <c:pt idx="99" formatCode="General">
                  <c:v>679</c:v>
                </c:pt>
                <c:pt idx="100" formatCode="General">
                  <c:v>4245</c:v>
                </c:pt>
                <c:pt idx="101" formatCode="General">
                  <c:v>4754</c:v>
                </c:pt>
                <c:pt idx="102" formatCode="General">
                  <c:v>2207</c:v>
                </c:pt>
                <c:pt idx="103" formatCode="General">
                  <c:v>679</c:v>
                </c:pt>
                <c:pt idx="104" formatCode="General">
                  <c:v>2207</c:v>
                </c:pt>
                <c:pt idx="105" formatCode="General">
                  <c:v>2547</c:v>
                </c:pt>
                <c:pt idx="106" formatCode="General">
                  <c:v>340</c:v>
                </c:pt>
                <c:pt idx="107" formatCode="General">
                  <c:v>679</c:v>
                </c:pt>
                <c:pt idx="108" formatCode="General">
                  <c:v>3905</c:v>
                </c:pt>
                <c:pt idx="109" formatCode="General">
                  <c:v>1188</c:v>
                </c:pt>
                <c:pt idx="110" formatCode="General">
                  <c:v>5773</c:v>
                </c:pt>
                <c:pt idx="111" formatCode="General">
                  <c:v>4584</c:v>
                </c:pt>
                <c:pt idx="112" formatCode="General">
                  <c:v>1528</c:v>
                </c:pt>
                <c:pt idx="113" formatCode="General">
                  <c:v>849</c:v>
                </c:pt>
                <c:pt idx="114" formatCode="General">
                  <c:v>1019</c:v>
                </c:pt>
                <c:pt idx="115" formatCode="General">
                  <c:v>4924</c:v>
                </c:pt>
                <c:pt idx="116" formatCode="General">
                  <c:v>4075</c:v>
                </c:pt>
                <c:pt idx="117" formatCode="General">
                  <c:v>509</c:v>
                </c:pt>
                <c:pt idx="118" formatCode="General">
                  <c:v>1019</c:v>
                </c:pt>
                <c:pt idx="119" formatCode="General">
                  <c:v>4414</c:v>
                </c:pt>
                <c:pt idx="120" formatCode="General">
                  <c:v>1019</c:v>
                </c:pt>
                <c:pt idx="121" formatCode="General">
                  <c:v>679</c:v>
                </c:pt>
                <c:pt idx="122" formatCode="General">
                  <c:v>2377</c:v>
                </c:pt>
                <c:pt idx="123" formatCode="General">
                  <c:v>1188</c:v>
                </c:pt>
                <c:pt idx="124" formatCode="General">
                  <c:v>2037</c:v>
                </c:pt>
                <c:pt idx="125" formatCode="General">
                  <c:v>4414</c:v>
                </c:pt>
                <c:pt idx="126" formatCode="General">
                  <c:v>849</c:v>
                </c:pt>
                <c:pt idx="127" formatCode="General">
                  <c:v>2717</c:v>
                </c:pt>
                <c:pt idx="128" formatCode="General">
                  <c:v>3226</c:v>
                </c:pt>
                <c:pt idx="129" formatCode="General">
                  <c:v>6282</c:v>
                </c:pt>
                <c:pt idx="130" formatCode="General">
                  <c:v>849</c:v>
                </c:pt>
                <c:pt idx="131" formatCode="General">
                  <c:v>1019</c:v>
                </c:pt>
                <c:pt idx="132" formatCode="General">
                  <c:v>340</c:v>
                </c:pt>
                <c:pt idx="133" formatCode="General">
                  <c:v>170</c:v>
                </c:pt>
                <c:pt idx="134" formatCode="General">
                  <c:v>170</c:v>
                </c:pt>
                <c:pt idx="135" formatCode="General">
                  <c:v>1019</c:v>
                </c:pt>
                <c:pt idx="136" formatCode="General">
                  <c:v>340</c:v>
                </c:pt>
                <c:pt idx="137" formatCode="General">
                  <c:v>340</c:v>
                </c:pt>
                <c:pt idx="138" formatCode="General">
                  <c:v>1188</c:v>
                </c:pt>
                <c:pt idx="139" formatCode="General">
                  <c:v>2037</c:v>
                </c:pt>
                <c:pt idx="140" formatCode="General">
                  <c:v>340</c:v>
                </c:pt>
                <c:pt idx="141" formatCode="General">
                  <c:v>1019</c:v>
                </c:pt>
                <c:pt idx="142" formatCode="General">
                  <c:v>2886</c:v>
                </c:pt>
                <c:pt idx="143" formatCode="General">
                  <c:v>5093</c:v>
                </c:pt>
                <c:pt idx="144" formatCode="General">
                  <c:v>849</c:v>
                </c:pt>
                <c:pt idx="145" formatCode="General">
                  <c:v>1358</c:v>
                </c:pt>
                <c:pt idx="146" formatCode="General">
                  <c:v>1698</c:v>
                </c:pt>
                <c:pt idx="147" formatCode="General">
                  <c:v>679</c:v>
                </c:pt>
                <c:pt idx="148" formatCode="General">
                  <c:v>340</c:v>
                </c:pt>
                <c:pt idx="149" formatCode="General">
                  <c:v>3565</c:v>
                </c:pt>
                <c:pt idx="150" formatCode="General">
                  <c:v>2377</c:v>
                </c:pt>
                <c:pt idx="151" formatCode="General">
                  <c:v>3735</c:v>
                </c:pt>
                <c:pt idx="152" formatCode="General">
                  <c:v>1188</c:v>
                </c:pt>
                <c:pt idx="153" formatCode="General">
                  <c:v>2037</c:v>
                </c:pt>
                <c:pt idx="154" formatCode="General">
                  <c:v>1188</c:v>
                </c:pt>
                <c:pt idx="155" formatCode="General">
                  <c:v>1698</c:v>
                </c:pt>
                <c:pt idx="156" formatCode="General">
                  <c:v>4414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50-4648-B861-9EFF298B8A1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Sheet1!$F$2:$F$158</c:f>
            </c:numRef>
          </c:val>
          <c:extLst>
            <c:ext xmlns:c16="http://schemas.microsoft.com/office/drawing/2014/chart" uri="{C3380CC4-5D6E-409C-BE32-E72D297353CC}">
              <c16:uniqueId val="{00000003-B750-4648-B861-9EFF298B8A1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Sheet1!$G$2:$G$158</c:f>
            </c:numRef>
          </c:val>
          <c:extLst>
            <c:ext xmlns:c16="http://schemas.microsoft.com/office/drawing/2014/chart" uri="{C3380CC4-5D6E-409C-BE32-E72D297353CC}">
              <c16:uniqueId val="{00000004-B750-4648-B861-9EFF298B8A1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Sheet1!$H$2:$H$158</c:f>
            </c:numRef>
          </c:val>
          <c:extLst>
            <c:ext xmlns:c16="http://schemas.microsoft.com/office/drawing/2014/chart" uri="{C3380CC4-5D6E-409C-BE32-E72D297353CC}">
              <c16:uniqueId val="{00000005-B750-4648-B861-9EFF298B8A1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Sheet1!$I$2:$I$158</c:f>
            </c:numRef>
          </c:val>
          <c:extLst>
            <c:ext xmlns:c16="http://schemas.microsoft.com/office/drawing/2014/chart" uri="{C3380CC4-5D6E-409C-BE32-E72D297353CC}">
              <c16:uniqueId val="{00000006-B750-4648-B861-9EFF298B8A1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Sheet1!$J$2:$J$158</c:f>
            </c:numRef>
          </c:val>
          <c:extLst>
            <c:ext xmlns:c16="http://schemas.microsoft.com/office/drawing/2014/chart" uri="{C3380CC4-5D6E-409C-BE32-E72D297353CC}">
              <c16:uniqueId val="{00000007-B750-4648-B861-9EFF298B8A1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Sheet1!$K$2:$K$158</c:f>
            </c:numRef>
          </c:val>
          <c:extLst>
            <c:ext xmlns:c16="http://schemas.microsoft.com/office/drawing/2014/chart" uri="{C3380CC4-5D6E-409C-BE32-E72D297353CC}">
              <c16:uniqueId val="{00000008-B750-4648-B861-9EFF298B8A1E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Column7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Sheet1!$L$2:$L$158</c:f>
            </c:numRef>
          </c:val>
          <c:extLst>
            <c:ext xmlns:c16="http://schemas.microsoft.com/office/drawing/2014/chart" uri="{C3380CC4-5D6E-409C-BE32-E72D297353CC}">
              <c16:uniqueId val="{00000009-B750-4648-B861-9EFF298B8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A-B750-4648-B861-9EFF298B8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867440323374879"/>
          <c:w val="0.86161250279275947"/>
          <c:h val="0.502376666714474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chemeClr val="accent1">
                <a:lumMod val="10000"/>
                <a:lumOff val="9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_(* #,##0_);_(* \(#,##0\);_(* "-"_);_(@_)</c:formatCode>
                <c:ptCount val="157"/>
                <c:pt idx="0">
                  <c:v>9178</c:v>
                </c:pt>
                <c:pt idx="1">
                  <c:v>19795</c:v>
                </c:pt>
                <c:pt idx="2">
                  <c:v>19309</c:v>
                </c:pt>
                <c:pt idx="3">
                  <c:v>19429</c:v>
                </c:pt>
                <c:pt idx="4">
                  <c:v>18283</c:v>
                </c:pt>
                <c:pt idx="5">
                  <c:v>18933</c:v>
                </c:pt>
                <c:pt idx="6">
                  <c:v>16420</c:v>
                </c:pt>
                <c:pt idx="7">
                  <c:v>19183</c:v>
                </c:pt>
                <c:pt idx="8">
                  <c:v>19747</c:v>
                </c:pt>
                <c:pt idx="9">
                  <c:v>25032</c:v>
                </c:pt>
                <c:pt idx="10">
                  <c:v>24805</c:v>
                </c:pt>
                <c:pt idx="11">
                  <c:v>31185</c:v>
                </c:pt>
                <c:pt idx="12">
                  <c:v>23781</c:v>
                </c:pt>
                <c:pt idx="13">
                  <c:v>30451</c:v>
                </c:pt>
                <c:pt idx="14">
                  <c:v>27654</c:v>
                </c:pt>
                <c:pt idx="15">
                  <c:v>26479</c:v>
                </c:pt>
                <c:pt idx="16">
                  <c:v>25514</c:v>
                </c:pt>
                <c:pt idx="17">
                  <c:v>16526</c:v>
                </c:pt>
                <c:pt idx="18">
                  <c:v>23134</c:v>
                </c:pt>
                <c:pt idx="19">
                  <c:v>26977</c:v>
                </c:pt>
                <c:pt idx="20">
                  <c:v>25120</c:v>
                </c:pt>
                <c:pt idx="21">
                  <c:v>20752</c:v>
                </c:pt>
                <c:pt idx="22">
                  <c:v>21662</c:v>
                </c:pt>
                <c:pt idx="23">
                  <c:v>21947</c:v>
                </c:pt>
                <c:pt idx="24">
                  <c:v>21668</c:v>
                </c:pt>
                <c:pt idx="25">
                  <c:v>34148</c:v>
                </c:pt>
                <c:pt idx="26">
                  <c:v>29790</c:v>
                </c:pt>
                <c:pt idx="27">
                  <c:v>20348</c:v>
                </c:pt>
                <c:pt idx="28">
                  <c:v>17862</c:v>
                </c:pt>
                <c:pt idx="29">
                  <c:v>36482</c:v>
                </c:pt>
                <c:pt idx="30">
                  <c:v>17034</c:v>
                </c:pt>
                <c:pt idx="31">
                  <c:v>14326</c:v>
                </c:pt>
                <c:pt idx="32">
                  <c:v>12343</c:v>
                </c:pt>
                <c:pt idx="33">
                  <c:v>16470</c:v>
                </c:pt>
                <c:pt idx="34">
                  <c:v>17833</c:v>
                </c:pt>
                <c:pt idx="35">
                  <c:v>17171</c:v>
                </c:pt>
                <c:pt idx="36">
                  <c:v>17526</c:v>
                </c:pt>
                <c:pt idx="37">
                  <c:v>16849</c:v>
                </c:pt>
                <c:pt idx="38">
                  <c:v>18375</c:v>
                </c:pt>
                <c:pt idx="39">
                  <c:v>19402</c:v>
                </c:pt>
                <c:pt idx="40">
                  <c:v>21576</c:v>
                </c:pt>
                <c:pt idx="41">
                  <c:v>22051</c:v>
                </c:pt>
                <c:pt idx="42">
                  <c:v>21690</c:v>
                </c:pt>
                <c:pt idx="43">
                  <c:v>24798</c:v>
                </c:pt>
                <c:pt idx="44">
                  <c:v>24475</c:v>
                </c:pt>
                <c:pt idx="45">
                  <c:v>25105</c:v>
                </c:pt>
                <c:pt idx="46">
                  <c:v>26791</c:v>
                </c:pt>
                <c:pt idx="47">
                  <c:v>26191</c:v>
                </c:pt>
                <c:pt idx="48">
                  <c:v>16129</c:v>
                </c:pt>
                <c:pt idx="49">
                  <c:v>38031</c:v>
                </c:pt>
                <c:pt idx="50">
                  <c:v>32598</c:v>
                </c:pt>
                <c:pt idx="51">
                  <c:v>18676</c:v>
                </c:pt>
                <c:pt idx="52">
                  <c:v>8829</c:v>
                </c:pt>
                <c:pt idx="53" formatCode="General">
                  <c:v>24279</c:v>
                </c:pt>
                <c:pt idx="54" formatCode="General">
                  <c:v>25298</c:v>
                </c:pt>
                <c:pt idx="55" formatCode="General">
                  <c:v>33108</c:v>
                </c:pt>
                <c:pt idx="56" formatCode="General">
                  <c:v>22242</c:v>
                </c:pt>
                <c:pt idx="57" formatCode="General">
                  <c:v>28523</c:v>
                </c:pt>
                <c:pt idx="58" formatCode="General">
                  <c:v>30221</c:v>
                </c:pt>
                <c:pt idx="59" formatCode="General">
                  <c:v>21223</c:v>
                </c:pt>
                <c:pt idx="60" formatCode="General">
                  <c:v>16469</c:v>
                </c:pt>
                <c:pt idx="61" formatCode="General">
                  <c:v>12734</c:v>
                </c:pt>
                <c:pt idx="62" formatCode="General">
                  <c:v>28523</c:v>
                </c:pt>
                <c:pt idx="63" formatCode="General">
                  <c:v>25298</c:v>
                </c:pt>
                <c:pt idx="64" formatCode="General">
                  <c:v>20374</c:v>
                </c:pt>
                <c:pt idx="65" formatCode="General">
                  <c:v>19695</c:v>
                </c:pt>
                <c:pt idx="66" formatCode="General">
                  <c:v>22921</c:v>
                </c:pt>
                <c:pt idx="67" formatCode="General">
                  <c:v>18846</c:v>
                </c:pt>
                <c:pt idx="68" formatCode="General">
                  <c:v>18676</c:v>
                </c:pt>
                <c:pt idx="69" formatCode="General">
                  <c:v>27844</c:v>
                </c:pt>
                <c:pt idx="70" formatCode="General">
                  <c:v>31070</c:v>
                </c:pt>
                <c:pt idx="71" formatCode="General">
                  <c:v>17148</c:v>
                </c:pt>
                <c:pt idx="72" formatCode="General">
                  <c:v>23260</c:v>
                </c:pt>
                <c:pt idx="73" formatCode="General">
                  <c:v>29542</c:v>
                </c:pt>
                <c:pt idx="74" formatCode="General">
                  <c:v>19695</c:v>
                </c:pt>
                <c:pt idx="75" formatCode="General">
                  <c:v>18846</c:v>
                </c:pt>
                <c:pt idx="76" formatCode="General">
                  <c:v>19016</c:v>
                </c:pt>
                <c:pt idx="77" formatCode="General">
                  <c:v>15280</c:v>
                </c:pt>
                <c:pt idx="78" formatCode="General">
                  <c:v>13922</c:v>
                </c:pt>
                <c:pt idx="79" formatCode="General">
                  <c:v>12224</c:v>
                </c:pt>
                <c:pt idx="80" formatCode="General">
                  <c:v>16469</c:v>
                </c:pt>
                <c:pt idx="81" formatCode="General">
                  <c:v>5603</c:v>
                </c:pt>
                <c:pt idx="82" formatCode="General">
                  <c:v>16639</c:v>
                </c:pt>
                <c:pt idx="83" formatCode="General">
                  <c:v>11375</c:v>
                </c:pt>
                <c:pt idx="84" formatCode="General">
                  <c:v>7980</c:v>
                </c:pt>
                <c:pt idx="85" formatCode="General">
                  <c:v>6622</c:v>
                </c:pt>
                <c:pt idx="86" formatCode="General">
                  <c:v>8489</c:v>
                </c:pt>
                <c:pt idx="87" formatCode="General">
                  <c:v>16639</c:v>
                </c:pt>
                <c:pt idx="88" formatCode="General">
                  <c:v>10866</c:v>
                </c:pt>
                <c:pt idx="89" formatCode="General">
                  <c:v>15111</c:v>
                </c:pt>
                <c:pt idx="90" formatCode="General">
                  <c:v>13413</c:v>
                </c:pt>
                <c:pt idx="91" formatCode="General">
                  <c:v>16469</c:v>
                </c:pt>
                <c:pt idx="92" formatCode="General">
                  <c:v>23600</c:v>
                </c:pt>
                <c:pt idx="93" formatCode="General">
                  <c:v>20034</c:v>
                </c:pt>
                <c:pt idx="94" formatCode="General">
                  <c:v>13243</c:v>
                </c:pt>
                <c:pt idx="95" formatCode="General">
                  <c:v>22242</c:v>
                </c:pt>
                <c:pt idx="96" formatCode="General">
                  <c:v>10866</c:v>
                </c:pt>
                <c:pt idx="97" formatCode="General">
                  <c:v>14092</c:v>
                </c:pt>
                <c:pt idx="98" formatCode="General">
                  <c:v>13243</c:v>
                </c:pt>
                <c:pt idx="99" formatCode="General">
                  <c:v>18167</c:v>
                </c:pt>
                <c:pt idx="100" formatCode="General">
                  <c:v>13243</c:v>
                </c:pt>
                <c:pt idx="101" formatCode="General">
                  <c:v>15280</c:v>
                </c:pt>
                <c:pt idx="102" formatCode="General">
                  <c:v>13413</c:v>
                </c:pt>
                <c:pt idx="103" formatCode="General">
                  <c:v>15280</c:v>
                </c:pt>
                <c:pt idx="104" formatCode="General">
                  <c:v>10357</c:v>
                </c:pt>
                <c:pt idx="105" formatCode="General">
                  <c:v>13243</c:v>
                </c:pt>
                <c:pt idx="106" formatCode="General">
                  <c:v>15620</c:v>
                </c:pt>
                <c:pt idx="107" formatCode="General">
                  <c:v>21393</c:v>
                </c:pt>
                <c:pt idx="108" formatCode="General">
                  <c:v>14601</c:v>
                </c:pt>
                <c:pt idx="109" formatCode="General">
                  <c:v>19525</c:v>
                </c:pt>
                <c:pt idx="110" formatCode="General">
                  <c:v>16469</c:v>
                </c:pt>
                <c:pt idx="111" formatCode="General">
                  <c:v>25128</c:v>
                </c:pt>
                <c:pt idx="112" formatCode="General">
                  <c:v>15790</c:v>
                </c:pt>
                <c:pt idx="113" formatCode="General">
                  <c:v>24449</c:v>
                </c:pt>
                <c:pt idx="114" formatCode="General">
                  <c:v>19355</c:v>
                </c:pt>
                <c:pt idx="115" formatCode="General">
                  <c:v>14601</c:v>
                </c:pt>
                <c:pt idx="116" formatCode="General">
                  <c:v>14432</c:v>
                </c:pt>
                <c:pt idx="117" formatCode="General">
                  <c:v>15280</c:v>
                </c:pt>
                <c:pt idx="118" formatCode="General">
                  <c:v>17827</c:v>
                </c:pt>
                <c:pt idx="119" formatCode="General">
                  <c:v>9847</c:v>
                </c:pt>
                <c:pt idx="120" formatCode="General">
                  <c:v>14092</c:v>
                </c:pt>
                <c:pt idx="121" formatCode="General">
                  <c:v>12224</c:v>
                </c:pt>
                <c:pt idx="122" formatCode="General">
                  <c:v>11206</c:v>
                </c:pt>
                <c:pt idx="123" formatCode="General">
                  <c:v>8150</c:v>
                </c:pt>
                <c:pt idx="124" formatCode="General">
                  <c:v>11545</c:v>
                </c:pt>
                <c:pt idx="125" formatCode="General">
                  <c:v>9168</c:v>
                </c:pt>
                <c:pt idx="126" formatCode="General">
                  <c:v>13583</c:v>
                </c:pt>
                <c:pt idx="127" formatCode="General">
                  <c:v>8829</c:v>
                </c:pt>
                <c:pt idx="128" formatCode="General">
                  <c:v>13413</c:v>
                </c:pt>
                <c:pt idx="129" formatCode="General">
                  <c:v>8829</c:v>
                </c:pt>
                <c:pt idx="130" formatCode="General">
                  <c:v>13073</c:v>
                </c:pt>
                <c:pt idx="131" formatCode="General">
                  <c:v>13073</c:v>
                </c:pt>
                <c:pt idx="132" formatCode="General">
                  <c:v>6112</c:v>
                </c:pt>
                <c:pt idx="133" formatCode="General">
                  <c:v>3396</c:v>
                </c:pt>
                <c:pt idx="134" formatCode="General">
                  <c:v>11375</c:v>
                </c:pt>
                <c:pt idx="135" formatCode="General">
                  <c:v>6452</c:v>
                </c:pt>
                <c:pt idx="136" formatCode="General">
                  <c:v>7301</c:v>
                </c:pt>
                <c:pt idx="137" formatCode="General">
                  <c:v>4584</c:v>
                </c:pt>
                <c:pt idx="138" formatCode="General">
                  <c:v>17997</c:v>
                </c:pt>
                <c:pt idx="139" formatCode="General">
                  <c:v>14601</c:v>
                </c:pt>
                <c:pt idx="140" formatCode="General">
                  <c:v>9508</c:v>
                </c:pt>
                <c:pt idx="141" formatCode="General">
                  <c:v>4584</c:v>
                </c:pt>
                <c:pt idx="142" formatCode="General">
                  <c:v>9847</c:v>
                </c:pt>
                <c:pt idx="143" formatCode="General">
                  <c:v>6622</c:v>
                </c:pt>
                <c:pt idx="144" formatCode="General">
                  <c:v>4245</c:v>
                </c:pt>
                <c:pt idx="145" formatCode="General">
                  <c:v>7980</c:v>
                </c:pt>
                <c:pt idx="146" formatCode="General">
                  <c:v>12734</c:v>
                </c:pt>
                <c:pt idx="147" formatCode="General">
                  <c:v>9168</c:v>
                </c:pt>
                <c:pt idx="148" formatCode="General">
                  <c:v>7131</c:v>
                </c:pt>
                <c:pt idx="149" formatCode="General">
                  <c:v>8829</c:v>
                </c:pt>
                <c:pt idx="150" formatCode="General">
                  <c:v>17148</c:v>
                </c:pt>
                <c:pt idx="151" formatCode="General">
                  <c:v>9168</c:v>
                </c:pt>
                <c:pt idx="152" formatCode="General">
                  <c:v>15620</c:v>
                </c:pt>
                <c:pt idx="153" formatCode="General">
                  <c:v>12734</c:v>
                </c:pt>
                <c:pt idx="154" formatCode="General">
                  <c:v>16469</c:v>
                </c:pt>
                <c:pt idx="155" formatCode="General">
                  <c:v>11206</c:v>
                </c:pt>
                <c:pt idx="156" formatCode="General">
                  <c:v>5093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A-4A40-BBDA-17896A4E17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_(* #,##0_);_(* \(#,##0\);_(* "-"_);_(@_)</c:formatCode>
                <c:ptCount val="157"/>
                <c:pt idx="0">
                  <c:v>47454</c:v>
                </c:pt>
                <c:pt idx="1">
                  <c:v>58979</c:v>
                </c:pt>
                <c:pt idx="2">
                  <c:v>60808</c:v>
                </c:pt>
                <c:pt idx="3">
                  <c:v>58033</c:v>
                </c:pt>
                <c:pt idx="4">
                  <c:v>56963</c:v>
                </c:pt>
                <c:pt idx="5">
                  <c:v>57483</c:v>
                </c:pt>
                <c:pt idx="6">
                  <c:v>56343</c:v>
                </c:pt>
                <c:pt idx="7">
                  <c:v>61250</c:v>
                </c:pt>
                <c:pt idx="8">
                  <c:v>74432</c:v>
                </c:pt>
                <c:pt idx="9">
                  <c:v>94224</c:v>
                </c:pt>
                <c:pt idx="10">
                  <c:v>93231</c:v>
                </c:pt>
                <c:pt idx="11">
                  <c:v>93710</c:v>
                </c:pt>
                <c:pt idx="12">
                  <c:v>82424</c:v>
                </c:pt>
                <c:pt idx="13">
                  <c:v>104831</c:v>
                </c:pt>
                <c:pt idx="14">
                  <c:v>98924</c:v>
                </c:pt>
                <c:pt idx="15">
                  <c:v>95702</c:v>
                </c:pt>
                <c:pt idx="16">
                  <c:v>92446</c:v>
                </c:pt>
                <c:pt idx="17">
                  <c:v>101668</c:v>
                </c:pt>
                <c:pt idx="18">
                  <c:v>90543</c:v>
                </c:pt>
                <c:pt idx="19">
                  <c:v>90074</c:v>
                </c:pt>
                <c:pt idx="20">
                  <c:v>77219</c:v>
                </c:pt>
                <c:pt idx="21">
                  <c:v>65132</c:v>
                </c:pt>
                <c:pt idx="22">
                  <c:v>53125</c:v>
                </c:pt>
                <c:pt idx="23">
                  <c:v>56763</c:v>
                </c:pt>
                <c:pt idx="24">
                  <c:v>58327</c:v>
                </c:pt>
                <c:pt idx="25">
                  <c:v>79982</c:v>
                </c:pt>
                <c:pt idx="26">
                  <c:v>54795</c:v>
                </c:pt>
                <c:pt idx="27">
                  <c:v>55960</c:v>
                </c:pt>
                <c:pt idx="28">
                  <c:v>52384</c:v>
                </c:pt>
                <c:pt idx="29">
                  <c:v>55963</c:v>
                </c:pt>
                <c:pt idx="30">
                  <c:v>41468</c:v>
                </c:pt>
                <c:pt idx="31">
                  <c:v>36625</c:v>
                </c:pt>
                <c:pt idx="32">
                  <c:v>45021</c:v>
                </c:pt>
                <c:pt idx="33">
                  <c:v>42226</c:v>
                </c:pt>
                <c:pt idx="34">
                  <c:v>42908</c:v>
                </c:pt>
                <c:pt idx="35">
                  <c:v>42896</c:v>
                </c:pt>
                <c:pt idx="36">
                  <c:v>39165</c:v>
                </c:pt>
                <c:pt idx="37">
                  <c:v>52273</c:v>
                </c:pt>
                <c:pt idx="38">
                  <c:v>51902</c:v>
                </c:pt>
                <c:pt idx="39">
                  <c:v>47087</c:v>
                </c:pt>
                <c:pt idx="40">
                  <c:v>56364</c:v>
                </c:pt>
                <c:pt idx="41">
                  <c:v>58470</c:v>
                </c:pt>
                <c:pt idx="42">
                  <c:v>61524</c:v>
                </c:pt>
                <c:pt idx="43">
                  <c:v>58276</c:v>
                </c:pt>
                <c:pt idx="44">
                  <c:v>60584</c:v>
                </c:pt>
                <c:pt idx="45">
                  <c:v>60597</c:v>
                </c:pt>
                <c:pt idx="46">
                  <c:v>62180</c:v>
                </c:pt>
                <c:pt idx="47">
                  <c:v>70223</c:v>
                </c:pt>
                <c:pt idx="48">
                  <c:v>53142</c:v>
                </c:pt>
                <c:pt idx="49">
                  <c:v>58066</c:v>
                </c:pt>
                <c:pt idx="50">
                  <c:v>87947</c:v>
                </c:pt>
                <c:pt idx="51">
                  <c:v>59084</c:v>
                </c:pt>
                <c:pt idx="52">
                  <c:v>73007</c:v>
                </c:pt>
                <c:pt idx="53" formatCode="General">
                  <c:v>84552</c:v>
                </c:pt>
                <c:pt idx="54" formatCode="General">
                  <c:v>69611</c:v>
                </c:pt>
                <c:pt idx="55" formatCode="General">
                  <c:v>71139</c:v>
                </c:pt>
                <c:pt idx="56" formatCode="General">
                  <c:v>69441</c:v>
                </c:pt>
                <c:pt idx="57" formatCode="General">
                  <c:v>93041</c:v>
                </c:pt>
                <c:pt idx="58" formatCode="General">
                  <c:v>70630</c:v>
                </c:pt>
                <c:pt idx="59" formatCode="General">
                  <c:v>50935</c:v>
                </c:pt>
                <c:pt idx="60" formatCode="General">
                  <c:v>55858</c:v>
                </c:pt>
                <c:pt idx="61" formatCode="General">
                  <c:v>84552</c:v>
                </c:pt>
                <c:pt idx="62" formatCode="General">
                  <c:v>44313</c:v>
                </c:pt>
                <c:pt idx="63" formatCode="General">
                  <c:v>69271</c:v>
                </c:pt>
                <c:pt idx="64" formatCode="General">
                  <c:v>78100</c:v>
                </c:pt>
                <c:pt idx="65" formatCode="General">
                  <c:v>52123</c:v>
                </c:pt>
                <c:pt idx="66" formatCode="General">
                  <c:v>51784</c:v>
                </c:pt>
                <c:pt idx="67" formatCode="General">
                  <c:v>69950</c:v>
                </c:pt>
                <c:pt idx="68" formatCode="General">
                  <c:v>71139</c:v>
                </c:pt>
                <c:pt idx="69" formatCode="General">
                  <c:v>65536</c:v>
                </c:pt>
                <c:pt idx="70" formatCode="General">
                  <c:v>62310</c:v>
                </c:pt>
                <c:pt idx="71" formatCode="General">
                  <c:v>54840</c:v>
                </c:pt>
                <c:pt idx="72" formatCode="General">
                  <c:v>74195</c:v>
                </c:pt>
                <c:pt idx="73" formatCode="General">
                  <c:v>57387</c:v>
                </c:pt>
                <c:pt idx="74" formatCode="General">
                  <c:v>84552</c:v>
                </c:pt>
                <c:pt idx="75" formatCode="General">
                  <c:v>54840</c:v>
                </c:pt>
                <c:pt idx="76" formatCode="General">
                  <c:v>54330</c:v>
                </c:pt>
                <c:pt idx="77" formatCode="General">
                  <c:v>52123</c:v>
                </c:pt>
                <c:pt idx="78" formatCode="General">
                  <c:v>39729</c:v>
                </c:pt>
                <c:pt idx="79" formatCode="General">
                  <c:v>44313</c:v>
                </c:pt>
                <c:pt idx="80" formatCode="General">
                  <c:v>50256</c:v>
                </c:pt>
                <c:pt idx="81" formatCode="General">
                  <c:v>40918</c:v>
                </c:pt>
                <c:pt idx="82" formatCode="General">
                  <c:v>39559</c:v>
                </c:pt>
                <c:pt idx="83" formatCode="General">
                  <c:v>27844</c:v>
                </c:pt>
                <c:pt idx="84" formatCode="General">
                  <c:v>37013</c:v>
                </c:pt>
                <c:pt idx="85" formatCode="General">
                  <c:v>38541</c:v>
                </c:pt>
                <c:pt idx="86" formatCode="General">
                  <c:v>45841</c:v>
                </c:pt>
                <c:pt idx="87" formatCode="General">
                  <c:v>46181</c:v>
                </c:pt>
                <c:pt idx="88" formatCode="General">
                  <c:v>34126</c:v>
                </c:pt>
                <c:pt idx="89" formatCode="General">
                  <c:v>39899</c:v>
                </c:pt>
                <c:pt idx="90" formatCode="General">
                  <c:v>43464</c:v>
                </c:pt>
                <c:pt idx="91" formatCode="General">
                  <c:v>47879</c:v>
                </c:pt>
                <c:pt idx="92" formatCode="General">
                  <c:v>51105</c:v>
                </c:pt>
                <c:pt idx="93" formatCode="General">
                  <c:v>46181</c:v>
                </c:pt>
                <c:pt idx="94" formatCode="General">
                  <c:v>44143</c:v>
                </c:pt>
                <c:pt idx="95" formatCode="General">
                  <c:v>39220</c:v>
                </c:pt>
                <c:pt idx="96" formatCode="General">
                  <c:v>38710</c:v>
                </c:pt>
                <c:pt idx="97" formatCode="General">
                  <c:v>60443</c:v>
                </c:pt>
                <c:pt idx="98" formatCode="General">
                  <c:v>38541</c:v>
                </c:pt>
                <c:pt idx="99" formatCode="General">
                  <c:v>40238</c:v>
                </c:pt>
                <c:pt idx="100" formatCode="General">
                  <c:v>45502</c:v>
                </c:pt>
                <c:pt idx="101" formatCode="General">
                  <c:v>46351</c:v>
                </c:pt>
                <c:pt idx="102" formatCode="General">
                  <c:v>64008</c:v>
                </c:pt>
                <c:pt idx="103" formatCode="General">
                  <c:v>50256</c:v>
                </c:pt>
                <c:pt idx="104" formatCode="General">
                  <c:v>64008</c:v>
                </c:pt>
                <c:pt idx="105" formatCode="General">
                  <c:v>61631</c:v>
                </c:pt>
                <c:pt idx="106" formatCode="General">
                  <c:v>64687</c:v>
                </c:pt>
                <c:pt idx="107" formatCode="General">
                  <c:v>92022</c:v>
                </c:pt>
                <c:pt idx="108" formatCode="General">
                  <c:v>54330</c:v>
                </c:pt>
                <c:pt idx="109" formatCode="General">
                  <c:v>45162</c:v>
                </c:pt>
                <c:pt idx="110" formatCode="General">
                  <c:v>65536</c:v>
                </c:pt>
                <c:pt idx="111" formatCode="General">
                  <c:v>75384</c:v>
                </c:pt>
                <c:pt idx="112" formatCode="General">
                  <c:v>85231</c:v>
                </c:pt>
                <c:pt idx="113" formatCode="General">
                  <c:v>59933</c:v>
                </c:pt>
                <c:pt idx="114" formatCode="General">
                  <c:v>53142</c:v>
                </c:pt>
                <c:pt idx="115" formatCode="General">
                  <c:v>50086</c:v>
                </c:pt>
                <c:pt idx="116" formatCode="General">
                  <c:v>51444</c:v>
                </c:pt>
                <c:pt idx="117" formatCode="General">
                  <c:v>56198</c:v>
                </c:pt>
                <c:pt idx="118" formatCode="General">
                  <c:v>66725</c:v>
                </c:pt>
                <c:pt idx="119" formatCode="General">
                  <c:v>59763</c:v>
                </c:pt>
                <c:pt idx="120" formatCode="General">
                  <c:v>69611</c:v>
                </c:pt>
                <c:pt idx="121" formatCode="General">
                  <c:v>64178</c:v>
                </c:pt>
                <c:pt idx="122" formatCode="General">
                  <c:v>65536</c:v>
                </c:pt>
                <c:pt idx="123" formatCode="General">
                  <c:v>64687</c:v>
                </c:pt>
                <c:pt idx="124" formatCode="General">
                  <c:v>61292</c:v>
                </c:pt>
                <c:pt idx="125" formatCode="General">
                  <c:v>61122</c:v>
                </c:pt>
                <c:pt idx="126" formatCode="General">
                  <c:v>72158</c:v>
                </c:pt>
                <c:pt idx="127" formatCode="General">
                  <c:v>59933</c:v>
                </c:pt>
                <c:pt idx="128" formatCode="General">
                  <c:v>53651</c:v>
                </c:pt>
                <c:pt idx="129" formatCode="General">
                  <c:v>66555</c:v>
                </c:pt>
                <c:pt idx="130" formatCode="General">
                  <c:v>55010</c:v>
                </c:pt>
                <c:pt idx="131" formatCode="General">
                  <c:v>80137</c:v>
                </c:pt>
                <c:pt idx="132" formatCode="General">
                  <c:v>43634</c:v>
                </c:pt>
                <c:pt idx="133" formatCode="General">
                  <c:v>32598</c:v>
                </c:pt>
                <c:pt idx="134" formatCode="General">
                  <c:v>30900</c:v>
                </c:pt>
                <c:pt idx="135" formatCode="General">
                  <c:v>25807</c:v>
                </c:pt>
                <c:pt idx="136" formatCode="General">
                  <c:v>20883</c:v>
                </c:pt>
                <c:pt idx="137" formatCode="General">
                  <c:v>26826</c:v>
                </c:pt>
                <c:pt idx="138" formatCode="General">
                  <c:v>37352</c:v>
                </c:pt>
                <c:pt idx="139" formatCode="General">
                  <c:v>36164</c:v>
                </c:pt>
                <c:pt idx="140" formatCode="General">
                  <c:v>31749</c:v>
                </c:pt>
                <c:pt idx="141" formatCode="General">
                  <c:v>44823</c:v>
                </c:pt>
                <c:pt idx="142" formatCode="General">
                  <c:v>49067</c:v>
                </c:pt>
                <c:pt idx="143" formatCode="General">
                  <c:v>29372</c:v>
                </c:pt>
                <c:pt idx="144" formatCode="General">
                  <c:v>37013</c:v>
                </c:pt>
                <c:pt idx="145" formatCode="General">
                  <c:v>32428</c:v>
                </c:pt>
                <c:pt idx="146" formatCode="General">
                  <c:v>41427</c:v>
                </c:pt>
                <c:pt idx="147" formatCode="General">
                  <c:v>37352</c:v>
                </c:pt>
                <c:pt idx="148" formatCode="General">
                  <c:v>47030</c:v>
                </c:pt>
                <c:pt idx="149" formatCode="General">
                  <c:v>51274</c:v>
                </c:pt>
                <c:pt idx="150" formatCode="General">
                  <c:v>43125</c:v>
                </c:pt>
                <c:pt idx="151" formatCode="General">
                  <c:v>68253</c:v>
                </c:pt>
                <c:pt idx="152" formatCode="General">
                  <c:v>58915</c:v>
                </c:pt>
                <c:pt idx="153" formatCode="General">
                  <c:v>69781</c:v>
                </c:pt>
                <c:pt idx="154" formatCode="General">
                  <c:v>86419</c:v>
                </c:pt>
                <c:pt idx="155" formatCode="General">
                  <c:v>152125</c:v>
                </c:pt>
                <c:pt idx="156" formatCode="General">
                  <c:v>143976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CA-4A40-BBDA-17896A4E17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Tablet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Sheet1!$E$2:$E$158</c:f>
              <c:numCache>
                <c:formatCode>_(* #,##0_);_(* \(#,##0\);_(* "-"_);_(@_)</c:formatCode>
                <c:ptCount val="157"/>
                <c:pt idx="0">
                  <c:v>9773</c:v>
                </c:pt>
                <c:pt idx="1">
                  <c:v>12391</c:v>
                </c:pt>
                <c:pt idx="2">
                  <c:v>13135</c:v>
                </c:pt>
                <c:pt idx="3">
                  <c:v>12850</c:v>
                </c:pt>
                <c:pt idx="4">
                  <c:v>12986</c:v>
                </c:pt>
                <c:pt idx="5">
                  <c:v>13186</c:v>
                </c:pt>
                <c:pt idx="6">
                  <c:v>13094</c:v>
                </c:pt>
                <c:pt idx="7">
                  <c:v>14150</c:v>
                </c:pt>
                <c:pt idx="8">
                  <c:v>12430</c:v>
                </c:pt>
                <c:pt idx="9">
                  <c:v>8590</c:v>
                </c:pt>
                <c:pt idx="10">
                  <c:v>9176</c:v>
                </c:pt>
                <c:pt idx="11">
                  <c:v>9200</c:v>
                </c:pt>
                <c:pt idx="12">
                  <c:v>8271</c:v>
                </c:pt>
                <c:pt idx="13">
                  <c:v>8727</c:v>
                </c:pt>
                <c:pt idx="14">
                  <c:v>7655</c:v>
                </c:pt>
                <c:pt idx="15">
                  <c:v>7761</c:v>
                </c:pt>
                <c:pt idx="16">
                  <c:v>7194</c:v>
                </c:pt>
                <c:pt idx="17">
                  <c:v>8454</c:v>
                </c:pt>
                <c:pt idx="18">
                  <c:v>6937</c:v>
                </c:pt>
                <c:pt idx="19">
                  <c:v>7390</c:v>
                </c:pt>
                <c:pt idx="20">
                  <c:v>6252</c:v>
                </c:pt>
                <c:pt idx="21">
                  <c:v>6057</c:v>
                </c:pt>
                <c:pt idx="22">
                  <c:v>5928</c:v>
                </c:pt>
                <c:pt idx="23">
                  <c:v>5427</c:v>
                </c:pt>
                <c:pt idx="24">
                  <c:v>5756</c:v>
                </c:pt>
                <c:pt idx="25">
                  <c:v>6541</c:v>
                </c:pt>
                <c:pt idx="26">
                  <c:v>5612</c:v>
                </c:pt>
                <c:pt idx="27">
                  <c:v>5251</c:v>
                </c:pt>
                <c:pt idx="28">
                  <c:v>5265</c:v>
                </c:pt>
                <c:pt idx="29">
                  <c:v>5568</c:v>
                </c:pt>
                <c:pt idx="30">
                  <c:v>4156</c:v>
                </c:pt>
                <c:pt idx="31">
                  <c:v>3682</c:v>
                </c:pt>
                <c:pt idx="32">
                  <c:v>4242</c:v>
                </c:pt>
                <c:pt idx="33">
                  <c:v>3893</c:v>
                </c:pt>
                <c:pt idx="34">
                  <c:v>4471</c:v>
                </c:pt>
                <c:pt idx="35">
                  <c:v>4879</c:v>
                </c:pt>
                <c:pt idx="36">
                  <c:v>3540</c:v>
                </c:pt>
                <c:pt idx="37">
                  <c:v>4107</c:v>
                </c:pt>
                <c:pt idx="38">
                  <c:v>4405</c:v>
                </c:pt>
                <c:pt idx="39">
                  <c:v>3750</c:v>
                </c:pt>
                <c:pt idx="40">
                  <c:v>4352</c:v>
                </c:pt>
                <c:pt idx="41">
                  <c:v>3751</c:v>
                </c:pt>
                <c:pt idx="42">
                  <c:v>3679</c:v>
                </c:pt>
                <c:pt idx="43">
                  <c:v>3595</c:v>
                </c:pt>
                <c:pt idx="44">
                  <c:v>4318</c:v>
                </c:pt>
                <c:pt idx="45">
                  <c:v>4064</c:v>
                </c:pt>
                <c:pt idx="46">
                  <c:v>4339</c:v>
                </c:pt>
                <c:pt idx="47">
                  <c:v>4299</c:v>
                </c:pt>
                <c:pt idx="48">
                  <c:v>3905</c:v>
                </c:pt>
                <c:pt idx="49">
                  <c:v>4754</c:v>
                </c:pt>
                <c:pt idx="50">
                  <c:v>1698</c:v>
                </c:pt>
                <c:pt idx="51">
                  <c:v>3056</c:v>
                </c:pt>
                <c:pt idx="52">
                  <c:v>5093</c:v>
                </c:pt>
                <c:pt idx="53" formatCode="General">
                  <c:v>1019</c:v>
                </c:pt>
                <c:pt idx="54" formatCode="General">
                  <c:v>2547</c:v>
                </c:pt>
                <c:pt idx="55" formatCode="General">
                  <c:v>7980</c:v>
                </c:pt>
                <c:pt idx="56" formatCode="General">
                  <c:v>5263</c:v>
                </c:pt>
                <c:pt idx="57" formatCode="General">
                  <c:v>6961</c:v>
                </c:pt>
                <c:pt idx="58" formatCode="General">
                  <c:v>2886</c:v>
                </c:pt>
                <c:pt idx="59" formatCode="General">
                  <c:v>1868</c:v>
                </c:pt>
                <c:pt idx="60" formatCode="General">
                  <c:v>4075</c:v>
                </c:pt>
                <c:pt idx="61" formatCode="General">
                  <c:v>6791</c:v>
                </c:pt>
                <c:pt idx="62" formatCode="General">
                  <c:v>3226</c:v>
                </c:pt>
                <c:pt idx="63" formatCode="General">
                  <c:v>15960</c:v>
                </c:pt>
                <c:pt idx="64" formatCode="General">
                  <c:v>2037</c:v>
                </c:pt>
                <c:pt idx="65" formatCode="General">
                  <c:v>2037</c:v>
                </c:pt>
                <c:pt idx="66" formatCode="General">
                  <c:v>679</c:v>
                </c:pt>
                <c:pt idx="67" formatCode="General">
                  <c:v>2377</c:v>
                </c:pt>
                <c:pt idx="68" formatCode="General">
                  <c:v>1528</c:v>
                </c:pt>
                <c:pt idx="69" formatCode="General">
                  <c:v>9847</c:v>
                </c:pt>
                <c:pt idx="70" formatCode="General">
                  <c:v>509</c:v>
                </c:pt>
                <c:pt idx="71" formatCode="General">
                  <c:v>4584</c:v>
                </c:pt>
                <c:pt idx="72" formatCode="General">
                  <c:v>679</c:v>
                </c:pt>
                <c:pt idx="73" formatCode="General">
                  <c:v>1188</c:v>
                </c:pt>
                <c:pt idx="74" formatCode="General">
                  <c:v>3396</c:v>
                </c:pt>
                <c:pt idx="75" formatCode="General">
                  <c:v>2717</c:v>
                </c:pt>
                <c:pt idx="76" formatCode="General">
                  <c:v>3565</c:v>
                </c:pt>
                <c:pt idx="77" formatCode="General">
                  <c:v>2037</c:v>
                </c:pt>
                <c:pt idx="78" formatCode="General">
                  <c:v>679</c:v>
                </c:pt>
                <c:pt idx="79" formatCode="General">
                  <c:v>3905</c:v>
                </c:pt>
                <c:pt idx="80" formatCode="General">
                  <c:v>1868</c:v>
                </c:pt>
                <c:pt idx="81" formatCode="General">
                  <c:v>2547</c:v>
                </c:pt>
                <c:pt idx="82" formatCode="General">
                  <c:v>509</c:v>
                </c:pt>
                <c:pt idx="83" formatCode="General">
                  <c:v>1358</c:v>
                </c:pt>
                <c:pt idx="84" formatCode="General">
                  <c:v>5773</c:v>
                </c:pt>
                <c:pt idx="85" formatCode="General">
                  <c:v>849</c:v>
                </c:pt>
                <c:pt idx="86" formatCode="General">
                  <c:v>2207</c:v>
                </c:pt>
                <c:pt idx="87" formatCode="General">
                  <c:v>340</c:v>
                </c:pt>
                <c:pt idx="88" formatCode="General">
                  <c:v>2207</c:v>
                </c:pt>
                <c:pt idx="89" formatCode="General">
                  <c:v>170</c:v>
                </c:pt>
                <c:pt idx="90" formatCode="General">
                  <c:v>3735</c:v>
                </c:pt>
                <c:pt idx="91" formatCode="General">
                  <c:v>3396</c:v>
                </c:pt>
                <c:pt idx="92" formatCode="General">
                  <c:v>4414</c:v>
                </c:pt>
                <c:pt idx="93" formatCode="General">
                  <c:v>849</c:v>
                </c:pt>
                <c:pt idx="94" formatCode="General">
                  <c:v>2377</c:v>
                </c:pt>
                <c:pt idx="95" formatCode="General">
                  <c:v>3565</c:v>
                </c:pt>
                <c:pt idx="96" formatCode="General">
                  <c:v>1868</c:v>
                </c:pt>
                <c:pt idx="97" formatCode="General">
                  <c:v>4414</c:v>
                </c:pt>
                <c:pt idx="98" formatCode="General">
                  <c:v>4414</c:v>
                </c:pt>
                <c:pt idx="99" formatCode="General">
                  <c:v>679</c:v>
                </c:pt>
                <c:pt idx="100" formatCode="General">
                  <c:v>4245</c:v>
                </c:pt>
                <c:pt idx="101" formatCode="General">
                  <c:v>4754</c:v>
                </c:pt>
                <c:pt idx="102" formatCode="General">
                  <c:v>2207</c:v>
                </c:pt>
                <c:pt idx="103" formatCode="General">
                  <c:v>679</c:v>
                </c:pt>
                <c:pt idx="104" formatCode="General">
                  <c:v>2207</c:v>
                </c:pt>
                <c:pt idx="105" formatCode="General">
                  <c:v>2547</c:v>
                </c:pt>
                <c:pt idx="106" formatCode="General">
                  <c:v>340</c:v>
                </c:pt>
                <c:pt idx="107" formatCode="General">
                  <c:v>679</c:v>
                </c:pt>
                <c:pt idx="108" formatCode="General">
                  <c:v>3905</c:v>
                </c:pt>
                <c:pt idx="109" formatCode="General">
                  <c:v>1188</c:v>
                </c:pt>
                <c:pt idx="110" formatCode="General">
                  <c:v>5773</c:v>
                </c:pt>
                <c:pt idx="111" formatCode="General">
                  <c:v>4584</c:v>
                </c:pt>
                <c:pt idx="112" formatCode="General">
                  <c:v>1528</c:v>
                </c:pt>
                <c:pt idx="113" formatCode="General">
                  <c:v>849</c:v>
                </c:pt>
                <c:pt idx="114" formatCode="General">
                  <c:v>1019</c:v>
                </c:pt>
                <c:pt idx="115" formatCode="General">
                  <c:v>4924</c:v>
                </c:pt>
                <c:pt idx="116" formatCode="General">
                  <c:v>4075</c:v>
                </c:pt>
                <c:pt idx="117" formatCode="General">
                  <c:v>509</c:v>
                </c:pt>
                <c:pt idx="118" formatCode="General">
                  <c:v>1019</c:v>
                </c:pt>
                <c:pt idx="119" formatCode="General">
                  <c:v>4414</c:v>
                </c:pt>
                <c:pt idx="120" formatCode="General">
                  <c:v>1019</c:v>
                </c:pt>
                <c:pt idx="121" formatCode="General">
                  <c:v>679</c:v>
                </c:pt>
                <c:pt idx="122" formatCode="General">
                  <c:v>2377</c:v>
                </c:pt>
                <c:pt idx="123" formatCode="General">
                  <c:v>1188</c:v>
                </c:pt>
                <c:pt idx="124" formatCode="General">
                  <c:v>2037</c:v>
                </c:pt>
                <c:pt idx="125" formatCode="General">
                  <c:v>4414</c:v>
                </c:pt>
                <c:pt idx="126" formatCode="General">
                  <c:v>849</c:v>
                </c:pt>
                <c:pt idx="127" formatCode="General">
                  <c:v>2717</c:v>
                </c:pt>
                <c:pt idx="128" formatCode="General">
                  <c:v>3226</c:v>
                </c:pt>
                <c:pt idx="129" formatCode="General">
                  <c:v>6282</c:v>
                </c:pt>
                <c:pt idx="130" formatCode="General">
                  <c:v>849</c:v>
                </c:pt>
                <c:pt idx="131" formatCode="General">
                  <c:v>1019</c:v>
                </c:pt>
                <c:pt idx="132" formatCode="General">
                  <c:v>340</c:v>
                </c:pt>
                <c:pt idx="133" formatCode="General">
                  <c:v>170</c:v>
                </c:pt>
                <c:pt idx="134" formatCode="General">
                  <c:v>170</c:v>
                </c:pt>
                <c:pt idx="135" formatCode="General">
                  <c:v>1019</c:v>
                </c:pt>
                <c:pt idx="136" formatCode="General">
                  <c:v>340</c:v>
                </c:pt>
                <c:pt idx="137" formatCode="General">
                  <c:v>340</c:v>
                </c:pt>
                <c:pt idx="138" formatCode="General">
                  <c:v>1188</c:v>
                </c:pt>
                <c:pt idx="139" formatCode="General">
                  <c:v>2037</c:v>
                </c:pt>
                <c:pt idx="140" formatCode="General">
                  <c:v>340</c:v>
                </c:pt>
                <c:pt idx="141" formatCode="General">
                  <c:v>1019</c:v>
                </c:pt>
                <c:pt idx="142" formatCode="General">
                  <c:v>2886</c:v>
                </c:pt>
                <c:pt idx="143" formatCode="General">
                  <c:v>5093</c:v>
                </c:pt>
                <c:pt idx="144" formatCode="General">
                  <c:v>849</c:v>
                </c:pt>
                <c:pt idx="145" formatCode="General">
                  <c:v>1358</c:v>
                </c:pt>
                <c:pt idx="146" formatCode="General">
                  <c:v>1698</c:v>
                </c:pt>
                <c:pt idx="147" formatCode="General">
                  <c:v>679</c:v>
                </c:pt>
                <c:pt idx="148" formatCode="General">
                  <c:v>340</c:v>
                </c:pt>
                <c:pt idx="149" formatCode="General">
                  <c:v>3565</c:v>
                </c:pt>
                <c:pt idx="150" formatCode="General">
                  <c:v>2377</c:v>
                </c:pt>
                <c:pt idx="151" formatCode="General">
                  <c:v>3735</c:v>
                </c:pt>
                <c:pt idx="152" formatCode="General">
                  <c:v>1188</c:v>
                </c:pt>
                <c:pt idx="153" formatCode="General">
                  <c:v>2037</c:v>
                </c:pt>
                <c:pt idx="154" formatCode="General">
                  <c:v>1188</c:v>
                </c:pt>
                <c:pt idx="155" formatCode="General">
                  <c:v>1698</c:v>
                </c:pt>
                <c:pt idx="156" formatCode="General">
                  <c:v>4414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CA-4A40-BBDA-17896A4E17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Sheet1!$F$2:$F$158</c:f>
            </c:numRef>
          </c:val>
          <c:extLst>
            <c:ext xmlns:c16="http://schemas.microsoft.com/office/drawing/2014/chart" uri="{C3380CC4-5D6E-409C-BE32-E72D297353CC}">
              <c16:uniqueId val="{00000003-C7CA-4A40-BBDA-17896A4E175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Sheet1!$G$2:$G$158</c:f>
            </c:numRef>
          </c:val>
          <c:extLst>
            <c:ext xmlns:c16="http://schemas.microsoft.com/office/drawing/2014/chart" uri="{C3380CC4-5D6E-409C-BE32-E72D297353CC}">
              <c16:uniqueId val="{00000004-C7CA-4A40-BBDA-17896A4E175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Sheet1!$H$2:$H$158</c:f>
            </c:numRef>
          </c:val>
          <c:extLst>
            <c:ext xmlns:c16="http://schemas.microsoft.com/office/drawing/2014/chart" uri="{C3380CC4-5D6E-409C-BE32-E72D297353CC}">
              <c16:uniqueId val="{00000005-C7CA-4A40-BBDA-17896A4E175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Sheet1!$I$2:$I$158</c:f>
            </c:numRef>
          </c:val>
          <c:extLst>
            <c:ext xmlns:c16="http://schemas.microsoft.com/office/drawing/2014/chart" uri="{C3380CC4-5D6E-409C-BE32-E72D297353CC}">
              <c16:uniqueId val="{00000006-C7CA-4A40-BBDA-17896A4E1754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Sheet1!$J$2:$J$158</c:f>
            </c:numRef>
          </c:val>
          <c:extLst>
            <c:ext xmlns:c16="http://schemas.microsoft.com/office/drawing/2014/chart" uri="{C3380CC4-5D6E-409C-BE32-E72D297353CC}">
              <c16:uniqueId val="{00000007-C7CA-4A40-BBDA-17896A4E1754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Sheet1!$K$2:$K$158</c:f>
            </c:numRef>
          </c:val>
          <c:extLst>
            <c:ext xmlns:c16="http://schemas.microsoft.com/office/drawing/2014/chart" uri="{C3380CC4-5D6E-409C-BE32-E72D297353CC}">
              <c16:uniqueId val="{00000008-C7CA-4A40-BBDA-17896A4E1754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Column7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Sheet1!$L$2:$L$158</c:f>
            </c:numRef>
          </c:val>
          <c:extLst>
            <c:ext xmlns:c16="http://schemas.microsoft.com/office/drawing/2014/chart" uri="{C3380CC4-5D6E-409C-BE32-E72D297353CC}">
              <c16:uniqueId val="{00000009-C7CA-4A40-BBDA-17896A4E1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Capsules</c:v>
                </c:pt>
              </c:strCache>
            </c:strRef>
          </c:tx>
          <c:spPr>
            <a:ln w="28575" cap="rnd" cmpd="sng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A-C7CA-4A40-BBDA-17896A4E1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  <c:dispUnits>
          <c:builtInUnit val="millions"/>
        </c:dispUnits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#Tweets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438</c:v>
                </c:pt>
                <c:pt idx="1">
                  <c:v>644</c:v>
                </c:pt>
                <c:pt idx="2" formatCode="_(* #,##0_);_(* \(#,##0\);_(* &quot;-&quot;_);_(@_)">
                  <c:v>696</c:v>
                </c:pt>
                <c:pt idx="3" formatCode="_(* #,##0_);_(* \(#,##0\);_(* &quot;-&quot;_);_(@_)">
                  <c:v>805</c:v>
                </c:pt>
                <c:pt idx="4" formatCode="_(* #,##0_);_(* \(#,##0\);_(* &quot;-&quot;_);_(@_)">
                  <c:v>682</c:v>
                </c:pt>
                <c:pt idx="5" formatCode="_(* #,##0_);_(* \(#,##0\);_(* &quot;-&quot;_);_(@_)">
                  <c:v>1106</c:v>
                </c:pt>
                <c:pt idx="6" formatCode="_(* #,##0_);_(* \(#,##0\);_(* &quot;-&quot;_);_(@_)">
                  <c:v>1769</c:v>
                </c:pt>
                <c:pt idx="7" formatCode="_(* #,##0_);_(* \(#,##0\);_(* &quot;-&quot;_);_(@_)">
                  <c:v>919</c:v>
                </c:pt>
                <c:pt idx="8" formatCode="_(* #,##0_);_(* \(#,##0\);_(* &quot;-&quot;_);_(@_)">
                  <c:v>32495</c:v>
                </c:pt>
                <c:pt idx="9" formatCode="_(* #,##0_);_(* \(#,##0\);_(* &quot;-&quot;_);_(@_)">
                  <c:v>26387</c:v>
                </c:pt>
                <c:pt idx="10" formatCode="_(* #,##0_);_(* \(#,##0\);_(* &quot;-&quot;_);_(@_)">
                  <c:v>1668</c:v>
                </c:pt>
                <c:pt idx="11" formatCode="_(* #,##0_);_(* \(#,##0\);_(* &quot;-&quot;_);_(@_)">
                  <c:v>834</c:v>
                </c:pt>
                <c:pt idx="12" formatCode="_(* #,##0_);_(* \(#,##0\);_(* &quot;-&quot;_);_(@_)">
                  <c:v>722</c:v>
                </c:pt>
                <c:pt idx="13" formatCode="_(* #,##0_);_(* \(#,##0\);_(* &quot;-&quot;_);_(@_)">
                  <c:v>1195</c:v>
                </c:pt>
                <c:pt idx="14" formatCode="_(* #,##0_);_(* \(#,##0\);_(* &quot;-&quot;_);_(@_)">
                  <c:v>785</c:v>
                </c:pt>
                <c:pt idx="15" formatCode="_(* #,##0_);_(* \(#,##0\);_(* &quot;-&quot;_);_(@_)">
                  <c:v>1124</c:v>
                </c:pt>
                <c:pt idx="16" formatCode="_(* #,##0_);_(* \(#,##0\);_(* &quot;-&quot;_);_(@_)">
                  <c:v>892</c:v>
                </c:pt>
                <c:pt idx="17" formatCode="_(* #,##0_);_(* \(#,##0\);_(* &quot;-&quot;_);_(@_)">
                  <c:v>748</c:v>
                </c:pt>
                <c:pt idx="18" formatCode="_(* #,##0_);_(* \(#,##0\);_(* &quot;-&quot;_);_(@_)">
                  <c:v>7950</c:v>
                </c:pt>
                <c:pt idx="19" formatCode="_(* #,##0_);_(* \(#,##0\);_(* &quot;-&quot;_);_(@_)">
                  <c:v>1955</c:v>
                </c:pt>
                <c:pt idx="20" formatCode="_(* #,##0_);_(* \(#,##0\);_(* &quot;-&quot;_);_(@_)">
                  <c:v>1411</c:v>
                </c:pt>
                <c:pt idx="21" formatCode="_(* #,##0_);_(* \(#,##0\);_(* &quot;-&quot;_);_(@_)">
                  <c:v>1155</c:v>
                </c:pt>
                <c:pt idx="22" formatCode="_(* #,##0_);_(* \(#,##0\);_(* &quot;-&quot;_);_(@_)">
                  <c:v>784</c:v>
                </c:pt>
                <c:pt idx="23" formatCode="_(* #,##0_);_(* \(#,##0\);_(* &quot;-&quot;_);_(@_)">
                  <c:v>605</c:v>
                </c:pt>
                <c:pt idx="24" formatCode="_(* #,##0_);_(* \(#,##0\);_(* &quot;-&quot;_);_(@_)">
                  <c:v>515</c:v>
                </c:pt>
                <c:pt idx="25" formatCode="_(* #,##0_);_(* \(#,##0\);_(* &quot;-&quot;_);_(@_)">
                  <c:v>537</c:v>
                </c:pt>
                <c:pt idx="26" formatCode="_(* #,##0_);_(* \(#,##0\);_(* &quot;-&quot;_);_(@_)">
                  <c:v>3484</c:v>
                </c:pt>
                <c:pt idx="27" formatCode="_(* #,##0_);_(* \(#,##0\);_(* &quot;-&quot;_);_(@_)">
                  <c:v>1508</c:v>
                </c:pt>
                <c:pt idx="28" formatCode="_(* #,##0_);_(* \(#,##0\);_(* &quot;-&quot;_);_(@_)">
                  <c:v>2565</c:v>
                </c:pt>
                <c:pt idx="29" formatCode="_(* #,##0_);_(* \(#,##0\);_(* &quot;-&quot;_);_(@_)">
                  <c:v>1646</c:v>
                </c:pt>
                <c:pt idx="30" formatCode="_(* #,##0_);_(* \(#,##0\);_(* &quot;-&quot;_);_(@_)">
                  <c:v>1503</c:v>
                </c:pt>
                <c:pt idx="31" formatCode="_(* #,##0_);_(* \(#,##0\);_(* &quot;-&quot;_);_(@_)">
                  <c:v>2098</c:v>
                </c:pt>
                <c:pt idx="32" formatCode="_(* #,##0_);_(* \(#,##0\);_(* &quot;-&quot;_);_(@_)">
                  <c:v>1893</c:v>
                </c:pt>
                <c:pt idx="33" formatCode="_(* #,##0_);_(* \(#,##0\);_(* &quot;-&quot;_);_(@_)">
                  <c:v>1722</c:v>
                </c:pt>
                <c:pt idx="34" formatCode="_(* #,##0_);_(* \(#,##0\);_(* &quot;-&quot;_);_(@_)">
                  <c:v>2209</c:v>
                </c:pt>
                <c:pt idx="35" formatCode="_(* #,##0_);_(* \(#,##0\);_(* &quot;-&quot;_);_(@_)">
                  <c:v>520</c:v>
                </c:pt>
                <c:pt idx="36" formatCode="_(* #,##0_);_(* \(#,##0\);_(* &quot;-&quot;_);_(@_)">
                  <c:v>443</c:v>
                </c:pt>
                <c:pt idx="37" formatCode="_(* #,##0_);_(* \(#,##0\);_(* &quot;-&quot;_);_(@_)">
                  <c:v>21343</c:v>
                </c:pt>
                <c:pt idx="38" formatCode="_(* #,##0_);_(* \(#,##0\);_(* &quot;-&quot;_);_(@_)">
                  <c:v>10574</c:v>
                </c:pt>
                <c:pt idx="39" formatCode="_(* #,##0_);_(* \(#,##0\);_(* &quot;-&quot;_);_(@_)">
                  <c:v>725</c:v>
                </c:pt>
                <c:pt idx="40" formatCode="_(* #,##0_);_(* \(#,##0\);_(* &quot;-&quot;_);_(@_)">
                  <c:v>640</c:v>
                </c:pt>
                <c:pt idx="41" formatCode="_(* #,##0_);_(* \(#,##0\);_(* &quot;-&quot;_);_(@_)">
                  <c:v>476</c:v>
                </c:pt>
                <c:pt idx="42" formatCode="_(* #,##0_);_(* \(#,##0\);_(* &quot;-&quot;_);_(@_)">
                  <c:v>458</c:v>
                </c:pt>
                <c:pt idx="43" formatCode="_(* #,##0_);_(* \(#,##0\);_(* &quot;-&quot;_);_(@_)">
                  <c:v>394</c:v>
                </c:pt>
                <c:pt idx="44" formatCode="_(* #,##0_);_(* \(#,##0\);_(* &quot;-&quot;_);_(@_)">
                  <c:v>603</c:v>
                </c:pt>
                <c:pt idx="45" formatCode="_(* #,##0_);_(* \(#,##0\);_(* &quot;-&quot;_);_(@_)">
                  <c:v>729</c:v>
                </c:pt>
                <c:pt idx="46" formatCode="_(* #,##0_);_(* \(#,##0\);_(* &quot;-&quot;_);_(@_)">
                  <c:v>482</c:v>
                </c:pt>
                <c:pt idx="47" formatCode="_(* #,##0_);_(* \(#,##0\);_(* &quot;-&quot;_);_(@_)">
                  <c:v>577</c:v>
                </c:pt>
                <c:pt idx="48" formatCode="_(* #,##0_);_(* \(#,##0\);_(* &quot;-&quot;_);_(@_)">
                  <c:v>658</c:v>
                </c:pt>
                <c:pt idx="49" formatCode="_(* #,##0_);_(* \(#,##0\);_(* &quot;-&quot;_);_(@_)">
                  <c:v>690</c:v>
                </c:pt>
                <c:pt idx="50" formatCode="_(* #,##0_);_(* \(#,##0\);_(* &quot;-&quot;_);_(@_)">
                  <c:v>562</c:v>
                </c:pt>
                <c:pt idx="51" formatCode="_(* #,##0_);_(* \(#,##0\);_(* &quot;-&quot;_);_(@_)">
                  <c:v>508</c:v>
                </c:pt>
                <c:pt idx="52" formatCode="_(* #,##0_);_(* \(#,##0\);_(* &quot;-&quot;_);_(@_)">
                  <c:v>444</c:v>
                </c:pt>
                <c:pt idx="53" formatCode="_(* #,##0_);_(* \(#,##0\);_(* &quot;-&quot;_);_(@_)">
                  <c:v>601</c:v>
                </c:pt>
                <c:pt idx="54" formatCode="_(* #,##0_);_(* \(#,##0\);_(* &quot;-&quot;_);_(@_)">
                  <c:v>459</c:v>
                </c:pt>
                <c:pt idx="55" formatCode="_(* #,##0_);_(* \(#,##0\);_(* &quot;-&quot;_);_(@_)">
                  <c:v>481</c:v>
                </c:pt>
                <c:pt idx="56" formatCode="_(* #,##0_);_(* \(#,##0\);_(* &quot;-&quot;_);_(@_)">
                  <c:v>593</c:v>
                </c:pt>
                <c:pt idx="57" formatCode="_(* #,##0_);_(* \(#,##0\);_(* &quot;-&quot;_);_(@_)">
                  <c:v>647</c:v>
                </c:pt>
                <c:pt idx="58" formatCode="_(* #,##0_);_(* \(#,##0\);_(* &quot;-&quot;_);_(@_)">
                  <c:v>652</c:v>
                </c:pt>
                <c:pt idx="59" formatCode="_(* #,##0_);_(* \(#,##0\);_(* &quot;-&quot;_);_(@_)">
                  <c:v>555</c:v>
                </c:pt>
                <c:pt idx="60" formatCode="_(* #,##0_);_(* \(#,##0\);_(* &quot;-&quot;_);_(@_)">
                  <c:v>6331</c:v>
                </c:pt>
                <c:pt idx="61" formatCode="_(* #,##0_);_(* \(#,##0\);_(* &quot;-&quot;_);_(@_)">
                  <c:v>15614</c:v>
                </c:pt>
                <c:pt idx="62" formatCode="_(* #,##0_);_(* \(#,##0\);_(* &quot;-&quot;_);_(@_)">
                  <c:v>765</c:v>
                </c:pt>
                <c:pt idx="63" formatCode="_(* #,##0_);_(* \(#,##0\);_(* &quot;-&quot;_);_(@_)">
                  <c:v>946</c:v>
                </c:pt>
                <c:pt idx="64" formatCode="_(* #,##0_);_(* \(#,##0\);_(* &quot;-&quot;_);_(@_)">
                  <c:v>887</c:v>
                </c:pt>
                <c:pt idx="65" formatCode="_(* #,##0_);_(* \(#,##0\);_(* &quot;-&quot;_);_(@_)">
                  <c:v>771</c:v>
                </c:pt>
                <c:pt idx="66" formatCode="_(* #,##0_);_(* \(#,##0\);_(* &quot;-&quot;_);_(@_)">
                  <c:v>1191</c:v>
                </c:pt>
                <c:pt idx="67" formatCode="_(* #,##0_);_(* \(#,##0\);_(* &quot;-&quot;_);_(@_)">
                  <c:v>1424</c:v>
                </c:pt>
                <c:pt idx="68" formatCode="_(* #,##0_);_(* \(#,##0\);_(* &quot;-&quot;_);_(@_)">
                  <c:v>1246</c:v>
                </c:pt>
                <c:pt idx="69" formatCode="_(* #,##0_);_(* \(#,##0\);_(* &quot;-&quot;_);_(@_)">
                  <c:v>15689</c:v>
                </c:pt>
                <c:pt idx="70" formatCode="_(* #,##0_);_(* \(#,##0\);_(* &quot;-&quot;_);_(@_)">
                  <c:v>5504</c:v>
                </c:pt>
                <c:pt idx="71" formatCode="_(* #,##0_);_(* \(#,##0\);_(* &quot;-&quot;_);_(@_)">
                  <c:v>2722</c:v>
                </c:pt>
                <c:pt idx="72" formatCode="_(* #,##0_);_(* \(#,##0\);_(* &quot;-&quot;_);_(@_)">
                  <c:v>1873</c:v>
                </c:pt>
                <c:pt idx="73" formatCode="_(* #,##0_);_(* \(#,##0\);_(* &quot;-&quot;_);_(@_)">
                  <c:v>3319</c:v>
                </c:pt>
                <c:pt idx="74" formatCode="_(* #,##0_);_(* \(#,##0\);_(* &quot;-&quot;_);_(@_)">
                  <c:v>1588</c:v>
                </c:pt>
                <c:pt idx="75" formatCode="_(* #,##0_);_(* \(#,##0\);_(* &quot;-&quot;_);_(@_)">
                  <c:v>1475</c:v>
                </c:pt>
                <c:pt idx="76" formatCode="_(* #,##0_);_(* \(#,##0\);_(* &quot;-&quot;_);_(@_)">
                  <c:v>1594</c:v>
                </c:pt>
                <c:pt idx="77" formatCode="_(* #,##0_);_(* \(#,##0\);_(* &quot;-&quot;_);_(@_)">
                  <c:v>1916</c:v>
                </c:pt>
                <c:pt idx="78" formatCode="_(* #,##0_);_(* \(#,##0\);_(* &quot;-&quot;_);_(@_)">
                  <c:v>1177</c:v>
                </c:pt>
                <c:pt idx="79" formatCode="_(* #,##0_);_(* \(#,##0\);_(* &quot;-&quot;_);_(@_)">
                  <c:v>699</c:v>
                </c:pt>
                <c:pt idx="80" formatCode="_(* #,##0_);_(* \(#,##0\);_(* &quot;-&quot;_);_(@_)">
                  <c:v>721</c:v>
                </c:pt>
                <c:pt idx="81" formatCode="_(* #,##0_);_(* \(#,##0\);_(* &quot;-&quot;_);_(@_)">
                  <c:v>701</c:v>
                </c:pt>
                <c:pt idx="82" formatCode="_(* #,##0_);_(* \(#,##0\);_(* &quot;-&quot;_);_(@_)">
                  <c:v>618</c:v>
                </c:pt>
                <c:pt idx="83" formatCode="_(* #,##0_);_(* \(#,##0\);_(* &quot;-&quot;_);_(@_)">
                  <c:v>712</c:v>
                </c:pt>
                <c:pt idx="84" formatCode="_(* #,##0_);_(* \(#,##0\);_(* &quot;-&quot;_);_(@_)">
                  <c:v>647</c:v>
                </c:pt>
                <c:pt idx="85" formatCode="_(* #,##0_);_(* \(#,##0\);_(* &quot;-&quot;_);_(@_)">
                  <c:v>681</c:v>
                </c:pt>
                <c:pt idx="86" formatCode="_(* #,##0_);_(* \(#,##0\);_(* &quot;-&quot;_);_(@_)">
                  <c:v>683</c:v>
                </c:pt>
                <c:pt idx="87" formatCode="_(* #,##0_);_(* \(#,##0\);_(* &quot;-&quot;_);_(@_)">
                  <c:v>777</c:v>
                </c:pt>
                <c:pt idx="88" formatCode="_(* #,##0_);_(* \(#,##0\);_(* &quot;-&quot;_);_(@_)">
                  <c:v>703</c:v>
                </c:pt>
                <c:pt idx="89" formatCode="_(* #,##0_);_(* \(#,##0\);_(* &quot;-&quot;_);_(@_)">
                  <c:v>688</c:v>
                </c:pt>
                <c:pt idx="90" formatCode="_(* #,##0_);_(* \(#,##0\);_(* &quot;-&quot;_);_(@_)">
                  <c:v>871</c:v>
                </c:pt>
                <c:pt idx="91" formatCode="_(* #,##0_);_(* \(#,##0\);_(* &quot;-&quot;_);_(@_)">
                  <c:v>793</c:v>
                </c:pt>
                <c:pt idx="92" formatCode="_(* #,##0_);_(* \(#,##0\);_(* &quot;-&quot;_);_(@_)">
                  <c:v>890</c:v>
                </c:pt>
                <c:pt idx="93" formatCode="_(* #,##0_);_(* \(#,##0\);_(* &quot;-&quot;_);_(@_)">
                  <c:v>905</c:v>
                </c:pt>
                <c:pt idx="94" formatCode="_(* #,##0_);_(* \(#,##0\);_(* &quot;-&quot;_);_(@_)">
                  <c:v>1256</c:v>
                </c:pt>
                <c:pt idx="95" formatCode="_(* #,##0_);_(* \(#,##0\);_(* &quot;-&quot;_);_(@_)">
                  <c:v>1020</c:v>
                </c:pt>
                <c:pt idx="96" formatCode="_(* #,##0_);_(* \(#,##0\);_(* &quot;-&quot;_);_(@_)">
                  <c:v>1008</c:v>
                </c:pt>
                <c:pt idx="97" formatCode="_(* #,##0_);_(* \(#,##0\);_(* &quot;-&quot;_);_(@_)">
                  <c:v>953</c:v>
                </c:pt>
                <c:pt idx="98" formatCode="_(* #,##0_);_(* \(#,##0\);_(* &quot;-&quot;_);_(@_)">
                  <c:v>915</c:v>
                </c:pt>
                <c:pt idx="99" formatCode="_(* #,##0_);_(* \(#,##0\);_(* &quot;-&quot;_);_(@_)">
                  <c:v>877</c:v>
                </c:pt>
                <c:pt idx="100" formatCode="_(* #,##0_);_(* \(#,##0\);_(* &quot;-&quot;_);_(@_)">
                  <c:v>963</c:v>
                </c:pt>
                <c:pt idx="101" formatCode="_(* #,##0_);_(* \(#,##0\);_(* &quot;-&quot;_);_(@_)">
                  <c:v>1064</c:v>
                </c:pt>
                <c:pt idx="102" formatCode="_(* #,##0_);_(* \(#,##0\);_(* &quot;-&quot;_);_(@_)">
                  <c:v>969</c:v>
                </c:pt>
                <c:pt idx="103" formatCode="_(* #,##0_);_(* \(#,##0\);_(* &quot;-&quot;_);_(@_)">
                  <c:v>991</c:v>
                </c:pt>
                <c:pt idx="104" formatCode="_(* #,##0_);_(* \(#,##0\);_(* &quot;-&quot;_);_(@_)">
                  <c:v>728</c:v>
                </c:pt>
                <c:pt idx="105" formatCode="_(* #,##0_);_(* \(#,##0\);_(* &quot;-&quot;_);_(@_)">
                  <c:v>826</c:v>
                </c:pt>
                <c:pt idx="106" formatCode="_(* #,##0_);_(* \(#,##0\);_(* &quot;-&quot;_);_(@_)">
                  <c:v>1005</c:v>
                </c:pt>
                <c:pt idx="107" formatCode="_(* #,##0_);_(* \(#,##0\);_(* &quot;-&quot;_);_(@_)">
                  <c:v>827</c:v>
                </c:pt>
                <c:pt idx="108" formatCode="_(* #,##0_);_(* \(#,##0\);_(* &quot;-&quot;_);_(@_)">
                  <c:v>728</c:v>
                </c:pt>
                <c:pt idx="109" formatCode="_(* #,##0_);_(* \(#,##0\);_(* &quot;-&quot;_);_(@_)">
                  <c:v>726</c:v>
                </c:pt>
                <c:pt idx="110" formatCode="_(* #,##0_);_(* \(#,##0\);_(* &quot;-&quot;_);_(@_)">
                  <c:v>746</c:v>
                </c:pt>
                <c:pt idx="111" formatCode="_(* #,##0_);_(* \(#,##0\);_(* &quot;-&quot;_);_(@_)">
                  <c:v>813</c:v>
                </c:pt>
                <c:pt idx="112" formatCode="_(* #,##0_);_(* \(#,##0\);_(* &quot;-&quot;_);_(@_)">
                  <c:v>1088</c:v>
                </c:pt>
                <c:pt idx="113" formatCode="_(* #,##0_);_(* \(#,##0\);_(* &quot;-&quot;_);_(@_)">
                  <c:v>4582</c:v>
                </c:pt>
                <c:pt idx="114" formatCode="_(* #,##0_);_(* \(#,##0\);_(* &quot;-&quot;_);_(@_)">
                  <c:v>3057</c:v>
                </c:pt>
                <c:pt idx="115" formatCode="_(* #,##0_);_(* \(#,##0\);_(* &quot;-&quot;_);_(@_)">
                  <c:v>638</c:v>
                </c:pt>
                <c:pt idx="116" formatCode="_(* #,##0_);_(* \(#,##0\);_(* &quot;-&quot;_);_(@_)">
                  <c:v>743</c:v>
                </c:pt>
                <c:pt idx="117" formatCode="_(* #,##0_);_(* \(#,##0\);_(* &quot;-&quot;_);_(@_)">
                  <c:v>935</c:v>
                </c:pt>
                <c:pt idx="118" formatCode="_(* #,##0_);_(* \(#,##0\);_(* &quot;-&quot;_);_(@_)">
                  <c:v>825</c:v>
                </c:pt>
                <c:pt idx="119" formatCode="_(* #,##0_);_(* \(#,##0\);_(* &quot;-&quot;_);_(@_)">
                  <c:v>750</c:v>
                </c:pt>
                <c:pt idx="120" formatCode="_(* #,##0_);_(* \(#,##0\);_(* &quot;-&quot;_);_(@_)">
                  <c:v>605</c:v>
                </c:pt>
                <c:pt idx="121" formatCode="_(* #,##0_);_(* \(#,##0\);_(* &quot;-&quot;_);_(@_)">
                  <c:v>619</c:v>
                </c:pt>
                <c:pt idx="122" formatCode="_(* #,##0_);_(* \(#,##0\);_(* &quot;-&quot;_);_(@_)">
                  <c:v>588</c:v>
                </c:pt>
                <c:pt idx="123" formatCode="_(* #,##0_);_(* \(#,##0\);_(* &quot;-&quot;_);_(@_)">
                  <c:v>634</c:v>
                </c:pt>
                <c:pt idx="124" formatCode="_(* #,##0_);_(* \(#,##0\);_(* &quot;-&quot;_);_(@_)">
                  <c:v>794</c:v>
                </c:pt>
                <c:pt idx="125" formatCode="_(* #,##0_);_(* \(#,##0\);_(* &quot;-&quot;_);_(@_)">
                  <c:v>855</c:v>
                </c:pt>
                <c:pt idx="126" formatCode="_(* #,##0_);_(* \(#,##0\);_(* &quot;-&quot;_);_(@_)">
                  <c:v>641</c:v>
                </c:pt>
                <c:pt idx="127" formatCode="_(* #,##0_);_(* \(#,##0\);_(* &quot;-&quot;_);_(@_)">
                  <c:v>629</c:v>
                </c:pt>
                <c:pt idx="128" formatCode="_(* #,##0_);_(* \(#,##0\);_(* &quot;-&quot;_);_(@_)">
                  <c:v>23713</c:v>
                </c:pt>
                <c:pt idx="129" formatCode="_(* #,##0_);_(* \(#,##0\);_(* &quot;-&quot;_);_(@_)">
                  <c:v>11432</c:v>
                </c:pt>
                <c:pt idx="130" formatCode="_(* #,##0_);_(* \(#,##0\);_(* &quot;-&quot;_);_(@_)">
                  <c:v>8728</c:v>
                </c:pt>
                <c:pt idx="131" formatCode="_(* #,##0_);_(* \(#,##0\);_(* &quot;-&quot;_);_(@_)">
                  <c:v>639</c:v>
                </c:pt>
                <c:pt idx="132" formatCode="_(* #,##0_);_(* \(#,##0\);_(* &quot;-&quot;_);_(@_)">
                  <c:v>634</c:v>
                </c:pt>
                <c:pt idx="133" formatCode="_(* #,##0_);_(* \(#,##0\);_(* &quot;-&quot;_);_(@_)">
                  <c:v>636</c:v>
                </c:pt>
                <c:pt idx="134" formatCode="_(* #,##0_);_(* \(#,##0\);_(* &quot;-&quot;_);_(@_)">
                  <c:v>597</c:v>
                </c:pt>
                <c:pt idx="135" formatCode="_(* #,##0_);_(* \(#,##0\);_(* &quot;-&quot;_);_(@_)">
                  <c:v>568</c:v>
                </c:pt>
                <c:pt idx="136" formatCode="_(* #,##0_);_(* \(#,##0\);_(* &quot;-&quot;_);_(@_)">
                  <c:v>565</c:v>
                </c:pt>
                <c:pt idx="137" formatCode="_(* #,##0_);_(* \(#,##0\);_(* &quot;-&quot;_);_(@_)">
                  <c:v>609</c:v>
                </c:pt>
                <c:pt idx="138" formatCode="_(* #,##0_);_(* \(#,##0\);_(* &quot;-&quot;_);_(@_)">
                  <c:v>808</c:v>
                </c:pt>
                <c:pt idx="139" formatCode="_(* #,##0_);_(* \(#,##0\);_(* &quot;-&quot;_);_(@_)">
                  <c:v>768</c:v>
                </c:pt>
                <c:pt idx="140" formatCode="_(* #,##0_);_(* \(#,##0\);_(* &quot;-&quot;_);_(@_)">
                  <c:v>729</c:v>
                </c:pt>
                <c:pt idx="141" formatCode="_(* #,##0_);_(* \(#,##0\);_(* &quot;-&quot;_);_(@_)">
                  <c:v>42146</c:v>
                </c:pt>
                <c:pt idx="142" formatCode="_(* #,##0_);_(* \(#,##0\);_(* &quot;-&quot;_);_(@_)">
                  <c:v>44349</c:v>
                </c:pt>
                <c:pt idx="143" formatCode="_(* #,##0_);_(* \(#,##0\);_(* &quot;-&quot;_);_(@_)">
                  <c:v>900</c:v>
                </c:pt>
                <c:pt idx="144" formatCode="_(* #,##0_);_(* \(#,##0\);_(* &quot;-&quot;_);_(@_)">
                  <c:v>1045</c:v>
                </c:pt>
                <c:pt idx="145" formatCode="_(* #,##0_);_(* \(#,##0\);_(* &quot;-&quot;_);_(@_)">
                  <c:v>804</c:v>
                </c:pt>
                <c:pt idx="146" formatCode="_(* #,##0_);_(* \(#,##0\);_(* &quot;-&quot;_);_(@_)">
                  <c:v>867</c:v>
                </c:pt>
                <c:pt idx="147" formatCode="_(* #,##0_);_(* \(#,##0\);_(* &quot;-&quot;_);_(@_)">
                  <c:v>916</c:v>
                </c:pt>
                <c:pt idx="148" formatCode="_(* #,##0_);_(* \(#,##0\);_(* &quot;-&quot;_);_(@_)">
                  <c:v>949</c:v>
                </c:pt>
                <c:pt idx="149" formatCode="_(* #,##0_);_(* \(#,##0\);_(* &quot;-&quot;_);_(@_)">
                  <c:v>877</c:v>
                </c:pt>
                <c:pt idx="150" formatCode="_(* #,##0_);_(* \(#,##0\);_(* &quot;-&quot;_);_(@_)">
                  <c:v>1188</c:v>
                </c:pt>
                <c:pt idx="151" formatCode="_(* #,##0_);_(* \(#,##0\);_(* &quot;-&quot;_);_(@_)">
                  <c:v>1233</c:v>
                </c:pt>
                <c:pt idx="152" formatCode="_(* #,##0_);_(* \(#,##0\);_(* &quot;-&quot;_);_(@_)">
                  <c:v>1106</c:v>
                </c:pt>
                <c:pt idx="153" formatCode="_(* #,##0_);_(* \(#,##0\);_(* &quot;-&quot;_);_(@_)">
                  <c:v>20600</c:v>
                </c:pt>
                <c:pt idx="154" formatCode="_(* #,##0_);_(* \(#,##0\);_(* &quot;-&quot;_);_(@_)">
                  <c:v>7185</c:v>
                </c:pt>
                <c:pt idx="155" formatCode="_(* #,##0_);_(* \(#,##0\);_(* &quot;-&quot;_);_(@_)">
                  <c:v>728</c:v>
                </c:pt>
                <c:pt idx="156" formatCode="_(* #,##0_);_(* \(#,##0\);_(* &quot;-&quot;_);_(@_)">
                  <c:v>458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#Tweets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438</c:v>
                </c:pt>
                <c:pt idx="1">
                  <c:v>644</c:v>
                </c:pt>
                <c:pt idx="2" formatCode="_(* #,##0_);_(* \(#,##0\);_(* &quot;-&quot;_);_(@_)">
                  <c:v>696</c:v>
                </c:pt>
                <c:pt idx="3" formatCode="_(* #,##0_);_(* \(#,##0\);_(* &quot;-&quot;_);_(@_)">
                  <c:v>805</c:v>
                </c:pt>
                <c:pt idx="4" formatCode="_(* #,##0_);_(* \(#,##0\);_(* &quot;-&quot;_);_(@_)">
                  <c:v>682</c:v>
                </c:pt>
                <c:pt idx="5" formatCode="_(* #,##0_);_(* \(#,##0\);_(* &quot;-&quot;_);_(@_)">
                  <c:v>1106</c:v>
                </c:pt>
                <c:pt idx="6" formatCode="_(* #,##0_);_(* \(#,##0\);_(* &quot;-&quot;_);_(@_)">
                  <c:v>1769</c:v>
                </c:pt>
                <c:pt idx="7" formatCode="_(* #,##0_);_(* \(#,##0\);_(* &quot;-&quot;_);_(@_)">
                  <c:v>919</c:v>
                </c:pt>
                <c:pt idx="8" formatCode="_(* #,##0_);_(* \(#,##0\);_(* &quot;-&quot;_);_(@_)">
                  <c:v>32495</c:v>
                </c:pt>
                <c:pt idx="9" formatCode="_(* #,##0_);_(* \(#,##0\);_(* &quot;-&quot;_);_(@_)">
                  <c:v>26387</c:v>
                </c:pt>
                <c:pt idx="10" formatCode="_(* #,##0_);_(* \(#,##0\);_(* &quot;-&quot;_);_(@_)">
                  <c:v>1668</c:v>
                </c:pt>
                <c:pt idx="11" formatCode="_(* #,##0_);_(* \(#,##0\);_(* &quot;-&quot;_);_(@_)">
                  <c:v>834</c:v>
                </c:pt>
                <c:pt idx="12" formatCode="_(* #,##0_);_(* \(#,##0\);_(* &quot;-&quot;_);_(@_)">
                  <c:v>722</c:v>
                </c:pt>
                <c:pt idx="13" formatCode="_(* #,##0_);_(* \(#,##0\);_(* &quot;-&quot;_);_(@_)">
                  <c:v>1195</c:v>
                </c:pt>
                <c:pt idx="14" formatCode="_(* #,##0_);_(* \(#,##0\);_(* &quot;-&quot;_);_(@_)">
                  <c:v>785</c:v>
                </c:pt>
                <c:pt idx="15" formatCode="_(* #,##0_);_(* \(#,##0\);_(* &quot;-&quot;_);_(@_)">
                  <c:v>1124</c:v>
                </c:pt>
                <c:pt idx="16" formatCode="_(* #,##0_);_(* \(#,##0\);_(* &quot;-&quot;_);_(@_)">
                  <c:v>892</c:v>
                </c:pt>
                <c:pt idx="17" formatCode="_(* #,##0_);_(* \(#,##0\);_(* &quot;-&quot;_);_(@_)">
                  <c:v>748</c:v>
                </c:pt>
                <c:pt idx="18" formatCode="_(* #,##0_);_(* \(#,##0\);_(* &quot;-&quot;_);_(@_)">
                  <c:v>7950</c:v>
                </c:pt>
                <c:pt idx="19" formatCode="_(* #,##0_);_(* \(#,##0\);_(* &quot;-&quot;_);_(@_)">
                  <c:v>1955</c:v>
                </c:pt>
                <c:pt idx="20" formatCode="_(* #,##0_);_(* \(#,##0\);_(* &quot;-&quot;_);_(@_)">
                  <c:v>1411</c:v>
                </c:pt>
                <c:pt idx="21" formatCode="_(* #,##0_);_(* \(#,##0\);_(* &quot;-&quot;_);_(@_)">
                  <c:v>1155</c:v>
                </c:pt>
                <c:pt idx="22" formatCode="_(* #,##0_);_(* \(#,##0\);_(* &quot;-&quot;_);_(@_)">
                  <c:v>784</c:v>
                </c:pt>
                <c:pt idx="23" formatCode="_(* #,##0_);_(* \(#,##0\);_(* &quot;-&quot;_);_(@_)">
                  <c:v>605</c:v>
                </c:pt>
                <c:pt idx="24" formatCode="_(* #,##0_);_(* \(#,##0\);_(* &quot;-&quot;_);_(@_)">
                  <c:v>515</c:v>
                </c:pt>
                <c:pt idx="25" formatCode="_(* #,##0_);_(* \(#,##0\);_(* &quot;-&quot;_);_(@_)">
                  <c:v>537</c:v>
                </c:pt>
                <c:pt idx="26" formatCode="_(* #,##0_);_(* \(#,##0\);_(* &quot;-&quot;_);_(@_)">
                  <c:v>3484</c:v>
                </c:pt>
                <c:pt idx="27" formatCode="_(* #,##0_);_(* \(#,##0\);_(* &quot;-&quot;_);_(@_)">
                  <c:v>1508</c:v>
                </c:pt>
                <c:pt idx="28" formatCode="_(* #,##0_);_(* \(#,##0\);_(* &quot;-&quot;_);_(@_)">
                  <c:v>2565</c:v>
                </c:pt>
                <c:pt idx="29" formatCode="_(* #,##0_);_(* \(#,##0\);_(* &quot;-&quot;_);_(@_)">
                  <c:v>1646</c:v>
                </c:pt>
                <c:pt idx="30" formatCode="_(* #,##0_);_(* \(#,##0\);_(* &quot;-&quot;_);_(@_)">
                  <c:v>1503</c:v>
                </c:pt>
                <c:pt idx="31" formatCode="_(* #,##0_);_(* \(#,##0\);_(* &quot;-&quot;_);_(@_)">
                  <c:v>2098</c:v>
                </c:pt>
                <c:pt idx="32" formatCode="_(* #,##0_);_(* \(#,##0\);_(* &quot;-&quot;_);_(@_)">
                  <c:v>1893</c:v>
                </c:pt>
                <c:pt idx="33" formatCode="_(* #,##0_);_(* \(#,##0\);_(* &quot;-&quot;_);_(@_)">
                  <c:v>1722</c:v>
                </c:pt>
                <c:pt idx="34" formatCode="_(* #,##0_);_(* \(#,##0\);_(* &quot;-&quot;_);_(@_)">
                  <c:v>2209</c:v>
                </c:pt>
                <c:pt idx="35" formatCode="_(* #,##0_);_(* \(#,##0\);_(* &quot;-&quot;_);_(@_)">
                  <c:v>520</c:v>
                </c:pt>
                <c:pt idx="36" formatCode="_(* #,##0_);_(* \(#,##0\);_(* &quot;-&quot;_);_(@_)">
                  <c:v>443</c:v>
                </c:pt>
                <c:pt idx="37" formatCode="_(* #,##0_);_(* \(#,##0\);_(* &quot;-&quot;_);_(@_)">
                  <c:v>21343</c:v>
                </c:pt>
                <c:pt idx="38" formatCode="_(* #,##0_);_(* \(#,##0\);_(* &quot;-&quot;_);_(@_)">
                  <c:v>10574</c:v>
                </c:pt>
                <c:pt idx="39" formatCode="_(* #,##0_);_(* \(#,##0\);_(* &quot;-&quot;_);_(@_)">
                  <c:v>725</c:v>
                </c:pt>
                <c:pt idx="40" formatCode="_(* #,##0_);_(* \(#,##0\);_(* &quot;-&quot;_);_(@_)">
                  <c:v>640</c:v>
                </c:pt>
                <c:pt idx="41" formatCode="_(* #,##0_);_(* \(#,##0\);_(* &quot;-&quot;_);_(@_)">
                  <c:v>476</c:v>
                </c:pt>
                <c:pt idx="42" formatCode="_(* #,##0_);_(* \(#,##0\);_(* &quot;-&quot;_);_(@_)">
                  <c:v>458</c:v>
                </c:pt>
                <c:pt idx="43" formatCode="_(* #,##0_);_(* \(#,##0\);_(* &quot;-&quot;_);_(@_)">
                  <c:v>394</c:v>
                </c:pt>
                <c:pt idx="44" formatCode="_(* #,##0_);_(* \(#,##0\);_(* &quot;-&quot;_);_(@_)">
                  <c:v>603</c:v>
                </c:pt>
                <c:pt idx="45" formatCode="_(* #,##0_);_(* \(#,##0\);_(* &quot;-&quot;_);_(@_)">
                  <c:v>729</c:v>
                </c:pt>
                <c:pt idx="46" formatCode="_(* #,##0_);_(* \(#,##0\);_(* &quot;-&quot;_);_(@_)">
                  <c:v>482</c:v>
                </c:pt>
                <c:pt idx="47" formatCode="_(* #,##0_);_(* \(#,##0\);_(* &quot;-&quot;_);_(@_)">
                  <c:v>577</c:v>
                </c:pt>
                <c:pt idx="48" formatCode="_(* #,##0_);_(* \(#,##0\);_(* &quot;-&quot;_);_(@_)">
                  <c:v>658</c:v>
                </c:pt>
                <c:pt idx="49" formatCode="_(* #,##0_);_(* \(#,##0\);_(* &quot;-&quot;_);_(@_)">
                  <c:v>690</c:v>
                </c:pt>
                <c:pt idx="50" formatCode="_(* #,##0_);_(* \(#,##0\);_(* &quot;-&quot;_);_(@_)">
                  <c:v>562</c:v>
                </c:pt>
                <c:pt idx="51" formatCode="_(* #,##0_);_(* \(#,##0\);_(* &quot;-&quot;_);_(@_)">
                  <c:v>508</c:v>
                </c:pt>
                <c:pt idx="52" formatCode="_(* #,##0_);_(* \(#,##0\);_(* &quot;-&quot;_);_(@_)">
                  <c:v>444</c:v>
                </c:pt>
                <c:pt idx="53" formatCode="_(* #,##0_);_(* \(#,##0\);_(* &quot;-&quot;_);_(@_)">
                  <c:v>601</c:v>
                </c:pt>
                <c:pt idx="54" formatCode="_(* #,##0_);_(* \(#,##0\);_(* &quot;-&quot;_);_(@_)">
                  <c:v>459</c:v>
                </c:pt>
                <c:pt idx="55" formatCode="_(* #,##0_);_(* \(#,##0\);_(* &quot;-&quot;_);_(@_)">
                  <c:v>481</c:v>
                </c:pt>
                <c:pt idx="56" formatCode="_(* #,##0_);_(* \(#,##0\);_(* &quot;-&quot;_);_(@_)">
                  <c:v>593</c:v>
                </c:pt>
                <c:pt idx="57" formatCode="_(* #,##0_);_(* \(#,##0\);_(* &quot;-&quot;_);_(@_)">
                  <c:v>647</c:v>
                </c:pt>
                <c:pt idx="58" formatCode="_(* #,##0_);_(* \(#,##0\);_(* &quot;-&quot;_);_(@_)">
                  <c:v>652</c:v>
                </c:pt>
                <c:pt idx="59" formatCode="_(* #,##0_);_(* \(#,##0\);_(* &quot;-&quot;_);_(@_)">
                  <c:v>555</c:v>
                </c:pt>
                <c:pt idx="60" formatCode="_(* #,##0_);_(* \(#,##0\);_(* &quot;-&quot;_);_(@_)">
                  <c:v>6331</c:v>
                </c:pt>
                <c:pt idx="61" formatCode="_(* #,##0_);_(* \(#,##0\);_(* &quot;-&quot;_);_(@_)">
                  <c:v>15614</c:v>
                </c:pt>
                <c:pt idx="62" formatCode="_(* #,##0_);_(* \(#,##0\);_(* &quot;-&quot;_);_(@_)">
                  <c:v>765</c:v>
                </c:pt>
                <c:pt idx="63" formatCode="_(* #,##0_);_(* \(#,##0\);_(* &quot;-&quot;_);_(@_)">
                  <c:v>946</c:v>
                </c:pt>
                <c:pt idx="64" formatCode="_(* #,##0_);_(* \(#,##0\);_(* &quot;-&quot;_);_(@_)">
                  <c:v>887</c:v>
                </c:pt>
                <c:pt idx="65" formatCode="_(* #,##0_);_(* \(#,##0\);_(* &quot;-&quot;_);_(@_)">
                  <c:v>771</c:v>
                </c:pt>
                <c:pt idx="66" formatCode="_(* #,##0_);_(* \(#,##0\);_(* &quot;-&quot;_);_(@_)">
                  <c:v>1191</c:v>
                </c:pt>
                <c:pt idx="67" formatCode="_(* #,##0_);_(* \(#,##0\);_(* &quot;-&quot;_);_(@_)">
                  <c:v>1424</c:v>
                </c:pt>
                <c:pt idx="68" formatCode="_(* #,##0_);_(* \(#,##0\);_(* &quot;-&quot;_);_(@_)">
                  <c:v>1246</c:v>
                </c:pt>
                <c:pt idx="69" formatCode="_(* #,##0_);_(* \(#,##0\);_(* &quot;-&quot;_);_(@_)">
                  <c:v>15689</c:v>
                </c:pt>
                <c:pt idx="70" formatCode="_(* #,##0_);_(* \(#,##0\);_(* &quot;-&quot;_);_(@_)">
                  <c:v>5504</c:v>
                </c:pt>
                <c:pt idx="71" formatCode="_(* #,##0_);_(* \(#,##0\);_(* &quot;-&quot;_);_(@_)">
                  <c:v>2722</c:v>
                </c:pt>
                <c:pt idx="72" formatCode="_(* #,##0_);_(* \(#,##0\);_(* &quot;-&quot;_);_(@_)">
                  <c:v>1873</c:v>
                </c:pt>
                <c:pt idx="73" formatCode="_(* #,##0_);_(* \(#,##0\);_(* &quot;-&quot;_);_(@_)">
                  <c:v>3319</c:v>
                </c:pt>
                <c:pt idx="74" formatCode="_(* #,##0_);_(* \(#,##0\);_(* &quot;-&quot;_);_(@_)">
                  <c:v>1588</c:v>
                </c:pt>
                <c:pt idx="75" formatCode="_(* #,##0_);_(* \(#,##0\);_(* &quot;-&quot;_);_(@_)">
                  <c:v>1475</c:v>
                </c:pt>
                <c:pt idx="76" formatCode="_(* #,##0_);_(* \(#,##0\);_(* &quot;-&quot;_);_(@_)">
                  <c:v>1594</c:v>
                </c:pt>
                <c:pt idx="77" formatCode="_(* #,##0_);_(* \(#,##0\);_(* &quot;-&quot;_);_(@_)">
                  <c:v>1916</c:v>
                </c:pt>
                <c:pt idx="78" formatCode="_(* #,##0_);_(* \(#,##0\);_(* &quot;-&quot;_);_(@_)">
                  <c:v>1177</c:v>
                </c:pt>
                <c:pt idx="79" formatCode="_(* #,##0_);_(* \(#,##0\);_(* &quot;-&quot;_);_(@_)">
                  <c:v>699</c:v>
                </c:pt>
                <c:pt idx="80" formatCode="_(* #,##0_);_(* \(#,##0\);_(* &quot;-&quot;_);_(@_)">
                  <c:v>721</c:v>
                </c:pt>
                <c:pt idx="81" formatCode="_(* #,##0_);_(* \(#,##0\);_(* &quot;-&quot;_);_(@_)">
                  <c:v>701</c:v>
                </c:pt>
                <c:pt idx="82" formatCode="_(* #,##0_);_(* \(#,##0\);_(* &quot;-&quot;_);_(@_)">
                  <c:v>618</c:v>
                </c:pt>
                <c:pt idx="83" formatCode="_(* #,##0_);_(* \(#,##0\);_(* &quot;-&quot;_);_(@_)">
                  <c:v>712</c:v>
                </c:pt>
                <c:pt idx="84" formatCode="_(* #,##0_);_(* \(#,##0\);_(* &quot;-&quot;_);_(@_)">
                  <c:v>647</c:v>
                </c:pt>
                <c:pt idx="85" formatCode="_(* #,##0_);_(* \(#,##0\);_(* &quot;-&quot;_);_(@_)">
                  <c:v>681</c:v>
                </c:pt>
                <c:pt idx="86" formatCode="_(* #,##0_);_(* \(#,##0\);_(* &quot;-&quot;_);_(@_)">
                  <c:v>683</c:v>
                </c:pt>
                <c:pt idx="87" formatCode="_(* #,##0_);_(* \(#,##0\);_(* &quot;-&quot;_);_(@_)">
                  <c:v>777</c:v>
                </c:pt>
                <c:pt idx="88" formatCode="_(* #,##0_);_(* \(#,##0\);_(* &quot;-&quot;_);_(@_)">
                  <c:v>703</c:v>
                </c:pt>
                <c:pt idx="89" formatCode="_(* #,##0_);_(* \(#,##0\);_(* &quot;-&quot;_);_(@_)">
                  <c:v>688</c:v>
                </c:pt>
                <c:pt idx="90" formatCode="_(* #,##0_);_(* \(#,##0\);_(* &quot;-&quot;_);_(@_)">
                  <c:v>871</c:v>
                </c:pt>
                <c:pt idx="91" formatCode="_(* #,##0_);_(* \(#,##0\);_(* &quot;-&quot;_);_(@_)">
                  <c:v>793</c:v>
                </c:pt>
                <c:pt idx="92" formatCode="_(* #,##0_);_(* \(#,##0\);_(* &quot;-&quot;_);_(@_)">
                  <c:v>890</c:v>
                </c:pt>
                <c:pt idx="93" formatCode="_(* #,##0_);_(* \(#,##0\);_(* &quot;-&quot;_);_(@_)">
                  <c:v>905</c:v>
                </c:pt>
                <c:pt idx="94" formatCode="_(* #,##0_);_(* \(#,##0\);_(* &quot;-&quot;_);_(@_)">
                  <c:v>1256</c:v>
                </c:pt>
                <c:pt idx="95" formatCode="_(* #,##0_);_(* \(#,##0\);_(* &quot;-&quot;_);_(@_)">
                  <c:v>1020</c:v>
                </c:pt>
                <c:pt idx="96" formatCode="_(* #,##0_);_(* \(#,##0\);_(* &quot;-&quot;_);_(@_)">
                  <c:v>1008</c:v>
                </c:pt>
                <c:pt idx="97" formatCode="_(* #,##0_);_(* \(#,##0\);_(* &quot;-&quot;_);_(@_)">
                  <c:v>953</c:v>
                </c:pt>
                <c:pt idx="98" formatCode="_(* #,##0_);_(* \(#,##0\);_(* &quot;-&quot;_);_(@_)">
                  <c:v>915</c:v>
                </c:pt>
                <c:pt idx="99" formatCode="_(* #,##0_);_(* \(#,##0\);_(* &quot;-&quot;_);_(@_)">
                  <c:v>877</c:v>
                </c:pt>
                <c:pt idx="100" formatCode="_(* #,##0_);_(* \(#,##0\);_(* &quot;-&quot;_);_(@_)">
                  <c:v>963</c:v>
                </c:pt>
                <c:pt idx="101" formatCode="_(* #,##0_);_(* \(#,##0\);_(* &quot;-&quot;_);_(@_)">
                  <c:v>1064</c:v>
                </c:pt>
                <c:pt idx="102" formatCode="_(* #,##0_);_(* \(#,##0\);_(* &quot;-&quot;_);_(@_)">
                  <c:v>969</c:v>
                </c:pt>
                <c:pt idx="103" formatCode="_(* #,##0_);_(* \(#,##0\);_(* &quot;-&quot;_);_(@_)">
                  <c:v>991</c:v>
                </c:pt>
                <c:pt idx="104" formatCode="_(* #,##0_);_(* \(#,##0\);_(* &quot;-&quot;_);_(@_)">
                  <c:v>728</c:v>
                </c:pt>
                <c:pt idx="105" formatCode="_(* #,##0_);_(* \(#,##0\);_(* &quot;-&quot;_);_(@_)">
                  <c:v>826</c:v>
                </c:pt>
                <c:pt idx="106" formatCode="_(* #,##0_);_(* \(#,##0\);_(* &quot;-&quot;_);_(@_)">
                  <c:v>1005</c:v>
                </c:pt>
                <c:pt idx="107" formatCode="_(* #,##0_);_(* \(#,##0\);_(* &quot;-&quot;_);_(@_)">
                  <c:v>827</c:v>
                </c:pt>
                <c:pt idx="108" formatCode="_(* #,##0_);_(* \(#,##0\);_(* &quot;-&quot;_);_(@_)">
                  <c:v>728</c:v>
                </c:pt>
                <c:pt idx="109" formatCode="_(* #,##0_);_(* \(#,##0\);_(* &quot;-&quot;_);_(@_)">
                  <c:v>726</c:v>
                </c:pt>
                <c:pt idx="110" formatCode="_(* #,##0_);_(* \(#,##0\);_(* &quot;-&quot;_);_(@_)">
                  <c:v>746</c:v>
                </c:pt>
                <c:pt idx="111" formatCode="_(* #,##0_);_(* \(#,##0\);_(* &quot;-&quot;_);_(@_)">
                  <c:v>813</c:v>
                </c:pt>
                <c:pt idx="112" formatCode="_(* #,##0_);_(* \(#,##0\);_(* &quot;-&quot;_);_(@_)">
                  <c:v>1088</c:v>
                </c:pt>
                <c:pt idx="113" formatCode="_(* #,##0_);_(* \(#,##0\);_(* &quot;-&quot;_);_(@_)">
                  <c:v>4582</c:v>
                </c:pt>
                <c:pt idx="114" formatCode="_(* #,##0_);_(* \(#,##0\);_(* &quot;-&quot;_);_(@_)">
                  <c:v>3057</c:v>
                </c:pt>
                <c:pt idx="115" formatCode="_(* #,##0_);_(* \(#,##0\);_(* &quot;-&quot;_);_(@_)">
                  <c:v>638</c:v>
                </c:pt>
                <c:pt idx="116" formatCode="_(* #,##0_);_(* \(#,##0\);_(* &quot;-&quot;_);_(@_)">
                  <c:v>743</c:v>
                </c:pt>
                <c:pt idx="117" formatCode="_(* #,##0_);_(* \(#,##0\);_(* &quot;-&quot;_);_(@_)">
                  <c:v>935</c:v>
                </c:pt>
                <c:pt idx="118" formatCode="_(* #,##0_);_(* \(#,##0\);_(* &quot;-&quot;_);_(@_)">
                  <c:v>825</c:v>
                </c:pt>
                <c:pt idx="119" formatCode="_(* #,##0_);_(* \(#,##0\);_(* &quot;-&quot;_);_(@_)">
                  <c:v>750</c:v>
                </c:pt>
                <c:pt idx="120" formatCode="_(* #,##0_);_(* \(#,##0\);_(* &quot;-&quot;_);_(@_)">
                  <c:v>605</c:v>
                </c:pt>
                <c:pt idx="121" formatCode="_(* #,##0_);_(* \(#,##0\);_(* &quot;-&quot;_);_(@_)">
                  <c:v>619</c:v>
                </c:pt>
                <c:pt idx="122" formatCode="_(* #,##0_);_(* \(#,##0\);_(* &quot;-&quot;_);_(@_)">
                  <c:v>588</c:v>
                </c:pt>
                <c:pt idx="123" formatCode="_(* #,##0_);_(* \(#,##0\);_(* &quot;-&quot;_);_(@_)">
                  <c:v>634</c:v>
                </c:pt>
                <c:pt idx="124" formatCode="_(* #,##0_);_(* \(#,##0\);_(* &quot;-&quot;_);_(@_)">
                  <c:v>794</c:v>
                </c:pt>
                <c:pt idx="125" formatCode="_(* #,##0_);_(* \(#,##0\);_(* &quot;-&quot;_);_(@_)">
                  <c:v>855</c:v>
                </c:pt>
                <c:pt idx="126" formatCode="_(* #,##0_);_(* \(#,##0\);_(* &quot;-&quot;_);_(@_)">
                  <c:v>641</c:v>
                </c:pt>
                <c:pt idx="127" formatCode="_(* #,##0_);_(* \(#,##0\);_(* &quot;-&quot;_);_(@_)">
                  <c:v>629</c:v>
                </c:pt>
                <c:pt idx="128" formatCode="_(* #,##0_);_(* \(#,##0\);_(* &quot;-&quot;_);_(@_)">
                  <c:v>23713</c:v>
                </c:pt>
                <c:pt idx="129" formatCode="_(* #,##0_);_(* \(#,##0\);_(* &quot;-&quot;_);_(@_)">
                  <c:v>11432</c:v>
                </c:pt>
                <c:pt idx="130" formatCode="_(* #,##0_);_(* \(#,##0\);_(* &quot;-&quot;_);_(@_)">
                  <c:v>8728</c:v>
                </c:pt>
                <c:pt idx="131" formatCode="_(* #,##0_);_(* \(#,##0\);_(* &quot;-&quot;_);_(@_)">
                  <c:v>639</c:v>
                </c:pt>
                <c:pt idx="132" formatCode="_(* #,##0_);_(* \(#,##0\);_(* &quot;-&quot;_);_(@_)">
                  <c:v>634</c:v>
                </c:pt>
                <c:pt idx="133" formatCode="_(* #,##0_);_(* \(#,##0\);_(* &quot;-&quot;_);_(@_)">
                  <c:v>636</c:v>
                </c:pt>
                <c:pt idx="134" formatCode="_(* #,##0_);_(* \(#,##0\);_(* &quot;-&quot;_);_(@_)">
                  <c:v>597</c:v>
                </c:pt>
                <c:pt idx="135" formatCode="_(* #,##0_);_(* \(#,##0\);_(* &quot;-&quot;_);_(@_)">
                  <c:v>568</c:v>
                </c:pt>
                <c:pt idx="136" formatCode="_(* #,##0_);_(* \(#,##0\);_(* &quot;-&quot;_);_(@_)">
                  <c:v>565</c:v>
                </c:pt>
                <c:pt idx="137" formatCode="_(* #,##0_);_(* \(#,##0\);_(* &quot;-&quot;_);_(@_)">
                  <c:v>609</c:v>
                </c:pt>
                <c:pt idx="138" formatCode="_(* #,##0_);_(* \(#,##0\);_(* &quot;-&quot;_);_(@_)">
                  <c:v>808</c:v>
                </c:pt>
                <c:pt idx="139" formatCode="_(* #,##0_);_(* \(#,##0\);_(* &quot;-&quot;_);_(@_)">
                  <c:v>768</c:v>
                </c:pt>
                <c:pt idx="140" formatCode="_(* #,##0_);_(* \(#,##0\);_(* &quot;-&quot;_);_(@_)">
                  <c:v>729</c:v>
                </c:pt>
                <c:pt idx="141" formatCode="_(* #,##0_);_(* \(#,##0\);_(* &quot;-&quot;_);_(@_)">
                  <c:v>42146</c:v>
                </c:pt>
                <c:pt idx="142" formatCode="_(* #,##0_);_(* \(#,##0\);_(* &quot;-&quot;_);_(@_)">
                  <c:v>44349</c:v>
                </c:pt>
                <c:pt idx="143" formatCode="_(* #,##0_);_(* \(#,##0\);_(* &quot;-&quot;_);_(@_)">
                  <c:v>900</c:v>
                </c:pt>
                <c:pt idx="144" formatCode="_(* #,##0_);_(* \(#,##0\);_(* &quot;-&quot;_);_(@_)">
                  <c:v>1045</c:v>
                </c:pt>
                <c:pt idx="145" formatCode="_(* #,##0_);_(* \(#,##0\);_(* &quot;-&quot;_);_(@_)">
                  <c:v>804</c:v>
                </c:pt>
                <c:pt idx="146" formatCode="_(* #,##0_);_(* \(#,##0\);_(* &quot;-&quot;_);_(@_)">
                  <c:v>867</c:v>
                </c:pt>
                <c:pt idx="147" formatCode="_(* #,##0_);_(* \(#,##0\);_(* &quot;-&quot;_);_(@_)">
                  <c:v>916</c:v>
                </c:pt>
                <c:pt idx="148" formatCode="_(* #,##0_);_(* \(#,##0\);_(* &quot;-&quot;_);_(@_)">
                  <c:v>949</c:v>
                </c:pt>
                <c:pt idx="149" formatCode="_(* #,##0_);_(* \(#,##0\);_(* &quot;-&quot;_);_(@_)">
                  <c:v>877</c:v>
                </c:pt>
                <c:pt idx="150" formatCode="_(* #,##0_);_(* \(#,##0\);_(* &quot;-&quot;_);_(@_)">
                  <c:v>1188</c:v>
                </c:pt>
                <c:pt idx="151" formatCode="_(* #,##0_);_(* \(#,##0\);_(* &quot;-&quot;_);_(@_)">
                  <c:v>1233</c:v>
                </c:pt>
                <c:pt idx="152" formatCode="_(* #,##0_);_(* \(#,##0\);_(* &quot;-&quot;_);_(@_)">
                  <c:v>1106</c:v>
                </c:pt>
                <c:pt idx="153" formatCode="_(* #,##0_);_(* \(#,##0\);_(* &quot;-&quot;_);_(@_)">
                  <c:v>20600</c:v>
                </c:pt>
                <c:pt idx="154" formatCode="_(* #,##0_);_(* \(#,##0\);_(* &quot;-&quot;_);_(@_)">
                  <c:v>7185</c:v>
                </c:pt>
                <c:pt idx="155" formatCode="_(* #,##0_);_(* \(#,##0\);_(* &quot;-&quot;_);_(@_)">
                  <c:v>728</c:v>
                </c:pt>
                <c:pt idx="156" formatCode="_(* #,##0_);_(* \(#,##0\);_(* &quot;-&quot;_);_(@_)">
                  <c:v>458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#Tweets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438</c:v>
                </c:pt>
                <c:pt idx="1">
                  <c:v>644</c:v>
                </c:pt>
                <c:pt idx="2" formatCode="_(* #,##0_);_(* \(#,##0\);_(* &quot;-&quot;_);_(@_)">
                  <c:v>696</c:v>
                </c:pt>
                <c:pt idx="3" formatCode="_(* #,##0_);_(* \(#,##0\);_(* &quot;-&quot;_);_(@_)">
                  <c:v>805</c:v>
                </c:pt>
                <c:pt idx="4" formatCode="_(* #,##0_);_(* \(#,##0\);_(* &quot;-&quot;_);_(@_)">
                  <c:v>682</c:v>
                </c:pt>
                <c:pt idx="5" formatCode="_(* #,##0_);_(* \(#,##0\);_(* &quot;-&quot;_);_(@_)">
                  <c:v>1106</c:v>
                </c:pt>
                <c:pt idx="6" formatCode="_(* #,##0_);_(* \(#,##0\);_(* &quot;-&quot;_);_(@_)">
                  <c:v>1769</c:v>
                </c:pt>
                <c:pt idx="7" formatCode="_(* #,##0_);_(* \(#,##0\);_(* &quot;-&quot;_);_(@_)">
                  <c:v>919</c:v>
                </c:pt>
                <c:pt idx="8" formatCode="_(* #,##0_);_(* \(#,##0\);_(* &quot;-&quot;_);_(@_)">
                  <c:v>32495</c:v>
                </c:pt>
                <c:pt idx="9" formatCode="_(* #,##0_);_(* \(#,##0\);_(* &quot;-&quot;_);_(@_)">
                  <c:v>26387</c:v>
                </c:pt>
                <c:pt idx="10" formatCode="_(* #,##0_);_(* \(#,##0\);_(* &quot;-&quot;_);_(@_)">
                  <c:v>1668</c:v>
                </c:pt>
                <c:pt idx="11" formatCode="_(* #,##0_);_(* \(#,##0\);_(* &quot;-&quot;_);_(@_)">
                  <c:v>834</c:v>
                </c:pt>
                <c:pt idx="12" formatCode="_(* #,##0_);_(* \(#,##0\);_(* &quot;-&quot;_);_(@_)">
                  <c:v>722</c:v>
                </c:pt>
                <c:pt idx="13" formatCode="_(* #,##0_);_(* \(#,##0\);_(* &quot;-&quot;_);_(@_)">
                  <c:v>1195</c:v>
                </c:pt>
                <c:pt idx="14" formatCode="_(* #,##0_);_(* \(#,##0\);_(* &quot;-&quot;_);_(@_)">
                  <c:v>785</c:v>
                </c:pt>
                <c:pt idx="15" formatCode="_(* #,##0_);_(* \(#,##0\);_(* &quot;-&quot;_);_(@_)">
                  <c:v>1124</c:v>
                </c:pt>
                <c:pt idx="16" formatCode="_(* #,##0_);_(* \(#,##0\);_(* &quot;-&quot;_);_(@_)">
                  <c:v>892</c:v>
                </c:pt>
                <c:pt idx="17" formatCode="_(* #,##0_);_(* \(#,##0\);_(* &quot;-&quot;_);_(@_)">
                  <c:v>748</c:v>
                </c:pt>
                <c:pt idx="18" formatCode="_(* #,##0_);_(* \(#,##0\);_(* &quot;-&quot;_);_(@_)">
                  <c:v>7950</c:v>
                </c:pt>
                <c:pt idx="19" formatCode="_(* #,##0_);_(* \(#,##0\);_(* &quot;-&quot;_);_(@_)">
                  <c:v>1955</c:v>
                </c:pt>
                <c:pt idx="20" formatCode="_(* #,##0_);_(* \(#,##0\);_(* &quot;-&quot;_);_(@_)">
                  <c:v>1411</c:v>
                </c:pt>
                <c:pt idx="21" formatCode="_(* #,##0_);_(* \(#,##0\);_(* &quot;-&quot;_);_(@_)">
                  <c:v>1155</c:v>
                </c:pt>
                <c:pt idx="22" formatCode="_(* #,##0_);_(* \(#,##0\);_(* &quot;-&quot;_);_(@_)">
                  <c:v>784</c:v>
                </c:pt>
                <c:pt idx="23" formatCode="_(* #,##0_);_(* \(#,##0\);_(* &quot;-&quot;_);_(@_)">
                  <c:v>605</c:v>
                </c:pt>
                <c:pt idx="24" formatCode="_(* #,##0_);_(* \(#,##0\);_(* &quot;-&quot;_);_(@_)">
                  <c:v>515</c:v>
                </c:pt>
                <c:pt idx="25" formatCode="_(* #,##0_);_(* \(#,##0\);_(* &quot;-&quot;_);_(@_)">
                  <c:v>537</c:v>
                </c:pt>
                <c:pt idx="26" formatCode="_(* #,##0_);_(* \(#,##0\);_(* &quot;-&quot;_);_(@_)">
                  <c:v>3484</c:v>
                </c:pt>
                <c:pt idx="27" formatCode="_(* #,##0_);_(* \(#,##0\);_(* &quot;-&quot;_);_(@_)">
                  <c:v>1508</c:v>
                </c:pt>
                <c:pt idx="28" formatCode="_(* #,##0_);_(* \(#,##0\);_(* &quot;-&quot;_);_(@_)">
                  <c:v>2565</c:v>
                </c:pt>
                <c:pt idx="29" formatCode="_(* #,##0_);_(* \(#,##0\);_(* &quot;-&quot;_);_(@_)">
                  <c:v>1646</c:v>
                </c:pt>
                <c:pt idx="30" formatCode="_(* #,##0_);_(* \(#,##0\);_(* &quot;-&quot;_);_(@_)">
                  <c:v>1503</c:v>
                </c:pt>
                <c:pt idx="31" formatCode="_(* #,##0_);_(* \(#,##0\);_(* &quot;-&quot;_);_(@_)">
                  <c:v>2098</c:v>
                </c:pt>
                <c:pt idx="32" formatCode="_(* #,##0_);_(* \(#,##0\);_(* &quot;-&quot;_);_(@_)">
                  <c:v>1893</c:v>
                </c:pt>
                <c:pt idx="33" formatCode="_(* #,##0_);_(* \(#,##0\);_(* &quot;-&quot;_);_(@_)">
                  <c:v>1722</c:v>
                </c:pt>
                <c:pt idx="34" formatCode="_(* #,##0_);_(* \(#,##0\);_(* &quot;-&quot;_);_(@_)">
                  <c:v>2209</c:v>
                </c:pt>
                <c:pt idx="35" formatCode="_(* #,##0_);_(* \(#,##0\);_(* &quot;-&quot;_);_(@_)">
                  <c:v>520</c:v>
                </c:pt>
                <c:pt idx="36" formatCode="_(* #,##0_);_(* \(#,##0\);_(* &quot;-&quot;_);_(@_)">
                  <c:v>443</c:v>
                </c:pt>
                <c:pt idx="37" formatCode="_(* #,##0_);_(* \(#,##0\);_(* &quot;-&quot;_);_(@_)">
                  <c:v>21343</c:v>
                </c:pt>
                <c:pt idx="38" formatCode="_(* #,##0_);_(* \(#,##0\);_(* &quot;-&quot;_);_(@_)">
                  <c:v>10574</c:v>
                </c:pt>
                <c:pt idx="39" formatCode="_(* #,##0_);_(* \(#,##0\);_(* &quot;-&quot;_);_(@_)">
                  <c:v>725</c:v>
                </c:pt>
                <c:pt idx="40" formatCode="_(* #,##0_);_(* \(#,##0\);_(* &quot;-&quot;_);_(@_)">
                  <c:v>640</c:v>
                </c:pt>
                <c:pt idx="41" formatCode="_(* #,##0_);_(* \(#,##0\);_(* &quot;-&quot;_);_(@_)">
                  <c:v>476</c:v>
                </c:pt>
                <c:pt idx="42" formatCode="_(* #,##0_);_(* \(#,##0\);_(* &quot;-&quot;_);_(@_)">
                  <c:v>458</c:v>
                </c:pt>
                <c:pt idx="43" formatCode="_(* #,##0_);_(* \(#,##0\);_(* &quot;-&quot;_);_(@_)">
                  <c:v>394</c:v>
                </c:pt>
                <c:pt idx="44" formatCode="_(* #,##0_);_(* \(#,##0\);_(* &quot;-&quot;_);_(@_)">
                  <c:v>603</c:v>
                </c:pt>
                <c:pt idx="45" formatCode="_(* #,##0_);_(* \(#,##0\);_(* &quot;-&quot;_);_(@_)">
                  <c:v>729</c:v>
                </c:pt>
                <c:pt idx="46" formatCode="_(* #,##0_);_(* \(#,##0\);_(* &quot;-&quot;_);_(@_)">
                  <c:v>482</c:v>
                </c:pt>
                <c:pt idx="47" formatCode="_(* #,##0_);_(* \(#,##0\);_(* &quot;-&quot;_);_(@_)">
                  <c:v>577</c:v>
                </c:pt>
                <c:pt idx="48" formatCode="_(* #,##0_);_(* \(#,##0\);_(* &quot;-&quot;_);_(@_)">
                  <c:v>658</c:v>
                </c:pt>
                <c:pt idx="49" formatCode="_(* #,##0_);_(* \(#,##0\);_(* &quot;-&quot;_);_(@_)">
                  <c:v>690</c:v>
                </c:pt>
                <c:pt idx="50" formatCode="_(* #,##0_);_(* \(#,##0\);_(* &quot;-&quot;_);_(@_)">
                  <c:v>562</c:v>
                </c:pt>
                <c:pt idx="51" formatCode="_(* #,##0_);_(* \(#,##0\);_(* &quot;-&quot;_);_(@_)">
                  <c:v>508</c:v>
                </c:pt>
                <c:pt idx="52" formatCode="_(* #,##0_);_(* \(#,##0\);_(* &quot;-&quot;_);_(@_)">
                  <c:v>444</c:v>
                </c:pt>
                <c:pt idx="53" formatCode="_(* #,##0_);_(* \(#,##0\);_(* &quot;-&quot;_);_(@_)">
                  <c:v>601</c:v>
                </c:pt>
                <c:pt idx="54" formatCode="_(* #,##0_);_(* \(#,##0\);_(* &quot;-&quot;_);_(@_)">
                  <c:v>459</c:v>
                </c:pt>
                <c:pt idx="55" formatCode="_(* #,##0_);_(* \(#,##0\);_(* &quot;-&quot;_);_(@_)">
                  <c:v>481</c:v>
                </c:pt>
                <c:pt idx="56" formatCode="_(* #,##0_);_(* \(#,##0\);_(* &quot;-&quot;_);_(@_)">
                  <c:v>593</c:v>
                </c:pt>
                <c:pt idx="57" formatCode="_(* #,##0_);_(* \(#,##0\);_(* &quot;-&quot;_);_(@_)">
                  <c:v>647</c:v>
                </c:pt>
                <c:pt idx="58" formatCode="_(* #,##0_);_(* \(#,##0\);_(* &quot;-&quot;_);_(@_)">
                  <c:v>652</c:v>
                </c:pt>
                <c:pt idx="59" formatCode="_(* #,##0_);_(* \(#,##0\);_(* &quot;-&quot;_);_(@_)">
                  <c:v>555</c:v>
                </c:pt>
                <c:pt idx="60" formatCode="_(* #,##0_);_(* \(#,##0\);_(* &quot;-&quot;_);_(@_)">
                  <c:v>6331</c:v>
                </c:pt>
                <c:pt idx="61" formatCode="_(* #,##0_);_(* \(#,##0\);_(* &quot;-&quot;_);_(@_)">
                  <c:v>15614</c:v>
                </c:pt>
                <c:pt idx="62" formatCode="_(* #,##0_);_(* \(#,##0\);_(* &quot;-&quot;_);_(@_)">
                  <c:v>765</c:v>
                </c:pt>
                <c:pt idx="63" formatCode="_(* #,##0_);_(* \(#,##0\);_(* &quot;-&quot;_);_(@_)">
                  <c:v>946</c:v>
                </c:pt>
                <c:pt idx="64" formatCode="_(* #,##0_);_(* \(#,##0\);_(* &quot;-&quot;_);_(@_)">
                  <c:v>887</c:v>
                </c:pt>
                <c:pt idx="65" formatCode="_(* #,##0_);_(* \(#,##0\);_(* &quot;-&quot;_);_(@_)">
                  <c:v>771</c:v>
                </c:pt>
                <c:pt idx="66" formatCode="_(* #,##0_);_(* \(#,##0\);_(* &quot;-&quot;_);_(@_)">
                  <c:v>1191</c:v>
                </c:pt>
                <c:pt idx="67" formatCode="_(* #,##0_);_(* \(#,##0\);_(* &quot;-&quot;_);_(@_)">
                  <c:v>1424</c:v>
                </c:pt>
                <c:pt idx="68" formatCode="_(* #,##0_);_(* \(#,##0\);_(* &quot;-&quot;_);_(@_)">
                  <c:v>1246</c:v>
                </c:pt>
                <c:pt idx="69" formatCode="_(* #,##0_);_(* \(#,##0\);_(* &quot;-&quot;_);_(@_)">
                  <c:v>15689</c:v>
                </c:pt>
                <c:pt idx="70" formatCode="_(* #,##0_);_(* \(#,##0\);_(* &quot;-&quot;_);_(@_)">
                  <c:v>5504</c:v>
                </c:pt>
                <c:pt idx="71" formatCode="_(* #,##0_);_(* \(#,##0\);_(* &quot;-&quot;_);_(@_)">
                  <c:v>2722</c:v>
                </c:pt>
                <c:pt idx="72" formatCode="_(* #,##0_);_(* \(#,##0\);_(* &quot;-&quot;_);_(@_)">
                  <c:v>1873</c:v>
                </c:pt>
                <c:pt idx="73" formatCode="_(* #,##0_);_(* \(#,##0\);_(* &quot;-&quot;_);_(@_)">
                  <c:v>3319</c:v>
                </c:pt>
                <c:pt idx="74" formatCode="_(* #,##0_);_(* \(#,##0\);_(* &quot;-&quot;_);_(@_)">
                  <c:v>1588</c:v>
                </c:pt>
                <c:pt idx="75" formatCode="_(* #,##0_);_(* \(#,##0\);_(* &quot;-&quot;_);_(@_)">
                  <c:v>1475</c:v>
                </c:pt>
                <c:pt idx="76" formatCode="_(* #,##0_);_(* \(#,##0\);_(* &quot;-&quot;_);_(@_)">
                  <c:v>1594</c:v>
                </c:pt>
                <c:pt idx="77" formatCode="_(* #,##0_);_(* \(#,##0\);_(* &quot;-&quot;_);_(@_)">
                  <c:v>1916</c:v>
                </c:pt>
                <c:pt idx="78" formatCode="_(* #,##0_);_(* \(#,##0\);_(* &quot;-&quot;_);_(@_)">
                  <c:v>1177</c:v>
                </c:pt>
                <c:pt idx="79" formatCode="_(* #,##0_);_(* \(#,##0\);_(* &quot;-&quot;_);_(@_)">
                  <c:v>699</c:v>
                </c:pt>
                <c:pt idx="80" formatCode="_(* #,##0_);_(* \(#,##0\);_(* &quot;-&quot;_);_(@_)">
                  <c:v>721</c:v>
                </c:pt>
                <c:pt idx="81" formatCode="_(* #,##0_);_(* \(#,##0\);_(* &quot;-&quot;_);_(@_)">
                  <c:v>701</c:v>
                </c:pt>
                <c:pt idx="82" formatCode="_(* #,##0_);_(* \(#,##0\);_(* &quot;-&quot;_);_(@_)">
                  <c:v>618</c:v>
                </c:pt>
                <c:pt idx="83" formatCode="_(* #,##0_);_(* \(#,##0\);_(* &quot;-&quot;_);_(@_)">
                  <c:v>712</c:v>
                </c:pt>
                <c:pt idx="84" formatCode="_(* #,##0_);_(* \(#,##0\);_(* &quot;-&quot;_);_(@_)">
                  <c:v>647</c:v>
                </c:pt>
                <c:pt idx="85" formatCode="_(* #,##0_);_(* \(#,##0\);_(* &quot;-&quot;_);_(@_)">
                  <c:v>681</c:v>
                </c:pt>
                <c:pt idx="86" formatCode="_(* #,##0_);_(* \(#,##0\);_(* &quot;-&quot;_);_(@_)">
                  <c:v>683</c:v>
                </c:pt>
                <c:pt idx="87" formatCode="_(* #,##0_);_(* \(#,##0\);_(* &quot;-&quot;_);_(@_)">
                  <c:v>777</c:v>
                </c:pt>
                <c:pt idx="88" formatCode="_(* #,##0_);_(* \(#,##0\);_(* &quot;-&quot;_);_(@_)">
                  <c:v>703</c:v>
                </c:pt>
                <c:pt idx="89" formatCode="_(* #,##0_);_(* \(#,##0\);_(* &quot;-&quot;_);_(@_)">
                  <c:v>688</c:v>
                </c:pt>
                <c:pt idx="90" formatCode="_(* #,##0_);_(* \(#,##0\);_(* &quot;-&quot;_);_(@_)">
                  <c:v>871</c:v>
                </c:pt>
                <c:pt idx="91" formatCode="_(* #,##0_);_(* \(#,##0\);_(* &quot;-&quot;_);_(@_)">
                  <c:v>793</c:v>
                </c:pt>
                <c:pt idx="92" formatCode="_(* #,##0_);_(* \(#,##0\);_(* &quot;-&quot;_);_(@_)">
                  <c:v>890</c:v>
                </c:pt>
                <c:pt idx="93" formatCode="_(* #,##0_);_(* \(#,##0\);_(* &quot;-&quot;_);_(@_)">
                  <c:v>905</c:v>
                </c:pt>
                <c:pt idx="94" formatCode="_(* #,##0_);_(* \(#,##0\);_(* &quot;-&quot;_);_(@_)">
                  <c:v>1256</c:v>
                </c:pt>
                <c:pt idx="95" formatCode="_(* #,##0_);_(* \(#,##0\);_(* &quot;-&quot;_);_(@_)">
                  <c:v>1020</c:v>
                </c:pt>
                <c:pt idx="96" formatCode="_(* #,##0_);_(* \(#,##0\);_(* &quot;-&quot;_);_(@_)">
                  <c:v>1008</c:v>
                </c:pt>
                <c:pt idx="97" formatCode="_(* #,##0_);_(* \(#,##0\);_(* &quot;-&quot;_);_(@_)">
                  <c:v>953</c:v>
                </c:pt>
                <c:pt idx="98" formatCode="_(* #,##0_);_(* \(#,##0\);_(* &quot;-&quot;_);_(@_)">
                  <c:v>915</c:v>
                </c:pt>
                <c:pt idx="99" formatCode="_(* #,##0_);_(* \(#,##0\);_(* &quot;-&quot;_);_(@_)">
                  <c:v>877</c:v>
                </c:pt>
                <c:pt idx="100" formatCode="_(* #,##0_);_(* \(#,##0\);_(* &quot;-&quot;_);_(@_)">
                  <c:v>963</c:v>
                </c:pt>
                <c:pt idx="101" formatCode="_(* #,##0_);_(* \(#,##0\);_(* &quot;-&quot;_);_(@_)">
                  <c:v>1064</c:v>
                </c:pt>
                <c:pt idx="102" formatCode="_(* #,##0_);_(* \(#,##0\);_(* &quot;-&quot;_);_(@_)">
                  <c:v>969</c:v>
                </c:pt>
                <c:pt idx="103" formatCode="_(* #,##0_);_(* \(#,##0\);_(* &quot;-&quot;_);_(@_)">
                  <c:v>991</c:v>
                </c:pt>
                <c:pt idx="104" formatCode="_(* #,##0_);_(* \(#,##0\);_(* &quot;-&quot;_);_(@_)">
                  <c:v>728</c:v>
                </c:pt>
                <c:pt idx="105" formatCode="_(* #,##0_);_(* \(#,##0\);_(* &quot;-&quot;_);_(@_)">
                  <c:v>826</c:v>
                </c:pt>
                <c:pt idx="106" formatCode="_(* #,##0_);_(* \(#,##0\);_(* &quot;-&quot;_);_(@_)">
                  <c:v>1005</c:v>
                </c:pt>
                <c:pt idx="107" formatCode="_(* #,##0_);_(* \(#,##0\);_(* &quot;-&quot;_);_(@_)">
                  <c:v>827</c:v>
                </c:pt>
                <c:pt idx="108" formatCode="_(* #,##0_);_(* \(#,##0\);_(* &quot;-&quot;_);_(@_)">
                  <c:v>728</c:v>
                </c:pt>
                <c:pt idx="109" formatCode="_(* #,##0_);_(* \(#,##0\);_(* &quot;-&quot;_);_(@_)">
                  <c:v>726</c:v>
                </c:pt>
                <c:pt idx="110" formatCode="_(* #,##0_);_(* \(#,##0\);_(* &quot;-&quot;_);_(@_)">
                  <c:v>746</c:v>
                </c:pt>
                <c:pt idx="111" formatCode="_(* #,##0_);_(* \(#,##0\);_(* &quot;-&quot;_);_(@_)">
                  <c:v>813</c:v>
                </c:pt>
                <c:pt idx="112" formatCode="_(* #,##0_);_(* \(#,##0\);_(* &quot;-&quot;_);_(@_)">
                  <c:v>1088</c:v>
                </c:pt>
                <c:pt idx="113" formatCode="_(* #,##0_);_(* \(#,##0\);_(* &quot;-&quot;_);_(@_)">
                  <c:v>4582</c:v>
                </c:pt>
                <c:pt idx="114" formatCode="_(* #,##0_);_(* \(#,##0\);_(* &quot;-&quot;_);_(@_)">
                  <c:v>3057</c:v>
                </c:pt>
                <c:pt idx="115" formatCode="_(* #,##0_);_(* \(#,##0\);_(* &quot;-&quot;_);_(@_)">
                  <c:v>638</c:v>
                </c:pt>
                <c:pt idx="116" formatCode="_(* #,##0_);_(* \(#,##0\);_(* &quot;-&quot;_);_(@_)">
                  <c:v>743</c:v>
                </c:pt>
                <c:pt idx="117" formatCode="_(* #,##0_);_(* \(#,##0\);_(* &quot;-&quot;_);_(@_)">
                  <c:v>935</c:v>
                </c:pt>
                <c:pt idx="118" formatCode="_(* #,##0_);_(* \(#,##0\);_(* &quot;-&quot;_);_(@_)">
                  <c:v>825</c:v>
                </c:pt>
                <c:pt idx="119" formatCode="_(* #,##0_);_(* \(#,##0\);_(* &quot;-&quot;_);_(@_)">
                  <c:v>750</c:v>
                </c:pt>
                <c:pt idx="120" formatCode="_(* #,##0_);_(* \(#,##0\);_(* &quot;-&quot;_);_(@_)">
                  <c:v>605</c:v>
                </c:pt>
                <c:pt idx="121" formatCode="_(* #,##0_);_(* \(#,##0\);_(* &quot;-&quot;_);_(@_)">
                  <c:v>619</c:v>
                </c:pt>
                <c:pt idx="122" formatCode="_(* #,##0_);_(* \(#,##0\);_(* &quot;-&quot;_);_(@_)">
                  <c:v>588</c:v>
                </c:pt>
                <c:pt idx="123" formatCode="_(* #,##0_);_(* \(#,##0\);_(* &quot;-&quot;_);_(@_)">
                  <c:v>634</c:v>
                </c:pt>
                <c:pt idx="124" formatCode="_(* #,##0_);_(* \(#,##0\);_(* &quot;-&quot;_);_(@_)">
                  <c:v>794</c:v>
                </c:pt>
                <c:pt idx="125" formatCode="_(* #,##0_);_(* \(#,##0\);_(* &quot;-&quot;_);_(@_)">
                  <c:v>855</c:v>
                </c:pt>
                <c:pt idx="126" formatCode="_(* #,##0_);_(* \(#,##0\);_(* &quot;-&quot;_);_(@_)">
                  <c:v>641</c:v>
                </c:pt>
                <c:pt idx="127" formatCode="_(* #,##0_);_(* \(#,##0\);_(* &quot;-&quot;_);_(@_)">
                  <c:v>629</c:v>
                </c:pt>
                <c:pt idx="128" formatCode="_(* #,##0_);_(* \(#,##0\);_(* &quot;-&quot;_);_(@_)">
                  <c:v>23713</c:v>
                </c:pt>
                <c:pt idx="129" formatCode="_(* #,##0_);_(* \(#,##0\);_(* &quot;-&quot;_);_(@_)">
                  <c:v>11432</c:v>
                </c:pt>
                <c:pt idx="130" formatCode="_(* #,##0_);_(* \(#,##0\);_(* &quot;-&quot;_);_(@_)">
                  <c:v>8728</c:v>
                </c:pt>
                <c:pt idx="131" formatCode="_(* #,##0_);_(* \(#,##0\);_(* &quot;-&quot;_);_(@_)">
                  <c:v>639</c:v>
                </c:pt>
                <c:pt idx="132" formatCode="_(* #,##0_);_(* \(#,##0\);_(* &quot;-&quot;_);_(@_)">
                  <c:v>634</c:v>
                </c:pt>
                <c:pt idx="133" formatCode="_(* #,##0_);_(* \(#,##0\);_(* &quot;-&quot;_);_(@_)">
                  <c:v>636</c:v>
                </c:pt>
                <c:pt idx="134" formatCode="_(* #,##0_);_(* \(#,##0\);_(* &quot;-&quot;_);_(@_)">
                  <c:v>597</c:v>
                </c:pt>
                <c:pt idx="135" formatCode="_(* #,##0_);_(* \(#,##0\);_(* &quot;-&quot;_);_(@_)">
                  <c:v>568</c:v>
                </c:pt>
                <c:pt idx="136" formatCode="_(* #,##0_);_(* \(#,##0\);_(* &quot;-&quot;_);_(@_)">
                  <c:v>565</c:v>
                </c:pt>
                <c:pt idx="137" formatCode="_(* #,##0_);_(* \(#,##0\);_(* &quot;-&quot;_);_(@_)">
                  <c:v>609</c:v>
                </c:pt>
                <c:pt idx="138" formatCode="_(* #,##0_);_(* \(#,##0\);_(* &quot;-&quot;_);_(@_)">
                  <c:v>808</c:v>
                </c:pt>
                <c:pt idx="139" formatCode="_(* #,##0_);_(* \(#,##0\);_(* &quot;-&quot;_);_(@_)">
                  <c:v>768</c:v>
                </c:pt>
                <c:pt idx="140" formatCode="_(* #,##0_);_(* \(#,##0\);_(* &quot;-&quot;_);_(@_)">
                  <c:v>729</c:v>
                </c:pt>
                <c:pt idx="141" formatCode="_(* #,##0_);_(* \(#,##0\);_(* &quot;-&quot;_);_(@_)">
                  <c:v>42146</c:v>
                </c:pt>
                <c:pt idx="142" formatCode="_(* #,##0_);_(* \(#,##0\);_(* &quot;-&quot;_);_(@_)">
                  <c:v>44349</c:v>
                </c:pt>
                <c:pt idx="143" formatCode="_(* #,##0_);_(* \(#,##0\);_(* &quot;-&quot;_);_(@_)">
                  <c:v>900</c:v>
                </c:pt>
                <c:pt idx="144" formatCode="_(* #,##0_);_(* \(#,##0\);_(* &quot;-&quot;_);_(@_)">
                  <c:v>1045</c:v>
                </c:pt>
                <c:pt idx="145" formatCode="_(* #,##0_);_(* \(#,##0\);_(* &quot;-&quot;_);_(@_)">
                  <c:v>804</c:v>
                </c:pt>
                <c:pt idx="146" formatCode="_(* #,##0_);_(* \(#,##0\);_(* &quot;-&quot;_);_(@_)">
                  <c:v>867</c:v>
                </c:pt>
                <c:pt idx="147" formatCode="_(* #,##0_);_(* \(#,##0\);_(* &quot;-&quot;_);_(@_)">
                  <c:v>916</c:v>
                </c:pt>
                <c:pt idx="148" formatCode="_(* #,##0_);_(* \(#,##0\);_(* &quot;-&quot;_);_(@_)">
                  <c:v>949</c:v>
                </c:pt>
                <c:pt idx="149" formatCode="_(* #,##0_);_(* \(#,##0\);_(* &quot;-&quot;_);_(@_)">
                  <c:v>877</c:v>
                </c:pt>
                <c:pt idx="150" formatCode="_(* #,##0_);_(* \(#,##0\);_(* &quot;-&quot;_);_(@_)">
                  <c:v>1188</c:v>
                </c:pt>
                <c:pt idx="151" formatCode="_(* #,##0_);_(* \(#,##0\);_(* &quot;-&quot;_);_(@_)">
                  <c:v>1233</c:v>
                </c:pt>
                <c:pt idx="152" formatCode="_(* #,##0_);_(* \(#,##0\);_(* &quot;-&quot;_);_(@_)">
                  <c:v>1106</c:v>
                </c:pt>
                <c:pt idx="153" formatCode="_(* #,##0_);_(* \(#,##0\);_(* &quot;-&quot;_);_(@_)">
                  <c:v>20600</c:v>
                </c:pt>
                <c:pt idx="154" formatCode="_(* #,##0_);_(* \(#,##0\);_(* &quot;-&quot;_);_(@_)">
                  <c:v>7185</c:v>
                </c:pt>
                <c:pt idx="155" formatCode="_(* #,##0_);_(* \(#,##0\);_(* &quot;-&quot;_);_(@_)">
                  <c:v>728</c:v>
                </c:pt>
                <c:pt idx="156" formatCode="_(* #,##0_);_(* \(#,##0\);_(* &quot;-&quot;_);_(@_)">
                  <c:v>458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Capsule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  <c:dispUnits>
          <c:builtInUnit val="millions"/>
        </c:dispUnits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Awareness</c:v>
                </c:pt>
              </c:strCache>
            </c:strRef>
          </c:tx>
          <c:spPr>
            <a:ln w="28575" cap="rnd" cmpd="sng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2" formatCode="_(* #,##0_);_(* \(#,##0\);_(* &quot;-&quot;_);_(@_)">
                  <c:v>45.4</c:v>
                </c:pt>
                <c:pt idx="3" formatCode="_(* #,##0_);_(* \(#,##0\);_(* &quot;-&quot;_);_(@_)">
                  <c:v>45.1</c:v>
                </c:pt>
                <c:pt idx="4" formatCode="_(* #,##0_);_(* \(#,##0\);_(* &quot;-&quot;_);_(@_)">
                  <c:v>44.4</c:v>
                </c:pt>
                <c:pt idx="5" formatCode="_(* #,##0_);_(* \(#,##0\);_(* &quot;-&quot;_);_(@_)">
                  <c:v>43.9</c:v>
                </c:pt>
                <c:pt idx="6" formatCode="_(* #,##0_);_(* \(#,##0\);_(* &quot;-&quot;_);_(@_)">
                  <c:v>46.1</c:v>
                </c:pt>
                <c:pt idx="7" formatCode="_(* #,##0_);_(* \(#,##0\);_(* &quot;-&quot;_);_(@_)">
                  <c:v>40.799999999999997</c:v>
                </c:pt>
                <c:pt idx="8" formatCode="_(* #,##0_);_(* \(#,##0\);_(* &quot;-&quot;_);_(@_)">
                  <c:v>42.1</c:v>
                </c:pt>
                <c:pt idx="9" formatCode="_(* #,##0_);_(* \(#,##0\);_(* &quot;-&quot;_);_(@_)">
                  <c:v>41.9</c:v>
                </c:pt>
                <c:pt idx="10" formatCode="_(* #,##0_);_(* \(#,##0\);_(* &quot;-&quot;_);_(@_)">
                  <c:v>40.4</c:v>
                </c:pt>
                <c:pt idx="11" formatCode="_(* #,##0_);_(* \(#,##0\);_(* &quot;-&quot;_);_(@_)">
                  <c:v>47</c:v>
                </c:pt>
                <c:pt idx="12" formatCode="_(* #,##0_);_(* \(#,##0\);_(* &quot;-&quot;_);_(@_)">
                  <c:v>46.4</c:v>
                </c:pt>
                <c:pt idx="13" formatCode="_(* #,##0_);_(* \(#,##0\);_(* &quot;-&quot;_);_(@_)">
                  <c:v>43.4</c:v>
                </c:pt>
                <c:pt idx="14" formatCode="_(* #,##0_);_(* \(#,##0\);_(* &quot;-&quot;_);_(@_)">
                  <c:v>44.6</c:v>
                </c:pt>
                <c:pt idx="15" formatCode="_(* #,##0_);_(* \(#,##0\);_(* &quot;-&quot;_);_(@_)">
                  <c:v>45.1</c:v>
                </c:pt>
                <c:pt idx="16" formatCode="_(* #,##0_);_(* \(#,##0\);_(* &quot;-&quot;_);_(@_)">
                  <c:v>41.8</c:v>
                </c:pt>
                <c:pt idx="17" formatCode="_(* #,##0_);_(* \(#,##0\);_(* &quot;-&quot;_);_(@_)">
                  <c:v>45</c:v>
                </c:pt>
                <c:pt idx="18" formatCode="_(* #,##0_);_(* \(#,##0\);_(* &quot;-&quot;_);_(@_)">
                  <c:v>45.7</c:v>
                </c:pt>
                <c:pt idx="19" formatCode="_(* #,##0_);_(* \(#,##0\);_(* &quot;-&quot;_);_(@_)">
                  <c:v>43.7</c:v>
                </c:pt>
                <c:pt idx="20" formatCode="_(* #,##0_);_(* \(#,##0\);_(* &quot;-&quot;_);_(@_)">
                  <c:v>43.4</c:v>
                </c:pt>
                <c:pt idx="21" formatCode="_(* #,##0_);_(* \(#,##0\);_(* &quot;-&quot;_);_(@_)">
                  <c:v>45.3</c:v>
                </c:pt>
                <c:pt idx="22" formatCode="_(* #,##0_);_(* \(#,##0\);_(* &quot;-&quot;_);_(@_)">
                  <c:v>47.4</c:v>
                </c:pt>
                <c:pt idx="23" formatCode="_(* #,##0_);_(* \(#,##0\);_(* &quot;-&quot;_);_(@_)">
                  <c:v>43.6</c:v>
                </c:pt>
                <c:pt idx="24" formatCode="_(* #,##0_);_(* \(#,##0\);_(* &quot;-&quot;_);_(@_)">
                  <c:v>42.1</c:v>
                </c:pt>
                <c:pt idx="25" formatCode="_(* #,##0_);_(* \(#,##0\);_(* &quot;-&quot;_);_(@_)">
                  <c:v>44.6</c:v>
                </c:pt>
                <c:pt idx="26" formatCode="_(* #,##0_);_(* \(#,##0\);_(* &quot;-&quot;_);_(@_)">
                  <c:v>46.8</c:v>
                </c:pt>
                <c:pt idx="27" formatCode="_(* #,##0_);_(* \(#,##0\);_(* &quot;-&quot;_);_(@_)">
                  <c:v>45.2</c:v>
                </c:pt>
                <c:pt idx="28" formatCode="_(* #,##0_);_(* \(#,##0\);_(* &quot;-&quot;_);_(@_)">
                  <c:v>45.2</c:v>
                </c:pt>
                <c:pt idx="29" formatCode="_(* #,##0_);_(* \(#,##0\);_(* &quot;-&quot;_);_(@_)">
                  <c:v>43.7</c:v>
                </c:pt>
                <c:pt idx="30" formatCode="_(* #,##0_);_(* \(#,##0\);_(* &quot;-&quot;_);_(@_)">
                  <c:v>44.9</c:v>
                </c:pt>
                <c:pt idx="31" formatCode="_(* #,##0_);_(* \(#,##0\);_(* &quot;-&quot;_);_(@_)">
                  <c:v>42.1</c:v>
                </c:pt>
                <c:pt idx="32" formatCode="_(* #,##0_);_(* \(#,##0\);_(* &quot;-&quot;_);_(@_)">
                  <c:v>40.9</c:v>
                </c:pt>
                <c:pt idx="33" formatCode="_(* #,##0_);_(* \(#,##0\);_(* &quot;-&quot;_);_(@_)">
                  <c:v>38.700000000000003</c:v>
                </c:pt>
                <c:pt idx="34" formatCode="_(* #,##0_);_(* \(#,##0\);_(* &quot;-&quot;_);_(@_)">
                  <c:v>38.799999999999997</c:v>
                </c:pt>
                <c:pt idx="35" formatCode="_(* #,##0_);_(* \(#,##0\);_(* &quot;-&quot;_);_(@_)">
                  <c:v>39.299999999999997</c:v>
                </c:pt>
                <c:pt idx="36" formatCode="_(* #,##0_);_(* \(#,##0\);_(* &quot;-&quot;_);_(@_)">
                  <c:v>42.2</c:v>
                </c:pt>
                <c:pt idx="37" formatCode="_(* #,##0_);_(* \(#,##0\);_(* &quot;-&quot;_);_(@_)">
                  <c:v>42.5</c:v>
                </c:pt>
                <c:pt idx="38" formatCode="_(* #,##0_);_(* \(#,##0\);_(* &quot;-&quot;_);_(@_)">
                  <c:v>41.6</c:v>
                </c:pt>
                <c:pt idx="39" formatCode="_(* #,##0_);_(* \(#,##0\);_(* &quot;-&quot;_);_(@_)">
                  <c:v>41.6</c:v>
                </c:pt>
                <c:pt idx="40" formatCode="_(* #,##0_);_(* \(#,##0\);_(* &quot;-&quot;_);_(@_)">
                  <c:v>42.6</c:v>
                </c:pt>
                <c:pt idx="41" formatCode="_(* #,##0_);_(* \(#,##0\);_(* &quot;-&quot;_);_(@_)">
                  <c:v>43.3</c:v>
                </c:pt>
                <c:pt idx="42" formatCode="_(* #,##0_);_(* \(#,##0\);_(* &quot;-&quot;_);_(@_)">
                  <c:v>42</c:v>
                </c:pt>
                <c:pt idx="43" formatCode="_(* #,##0_);_(* \(#,##0\);_(* &quot;-&quot;_);_(@_)">
                  <c:v>42.4</c:v>
                </c:pt>
                <c:pt idx="44" formatCode="_(* #,##0_);_(* \(#,##0\);_(* &quot;-&quot;_);_(@_)">
                  <c:v>43.2</c:v>
                </c:pt>
                <c:pt idx="45" formatCode="_(* #,##0_);_(* \(#,##0\);_(* &quot;-&quot;_);_(@_)">
                  <c:v>42.7</c:v>
                </c:pt>
                <c:pt idx="46" formatCode="_(* #,##0_);_(* \(#,##0\);_(* &quot;-&quot;_);_(@_)">
                  <c:v>42.8</c:v>
                </c:pt>
                <c:pt idx="47" formatCode="_(* #,##0_);_(* \(#,##0\);_(* &quot;-&quot;_);_(@_)">
                  <c:v>40.9</c:v>
                </c:pt>
                <c:pt idx="48" formatCode="_(* #,##0_);_(* \(#,##0\);_(* &quot;-&quot;_);_(@_)">
                  <c:v>41.1</c:v>
                </c:pt>
                <c:pt idx="49" formatCode="_(* #,##0_);_(* \(#,##0\);_(* &quot;-&quot;_);_(@_)">
                  <c:v>42.6</c:v>
                </c:pt>
                <c:pt idx="50" formatCode="_(* #,##0_);_(* \(#,##0\);_(* &quot;-&quot;_);_(@_)">
                  <c:v>40</c:v>
                </c:pt>
                <c:pt idx="51" formatCode="_(* #,##0_);_(* \(#,##0\);_(* &quot;-&quot;_);_(@_)">
                  <c:v>40.5</c:v>
                </c:pt>
                <c:pt idx="52" formatCode="_(* #,##0_);_(* \(#,##0\);_(* &quot;-&quot;_);_(@_)">
                  <c:v>39.200000000000003</c:v>
                </c:pt>
                <c:pt idx="53" formatCode="_(* #,##0_);_(* \(#,##0\);_(* &quot;-&quot;_);_(@_)">
                  <c:v>39.4</c:v>
                </c:pt>
                <c:pt idx="54" formatCode="_(* #,##0_);_(* \(#,##0\);_(* &quot;-&quot;_);_(@_)">
                  <c:v>41.5</c:v>
                </c:pt>
                <c:pt idx="55" formatCode="_(* #,##0_);_(* \(#,##0\);_(* &quot;-&quot;_);_(@_)">
                  <c:v>43.2</c:v>
                </c:pt>
                <c:pt idx="56" formatCode="_(* #,##0_);_(* \(#,##0\);_(* &quot;-&quot;_);_(@_)">
                  <c:v>42.5</c:v>
                </c:pt>
                <c:pt idx="57" formatCode="_(* #,##0_);_(* \(#,##0\);_(* &quot;-&quot;_);_(@_)">
                  <c:v>41</c:v>
                </c:pt>
                <c:pt idx="58" formatCode="_(* #,##0_);_(* \(#,##0\);_(* &quot;-&quot;_);_(@_)">
                  <c:v>41.4</c:v>
                </c:pt>
                <c:pt idx="59" formatCode="_(* #,##0_);_(* \(#,##0\);_(* &quot;-&quot;_);_(@_)">
                  <c:v>40.700000000000003</c:v>
                </c:pt>
                <c:pt idx="60" formatCode="_(* #,##0_);_(* \(#,##0\);_(* &quot;-&quot;_);_(@_)">
                  <c:v>41</c:v>
                </c:pt>
                <c:pt idx="61" formatCode="_(* #,##0_);_(* \(#,##0\);_(* &quot;-&quot;_);_(@_)">
                  <c:v>41.4</c:v>
                </c:pt>
                <c:pt idx="62" formatCode="_(* #,##0_);_(* \(#,##0\);_(* &quot;-&quot;_);_(@_)">
                  <c:v>41.1</c:v>
                </c:pt>
                <c:pt idx="63" formatCode="_(* #,##0_);_(* \(#,##0\);_(* &quot;-&quot;_);_(@_)">
                  <c:v>41.4</c:v>
                </c:pt>
                <c:pt idx="64" formatCode="_(* #,##0_);_(* \(#,##0\);_(* &quot;-&quot;_);_(@_)">
                  <c:v>41.1</c:v>
                </c:pt>
                <c:pt idx="65" formatCode="_(* #,##0_);_(* \(#,##0\);_(* &quot;-&quot;_);_(@_)">
                  <c:v>43.1</c:v>
                </c:pt>
                <c:pt idx="66" formatCode="_(* #,##0_);_(* \(#,##0\);_(* &quot;-&quot;_);_(@_)">
                  <c:v>41.1</c:v>
                </c:pt>
                <c:pt idx="67" formatCode="_(* #,##0_);_(* \(#,##0\);_(* &quot;-&quot;_);_(@_)">
                  <c:v>41.7</c:v>
                </c:pt>
                <c:pt idx="68" formatCode="_(* #,##0_);_(* \(#,##0\);_(* &quot;-&quot;_);_(@_)">
                  <c:v>41</c:v>
                </c:pt>
                <c:pt idx="69" formatCode="_(* #,##0_);_(* \(#,##0\);_(* &quot;-&quot;_);_(@_)">
                  <c:v>37.799999999999997</c:v>
                </c:pt>
                <c:pt idx="70" formatCode="_(* #,##0_);_(* \(#,##0\);_(* &quot;-&quot;_);_(@_)">
                  <c:v>41.2</c:v>
                </c:pt>
                <c:pt idx="71" formatCode="_(* #,##0_);_(* \(#,##0\);_(* &quot;-&quot;_);_(@_)">
                  <c:v>40</c:v>
                </c:pt>
                <c:pt idx="72" formatCode="_(* #,##0_);_(* \(#,##0\);_(* &quot;-&quot;_);_(@_)">
                  <c:v>40.4</c:v>
                </c:pt>
                <c:pt idx="73" formatCode="_(* #,##0_);_(* \(#,##0\);_(* &quot;-&quot;_);_(@_)">
                  <c:v>42</c:v>
                </c:pt>
                <c:pt idx="74" formatCode="_(* #,##0_);_(* \(#,##0\);_(* &quot;-&quot;_);_(@_)">
                  <c:v>40.700000000000003</c:v>
                </c:pt>
                <c:pt idx="75" formatCode="_(* #,##0_);_(* \(#,##0\);_(* &quot;-&quot;_);_(@_)">
                  <c:v>38.200000000000003</c:v>
                </c:pt>
                <c:pt idx="76" formatCode="_(* #,##0_);_(* \(#,##0\);_(* &quot;-&quot;_);_(@_)">
                  <c:v>40.4</c:v>
                </c:pt>
                <c:pt idx="77" formatCode="_(* #,##0_);_(* \(#,##0\);_(* &quot;-&quot;_);_(@_)">
                  <c:v>39.9</c:v>
                </c:pt>
                <c:pt idx="78" formatCode="_(* #,##0_);_(* \(#,##0\);_(* &quot;-&quot;_);_(@_)">
                  <c:v>42</c:v>
                </c:pt>
                <c:pt idx="79" formatCode="_(* #,##0_);_(* \(#,##0\);_(* &quot;-&quot;_);_(@_)">
                  <c:v>43.5</c:v>
                </c:pt>
                <c:pt idx="80" formatCode="_(* #,##0_);_(* \(#,##0\);_(* &quot;-&quot;_);_(@_)">
                  <c:v>39.700000000000003</c:v>
                </c:pt>
                <c:pt idx="81" formatCode="_(* #,##0_);_(* \(#,##0\);_(* &quot;-&quot;_);_(@_)">
                  <c:v>39.299999999999997</c:v>
                </c:pt>
                <c:pt idx="82" formatCode="_(* #,##0_);_(* \(#,##0\);_(* &quot;-&quot;_);_(@_)">
                  <c:v>37.299999999999997</c:v>
                </c:pt>
                <c:pt idx="83" formatCode="_(* #,##0_);_(* \(#,##0\);_(* &quot;-&quot;_);_(@_)">
                  <c:v>38.700000000000003</c:v>
                </c:pt>
                <c:pt idx="84" formatCode="_(* #,##0_);_(* \(#,##0\);_(* &quot;-&quot;_);_(@_)">
                  <c:v>39.6</c:v>
                </c:pt>
                <c:pt idx="85" formatCode="_(* #,##0_);_(* \(#,##0\);_(* &quot;-&quot;_);_(@_)">
                  <c:v>38.9</c:v>
                </c:pt>
                <c:pt idx="86" formatCode="_(* #,##0_);_(* \(#,##0\);_(* &quot;-&quot;_);_(@_)">
                  <c:v>35.799999999999997</c:v>
                </c:pt>
                <c:pt idx="87" formatCode="_(* #,##0_);_(* \(#,##0\);_(* &quot;-&quot;_);_(@_)">
                  <c:v>41.5</c:v>
                </c:pt>
                <c:pt idx="88" formatCode="_(* #,##0_);_(* \(#,##0\);_(* &quot;-&quot;_);_(@_)">
                  <c:v>37.1</c:v>
                </c:pt>
                <c:pt idx="89" formatCode="_(* #,##0_);_(* \(#,##0\);_(* &quot;-&quot;_);_(@_)">
                  <c:v>42.8</c:v>
                </c:pt>
                <c:pt idx="90" formatCode="_(* #,##0_);_(* \(#,##0\);_(* &quot;-&quot;_);_(@_)">
                  <c:v>36.299999999999997</c:v>
                </c:pt>
                <c:pt idx="91" formatCode="_(* #,##0_);_(* \(#,##0\);_(* &quot;-&quot;_);_(@_)">
                  <c:v>37.4</c:v>
                </c:pt>
                <c:pt idx="92" formatCode="_(* #,##0_);_(* \(#,##0\);_(* &quot;-&quot;_);_(@_)">
                  <c:v>38.5</c:v>
                </c:pt>
                <c:pt idx="93" formatCode="_(* #,##0_);_(* \(#,##0\);_(* &quot;-&quot;_);_(@_)">
                  <c:v>38.200000000000003</c:v>
                </c:pt>
                <c:pt idx="94" formatCode="_(* #,##0_);_(* \(#,##0\);_(* &quot;-&quot;_);_(@_)">
                  <c:v>37.200000000000003</c:v>
                </c:pt>
                <c:pt idx="95" formatCode="_(* #,##0_);_(* \(#,##0\);_(* &quot;-&quot;_);_(@_)">
                  <c:v>38</c:v>
                </c:pt>
                <c:pt idx="96" formatCode="_(* #,##0_);_(* \(#,##0\);_(* &quot;-&quot;_);_(@_)">
                  <c:v>38.799999999999997</c:v>
                </c:pt>
                <c:pt idx="97" formatCode="_(* #,##0_);_(* \(#,##0\);_(* &quot;-&quot;_);_(@_)">
                  <c:v>40.4</c:v>
                </c:pt>
                <c:pt idx="98" formatCode="_(* #,##0_);_(* \(#,##0\);_(* &quot;-&quot;_);_(@_)">
                  <c:v>39.6</c:v>
                </c:pt>
                <c:pt idx="99" formatCode="_(* #,##0_);_(* \(#,##0\);_(* &quot;-&quot;_);_(@_)">
                  <c:v>38.5</c:v>
                </c:pt>
                <c:pt idx="100" formatCode="_(* #,##0_);_(* \(#,##0\);_(* &quot;-&quot;_);_(@_)">
                  <c:v>37.9</c:v>
                </c:pt>
                <c:pt idx="101" formatCode="_(* #,##0_);_(* \(#,##0\);_(* &quot;-&quot;_);_(@_)">
                  <c:v>37.6</c:v>
                </c:pt>
                <c:pt idx="102" formatCode="_(* #,##0_);_(* \(#,##0\);_(* &quot;-&quot;_);_(@_)">
                  <c:v>38</c:v>
                </c:pt>
                <c:pt idx="103" formatCode="_(* #,##0_);_(* \(#,##0\);_(* &quot;-&quot;_);_(@_)">
                  <c:v>40.299999999999997</c:v>
                </c:pt>
                <c:pt idx="104" formatCode="_(* #,##0_);_(* \(#,##0\);_(* &quot;-&quot;_);_(@_)">
                  <c:v>36.299999999999997</c:v>
                </c:pt>
                <c:pt idx="105" formatCode="_(* #,##0_);_(* \(#,##0\);_(* &quot;-&quot;_);_(@_)">
                  <c:v>38.299999999999997</c:v>
                </c:pt>
                <c:pt idx="106" formatCode="_(* #,##0_);_(* \(#,##0\);_(* &quot;-&quot;_);_(@_)">
                  <c:v>39.5</c:v>
                </c:pt>
                <c:pt idx="107" formatCode="_(* #,##0_);_(* \(#,##0\);_(* &quot;-&quot;_);_(@_)">
                  <c:v>40</c:v>
                </c:pt>
                <c:pt idx="108" formatCode="_(* #,##0_);_(* \(#,##0\);_(* &quot;-&quot;_);_(@_)">
                  <c:v>39.200000000000003</c:v>
                </c:pt>
                <c:pt idx="109" formatCode="_(* #,##0_);_(* \(#,##0\);_(* &quot;-&quot;_);_(@_)">
                  <c:v>38.799999999999997</c:v>
                </c:pt>
                <c:pt idx="110" formatCode="_(* #,##0_);_(* \(#,##0\);_(* &quot;-&quot;_);_(@_)">
                  <c:v>36.6</c:v>
                </c:pt>
                <c:pt idx="111" formatCode="_(* #,##0_);_(* \(#,##0\);_(* &quot;-&quot;_);_(@_)">
                  <c:v>40.4</c:v>
                </c:pt>
                <c:pt idx="112" formatCode="_(* #,##0_);_(* \(#,##0\);_(* &quot;-&quot;_);_(@_)">
                  <c:v>40.9</c:v>
                </c:pt>
                <c:pt idx="113" formatCode="_(* #,##0_);_(* \(#,##0\);_(* &quot;-&quot;_);_(@_)">
                  <c:v>43.6</c:v>
                </c:pt>
                <c:pt idx="114" formatCode="_(* #,##0_);_(* \(#,##0\);_(* &quot;-&quot;_);_(@_)">
                  <c:v>44.1</c:v>
                </c:pt>
                <c:pt idx="115" formatCode="_(* #,##0_);_(* \(#,##0\);_(* &quot;-&quot;_);_(@_)">
                  <c:v>44.2</c:v>
                </c:pt>
                <c:pt idx="116" formatCode="_(* #,##0_);_(* \(#,##0\);_(* &quot;-&quot;_);_(@_)">
                  <c:v>44.5</c:v>
                </c:pt>
                <c:pt idx="117" formatCode="_(* #,##0_);_(* \(#,##0\);_(* &quot;-&quot;_);_(@_)">
                  <c:v>44.8</c:v>
                </c:pt>
                <c:pt idx="118" formatCode="_(* #,##0_);_(* \(#,##0\);_(* &quot;-&quot;_);_(@_)">
                  <c:v>42.8</c:v>
                </c:pt>
                <c:pt idx="119" formatCode="_(* #,##0_);_(* \(#,##0\);_(* &quot;-&quot;_);_(@_)">
                  <c:v>41.2</c:v>
                </c:pt>
                <c:pt idx="120" formatCode="_(* #,##0_);_(* \(#,##0\);_(* &quot;-&quot;_);_(@_)">
                  <c:v>44.1</c:v>
                </c:pt>
                <c:pt idx="121" formatCode="_(* #,##0_);_(* \(#,##0\);_(* &quot;-&quot;_);_(@_)">
                  <c:v>41.3</c:v>
                </c:pt>
                <c:pt idx="122" formatCode="_(* #,##0_);_(* \(#,##0\);_(* &quot;-&quot;_);_(@_)">
                  <c:v>44.5</c:v>
                </c:pt>
                <c:pt idx="123" formatCode="_(* #,##0_);_(* \(#,##0\);_(* &quot;-&quot;_);_(@_)">
                  <c:v>41.4</c:v>
                </c:pt>
                <c:pt idx="124" formatCode="_(* #,##0_);_(* \(#,##0\);_(* &quot;-&quot;_);_(@_)">
                  <c:v>43.2</c:v>
                </c:pt>
                <c:pt idx="125" formatCode="_(* #,##0_);_(* \(#,##0\);_(* &quot;-&quot;_);_(@_)">
                  <c:v>44</c:v>
                </c:pt>
                <c:pt idx="126" formatCode="_(* #,##0_);_(* \(#,##0\);_(* &quot;-&quot;_);_(@_)">
                  <c:v>40.9</c:v>
                </c:pt>
                <c:pt idx="127" formatCode="_(* #,##0_);_(* \(#,##0\);_(* &quot;-&quot;_);_(@_)">
                  <c:v>45.7</c:v>
                </c:pt>
                <c:pt idx="128" formatCode="_(* #,##0_);_(* \(#,##0\);_(* &quot;-&quot;_);_(@_)">
                  <c:v>41.9</c:v>
                </c:pt>
                <c:pt idx="129" formatCode="_(* #,##0_);_(* \(#,##0\);_(* &quot;-&quot;_);_(@_)">
                  <c:v>43.7</c:v>
                </c:pt>
                <c:pt idx="130" formatCode="_(* #,##0_);_(* \(#,##0\);_(* &quot;-&quot;_);_(@_)">
                  <c:v>39.1</c:v>
                </c:pt>
                <c:pt idx="131" formatCode="_(* #,##0_);_(* \(#,##0\);_(* &quot;-&quot;_);_(@_)">
                  <c:v>39.799999999999997</c:v>
                </c:pt>
                <c:pt idx="132" formatCode="_(* #,##0_);_(* \(#,##0\);_(* &quot;-&quot;_);_(@_)">
                  <c:v>35.200000000000003</c:v>
                </c:pt>
                <c:pt idx="133" formatCode="_(* #,##0_);_(* \(#,##0\);_(* &quot;-&quot;_);_(@_)">
                  <c:v>38.200000000000003</c:v>
                </c:pt>
                <c:pt idx="134" formatCode="_(* #,##0_);_(* \(#,##0\);_(* &quot;-&quot;_);_(@_)">
                  <c:v>33.799999999999997</c:v>
                </c:pt>
                <c:pt idx="135" formatCode="_(* #,##0_);_(* \(#,##0\);_(* &quot;-&quot;_);_(@_)">
                  <c:v>34.799999999999997</c:v>
                </c:pt>
                <c:pt idx="136" formatCode="_(* #,##0_);_(* \(#,##0\);_(* &quot;-&quot;_);_(@_)">
                  <c:v>36.200000000000003</c:v>
                </c:pt>
                <c:pt idx="137" formatCode="_(* #,##0_);_(* \(#,##0\);_(* &quot;-&quot;_);_(@_)">
                  <c:v>35.799999999999997</c:v>
                </c:pt>
                <c:pt idx="138" formatCode="_(* #,##0_);_(* \(#,##0\);_(* &quot;-&quot;_);_(@_)">
                  <c:v>35.299999999999997</c:v>
                </c:pt>
                <c:pt idx="139" formatCode="_(* #,##0_);_(* \(#,##0\);_(* &quot;-&quot;_);_(@_)">
                  <c:v>36</c:v>
                </c:pt>
                <c:pt idx="140" formatCode="_(* #,##0_);_(* \(#,##0\);_(* &quot;-&quot;_);_(@_)">
                  <c:v>38.4</c:v>
                </c:pt>
                <c:pt idx="141" formatCode="_(* #,##0_);_(* \(#,##0\);_(* &quot;-&quot;_);_(@_)">
                  <c:v>36.4</c:v>
                </c:pt>
                <c:pt idx="142" formatCode="_(* #,##0_);_(* \(#,##0\);_(* &quot;-&quot;_);_(@_)">
                  <c:v>36.299999999999997</c:v>
                </c:pt>
                <c:pt idx="143" formatCode="_(* #,##0_);_(* \(#,##0\);_(* &quot;-&quot;_);_(@_)">
                  <c:v>34.9</c:v>
                </c:pt>
                <c:pt idx="144" formatCode="_(* #,##0_);_(* \(#,##0\);_(* &quot;-&quot;_);_(@_)">
                  <c:v>37.700000000000003</c:v>
                </c:pt>
                <c:pt idx="145" formatCode="_(* #,##0_);_(* \(#,##0\);_(* &quot;-&quot;_);_(@_)">
                  <c:v>35.700000000000003</c:v>
                </c:pt>
                <c:pt idx="146" formatCode="_(* #,##0_);_(* \(#,##0\);_(* &quot;-&quot;_);_(@_)">
                  <c:v>36.9</c:v>
                </c:pt>
                <c:pt idx="147" formatCode="_(* #,##0_);_(* \(#,##0\);_(* &quot;-&quot;_);_(@_)">
                  <c:v>36.700000000000003</c:v>
                </c:pt>
                <c:pt idx="148" formatCode="_(* #,##0_);_(* \(#,##0\);_(* &quot;-&quot;_);_(@_)">
                  <c:v>35.200000000000003</c:v>
                </c:pt>
                <c:pt idx="149" formatCode="_(* #,##0_);_(* \(#,##0\);_(* &quot;-&quot;_);_(@_)">
                  <c:v>36.700000000000003</c:v>
                </c:pt>
                <c:pt idx="150" formatCode="_(* #,##0_);_(* \(#,##0\);_(* &quot;-&quot;_);_(@_)">
                  <c:v>35.5</c:v>
                </c:pt>
                <c:pt idx="151" formatCode="_(* #,##0_);_(* \(#,##0\);_(* &quot;-&quot;_);_(@_)">
                  <c:v>36.4</c:v>
                </c:pt>
                <c:pt idx="152" formatCode="_(* #,##0_);_(* \(#,##0\);_(* &quot;-&quot;_);_(@_)">
                  <c:v>36.700000000000003</c:v>
                </c:pt>
                <c:pt idx="153" formatCode="_(* #,##0_);_(* \(#,##0\);_(* &quot;-&quot;_);_(@_)">
                  <c:v>36.200000000000003</c:v>
                </c:pt>
                <c:pt idx="154" formatCode="_(* #,##0_);_(* \(#,##0\);_(* &quot;-&quot;_);_(@_)">
                  <c:v>40.1</c:v>
                </c:pt>
                <c:pt idx="155">
                  <c:v>39.6</c:v>
                </c:pt>
                <c:pt idx="156">
                  <c:v>38.6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Awareness</c:v>
                </c:pt>
              </c:strCache>
            </c:strRef>
          </c:tx>
          <c:spPr>
            <a:ln w="28575" cap="rnd" cmpd="sng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2" formatCode="_(* #,##0_);_(* \(#,##0\);_(* &quot;-&quot;_);_(@_)">
                  <c:v>45</c:v>
                </c:pt>
                <c:pt idx="3" formatCode="_(* #,##0_);_(* \(#,##0\);_(* &quot;-&quot;_);_(@_)">
                  <c:v>45</c:v>
                </c:pt>
                <c:pt idx="4" formatCode="_(* #,##0_);_(* \(#,##0\);_(* &quot;-&quot;_);_(@_)">
                  <c:v>44</c:v>
                </c:pt>
                <c:pt idx="5" formatCode="_(* #,##0_);_(* \(#,##0\);_(* &quot;-&quot;_);_(@_)">
                  <c:v>44</c:v>
                </c:pt>
                <c:pt idx="6" formatCode="_(* #,##0_);_(* \(#,##0\);_(* &quot;-&quot;_);_(@_)">
                  <c:v>46</c:v>
                </c:pt>
                <c:pt idx="7" formatCode="_(* #,##0_);_(* \(#,##0\);_(* &quot;-&quot;_);_(@_)">
                  <c:v>41</c:v>
                </c:pt>
                <c:pt idx="8" formatCode="_(* #,##0_);_(* \(#,##0\);_(* &quot;-&quot;_);_(@_)">
                  <c:v>42</c:v>
                </c:pt>
                <c:pt idx="9" formatCode="_(* #,##0_);_(* \(#,##0\);_(* &quot;-&quot;_);_(@_)">
                  <c:v>42</c:v>
                </c:pt>
                <c:pt idx="10" formatCode="_(* #,##0_);_(* \(#,##0\);_(* &quot;-&quot;_);_(@_)">
                  <c:v>40</c:v>
                </c:pt>
                <c:pt idx="11" formatCode="_(* #,##0_);_(* \(#,##0\);_(* &quot;-&quot;_);_(@_)">
                  <c:v>47</c:v>
                </c:pt>
                <c:pt idx="12" formatCode="_(* #,##0_);_(* \(#,##0\);_(* &quot;-&quot;_);_(@_)">
                  <c:v>46</c:v>
                </c:pt>
                <c:pt idx="13" formatCode="_(* #,##0_);_(* \(#,##0\);_(* &quot;-&quot;_);_(@_)">
                  <c:v>43</c:v>
                </c:pt>
                <c:pt idx="14" formatCode="_(* #,##0_);_(* \(#,##0\);_(* &quot;-&quot;_);_(@_)">
                  <c:v>45</c:v>
                </c:pt>
                <c:pt idx="15" formatCode="_(* #,##0_);_(* \(#,##0\);_(* &quot;-&quot;_);_(@_)">
                  <c:v>45</c:v>
                </c:pt>
                <c:pt idx="16" formatCode="_(* #,##0_);_(* \(#,##0\);_(* &quot;-&quot;_);_(@_)">
                  <c:v>42</c:v>
                </c:pt>
                <c:pt idx="17" formatCode="_(* #,##0_);_(* \(#,##0\);_(* &quot;-&quot;_);_(@_)">
                  <c:v>45</c:v>
                </c:pt>
                <c:pt idx="18" formatCode="_(* #,##0_);_(* \(#,##0\);_(* &quot;-&quot;_);_(@_)">
                  <c:v>46</c:v>
                </c:pt>
                <c:pt idx="19" formatCode="_(* #,##0_);_(* \(#,##0\);_(* &quot;-&quot;_);_(@_)">
                  <c:v>44</c:v>
                </c:pt>
                <c:pt idx="20" formatCode="_(* #,##0_);_(* \(#,##0\);_(* &quot;-&quot;_);_(@_)">
                  <c:v>43</c:v>
                </c:pt>
                <c:pt idx="21" formatCode="_(* #,##0_);_(* \(#,##0\);_(* &quot;-&quot;_);_(@_)">
                  <c:v>45</c:v>
                </c:pt>
                <c:pt idx="22" formatCode="_(* #,##0_);_(* \(#,##0\);_(* &quot;-&quot;_);_(@_)">
                  <c:v>47</c:v>
                </c:pt>
                <c:pt idx="23" formatCode="_(* #,##0_);_(* \(#,##0\);_(* &quot;-&quot;_);_(@_)">
                  <c:v>44</c:v>
                </c:pt>
                <c:pt idx="24" formatCode="_(* #,##0_);_(* \(#,##0\);_(* &quot;-&quot;_);_(@_)">
                  <c:v>42</c:v>
                </c:pt>
                <c:pt idx="25" formatCode="_(* #,##0_);_(* \(#,##0\);_(* &quot;-&quot;_);_(@_)">
                  <c:v>45</c:v>
                </c:pt>
                <c:pt idx="26" formatCode="_(* #,##0_);_(* \(#,##0\);_(* &quot;-&quot;_);_(@_)">
                  <c:v>47</c:v>
                </c:pt>
                <c:pt idx="27" formatCode="_(* #,##0_);_(* \(#,##0\);_(* &quot;-&quot;_);_(@_)">
                  <c:v>45</c:v>
                </c:pt>
                <c:pt idx="28" formatCode="_(* #,##0_);_(* \(#,##0\);_(* &quot;-&quot;_);_(@_)">
                  <c:v>45</c:v>
                </c:pt>
                <c:pt idx="29" formatCode="_(* #,##0_);_(* \(#,##0\);_(* &quot;-&quot;_);_(@_)">
                  <c:v>44</c:v>
                </c:pt>
                <c:pt idx="30" formatCode="_(* #,##0_);_(* \(#,##0\);_(* &quot;-&quot;_);_(@_)">
                  <c:v>45</c:v>
                </c:pt>
                <c:pt idx="31" formatCode="_(* #,##0_);_(* \(#,##0\);_(* &quot;-&quot;_);_(@_)">
                  <c:v>42</c:v>
                </c:pt>
                <c:pt idx="32" formatCode="_(* #,##0_);_(* \(#,##0\);_(* &quot;-&quot;_);_(@_)">
                  <c:v>41</c:v>
                </c:pt>
                <c:pt idx="33" formatCode="_(* #,##0_);_(* \(#,##0\);_(* &quot;-&quot;_);_(@_)">
                  <c:v>39</c:v>
                </c:pt>
                <c:pt idx="34" formatCode="_(* #,##0_);_(* \(#,##0\);_(* &quot;-&quot;_);_(@_)">
                  <c:v>39</c:v>
                </c:pt>
                <c:pt idx="35" formatCode="_(* #,##0_);_(* \(#,##0\);_(* &quot;-&quot;_);_(@_)">
                  <c:v>39</c:v>
                </c:pt>
                <c:pt idx="36" formatCode="_(* #,##0_);_(* \(#,##0\);_(* &quot;-&quot;_);_(@_)">
                  <c:v>42</c:v>
                </c:pt>
                <c:pt idx="37" formatCode="_(* #,##0_);_(* \(#,##0\);_(* &quot;-&quot;_);_(@_)">
                  <c:v>43</c:v>
                </c:pt>
                <c:pt idx="38" formatCode="_(* #,##0_);_(* \(#,##0\);_(* &quot;-&quot;_);_(@_)">
                  <c:v>42</c:v>
                </c:pt>
                <c:pt idx="39" formatCode="_(* #,##0_);_(* \(#,##0\);_(* &quot;-&quot;_);_(@_)">
                  <c:v>42</c:v>
                </c:pt>
                <c:pt idx="40" formatCode="_(* #,##0_);_(* \(#,##0\);_(* &quot;-&quot;_);_(@_)">
                  <c:v>43</c:v>
                </c:pt>
                <c:pt idx="41" formatCode="_(* #,##0_);_(* \(#,##0\);_(* &quot;-&quot;_);_(@_)">
                  <c:v>43</c:v>
                </c:pt>
                <c:pt idx="42" formatCode="_(* #,##0_);_(* \(#,##0\);_(* &quot;-&quot;_);_(@_)">
                  <c:v>42</c:v>
                </c:pt>
                <c:pt idx="43" formatCode="_(* #,##0_);_(* \(#,##0\);_(* &quot;-&quot;_);_(@_)">
                  <c:v>42</c:v>
                </c:pt>
                <c:pt idx="44" formatCode="_(* #,##0_);_(* \(#,##0\);_(* &quot;-&quot;_);_(@_)">
                  <c:v>43</c:v>
                </c:pt>
                <c:pt idx="45" formatCode="_(* #,##0_);_(* \(#,##0\);_(* &quot;-&quot;_);_(@_)">
                  <c:v>43</c:v>
                </c:pt>
                <c:pt idx="46" formatCode="_(* #,##0_);_(* \(#,##0\);_(* &quot;-&quot;_);_(@_)">
                  <c:v>43</c:v>
                </c:pt>
                <c:pt idx="47" formatCode="_(* #,##0_);_(* \(#,##0\);_(* &quot;-&quot;_);_(@_)">
                  <c:v>41</c:v>
                </c:pt>
                <c:pt idx="48" formatCode="_(* #,##0_);_(* \(#,##0\);_(* &quot;-&quot;_);_(@_)">
                  <c:v>41</c:v>
                </c:pt>
                <c:pt idx="49" formatCode="_(* #,##0_);_(* \(#,##0\);_(* &quot;-&quot;_);_(@_)">
                  <c:v>43</c:v>
                </c:pt>
                <c:pt idx="50" formatCode="_(* #,##0_);_(* \(#,##0\);_(* &quot;-&quot;_);_(@_)">
                  <c:v>40</c:v>
                </c:pt>
                <c:pt idx="51" formatCode="_(* #,##0_);_(* \(#,##0\);_(* &quot;-&quot;_);_(@_)">
                  <c:v>41</c:v>
                </c:pt>
                <c:pt idx="52" formatCode="_(* #,##0_);_(* \(#,##0\);_(* &quot;-&quot;_);_(@_)">
                  <c:v>39</c:v>
                </c:pt>
                <c:pt idx="53" formatCode="_(* #,##0_);_(* \(#,##0\);_(* &quot;-&quot;_);_(@_)">
                  <c:v>39</c:v>
                </c:pt>
                <c:pt idx="54" formatCode="_(* #,##0_);_(* \(#,##0\);_(* &quot;-&quot;_);_(@_)">
                  <c:v>42</c:v>
                </c:pt>
                <c:pt idx="55" formatCode="_(* #,##0_);_(* \(#,##0\);_(* &quot;-&quot;_);_(@_)">
                  <c:v>43</c:v>
                </c:pt>
                <c:pt idx="56" formatCode="_(* #,##0_);_(* \(#,##0\);_(* &quot;-&quot;_);_(@_)">
                  <c:v>43</c:v>
                </c:pt>
                <c:pt idx="57" formatCode="_(* #,##0_);_(* \(#,##0\);_(* &quot;-&quot;_);_(@_)">
                  <c:v>41</c:v>
                </c:pt>
                <c:pt idx="58" formatCode="_(* #,##0_);_(* \(#,##0\);_(* &quot;-&quot;_);_(@_)">
                  <c:v>41</c:v>
                </c:pt>
                <c:pt idx="59" formatCode="_(* #,##0_);_(* \(#,##0\);_(* &quot;-&quot;_);_(@_)">
                  <c:v>41</c:v>
                </c:pt>
                <c:pt idx="60" formatCode="_(* #,##0_);_(* \(#,##0\);_(* &quot;-&quot;_);_(@_)">
                  <c:v>41</c:v>
                </c:pt>
                <c:pt idx="61" formatCode="_(* #,##0_);_(* \(#,##0\);_(* &quot;-&quot;_);_(@_)">
                  <c:v>41</c:v>
                </c:pt>
                <c:pt idx="62" formatCode="_(* #,##0_);_(* \(#,##0\);_(* &quot;-&quot;_);_(@_)">
                  <c:v>41</c:v>
                </c:pt>
                <c:pt idx="63" formatCode="_(* #,##0_);_(* \(#,##0\);_(* &quot;-&quot;_);_(@_)">
                  <c:v>41</c:v>
                </c:pt>
                <c:pt idx="64" formatCode="_(* #,##0_);_(* \(#,##0\);_(* &quot;-&quot;_);_(@_)">
                  <c:v>41</c:v>
                </c:pt>
                <c:pt idx="65" formatCode="_(* #,##0_);_(* \(#,##0\);_(* &quot;-&quot;_);_(@_)">
                  <c:v>43</c:v>
                </c:pt>
                <c:pt idx="66" formatCode="_(* #,##0_);_(* \(#,##0\);_(* &quot;-&quot;_);_(@_)">
                  <c:v>41</c:v>
                </c:pt>
                <c:pt idx="67" formatCode="_(* #,##0_);_(* \(#,##0\);_(* &quot;-&quot;_);_(@_)">
                  <c:v>42</c:v>
                </c:pt>
                <c:pt idx="68" formatCode="_(* #,##0_);_(* \(#,##0\);_(* &quot;-&quot;_);_(@_)">
                  <c:v>41</c:v>
                </c:pt>
                <c:pt idx="69" formatCode="_(* #,##0_);_(* \(#,##0\);_(* &quot;-&quot;_);_(@_)">
                  <c:v>38</c:v>
                </c:pt>
                <c:pt idx="70" formatCode="_(* #,##0_);_(* \(#,##0\);_(* &quot;-&quot;_);_(@_)">
                  <c:v>41</c:v>
                </c:pt>
                <c:pt idx="71" formatCode="_(* #,##0_);_(* \(#,##0\);_(* &quot;-&quot;_);_(@_)">
                  <c:v>40</c:v>
                </c:pt>
                <c:pt idx="72" formatCode="_(* #,##0_);_(* \(#,##0\);_(* &quot;-&quot;_);_(@_)">
                  <c:v>40</c:v>
                </c:pt>
                <c:pt idx="73" formatCode="_(* #,##0_);_(* \(#,##0\);_(* &quot;-&quot;_);_(@_)">
                  <c:v>42</c:v>
                </c:pt>
                <c:pt idx="74" formatCode="_(* #,##0_);_(* \(#,##0\);_(* &quot;-&quot;_);_(@_)">
                  <c:v>41</c:v>
                </c:pt>
                <c:pt idx="75" formatCode="_(* #,##0_);_(* \(#,##0\);_(* &quot;-&quot;_);_(@_)">
                  <c:v>38</c:v>
                </c:pt>
                <c:pt idx="76" formatCode="_(* #,##0_);_(* \(#,##0\);_(* &quot;-&quot;_);_(@_)">
                  <c:v>40</c:v>
                </c:pt>
                <c:pt idx="77" formatCode="_(* #,##0_);_(* \(#,##0\);_(* &quot;-&quot;_);_(@_)">
                  <c:v>40</c:v>
                </c:pt>
                <c:pt idx="78" formatCode="_(* #,##0_);_(* \(#,##0\);_(* &quot;-&quot;_);_(@_)">
                  <c:v>42</c:v>
                </c:pt>
                <c:pt idx="79" formatCode="_(* #,##0_);_(* \(#,##0\);_(* &quot;-&quot;_);_(@_)">
                  <c:v>44</c:v>
                </c:pt>
                <c:pt idx="80" formatCode="_(* #,##0_);_(* \(#,##0\);_(* &quot;-&quot;_);_(@_)">
                  <c:v>40</c:v>
                </c:pt>
                <c:pt idx="81" formatCode="_(* #,##0_);_(* \(#,##0\);_(* &quot;-&quot;_);_(@_)">
                  <c:v>39</c:v>
                </c:pt>
                <c:pt idx="82" formatCode="_(* #,##0_);_(* \(#,##0\);_(* &quot;-&quot;_);_(@_)">
                  <c:v>37</c:v>
                </c:pt>
                <c:pt idx="83" formatCode="_(* #,##0_);_(* \(#,##0\);_(* &quot;-&quot;_);_(@_)">
                  <c:v>39</c:v>
                </c:pt>
                <c:pt idx="84" formatCode="_(* #,##0_);_(* \(#,##0\);_(* &quot;-&quot;_);_(@_)">
                  <c:v>40</c:v>
                </c:pt>
                <c:pt idx="85" formatCode="_(* #,##0_);_(* \(#,##0\);_(* &quot;-&quot;_);_(@_)">
                  <c:v>39</c:v>
                </c:pt>
                <c:pt idx="86" formatCode="_(* #,##0_);_(* \(#,##0\);_(* &quot;-&quot;_);_(@_)">
                  <c:v>36</c:v>
                </c:pt>
                <c:pt idx="87" formatCode="_(* #,##0_);_(* \(#,##0\);_(* &quot;-&quot;_);_(@_)">
                  <c:v>42</c:v>
                </c:pt>
                <c:pt idx="88" formatCode="_(* #,##0_);_(* \(#,##0\);_(* &quot;-&quot;_);_(@_)">
                  <c:v>37</c:v>
                </c:pt>
                <c:pt idx="89" formatCode="_(* #,##0_);_(* \(#,##0\);_(* &quot;-&quot;_);_(@_)">
                  <c:v>43</c:v>
                </c:pt>
                <c:pt idx="90" formatCode="_(* #,##0_);_(* \(#,##0\);_(* &quot;-&quot;_);_(@_)">
                  <c:v>36</c:v>
                </c:pt>
                <c:pt idx="91" formatCode="_(* #,##0_);_(* \(#,##0\);_(* &quot;-&quot;_);_(@_)">
                  <c:v>37</c:v>
                </c:pt>
                <c:pt idx="92" formatCode="_(* #,##0_);_(* \(#,##0\);_(* &quot;-&quot;_);_(@_)">
                  <c:v>39</c:v>
                </c:pt>
                <c:pt idx="93" formatCode="_(* #,##0_);_(* \(#,##0\);_(* &quot;-&quot;_);_(@_)">
                  <c:v>38</c:v>
                </c:pt>
                <c:pt idx="94" formatCode="_(* #,##0_);_(* \(#,##0\);_(* &quot;-&quot;_);_(@_)">
                  <c:v>37</c:v>
                </c:pt>
                <c:pt idx="95" formatCode="_(* #,##0_);_(* \(#,##0\);_(* &quot;-&quot;_);_(@_)">
                  <c:v>38</c:v>
                </c:pt>
                <c:pt idx="96" formatCode="_(* #,##0_);_(* \(#,##0\);_(* &quot;-&quot;_);_(@_)">
                  <c:v>39</c:v>
                </c:pt>
                <c:pt idx="97" formatCode="_(* #,##0_);_(* \(#,##0\);_(* &quot;-&quot;_);_(@_)">
                  <c:v>40</c:v>
                </c:pt>
                <c:pt idx="98" formatCode="_(* #,##0_);_(* \(#,##0\);_(* &quot;-&quot;_);_(@_)">
                  <c:v>40</c:v>
                </c:pt>
                <c:pt idx="99" formatCode="_(* #,##0_);_(* \(#,##0\);_(* &quot;-&quot;_);_(@_)">
                  <c:v>39</c:v>
                </c:pt>
                <c:pt idx="100" formatCode="_(* #,##0_);_(* \(#,##0\);_(* &quot;-&quot;_);_(@_)">
                  <c:v>38</c:v>
                </c:pt>
                <c:pt idx="101" formatCode="_(* #,##0_);_(* \(#,##0\);_(* &quot;-&quot;_);_(@_)">
                  <c:v>38</c:v>
                </c:pt>
                <c:pt idx="102" formatCode="_(* #,##0_);_(* \(#,##0\);_(* &quot;-&quot;_);_(@_)">
                  <c:v>38</c:v>
                </c:pt>
                <c:pt idx="103" formatCode="_(* #,##0_);_(* \(#,##0\);_(* &quot;-&quot;_);_(@_)">
                  <c:v>40</c:v>
                </c:pt>
                <c:pt idx="104" formatCode="_(* #,##0_);_(* \(#,##0\);_(* &quot;-&quot;_);_(@_)">
                  <c:v>36</c:v>
                </c:pt>
                <c:pt idx="105" formatCode="_(* #,##0_);_(* \(#,##0\);_(* &quot;-&quot;_);_(@_)">
                  <c:v>38</c:v>
                </c:pt>
                <c:pt idx="106" formatCode="_(* #,##0_);_(* \(#,##0\);_(* &quot;-&quot;_);_(@_)">
                  <c:v>40</c:v>
                </c:pt>
                <c:pt idx="107" formatCode="_(* #,##0_);_(* \(#,##0\);_(* &quot;-&quot;_);_(@_)">
                  <c:v>40</c:v>
                </c:pt>
                <c:pt idx="108" formatCode="_(* #,##0_);_(* \(#,##0\);_(* &quot;-&quot;_);_(@_)">
                  <c:v>39</c:v>
                </c:pt>
                <c:pt idx="109" formatCode="_(* #,##0_);_(* \(#,##0\);_(* &quot;-&quot;_);_(@_)">
                  <c:v>39</c:v>
                </c:pt>
                <c:pt idx="110" formatCode="_(* #,##0_);_(* \(#,##0\);_(* &quot;-&quot;_);_(@_)">
                  <c:v>37</c:v>
                </c:pt>
                <c:pt idx="111" formatCode="_(* #,##0_);_(* \(#,##0\);_(* &quot;-&quot;_);_(@_)">
                  <c:v>40</c:v>
                </c:pt>
                <c:pt idx="112" formatCode="_(* #,##0_);_(* \(#,##0\);_(* &quot;-&quot;_);_(@_)">
                  <c:v>41</c:v>
                </c:pt>
                <c:pt idx="113" formatCode="_(* #,##0_);_(* \(#,##0\);_(* &quot;-&quot;_);_(@_)">
                  <c:v>44</c:v>
                </c:pt>
                <c:pt idx="114" formatCode="_(* #,##0_);_(* \(#,##0\);_(* &quot;-&quot;_);_(@_)">
                  <c:v>44</c:v>
                </c:pt>
                <c:pt idx="115" formatCode="_(* #,##0_);_(* \(#,##0\);_(* &quot;-&quot;_);_(@_)">
                  <c:v>44</c:v>
                </c:pt>
                <c:pt idx="116" formatCode="_(* #,##0_);_(* \(#,##0\);_(* &quot;-&quot;_);_(@_)">
                  <c:v>45</c:v>
                </c:pt>
                <c:pt idx="117" formatCode="_(* #,##0_);_(* \(#,##0\);_(* &quot;-&quot;_);_(@_)">
                  <c:v>45</c:v>
                </c:pt>
                <c:pt idx="118" formatCode="_(* #,##0_);_(* \(#,##0\);_(* &quot;-&quot;_);_(@_)">
                  <c:v>43</c:v>
                </c:pt>
                <c:pt idx="119" formatCode="_(* #,##0_);_(* \(#,##0\);_(* &quot;-&quot;_);_(@_)">
                  <c:v>41</c:v>
                </c:pt>
                <c:pt idx="120" formatCode="_(* #,##0_);_(* \(#,##0\);_(* &quot;-&quot;_);_(@_)">
                  <c:v>44</c:v>
                </c:pt>
                <c:pt idx="121" formatCode="_(* #,##0_);_(* \(#,##0\);_(* &quot;-&quot;_);_(@_)">
                  <c:v>41</c:v>
                </c:pt>
                <c:pt idx="122" formatCode="_(* #,##0_);_(* \(#,##0\);_(* &quot;-&quot;_);_(@_)">
                  <c:v>45</c:v>
                </c:pt>
                <c:pt idx="123" formatCode="_(* #,##0_);_(* \(#,##0\);_(* &quot;-&quot;_);_(@_)">
                  <c:v>41</c:v>
                </c:pt>
                <c:pt idx="124" formatCode="_(* #,##0_);_(* \(#,##0\);_(* &quot;-&quot;_);_(@_)">
                  <c:v>43</c:v>
                </c:pt>
                <c:pt idx="125" formatCode="_(* #,##0_);_(* \(#,##0\);_(* &quot;-&quot;_);_(@_)">
                  <c:v>44</c:v>
                </c:pt>
                <c:pt idx="126" formatCode="_(* #,##0_);_(* \(#,##0\);_(* &quot;-&quot;_);_(@_)">
                  <c:v>41</c:v>
                </c:pt>
                <c:pt idx="127" formatCode="_(* #,##0_);_(* \(#,##0\);_(* &quot;-&quot;_);_(@_)">
                  <c:v>46</c:v>
                </c:pt>
                <c:pt idx="128" formatCode="_(* #,##0_);_(* \(#,##0\);_(* &quot;-&quot;_);_(@_)">
                  <c:v>42</c:v>
                </c:pt>
                <c:pt idx="129" formatCode="_(* #,##0_);_(* \(#,##0\);_(* &quot;-&quot;_);_(@_)">
                  <c:v>44</c:v>
                </c:pt>
                <c:pt idx="130" formatCode="_(* #,##0_);_(* \(#,##0\);_(* &quot;-&quot;_);_(@_)">
                  <c:v>39</c:v>
                </c:pt>
                <c:pt idx="131" formatCode="_(* #,##0_);_(* \(#,##0\);_(* &quot;-&quot;_);_(@_)">
                  <c:v>40</c:v>
                </c:pt>
                <c:pt idx="132" formatCode="_(* #,##0_);_(* \(#,##0\);_(* &quot;-&quot;_);_(@_)">
                  <c:v>35</c:v>
                </c:pt>
                <c:pt idx="133" formatCode="_(* #,##0_);_(* \(#,##0\);_(* &quot;-&quot;_);_(@_)">
                  <c:v>38</c:v>
                </c:pt>
                <c:pt idx="134" formatCode="_(* #,##0_);_(* \(#,##0\);_(* &quot;-&quot;_);_(@_)">
                  <c:v>34</c:v>
                </c:pt>
                <c:pt idx="135" formatCode="_(* #,##0_);_(* \(#,##0\);_(* &quot;-&quot;_);_(@_)">
                  <c:v>35</c:v>
                </c:pt>
                <c:pt idx="136" formatCode="_(* #,##0_);_(* \(#,##0\);_(* &quot;-&quot;_);_(@_)">
                  <c:v>36</c:v>
                </c:pt>
                <c:pt idx="137" formatCode="_(* #,##0_);_(* \(#,##0\);_(* &quot;-&quot;_);_(@_)">
                  <c:v>36</c:v>
                </c:pt>
                <c:pt idx="138" formatCode="_(* #,##0_);_(* \(#,##0\);_(* &quot;-&quot;_);_(@_)">
                  <c:v>35</c:v>
                </c:pt>
                <c:pt idx="139" formatCode="_(* #,##0_);_(* \(#,##0\);_(* &quot;-&quot;_);_(@_)">
                  <c:v>36</c:v>
                </c:pt>
                <c:pt idx="140" formatCode="_(* #,##0_);_(* \(#,##0\);_(* &quot;-&quot;_);_(@_)">
                  <c:v>38</c:v>
                </c:pt>
                <c:pt idx="141" formatCode="_(* #,##0_);_(* \(#,##0\);_(* &quot;-&quot;_);_(@_)">
                  <c:v>36</c:v>
                </c:pt>
                <c:pt idx="142" formatCode="_(* #,##0_);_(* \(#,##0\);_(* &quot;-&quot;_);_(@_)">
                  <c:v>36</c:v>
                </c:pt>
                <c:pt idx="143" formatCode="_(* #,##0_);_(* \(#,##0\);_(* &quot;-&quot;_);_(@_)">
                  <c:v>35</c:v>
                </c:pt>
                <c:pt idx="144" formatCode="_(* #,##0_);_(* \(#,##0\);_(* &quot;-&quot;_);_(@_)">
                  <c:v>38</c:v>
                </c:pt>
                <c:pt idx="145" formatCode="_(* #,##0_);_(* \(#,##0\);_(* &quot;-&quot;_);_(@_)">
                  <c:v>36</c:v>
                </c:pt>
                <c:pt idx="146" formatCode="_(* #,##0_);_(* \(#,##0\);_(* &quot;-&quot;_);_(@_)">
                  <c:v>37</c:v>
                </c:pt>
                <c:pt idx="147" formatCode="_(* #,##0_);_(* \(#,##0\);_(* &quot;-&quot;_);_(@_)">
                  <c:v>37</c:v>
                </c:pt>
                <c:pt idx="148" formatCode="_(* #,##0_);_(* \(#,##0\);_(* &quot;-&quot;_);_(@_)">
                  <c:v>35</c:v>
                </c:pt>
                <c:pt idx="149" formatCode="_(* #,##0_);_(* \(#,##0\);_(* &quot;-&quot;_);_(@_)">
                  <c:v>37</c:v>
                </c:pt>
                <c:pt idx="150" formatCode="_(* #,##0_);_(* \(#,##0\);_(* &quot;-&quot;_);_(@_)">
                  <c:v>36</c:v>
                </c:pt>
                <c:pt idx="151" formatCode="_(* #,##0_);_(* \(#,##0\);_(* &quot;-&quot;_);_(@_)">
                  <c:v>36</c:v>
                </c:pt>
                <c:pt idx="152" formatCode="_(* #,##0_);_(* \(#,##0\);_(* &quot;-&quot;_);_(@_)">
                  <c:v>37</c:v>
                </c:pt>
                <c:pt idx="153" formatCode="_(* #,##0_);_(* \(#,##0\);_(* &quot;-&quot;_);_(@_)">
                  <c:v>36</c:v>
                </c:pt>
                <c:pt idx="154" formatCode="_(* #,##0_);_(* \(#,##0\);_(* &quot;-&quot;_);_(@_)">
                  <c:v>40</c:v>
                </c:pt>
                <c:pt idx="155" formatCode="_(* #,##0_);_(* \(#,##0\);_(* &quot;-&quot;_);_(@_)">
                  <c:v>39.6</c:v>
                </c:pt>
                <c:pt idx="156" formatCode="_(* #,##0_);_(* \(#,##0\);_(* &quot;-&quot;_);_(@_)">
                  <c:v>38.6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Awareness</c:v>
                </c:pt>
              </c:strCache>
            </c:strRef>
          </c:tx>
          <c:spPr>
            <a:ln w="28575" cap="rnd" cmpd="sng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2" formatCode="_(* #,##0_);_(* \(#,##0\);_(* &quot;-&quot;_);_(@_)">
                  <c:v>45</c:v>
                </c:pt>
                <c:pt idx="3" formatCode="_(* #,##0_);_(* \(#,##0\);_(* &quot;-&quot;_);_(@_)">
                  <c:v>45</c:v>
                </c:pt>
                <c:pt idx="4" formatCode="_(* #,##0_);_(* \(#,##0\);_(* &quot;-&quot;_);_(@_)">
                  <c:v>44</c:v>
                </c:pt>
                <c:pt idx="5" formatCode="_(* #,##0_);_(* \(#,##0\);_(* &quot;-&quot;_);_(@_)">
                  <c:v>44</c:v>
                </c:pt>
                <c:pt idx="6" formatCode="_(* #,##0_);_(* \(#,##0\);_(* &quot;-&quot;_);_(@_)">
                  <c:v>46</c:v>
                </c:pt>
                <c:pt idx="7" formatCode="_(* #,##0_);_(* \(#,##0\);_(* &quot;-&quot;_);_(@_)">
                  <c:v>41</c:v>
                </c:pt>
                <c:pt idx="8" formatCode="_(* #,##0_);_(* \(#,##0\);_(* &quot;-&quot;_);_(@_)">
                  <c:v>42</c:v>
                </c:pt>
                <c:pt idx="9" formatCode="_(* #,##0_);_(* \(#,##0\);_(* &quot;-&quot;_);_(@_)">
                  <c:v>42</c:v>
                </c:pt>
                <c:pt idx="10" formatCode="_(* #,##0_);_(* \(#,##0\);_(* &quot;-&quot;_);_(@_)">
                  <c:v>40</c:v>
                </c:pt>
                <c:pt idx="11" formatCode="_(* #,##0_);_(* \(#,##0\);_(* &quot;-&quot;_);_(@_)">
                  <c:v>47</c:v>
                </c:pt>
                <c:pt idx="12" formatCode="_(* #,##0_);_(* \(#,##0\);_(* &quot;-&quot;_);_(@_)">
                  <c:v>46</c:v>
                </c:pt>
                <c:pt idx="13" formatCode="_(* #,##0_);_(* \(#,##0\);_(* &quot;-&quot;_);_(@_)">
                  <c:v>43</c:v>
                </c:pt>
                <c:pt idx="14" formatCode="_(* #,##0_);_(* \(#,##0\);_(* &quot;-&quot;_);_(@_)">
                  <c:v>45</c:v>
                </c:pt>
                <c:pt idx="15" formatCode="_(* #,##0_);_(* \(#,##0\);_(* &quot;-&quot;_);_(@_)">
                  <c:v>45</c:v>
                </c:pt>
                <c:pt idx="16" formatCode="_(* #,##0_);_(* \(#,##0\);_(* &quot;-&quot;_);_(@_)">
                  <c:v>42</c:v>
                </c:pt>
                <c:pt idx="17" formatCode="_(* #,##0_);_(* \(#,##0\);_(* &quot;-&quot;_);_(@_)">
                  <c:v>45</c:v>
                </c:pt>
                <c:pt idx="18" formatCode="_(* #,##0_);_(* \(#,##0\);_(* &quot;-&quot;_);_(@_)">
                  <c:v>46</c:v>
                </c:pt>
                <c:pt idx="19" formatCode="_(* #,##0_);_(* \(#,##0\);_(* &quot;-&quot;_);_(@_)">
                  <c:v>44</c:v>
                </c:pt>
                <c:pt idx="20" formatCode="_(* #,##0_);_(* \(#,##0\);_(* &quot;-&quot;_);_(@_)">
                  <c:v>43</c:v>
                </c:pt>
                <c:pt idx="21" formatCode="_(* #,##0_);_(* \(#,##0\);_(* &quot;-&quot;_);_(@_)">
                  <c:v>45</c:v>
                </c:pt>
                <c:pt idx="22" formatCode="_(* #,##0_);_(* \(#,##0\);_(* &quot;-&quot;_);_(@_)">
                  <c:v>47</c:v>
                </c:pt>
                <c:pt idx="23" formatCode="_(* #,##0_);_(* \(#,##0\);_(* &quot;-&quot;_);_(@_)">
                  <c:v>44</c:v>
                </c:pt>
                <c:pt idx="24" formatCode="_(* #,##0_);_(* \(#,##0\);_(* &quot;-&quot;_);_(@_)">
                  <c:v>42</c:v>
                </c:pt>
                <c:pt idx="25" formatCode="_(* #,##0_);_(* \(#,##0\);_(* &quot;-&quot;_);_(@_)">
                  <c:v>45</c:v>
                </c:pt>
                <c:pt idx="26" formatCode="_(* #,##0_);_(* \(#,##0\);_(* &quot;-&quot;_);_(@_)">
                  <c:v>47</c:v>
                </c:pt>
                <c:pt idx="27" formatCode="_(* #,##0_);_(* \(#,##0\);_(* &quot;-&quot;_);_(@_)">
                  <c:v>45</c:v>
                </c:pt>
                <c:pt idx="28" formatCode="_(* #,##0_);_(* \(#,##0\);_(* &quot;-&quot;_);_(@_)">
                  <c:v>45</c:v>
                </c:pt>
                <c:pt idx="29" formatCode="_(* #,##0_);_(* \(#,##0\);_(* &quot;-&quot;_);_(@_)">
                  <c:v>44</c:v>
                </c:pt>
                <c:pt idx="30" formatCode="_(* #,##0_);_(* \(#,##0\);_(* &quot;-&quot;_);_(@_)">
                  <c:v>45</c:v>
                </c:pt>
                <c:pt idx="31" formatCode="_(* #,##0_);_(* \(#,##0\);_(* &quot;-&quot;_);_(@_)">
                  <c:v>42</c:v>
                </c:pt>
                <c:pt idx="32" formatCode="_(* #,##0_);_(* \(#,##0\);_(* &quot;-&quot;_);_(@_)">
                  <c:v>41</c:v>
                </c:pt>
                <c:pt idx="33" formatCode="_(* #,##0_);_(* \(#,##0\);_(* &quot;-&quot;_);_(@_)">
                  <c:v>39</c:v>
                </c:pt>
                <c:pt idx="34" formatCode="_(* #,##0_);_(* \(#,##0\);_(* &quot;-&quot;_);_(@_)">
                  <c:v>39</c:v>
                </c:pt>
                <c:pt idx="35" formatCode="_(* #,##0_);_(* \(#,##0\);_(* &quot;-&quot;_);_(@_)">
                  <c:v>39</c:v>
                </c:pt>
                <c:pt idx="36" formatCode="_(* #,##0_);_(* \(#,##0\);_(* &quot;-&quot;_);_(@_)">
                  <c:v>42</c:v>
                </c:pt>
                <c:pt idx="37" formatCode="_(* #,##0_);_(* \(#,##0\);_(* &quot;-&quot;_);_(@_)">
                  <c:v>43</c:v>
                </c:pt>
                <c:pt idx="38" formatCode="_(* #,##0_);_(* \(#,##0\);_(* &quot;-&quot;_);_(@_)">
                  <c:v>42</c:v>
                </c:pt>
                <c:pt idx="39" formatCode="_(* #,##0_);_(* \(#,##0\);_(* &quot;-&quot;_);_(@_)">
                  <c:v>42</c:v>
                </c:pt>
                <c:pt idx="40" formatCode="_(* #,##0_);_(* \(#,##0\);_(* &quot;-&quot;_);_(@_)">
                  <c:v>43</c:v>
                </c:pt>
                <c:pt idx="41" formatCode="_(* #,##0_);_(* \(#,##0\);_(* &quot;-&quot;_);_(@_)">
                  <c:v>43</c:v>
                </c:pt>
                <c:pt idx="42" formatCode="_(* #,##0_);_(* \(#,##0\);_(* &quot;-&quot;_);_(@_)">
                  <c:v>42</c:v>
                </c:pt>
                <c:pt idx="43" formatCode="_(* #,##0_);_(* \(#,##0\);_(* &quot;-&quot;_);_(@_)">
                  <c:v>42</c:v>
                </c:pt>
                <c:pt idx="44" formatCode="_(* #,##0_);_(* \(#,##0\);_(* &quot;-&quot;_);_(@_)">
                  <c:v>43</c:v>
                </c:pt>
                <c:pt idx="45" formatCode="_(* #,##0_);_(* \(#,##0\);_(* &quot;-&quot;_);_(@_)">
                  <c:v>43</c:v>
                </c:pt>
                <c:pt idx="46" formatCode="_(* #,##0_);_(* \(#,##0\);_(* &quot;-&quot;_);_(@_)">
                  <c:v>43</c:v>
                </c:pt>
                <c:pt idx="47" formatCode="_(* #,##0_);_(* \(#,##0\);_(* &quot;-&quot;_);_(@_)">
                  <c:v>41</c:v>
                </c:pt>
                <c:pt idx="48" formatCode="_(* #,##0_);_(* \(#,##0\);_(* &quot;-&quot;_);_(@_)">
                  <c:v>41</c:v>
                </c:pt>
                <c:pt idx="49" formatCode="_(* #,##0_);_(* \(#,##0\);_(* &quot;-&quot;_);_(@_)">
                  <c:v>43</c:v>
                </c:pt>
                <c:pt idx="50" formatCode="_(* #,##0_);_(* \(#,##0\);_(* &quot;-&quot;_);_(@_)">
                  <c:v>40</c:v>
                </c:pt>
                <c:pt idx="51" formatCode="_(* #,##0_);_(* \(#,##0\);_(* &quot;-&quot;_);_(@_)">
                  <c:v>41</c:v>
                </c:pt>
                <c:pt idx="52" formatCode="_(* #,##0_);_(* \(#,##0\);_(* &quot;-&quot;_);_(@_)">
                  <c:v>39</c:v>
                </c:pt>
                <c:pt idx="53" formatCode="_(* #,##0_);_(* \(#,##0\);_(* &quot;-&quot;_);_(@_)">
                  <c:v>39</c:v>
                </c:pt>
                <c:pt idx="54" formatCode="_(* #,##0_);_(* \(#,##0\);_(* &quot;-&quot;_);_(@_)">
                  <c:v>42</c:v>
                </c:pt>
                <c:pt idx="55" formatCode="_(* #,##0_);_(* \(#,##0\);_(* &quot;-&quot;_);_(@_)">
                  <c:v>43</c:v>
                </c:pt>
                <c:pt idx="56" formatCode="_(* #,##0_);_(* \(#,##0\);_(* &quot;-&quot;_);_(@_)">
                  <c:v>43</c:v>
                </c:pt>
                <c:pt idx="57" formatCode="_(* #,##0_);_(* \(#,##0\);_(* &quot;-&quot;_);_(@_)">
                  <c:v>41</c:v>
                </c:pt>
                <c:pt idx="58" formatCode="_(* #,##0_);_(* \(#,##0\);_(* &quot;-&quot;_);_(@_)">
                  <c:v>41</c:v>
                </c:pt>
                <c:pt idx="59" formatCode="_(* #,##0_);_(* \(#,##0\);_(* &quot;-&quot;_);_(@_)">
                  <c:v>41</c:v>
                </c:pt>
                <c:pt idx="60" formatCode="_(* #,##0_);_(* \(#,##0\);_(* &quot;-&quot;_);_(@_)">
                  <c:v>41</c:v>
                </c:pt>
                <c:pt idx="61" formatCode="_(* #,##0_);_(* \(#,##0\);_(* &quot;-&quot;_);_(@_)">
                  <c:v>41</c:v>
                </c:pt>
                <c:pt idx="62" formatCode="_(* #,##0_);_(* \(#,##0\);_(* &quot;-&quot;_);_(@_)">
                  <c:v>41</c:v>
                </c:pt>
                <c:pt idx="63" formatCode="_(* #,##0_);_(* \(#,##0\);_(* &quot;-&quot;_);_(@_)">
                  <c:v>41</c:v>
                </c:pt>
                <c:pt idx="64" formatCode="_(* #,##0_);_(* \(#,##0\);_(* &quot;-&quot;_);_(@_)">
                  <c:v>41</c:v>
                </c:pt>
                <c:pt idx="65" formatCode="_(* #,##0_);_(* \(#,##0\);_(* &quot;-&quot;_);_(@_)">
                  <c:v>43</c:v>
                </c:pt>
                <c:pt idx="66" formatCode="_(* #,##0_);_(* \(#,##0\);_(* &quot;-&quot;_);_(@_)">
                  <c:v>41</c:v>
                </c:pt>
                <c:pt idx="67" formatCode="_(* #,##0_);_(* \(#,##0\);_(* &quot;-&quot;_);_(@_)">
                  <c:v>42</c:v>
                </c:pt>
                <c:pt idx="68" formatCode="_(* #,##0_);_(* \(#,##0\);_(* &quot;-&quot;_);_(@_)">
                  <c:v>41</c:v>
                </c:pt>
                <c:pt idx="69" formatCode="_(* #,##0_);_(* \(#,##0\);_(* &quot;-&quot;_);_(@_)">
                  <c:v>38</c:v>
                </c:pt>
                <c:pt idx="70" formatCode="_(* #,##0_);_(* \(#,##0\);_(* &quot;-&quot;_);_(@_)">
                  <c:v>41</c:v>
                </c:pt>
                <c:pt idx="71" formatCode="_(* #,##0_);_(* \(#,##0\);_(* &quot;-&quot;_);_(@_)">
                  <c:v>40</c:v>
                </c:pt>
                <c:pt idx="72" formatCode="_(* #,##0_);_(* \(#,##0\);_(* &quot;-&quot;_);_(@_)">
                  <c:v>40</c:v>
                </c:pt>
                <c:pt idx="73" formatCode="_(* #,##0_);_(* \(#,##0\);_(* &quot;-&quot;_);_(@_)">
                  <c:v>42</c:v>
                </c:pt>
                <c:pt idx="74" formatCode="_(* #,##0_);_(* \(#,##0\);_(* &quot;-&quot;_);_(@_)">
                  <c:v>41</c:v>
                </c:pt>
                <c:pt idx="75" formatCode="_(* #,##0_);_(* \(#,##0\);_(* &quot;-&quot;_);_(@_)">
                  <c:v>38</c:v>
                </c:pt>
                <c:pt idx="76" formatCode="_(* #,##0_);_(* \(#,##0\);_(* &quot;-&quot;_);_(@_)">
                  <c:v>40</c:v>
                </c:pt>
                <c:pt idx="77" formatCode="_(* #,##0_);_(* \(#,##0\);_(* &quot;-&quot;_);_(@_)">
                  <c:v>40</c:v>
                </c:pt>
                <c:pt idx="78" formatCode="_(* #,##0_);_(* \(#,##0\);_(* &quot;-&quot;_);_(@_)">
                  <c:v>42</c:v>
                </c:pt>
                <c:pt idx="79" formatCode="_(* #,##0_);_(* \(#,##0\);_(* &quot;-&quot;_);_(@_)">
                  <c:v>44</c:v>
                </c:pt>
                <c:pt idx="80" formatCode="_(* #,##0_);_(* \(#,##0\);_(* &quot;-&quot;_);_(@_)">
                  <c:v>40</c:v>
                </c:pt>
                <c:pt idx="81" formatCode="_(* #,##0_);_(* \(#,##0\);_(* &quot;-&quot;_);_(@_)">
                  <c:v>39</c:v>
                </c:pt>
                <c:pt idx="82" formatCode="_(* #,##0_);_(* \(#,##0\);_(* &quot;-&quot;_);_(@_)">
                  <c:v>37</c:v>
                </c:pt>
                <c:pt idx="83" formatCode="_(* #,##0_);_(* \(#,##0\);_(* &quot;-&quot;_);_(@_)">
                  <c:v>39</c:v>
                </c:pt>
                <c:pt idx="84" formatCode="_(* #,##0_);_(* \(#,##0\);_(* &quot;-&quot;_);_(@_)">
                  <c:v>40</c:v>
                </c:pt>
                <c:pt idx="85" formatCode="_(* #,##0_);_(* \(#,##0\);_(* &quot;-&quot;_);_(@_)">
                  <c:v>39</c:v>
                </c:pt>
                <c:pt idx="86" formatCode="_(* #,##0_);_(* \(#,##0\);_(* &quot;-&quot;_);_(@_)">
                  <c:v>36</c:v>
                </c:pt>
                <c:pt idx="87" formatCode="_(* #,##0_);_(* \(#,##0\);_(* &quot;-&quot;_);_(@_)">
                  <c:v>42</c:v>
                </c:pt>
                <c:pt idx="88" formatCode="_(* #,##0_);_(* \(#,##0\);_(* &quot;-&quot;_);_(@_)">
                  <c:v>37</c:v>
                </c:pt>
                <c:pt idx="89" formatCode="_(* #,##0_);_(* \(#,##0\);_(* &quot;-&quot;_);_(@_)">
                  <c:v>43</c:v>
                </c:pt>
                <c:pt idx="90" formatCode="_(* #,##0_);_(* \(#,##0\);_(* &quot;-&quot;_);_(@_)">
                  <c:v>36</c:v>
                </c:pt>
                <c:pt idx="91" formatCode="_(* #,##0_);_(* \(#,##0\);_(* &quot;-&quot;_);_(@_)">
                  <c:v>37</c:v>
                </c:pt>
                <c:pt idx="92" formatCode="_(* #,##0_);_(* \(#,##0\);_(* &quot;-&quot;_);_(@_)">
                  <c:v>39</c:v>
                </c:pt>
                <c:pt idx="93" formatCode="_(* #,##0_);_(* \(#,##0\);_(* &quot;-&quot;_);_(@_)">
                  <c:v>38</c:v>
                </c:pt>
                <c:pt idx="94" formatCode="_(* #,##0_);_(* \(#,##0\);_(* &quot;-&quot;_);_(@_)">
                  <c:v>37</c:v>
                </c:pt>
                <c:pt idx="95" formatCode="_(* #,##0_);_(* \(#,##0\);_(* &quot;-&quot;_);_(@_)">
                  <c:v>38</c:v>
                </c:pt>
                <c:pt idx="96" formatCode="_(* #,##0_);_(* \(#,##0\);_(* &quot;-&quot;_);_(@_)">
                  <c:v>39</c:v>
                </c:pt>
                <c:pt idx="97" formatCode="_(* #,##0_);_(* \(#,##0\);_(* &quot;-&quot;_);_(@_)">
                  <c:v>40</c:v>
                </c:pt>
                <c:pt idx="98" formatCode="_(* #,##0_);_(* \(#,##0\);_(* &quot;-&quot;_);_(@_)">
                  <c:v>40</c:v>
                </c:pt>
                <c:pt idx="99" formatCode="_(* #,##0_);_(* \(#,##0\);_(* &quot;-&quot;_);_(@_)">
                  <c:v>39</c:v>
                </c:pt>
                <c:pt idx="100" formatCode="_(* #,##0_);_(* \(#,##0\);_(* &quot;-&quot;_);_(@_)">
                  <c:v>38</c:v>
                </c:pt>
                <c:pt idx="101" formatCode="_(* #,##0_);_(* \(#,##0\);_(* &quot;-&quot;_);_(@_)">
                  <c:v>38</c:v>
                </c:pt>
                <c:pt idx="102" formatCode="_(* #,##0_);_(* \(#,##0\);_(* &quot;-&quot;_);_(@_)">
                  <c:v>38</c:v>
                </c:pt>
                <c:pt idx="103" formatCode="_(* #,##0_);_(* \(#,##0\);_(* &quot;-&quot;_);_(@_)">
                  <c:v>40</c:v>
                </c:pt>
                <c:pt idx="104" formatCode="_(* #,##0_);_(* \(#,##0\);_(* &quot;-&quot;_);_(@_)">
                  <c:v>36</c:v>
                </c:pt>
                <c:pt idx="105" formatCode="_(* #,##0_);_(* \(#,##0\);_(* &quot;-&quot;_);_(@_)">
                  <c:v>38</c:v>
                </c:pt>
                <c:pt idx="106" formatCode="_(* #,##0_);_(* \(#,##0\);_(* &quot;-&quot;_);_(@_)">
                  <c:v>40</c:v>
                </c:pt>
                <c:pt idx="107" formatCode="_(* #,##0_);_(* \(#,##0\);_(* &quot;-&quot;_);_(@_)">
                  <c:v>40</c:v>
                </c:pt>
                <c:pt idx="108" formatCode="_(* #,##0_);_(* \(#,##0\);_(* &quot;-&quot;_);_(@_)">
                  <c:v>39</c:v>
                </c:pt>
                <c:pt idx="109" formatCode="_(* #,##0_);_(* \(#,##0\);_(* &quot;-&quot;_);_(@_)">
                  <c:v>39</c:v>
                </c:pt>
                <c:pt idx="110" formatCode="_(* #,##0_);_(* \(#,##0\);_(* &quot;-&quot;_);_(@_)">
                  <c:v>37</c:v>
                </c:pt>
                <c:pt idx="111" formatCode="_(* #,##0_);_(* \(#,##0\);_(* &quot;-&quot;_);_(@_)">
                  <c:v>40</c:v>
                </c:pt>
                <c:pt idx="112" formatCode="_(* #,##0_);_(* \(#,##0\);_(* &quot;-&quot;_);_(@_)">
                  <c:v>41</c:v>
                </c:pt>
                <c:pt idx="113" formatCode="_(* #,##0_);_(* \(#,##0\);_(* &quot;-&quot;_);_(@_)">
                  <c:v>44</c:v>
                </c:pt>
                <c:pt idx="114" formatCode="_(* #,##0_);_(* \(#,##0\);_(* &quot;-&quot;_);_(@_)">
                  <c:v>44</c:v>
                </c:pt>
                <c:pt idx="115" formatCode="_(* #,##0_);_(* \(#,##0\);_(* &quot;-&quot;_);_(@_)">
                  <c:v>44</c:v>
                </c:pt>
                <c:pt idx="116" formatCode="_(* #,##0_);_(* \(#,##0\);_(* &quot;-&quot;_);_(@_)">
                  <c:v>45</c:v>
                </c:pt>
                <c:pt idx="117" formatCode="_(* #,##0_);_(* \(#,##0\);_(* &quot;-&quot;_);_(@_)">
                  <c:v>45</c:v>
                </c:pt>
                <c:pt idx="118" formatCode="_(* #,##0_);_(* \(#,##0\);_(* &quot;-&quot;_);_(@_)">
                  <c:v>43</c:v>
                </c:pt>
                <c:pt idx="119" formatCode="_(* #,##0_);_(* \(#,##0\);_(* &quot;-&quot;_);_(@_)">
                  <c:v>41</c:v>
                </c:pt>
                <c:pt idx="120" formatCode="_(* #,##0_);_(* \(#,##0\);_(* &quot;-&quot;_);_(@_)">
                  <c:v>44</c:v>
                </c:pt>
                <c:pt idx="121" formatCode="_(* #,##0_);_(* \(#,##0\);_(* &quot;-&quot;_);_(@_)">
                  <c:v>41</c:v>
                </c:pt>
                <c:pt idx="122" formatCode="_(* #,##0_);_(* \(#,##0\);_(* &quot;-&quot;_);_(@_)">
                  <c:v>45</c:v>
                </c:pt>
                <c:pt idx="123" formatCode="_(* #,##0_);_(* \(#,##0\);_(* &quot;-&quot;_);_(@_)">
                  <c:v>41</c:v>
                </c:pt>
                <c:pt idx="124" formatCode="_(* #,##0_);_(* \(#,##0\);_(* &quot;-&quot;_);_(@_)">
                  <c:v>43</c:v>
                </c:pt>
                <c:pt idx="125" formatCode="_(* #,##0_);_(* \(#,##0\);_(* &quot;-&quot;_);_(@_)">
                  <c:v>44</c:v>
                </c:pt>
                <c:pt idx="126" formatCode="_(* #,##0_);_(* \(#,##0\);_(* &quot;-&quot;_);_(@_)">
                  <c:v>41</c:v>
                </c:pt>
                <c:pt idx="127" formatCode="_(* #,##0_);_(* \(#,##0\);_(* &quot;-&quot;_);_(@_)">
                  <c:v>46</c:v>
                </c:pt>
                <c:pt idx="128" formatCode="_(* #,##0_);_(* \(#,##0\);_(* &quot;-&quot;_);_(@_)">
                  <c:v>42</c:v>
                </c:pt>
                <c:pt idx="129" formatCode="_(* #,##0_);_(* \(#,##0\);_(* &quot;-&quot;_);_(@_)">
                  <c:v>44</c:v>
                </c:pt>
                <c:pt idx="130" formatCode="_(* #,##0_);_(* \(#,##0\);_(* &quot;-&quot;_);_(@_)">
                  <c:v>39</c:v>
                </c:pt>
                <c:pt idx="131" formatCode="_(* #,##0_);_(* \(#,##0\);_(* &quot;-&quot;_);_(@_)">
                  <c:v>40</c:v>
                </c:pt>
                <c:pt idx="132" formatCode="_(* #,##0_);_(* \(#,##0\);_(* &quot;-&quot;_);_(@_)">
                  <c:v>35</c:v>
                </c:pt>
                <c:pt idx="133" formatCode="_(* #,##0_);_(* \(#,##0\);_(* &quot;-&quot;_);_(@_)">
                  <c:v>38</c:v>
                </c:pt>
                <c:pt idx="134" formatCode="_(* #,##0_);_(* \(#,##0\);_(* &quot;-&quot;_);_(@_)">
                  <c:v>34</c:v>
                </c:pt>
                <c:pt idx="135" formatCode="_(* #,##0_);_(* \(#,##0\);_(* &quot;-&quot;_);_(@_)">
                  <c:v>35</c:v>
                </c:pt>
                <c:pt idx="136" formatCode="_(* #,##0_);_(* \(#,##0\);_(* &quot;-&quot;_);_(@_)">
                  <c:v>36</c:v>
                </c:pt>
                <c:pt idx="137" formatCode="_(* #,##0_);_(* \(#,##0\);_(* &quot;-&quot;_);_(@_)">
                  <c:v>36</c:v>
                </c:pt>
                <c:pt idx="138" formatCode="_(* #,##0_);_(* \(#,##0\);_(* &quot;-&quot;_);_(@_)">
                  <c:v>35</c:v>
                </c:pt>
                <c:pt idx="139" formatCode="_(* #,##0_);_(* \(#,##0\);_(* &quot;-&quot;_);_(@_)">
                  <c:v>36</c:v>
                </c:pt>
                <c:pt idx="140" formatCode="_(* #,##0_);_(* \(#,##0\);_(* &quot;-&quot;_);_(@_)">
                  <c:v>38</c:v>
                </c:pt>
                <c:pt idx="141" formatCode="_(* #,##0_);_(* \(#,##0\);_(* &quot;-&quot;_);_(@_)">
                  <c:v>36</c:v>
                </c:pt>
                <c:pt idx="142" formatCode="_(* #,##0_);_(* \(#,##0\);_(* &quot;-&quot;_);_(@_)">
                  <c:v>36</c:v>
                </c:pt>
                <c:pt idx="143" formatCode="_(* #,##0_);_(* \(#,##0\);_(* &quot;-&quot;_);_(@_)">
                  <c:v>35</c:v>
                </c:pt>
                <c:pt idx="144" formatCode="_(* #,##0_);_(* \(#,##0\);_(* &quot;-&quot;_);_(@_)">
                  <c:v>38</c:v>
                </c:pt>
                <c:pt idx="145" formatCode="_(* #,##0_);_(* \(#,##0\);_(* &quot;-&quot;_);_(@_)">
                  <c:v>36</c:v>
                </c:pt>
                <c:pt idx="146" formatCode="_(* #,##0_);_(* \(#,##0\);_(* &quot;-&quot;_);_(@_)">
                  <c:v>37</c:v>
                </c:pt>
                <c:pt idx="147" formatCode="_(* #,##0_);_(* \(#,##0\);_(* &quot;-&quot;_);_(@_)">
                  <c:v>37</c:v>
                </c:pt>
                <c:pt idx="148" formatCode="_(* #,##0_);_(* \(#,##0\);_(* &quot;-&quot;_);_(@_)">
                  <c:v>35</c:v>
                </c:pt>
                <c:pt idx="149" formatCode="_(* #,##0_);_(* \(#,##0\);_(* &quot;-&quot;_);_(@_)">
                  <c:v>37</c:v>
                </c:pt>
                <c:pt idx="150" formatCode="_(* #,##0_);_(* \(#,##0\);_(* &quot;-&quot;_);_(@_)">
                  <c:v>36</c:v>
                </c:pt>
                <c:pt idx="151" formatCode="_(* #,##0_);_(* \(#,##0\);_(* &quot;-&quot;_);_(@_)">
                  <c:v>36</c:v>
                </c:pt>
                <c:pt idx="152" formatCode="_(* #,##0_);_(* \(#,##0\);_(* &quot;-&quot;_);_(@_)">
                  <c:v>37</c:v>
                </c:pt>
                <c:pt idx="153" formatCode="_(* #,##0_);_(* \(#,##0\);_(* &quot;-&quot;_);_(@_)">
                  <c:v>36</c:v>
                </c:pt>
                <c:pt idx="154" formatCode="_(* #,##0_);_(* \(#,##0\);_(* &quot;-&quot;_);_(@_)">
                  <c:v>40</c:v>
                </c:pt>
                <c:pt idx="155" formatCode="_(* #,##0_);_(* \(#,##0\);_(* &quot;-&quot;_);_(@_)">
                  <c:v>40</c:v>
                </c:pt>
                <c:pt idx="156" formatCode="_(* #,##0_);_(* \(#,##0\);_(* &quot;-&quot;_);_(@_)">
                  <c:v>39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Capsule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  <c:dispUnits>
          <c:builtInUnit val="millions"/>
        </c:dispUnits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Purchase Intent</c:v>
                </c:pt>
              </c:strCache>
            </c:strRef>
          </c:tx>
          <c:spPr>
            <a:ln w="28575" cap="rnd" cmpd="sng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2" formatCode="_(* #,##0_);_(* \(#,##0\);_(* &quot;-&quot;_);_(@_)">
                  <c:v>11</c:v>
                </c:pt>
                <c:pt idx="3" formatCode="_(* #,##0_);_(* \(#,##0\);_(* &quot;-&quot;_);_(@_)">
                  <c:v>11</c:v>
                </c:pt>
                <c:pt idx="4" formatCode="_(* #,##0_);_(* \(#,##0\);_(* &quot;-&quot;_);_(@_)">
                  <c:v>12</c:v>
                </c:pt>
                <c:pt idx="5" formatCode="_(* #,##0_);_(* \(#,##0\);_(* &quot;-&quot;_);_(@_)">
                  <c:v>11</c:v>
                </c:pt>
                <c:pt idx="6" formatCode="_(* #,##0_);_(* \(#,##0\);_(* &quot;-&quot;_);_(@_)">
                  <c:v>10</c:v>
                </c:pt>
                <c:pt idx="7" formatCode="_(* #,##0_);_(* \(#,##0\);_(* &quot;-&quot;_);_(@_)">
                  <c:v>12</c:v>
                </c:pt>
                <c:pt idx="8" formatCode="_(* #,##0_);_(* \(#,##0\);_(* &quot;-&quot;_);_(@_)">
                  <c:v>10</c:v>
                </c:pt>
                <c:pt idx="9" formatCode="_(* #,##0_);_(* \(#,##0\);_(* &quot;-&quot;_);_(@_)">
                  <c:v>10</c:v>
                </c:pt>
                <c:pt idx="10" formatCode="_(* #,##0_);_(* \(#,##0\);_(* &quot;-&quot;_);_(@_)">
                  <c:v>10</c:v>
                </c:pt>
                <c:pt idx="11" formatCode="_(* #,##0_);_(* \(#,##0\);_(* &quot;-&quot;_);_(@_)">
                  <c:v>12</c:v>
                </c:pt>
                <c:pt idx="12" formatCode="_(* #,##0_);_(* \(#,##0\);_(* &quot;-&quot;_);_(@_)">
                  <c:v>11</c:v>
                </c:pt>
                <c:pt idx="13" formatCode="_(* #,##0_);_(* \(#,##0\);_(* &quot;-&quot;_);_(@_)">
                  <c:v>11</c:v>
                </c:pt>
                <c:pt idx="14" formatCode="_(* #,##0_);_(* \(#,##0\);_(* &quot;-&quot;_);_(@_)">
                  <c:v>11</c:v>
                </c:pt>
                <c:pt idx="15" formatCode="_(* #,##0_);_(* \(#,##0\);_(* &quot;-&quot;_);_(@_)">
                  <c:v>10</c:v>
                </c:pt>
                <c:pt idx="16" formatCode="_(* #,##0_);_(* \(#,##0\);_(* &quot;-&quot;_);_(@_)">
                  <c:v>12</c:v>
                </c:pt>
                <c:pt idx="17" formatCode="_(* #,##0_);_(* \(#,##0\);_(* &quot;-&quot;_);_(@_)">
                  <c:v>10</c:v>
                </c:pt>
                <c:pt idx="18" formatCode="_(* #,##0_);_(* \(#,##0\);_(* &quot;-&quot;_);_(@_)">
                  <c:v>9</c:v>
                </c:pt>
                <c:pt idx="19" formatCode="_(* #,##0_);_(* \(#,##0\);_(* &quot;-&quot;_);_(@_)">
                  <c:v>12</c:v>
                </c:pt>
                <c:pt idx="20" formatCode="_(* #,##0_);_(* \(#,##0\);_(* &quot;-&quot;_);_(@_)">
                  <c:v>10</c:v>
                </c:pt>
                <c:pt idx="21" formatCode="_(* #,##0_);_(* \(#,##0\);_(* &quot;-&quot;_);_(@_)">
                  <c:v>9</c:v>
                </c:pt>
                <c:pt idx="22" formatCode="_(* #,##0_);_(* \(#,##0\);_(* &quot;-&quot;_);_(@_)">
                  <c:v>11</c:v>
                </c:pt>
                <c:pt idx="23" formatCode="_(* #,##0_);_(* \(#,##0\);_(* &quot;-&quot;_);_(@_)">
                  <c:v>11</c:v>
                </c:pt>
                <c:pt idx="24" formatCode="_(* #,##0_);_(* \(#,##0\);_(* &quot;-&quot;_);_(@_)">
                  <c:v>10</c:v>
                </c:pt>
                <c:pt idx="25" formatCode="_(* #,##0_);_(* \(#,##0\);_(* &quot;-&quot;_);_(@_)">
                  <c:v>12</c:v>
                </c:pt>
                <c:pt idx="26" formatCode="_(* #,##0_);_(* \(#,##0\);_(* &quot;-&quot;_);_(@_)">
                  <c:v>12</c:v>
                </c:pt>
                <c:pt idx="27" formatCode="_(* #,##0_);_(* \(#,##0\);_(* &quot;-&quot;_);_(@_)">
                  <c:v>11</c:v>
                </c:pt>
                <c:pt idx="28" formatCode="_(* #,##0_);_(* \(#,##0\);_(* &quot;-&quot;_);_(@_)">
                  <c:v>10</c:v>
                </c:pt>
                <c:pt idx="29" formatCode="_(* #,##0_);_(* \(#,##0\);_(* &quot;-&quot;_);_(@_)">
                  <c:v>10</c:v>
                </c:pt>
                <c:pt idx="30" formatCode="_(* #,##0_);_(* \(#,##0\);_(* &quot;-&quot;_);_(@_)">
                  <c:v>10</c:v>
                </c:pt>
                <c:pt idx="31" formatCode="_(* #,##0_);_(* \(#,##0\);_(* &quot;-&quot;_);_(@_)">
                  <c:v>12</c:v>
                </c:pt>
                <c:pt idx="32" formatCode="_(* #,##0_);_(* \(#,##0\);_(* &quot;-&quot;_);_(@_)">
                  <c:v>13</c:v>
                </c:pt>
                <c:pt idx="33" formatCode="_(* #,##0_);_(* \(#,##0\);_(* &quot;-&quot;_);_(@_)">
                  <c:v>13</c:v>
                </c:pt>
                <c:pt idx="34" formatCode="_(* #,##0_);_(* \(#,##0\);_(* &quot;-&quot;_);_(@_)">
                  <c:v>13</c:v>
                </c:pt>
                <c:pt idx="35" formatCode="_(* #,##0_);_(* \(#,##0\);_(* &quot;-&quot;_);_(@_)">
                  <c:v>13</c:v>
                </c:pt>
                <c:pt idx="36" formatCode="_(* #,##0_);_(* \(#,##0\);_(* &quot;-&quot;_);_(@_)">
                  <c:v>13</c:v>
                </c:pt>
                <c:pt idx="37" formatCode="_(* #,##0_);_(* \(#,##0\);_(* &quot;-&quot;_);_(@_)">
                  <c:v>14</c:v>
                </c:pt>
                <c:pt idx="38" formatCode="_(* #,##0_);_(* \(#,##0\);_(* &quot;-&quot;_);_(@_)">
                  <c:v>14</c:v>
                </c:pt>
                <c:pt idx="39" formatCode="_(* #,##0_);_(* \(#,##0\);_(* &quot;-&quot;_);_(@_)">
                  <c:v>14</c:v>
                </c:pt>
                <c:pt idx="40" formatCode="_(* #,##0_);_(* \(#,##0\);_(* &quot;-&quot;_);_(@_)">
                  <c:v>13</c:v>
                </c:pt>
                <c:pt idx="41" formatCode="_(* #,##0_);_(* \(#,##0\);_(* &quot;-&quot;_);_(@_)">
                  <c:v>15</c:v>
                </c:pt>
                <c:pt idx="42" formatCode="_(* #,##0_);_(* \(#,##0\);_(* &quot;-&quot;_);_(@_)">
                  <c:v>13</c:v>
                </c:pt>
                <c:pt idx="43" formatCode="_(* #,##0_);_(* \(#,##0\);_(* &quot;-&quot;_);_(@_)">
                  <c:v>13</c:v>
                </c:pt>
                <c:pt idx="44" formatCode="_(* #,##0_);_(* \(#,##0\);_(* &quot;-&quot;_);_(@_)">
                  <c:v>14</c:v>
                </c:pt>
                <c:pt idx="45" formatCode="_(* #,##0_);_(* \(#,##0\);_(* &quot;-&quot;_);_(@_)">
                  <c:v>15</c:v>
                </c:pt>
                <c:pt idx="46" formatCode="_(* #,##0_);_(* \(#,##0\);_(* &quot;-&quot;_);_(@_)">
                  <c:v>14</c:v>
                </c:pt>
                <c:pt idx="47" formatCode="_(* #,##0_);_(* \(#,##0\);_(* &quot;-&quot;_);_(@_)">
                  <c:v>13</c:v>
                </c:pt>
                <c:pt idx="48" formatCode="_(* #,##0_);_(* \(#,##0\);_(* &quot;-&quot;_);_(@_)">
                  <c:v>14</c:v>
                </c:pt>
                <c:pt idx="49" formatCode="_(* #,##0_);_(* \(#,##0\);_(* &quot;-&quot;_);_(@_)">
                  <c:v>15</c:v>
                </c:pt>
                <c:pt idx="50" formatCode="_(* #,##0_);_(* \(#,##0\);_(* &quot;-&quot;_);_(@_)">
                  <c:v>14</c:v>
                </c:pt>
                <c:pt idx="51" formatCode="_(* #,##0_);_(* \(#,##0\);_(* &quot;-&quot;_);_(@_)">
                  <c:v>13</c:v>
                </c:pt>
                <c:pt idx="52" formatCode="_(* #,##0_);_(* \(#,##0\);_(* &quot;-&quot;_);_(@_)">
                  <c:v>14</c:v>
                </c:pt>
                <c:pt idx="53" formatCode="_(* #,##0_);_(* \(#,##0\);_(* &quot;-&quot;_);_(@_)">
                  <c:v>12</c:v>
                </c:pt>
                <c:pt idx="54" formatCode="_(* #,##0_);_(* \(#,##0\);_(* &quot;-&quot;_);_(@_)">
                  <c:v>13</c:v>
                </c:pt>
                <c:pt idx="55" formatCode="_(* #,##0_);_(* \(#,##0\);_(* &quot;-&quot;_);_(@_)">
                  <c:v>13</c:v>
                </c:pt>
                <c:pt idx="56" formatCode="_(* #,##0_);_(* \(#,##0\);_(* &quot;-&quot;_);_(@_)">
                  <c:v>12</c:v>
                </c:pt>
                <c:pt idx="57" formatCode="_(* #,##0_);_(* \(#,##0\);_(* &quot;-&quot;_);_(@_)">
                  <c:v>12</c:v>
                </c:pt>
                <c:pt idx="58" formatCode="_(* #,##0_);_(* \(#,##0\);_(* &quot;-&quot;_);_(@_)">
                  <c:v>14</c:v>
                </c:pt>
                <c:pt idx="59" formatCode="_(* #,##0_);_(* \(#,##0\);_(* &quot;-&quot;_);_(@_)">
                  <c:v>13</c:v>
                </c:pt>
                <c:pt idx="60" formatCode="_(* #,##0_);_(* \(#,##0\);_(* &quot;-&quot;_);_(@_)">
                  <c:v>13</c:v>
                </c:pt>
                <c:pt idx="61" formatCode="_(* #,##0_);_(* \(#,##0\);_(* &quot;-&quot;_);_(@_)">
                  <c:v>14</c:v>
                </c:pt>
                <c:pt idx="62" formatCode="_(* #,##0_);_(* \(#,##0\);_(* &quot;-&quot;_);_(@_)">
                  <c:v>13</c:v>
                </c:pt>
                <c:pt idx="63" formatCode="_(* #,##0_);_(* \(#,##0\);_(* &quot;-&quot;_);_(@_)">
                  <c:v>13</c:v>
                </c:pt>
                <c:pt idx="64" formatCode="_(* #,##0_);_(* \(#,##0\);_(* &quot;-&quot;_);_(@_)">
                  <c:v>13</c:v>
                </c:pt>
                <c:pt idx="65" formatCode="_(* #,##0_);_(* \(#,##0\);_(* &quot;-&quot;_);_(@_)">
                  <c:v>12</c:v>
                </c:pt>
                <c:pt idx="66" formatCode="_(* #,##0_);_(* \(#,##0\);_(* &quot;-&quot;_);_(@_)">
                  <c:v>12</c:v>
                </c:pt>
                <c:pt idx="67" formatCode="_(* #,##0_);_(* \(#,##0\);_(* &quot;-&quot;_);_(@_)">
                  <c:v>13</c:v>
                </c:pt>
                <c:pt idx="68" formatCode="_(* #,##0_);_(* \(#,##0\);_(* &quot;-&quot;_);_(@_)">
                  <c:v>14</c:v>
                </c:pt>
                <c:pt idx="69" formatCode="_(* #,##0_);_(* \(#,##0\);_(* &quot;-&quot;_);_(@_)">
                  <c:v>13</c:v>
                </c:pt>
                <c:pt idx="70" formatCode="_(* #,##0_);_(* \(#,##0\);_(* &quot;-&quot;_);_(@_)">
                  <c:v>15</c:v>
                </c:pt>
                <c:pt idx="71" formatCode="_(* #,##0_);_(* \(#,##0\);_(* &quot;-&quot;_);_(@_)">
                  <c:v>13</c:v>
                </c:pt>
                <c:pt idx="72" formatCode="_(* #,##0_);_(* \(#,##0\);_(* &quot;-&quot;_);_(@_)">
                  <c:v>13</c:v>
                </c:pt>
                <c:pt idx="73" formatCode="_(* #,##0_);_(* \(#,##0\);_(* &quot;-&quot;_);_(@_)">
                  <c:v>13</c:v>
                </c:pt>
                <c:pt idx="74" formatCode="_(* #,##0_);_(* \(#,##0\);_(* &quot;-&quot;_);_(@_)">
                  <c:v>14</c:v>
                </c:pt>
                <c:pt idx="75" formatCode="_(* #,##0_);_(* \(#,##0\);_(* &quot;-&quot;_);_(@_)">
                  <c:v>13</c:v>
                </c:pt>
                <c:pt idx="76" formatCode="_(* #,##0_);_(* \(#,##0\);_(* &quot;-&quot;_);_(@_)">
                  <c:v>14</c:v>
                </c:pt>
                <c:pt idx="77" formatCode="_(* #,##0_);_(* \(#,##0\);_(* &quot;-&quot;_);_(@_)">
                  <c:v>13</c:v>
                </c:pt>
                <c:pt idx="78" formatCode="_(* #,##0_);_(* \(#,##0\);_(* &quot;-&quot;_);_(@_)">
                  <c:v>13</c:v>
                </c:pt>
                <c:pt idx="79" formatCode="_(* #,##0_);_(* \(#,##0\);_(* &quot;-&quot;_);_(@_)">
                  <c:v>15</c:v>
                </c:pt>
                <c:pt idx="80" formatCode="_(* #,##0_);_(* \(#,##0\);_(* &quot;-&quot;_);_(@_)">
                  <c:v>13</c:v>
                </c:pt>
                <c:pt idx="81" formatCode="_(* #,##0_);_(* \(#,##0\);_(* &quot;-&quot;_);_(@_)">
                  <c:v>12</c:v>
                </c:pt>
                <c:pt idx="82" formatCode="_(* #,##0_);_(* \(#,##0\);_(* &quot;-&quot;_);_(@_)">
                  <c:v>12</c:v>
                </c:pt>
                <c:pt idx="83" formatCode="_(* #,##0_);_(* \(#,##0\);_(* &quot;-&quot;_);_(@_)">
                  <c:v>13</c:v>
                </c:pt>
                <c:pt idx="84" formatCode="_(* #,##0_);_(* \(#,##0\);_(* &quot;-&quot;_);_(@_)">
                  <c:v>13</c:v>
                </c:pt>
                <c:pt idx="85" formatCode="_(* #,##0_);_(* \(#,##0\);_(* &quot;-&quot;_);_(@_)">
                  <c:v>13</c:v>
                </c:pt>
                <c:pt idx="86" formatCode="_(* #,##0_);_(* \(#,##0\);_(* &quot;-&quot;_);_(@_)">
                  <c:v>11</c:v>
                </c:pt>
                <c:pt idx="87" formatCode="_(* #,##0_);_(* \(#,##0\);_(* &quot;-&quot;_);_(@_)">
                  <c:v>13</c:v>
                </c:pt>
                <c:pt idx="88" formatCode="_(* #,##0_);_(* \(#,##0\);_(* &quot;-&quot;_);_(@_)">
                  <c:v>12</c:v>
                </c:pt>
                <c:pt idx="89" formatCode="_(* #,##0_);_(* \(#,##0\);_(* &quot;-&quot;_);_(@_)">
                  <c:v>14</c:v>
                </c:pt>
                <c:pt idx="90" formatCode="_(* #,##0_);_(* \(#,##0\);_(* &quot;-&quot;_);_(@_)">
                  <c:v>11</c:v>
                </c:pt>
                <c:pt idx="91" formatCode="_(* #,##0_);_(* \(#,##0\);_(* &quot;-&quot;_);_(@_)">
                  <c:v>13</c:v>
                </c:pt>
                <c:pt idx="92" formatCode="_(* #,##0_);_(* \(#,##0\);_(* &quot;-&quot;_);_(@_)">
                  <c:v>11</c:v>
                </c:pt>
                <c:pt idx="93" formatCode="_(* #,##0_);_(* \(#,##0\);_(* &quot;-&quot;_);_(@_)">
                  <c:v>13</c:v>
                </c:pt>
                <c:pt idx="94" formatCode="_(* #,##0_);_(* \(#,##0\);_(* &quot;-&quot;_);_(@_)">
                  <c:v>12</c:v>
                </c:pt>
                <c:pt idx="95" formatCode="_(* #,##0_);_(* \(#,##0\);_(* &quot;-&quot;_);_(@_)">
                  <c:v>12</c:v>
                </c:pt>
                <c:pt idx="96" formatCode="_(* #,##0_);_(* \(#,##0\);_(* &quot;-&quot;_);_(@_)">
                  <c:v>12</c:v>
                </c:pt>
                <c:pt idx="97" formatCode="_(* #,##0_);_(* \(#,##0\);_(* &quot;-&quot;_);_(@_)">
                  <c:v>13</c:v>
                </c:pt>
                <c:pt idx="98" formatCode="_(* #,##0_);_(* \(#,##0\);_(* &quot;-&quot;_);_(@_)">
                  <c:v>14</c:v>
                </c:pt>
                <c:pt idx="99" formatCode="_(* #,##0_);_(* \(#,##0\);_(* &quot;-&quot;_);_(@_)">
                  <c:v>13</c:v>
                </c:pt>
                <c:pt idx="100" formatCode="_(* #,##0_);_(* \(#,##0\);_(* &quot;-&quot;_);_(@_)">
                  <c:v>12</c:v>
                </c:pt>
                <c:pt idx="101" formatCode="_(* #,##0_);_(* \(#,##0\);_(* &quot;-&quot;_);_(@_)">
                  <c:v>12</c:v>
                </c:pt>
                <c:pt idx="102" formatCode="_(* #,##0_);_(* \(#,##0\);_(* &quot;-&quot;_);_(@_)">
                  <c:v>12</c:v>
                </c:pt>
                <c:pt idx="103" formatCode="_(* #,##0_);_(* \(#,##0\);_(* &quot;-&quot;_);_(@_)">
                  <c:v>12</c:v>
                </c:pt>
                <c:pt idx="104" formatCode="_(* #,##0_);_(* \(#,##0\);_(* &quot;-&quot;_);_(@_)">
                  <c:v>11</c:v>
                </c:pt>
                <c:pt idx="105" formatCode="_(* #,##0_);_(* \(#,##0\);_(* &quot;-&quot;_);_(@_)">
                  <c:v>11</c:v>
                </c:pt>
                <c:pt idx="106" formatCode="_(* #,##0_);_(* \(#,##0\);_(* &quot;-&quot;_);_(@_)">
                  <c:v>13</c:v>
                </c:pt>
                <c:pt idx="107" formatCode="_(* #,##0_);_(* \(#,##0\);_(* &quot;-&quot;_);_(@_)">
                  <c:v>13</c:v>
                </c:pt>
                <c:pt idx="108" formatCode="_(* #,##0_);_(* \(#,##0\);_(* &quot;-&quot;_);_(@_)">
                  <c:v>12</c:v>
                </c:pt>
                <c:pt idx="109" formatCode="_(* #,##0_);_(* \(#,##0\);_(* &quot;-&quot;_);_(@_)">
                  <c:v>13</c:v>
                </c:pt>
                <c:pt idx="110" formatCode="_(* #,##0_);_(* \(#,##0\);_(* &quot;-&quot;_);_(@_)">
                  <c:v>10</c:v>
                </c:pt>
                <c:pt idx="111" formatCode="_(* #,##0_);_(* \(#,##0\);_(* &quot;-&quot;_);_(@_)">
                  <c:v>12</c:v>
                </c:pt>
                <c:pt idx="112" formatCode="_(* #,##0_);_(* \(#,##0\);_(* &quot;-&quot;_);_(@_)">
                  <c:v>12</c:v>
                </c:pt>
                <c:pt idx="113" formatCode="_(* #,##0_);_(* \(#,##0\);_(* &quot;-&quot;_);_(@_)">
                  <c:v>15</c:v>
                </c:pt>
                <c:pt idx="114" formatCode="_(* #,##0_);_(* \(#,##0\);_(* &quot;-&quot;_);_(@_)">
                  <c:v>13</c:v>
                </c:pt>
                <c:pt idx="115" formatCode="_(* #,##0_);_(* \(#,##0\);_(* &quot;-&quot;_);_(@_)">
                  <c:v>13</c:v>
                </c:pt>
                <c:pt idx="116" formatCode="_(* #,##0_);_(* \(#,##0\);_(* &quot;-&quot;_);_(@_)">
                  <c:v>14</c:v>
                </c:pt>
                <c:pt idx="117" formatCode="_(* #,##0_);_(* \(#,##0\);_(* &quot;-&quot;_);_(@_)">
                  <c:v>13</c:v>
                </c:pt>
                <c:pt idx="118" formatCode="_(* #,##0_);_(* \(#,##0\);_(* &quot;-&quot;_);_(@_)">
                  <c:v>13</c:v>
                </c:pt>
                <c:pt idx="119" formatCode="_(* #,##0_);_(* \(#,##0\);_(* &quot;-&quot;_);_(@_)">
                  <c:v>13</c:v>
                </c:pt>
                <c:pt idx="120" formatCode="_(* #,##0_);_(* \(#,##0\);_(* &quot;-&quot;_);_(@_)">
                  <c:v>12</c:v>
                </c:pt>
                <c:pt idx="121" formatCode="_(* #,##0_);_(* \(#,##0\);_(* &quot;-&quot;_);_(@_)">
                  <c:v>13</c:v>
                </c:pt>
                <c:pt idx="122" formatCode="_(* #,##0_);_(* \(#,##0\);_(* &quot;-&quot;_);_(@_)">
                  <c:v>14</c:v>
                </c:pt>
                <c:pt idx="123" formatCode="_(* #,##0_);_(* \(#,##0\);_(* &quot;-&quot;_);_(@_)">
                  <c:v>12</c:v>
                </c:pt>
                <c:pt idx="124" formatCode="_(* #,##0_);_(* \(#,##0\);_(* &quot;-&quot;_);_(@_)">
                  <c:v>13</c:v>
                </c:pt>
                <c:pt idx="125" formatCode="_(* #,##0_);_(* \(#,##0\);_(* &quot;-&quot;_);_(@_)">
                  <c:v>13</c:v>
                </c:pt>
                <c:pt idx="126" formatCode="_(* #,##0_);_(* \(#,##0\);_(* &quot;-&quot;_);_(@_)">
                  <c:v>11</c:v>
                </c:pt>
                <c:pt idx="127" formatCode="_(* #,##0_);_(* \(#,##0\);_(* &quot;-&quot;_);_(@_)">
                  <c:v>14</c:v>
                </c:pt>
                <c:pt idx="128" formatCode="_(* #,##0_);_(* \(#,##0\);_(* &quot;-&quot;_);_(@_)">
                  <c:v>12</c:v>
                </c:pt>
                <c:pt idx="129" formatCode="_(* #,##0_);_(* \(#,##0\);_(* &quot;-&quot;_);_(@_)">
                  <c:v>12</c:v>
                </c:pt>
                <c:pt idx="130" formatCode="_(* #,##0_);_(* \(#,##0\);_(* &quot;-&quot;_);_(@_)">
                  <c:v>11</c:v>
                </c:pt>
                <c:pt idx="131" formatCode="_(* #,##0_);_(* \(#,##0\);_(* &quot;-&quot;_);_(@_)">
                  <c:v>12</c:v>
                </c:pt>
                <c:pt idx="132" formatCode="_(* #,##0_);_(* \(#,##0\);_(* &quot;-&quot;_);_(@_)">
                  <c:v>10</c:v>
                </c:pt>
                <c:pt idx="133" formatCode="_(* #,##0_);_(* \(#,##0\);_(* &quot;-&quot;_);_(@_)">
                  <c:v>12</c:v>
                </c:pt>
                <c:pt idx="134" formatCode="_(* #,##0_);_(* \(#,##0\);_(* &quot;-&quot;_);_(@_)">
                  <c:v>10</c:v>
                </c:pt>
                <c:pt idx="135" formatCode="_(* #,##0_);_(* \(#,##0\);_(* &quot;-&quot;_);_(@_)">
                  <c:v>12</c:v>
                </c:pt>
                <c:pt idx="136" formatCode="_(* #,##0_);_(* \(#,##0\);_(* &quot;-&quot;_);_(@_)">
                  <c:v>12</c:v>
                </c:pt>
                <c:pt idx="137" formatCode="_(* #,##0_);_(* \(#,##0\);_(* &quot;-&quot;_);_(@_)">
                  <c:v>12</c:v>
                </c:pt>
                <c:pt idx="138" formatCode="_(* #,##0_);_(* \(#,##0\);_(* &quot;-&quot;_);_(@_)">
                  <c:v>11</c:v>
                </c:pt>
                <c:pt idx="139" formatCode="_(* #,##0_);_(* \(#,##0\);_(* &quot;-&quot;_);_(@_)">
                  <c:v>11</c:v>
                </c:pt>
                <c:pt idx="140" formatCode="_(* #,##0_);_(* \(#,##0\);_(* &quot;-&quot;_);_(@_)">
                  <c:v>12</c:v>
                </c:pt>
                <c:pt idx="141" formatCode="_(* #,##0_);_(* \(#,##0\);_(* &quot;-&quot;_);_(@_)">
                  <c:v>12</c:v>
                </c:pt>
                <c:pt idx="142" formatCode="_(* #,##0_);_(* \(#,##0\);_(* &quot;-&quot;_);_(@_)">
                  <c:v>11</c:v>
                </c:pt>
                <c:pt idx="143" formatCode="_(* #,##0_);_(* \(#,##0\);_(* &quot;-&quot;_);_(@_)">
                  <c:v>12</c:v>
                </c:pt>
                <c:pt idx="144" formatCode="_(* #,##0_);_(* \(#,##0\);_(* &quot;-&quot;_);_(@_)">
                  <c:v>12</c:v>
                </c:pt>
                <c:pt idx="145" formatCode="_(* #,##0_);_(* \(#,##0\);_(* &quot;-&quot;_);_(@_)">
                  <c:v>13</c:v>
                </c:pt>
                <c:pt idx="146" formatCode="_(* #,##0_);_(* \(#,##0\);_(* &quot;-&quot;_);_(@_)">
                  <c:v>13</c:v>
                </c:pt>
                <c:pt idx="147" formatCode="_(* #,##0_);_(* \(#,##0\);_(* &quot;-&quot;_);_(@_)">
                  <c:v>12</c:v>
                </c:pt>
                <c:pt idx="148" formatCode="_(* #,##0_);_(* \(#,##0\);_(* &quot;-&quot;_);_(@_)">
                  <c:v>12</c:v>
                </c:pt>
                <c:pt idx="149" formatCode="_(* #,##0_);_(* \(#,##0\);_(* &quot;-&quot;_);_(@_)">
                  <c:v>14</c:v>
                </c:pt>
                <c:pt idx="150" formatCode="_(* #,##0_);_(* \(#,##0\);_(* &quot;-&quot;_);_(@_)">
                  <c:v>12</c:v>
                </c:pt>
                <c:pt idx="151" formatCode="_(* #,##0_);_(* \(#,##0\);_(* &quot;-&quot;_);_(@_)">
                  <c:v>12</c:v>
                </c:pt>
                <c:pt idx="152" formatCode="_(* #,##0_);_(* \(#,##0\);_(* &quot;-&quot;_);_(@_)">
                  <c:v>13</c:v>
                </c:pt>
                <c:pt idx="153" formatCode="_(* #,##0_);_(* \(#,##0\);_(* &quot;-&quot;_);_(@_)">
                  <c:v>12</c:v>
                </c:pt>
                <c:pt idx="154" formatCode="_(* #,##0_);_(* \(#,##0\);_(* &quot;-&quot;_);_(@_)">
                  <c:v>14</c:v>
                </c:pt>
                <c:pt idx="155">
                  <c:v>16</c:v>
                </c:pt>
                <c:pt idx="156">
                  <c:v>13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Purchase Intent</c:v>
                </c:pt>
              </c:strCache>
            </c:strRef>
          </c:tx>
          <c:spPr>
            <a:ln w="28575" cap="rnd" cmpd="sng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2" formatCode="_(* #,##0_);_(* \(#,##0\);_(* &quot;-&quot;_);_(@_)">
                  <c:v>11</c:v>
                </c:pt>
                <c:pt idx="3" formatCode="_(* #,##0_);_(* \(#,##0\);_(* &quot;-&quot;_);_(@_)">
                  <c:v>11</c:v>
                </c:pt>
                <c:pt idx="4" formatCode="_(* #,##0_);_(* \(#,##0\);_(* &quot;-&quot;_);_(@_)">
                  <c:v>12</c:v>
                </c:pt>
                <c:pt idx="5" formatCode="_(* #,##0_);_(* \(#,##0\);_(* &quot;-&quot;_);_(@_)">
                  <c:v>11</c:v>
                </c:pt>
                <c:pt idx="6" formatCode="_(* #,##0_);_(* \(#,##0\);_(* &quot;-&quot;_);_(@_)">
                  <c:v>10</c:v>
                </c:pt>
                <c:pt idx="7" formatCode="_(* #,##0_);_(* \(#,##0\);_(* &quot;-&quot;_);_(@_)">
                  <c:v>12</c:v>
                </c:pt>
                <c:pt idx="8" formatCode="_(* #,##0_);_(* \(#,##0\);_(* &quot;-&quot;_);_(@_)">
                  <c:v>10</c:v>
                </c:pt>
                <c:pt idx="9" formatCode="_(* #,##0_);_(* \(#,##0\);_(* &quot;-&quot;_);_(@_)">
                  <c:v>10</c:v>
                </c:pt>
                <c:pt idx="10" formatCode="_(* #,##0_);_(* \(#,##0\);_(* &quot;-&quot;_);_(@_)">
                  <c:v>10</c:v>
                </c:pt>
                <c:pt idx="11" formatCode="_(* #,##0_);_(* \(#,##0\);_(* &quot;-&quot;_);_(@_)">
                  <c:v>12</c:v>
                </c:pt>
                <c:pt idx="12" formatCode="_(* #,##0_);_(* \(#,##0\);_(* &quot;-&quot;_);_(@_)">
                  <c:v>11</c:v>
                </c:pt>
                <c:pt idx="13" formatCode="_(* #,##0_);_(* \(#,##0\);_(* &quot;-&quot;_);_(@_)">
                  <c:v>11</c:v>
                </c:pt>
                <c:pt idx="14" formatCode="_(* #,##0_);_(* \(#,##0\);_(* &quot;-&quot;_);_(@_)">
                  <c:v>11</c:v>
                </c:pt>
                <c:pt idx="15" formatCode="_(* #,##0_);_(* \(#,##0\);_(* &quot;-&quot;_);_(@_)">
                  <c:v>10</c:v>
                </c:pt>
                <c:pt idx="16" formatCode="_(* #,##0_);_(* \(#,##0\);_(* &quot;-&quot;_);_(@_)">
                  <c:v>12</c:v>
                </c:pt>
                <c:pt idx="17" formatCode="_(* #,##0_);_(* \(#,##0\);_(* &quot;-&quot;_);_(@_)">
                  <c:v>10</c:v>
                </c:pt>
                <c:pt idx="18" formatCode="_(* #,##0_);_(* \(#,##0\);_(* &quot;-&quot;_);_(@_)">
                  <c:v>9</c:v>
                </c:pt>
                <c:pt idx="19" formatCode="_(* #,##0_);_(* \(#,##0\);_(* &quot;-&quot;_);_(@_)">
                  <c:v>12</c:v>
                </c:pt>
                <c:pt idx="20" formatCode="_(* #,##0_);_(* \(#,##0\);_(* &quot;-&quot;_);_(@_)">
                  <c:v>10</c:v>
                </c:pt>
                <c:pt idx="21" formatCode="_(* #,##0_);_(* \(#,##0\);_(* &quot;-&quot;_);_(@_)">
                  <c:v>9</c:v>
                </c:pt>
                <c:pt idx="22" formatCode="_(* #,##0_);_(* \(#,##0\);_(* &quot;-&quot;_);_(@_)">
                  <c:v>11</c:v>
                </c:pt>
                <c:pt idx="23" formatCode="_(* #,##0_);_(* \(#,##0\);_(* &quot;-&quot;_);_(@_)">
                  <c:v>11</c:v>
                </c:pt>
                <c:pt idx="24" formatCode="_(* #,##0_);_(* \(#,##0\);_(* &quot;-&quot;_);_(@_)">
                  <c:v>10</c:v>
                </c:pt>
                <c:pt idx="25" formatCode="_(* #,##0_);_(* \(#,##0\);_(* &quot;-&quot;_);_(@_)">
                  <c:v>12</c:v>
                </c:pt>
                <c:pt idx="26" formatCode="_(* #,##0_);_(* \(#,##0\);_(* &quot;-&quot;_);_(@_)">
                  <c:v>12</c:v>
                </c:pt>
                <c:pt idx="27" formatCode="_(* #,##0_);_(* \(#,##0\);_(* &quot;-&quot;_);_(@_)">
                  <c:v>11</c:v>
                </c:pt>
                <c:pt idx="28" formatCode="_(* #,##0_);_(* \(#,##0\);_(* &quot;-&quot;_);_(@_)">
                  <c:v>10</c:v>
                </c:pt>
                <c:pt idx="29" formatCode="_(* #,##0_);_(* \(#,##0\);_(* &quot;-&quot;_);_(@_)">
                  <c:v>10</c:v>
                </c:pt>
                <c:pt idx="30" formatCode="_(* #,##0_);_(* \(#,##0\);_(* &quot;-&quot;_);_(@_)">
                  <c:v>10</c:v>
                </c:pt>
                <c:pt idx="31" formatCode="_(* #,##0_);_(* \(#,##0\);_(* &quot;-&quot;_);_(@_)">
                  <c:v>12</c:v>
                </c:pt>
                <c:pt idx="32" formatCode="_(* #,##0_);_(* \(#,##0\);_(* &quot;-&quot;_);_(@_)">
                  <c:v>13</c:v>
                </c:pt>
                <c:pt idx="33" formatCode="_(* #,##0_);_(* \(#,##0\);_(* &quot;-&quot;_);_(@_)">
                  <c:v>13</c:v>
                </c:pt>
                <c:pt idx="34" formatCode="_(* #,##0_);_(* \(#,##0\);_(* &quot;-&quot;_);_(@_)">
                  <c:v>13</c:v>
                </c:pt>
                <c:pt idx="35" formatCode="_(* #,##0_);_(* \(#,##0\);_(* &quot;-&quot;_);_(@_)">
                  <c:v>13</c:v>
                </c:pt>
                <c:pt idx="36" formatCode="_(* #,##0_);_(* \(#,##0\);_(* &quot;-&quot;_);_(@_)">
                  <c:v>13</c:v>
                </c:pt>
                <c:pt idx="37" formatCode="_(* #,##0_);_(* \(#,##0\);_(* &quot;-&quot;_);_(@_)">
                  <c:v>14</c:v>
                </c:pt>
                <c:pt idx="38" formatCode="_(* #,##0_);_(* \(#,##0\);_(* &quot;-&quot;_);_(@_)">
                  <c:v>14</c:v>
                </c:pt>
                <c:pt idx="39" formatCode="_(* #,##0_);_(* \(#,##0\);_(* &quot;-&quot;_);_(@_)">
                  <c:v>14</c:v>
                </c:pt>
                <c:pt idx="40" formatCode="_(* #,##0_);_(* \(#,##0\);_(* &quot;-&quot;_);_(@_)">
                  <c:v>13</c:v>
                </c:pt>
                <c:pt idx="41" formatCode="_(* #,##0_);_(* \(#,##0\);_(* &quot;-&quot;_);_(@_)">
                  <c:v>15</c:v>
                </c:pt>
                <c:pt idx="42" formatCode="_(* #,##0_);_(* \(#,##0\);_(* &quot;-&quot;_);_(@_)">
                  <c:v>13</c:v>
                </c:pt>
                <c:pt idx="43" formatCode="_(* #,##0_);_(* \(#,##0\);_(* &quot;-&quot;_);_(@_)">
                  <c:v>13</c:v>
                </c:pt>
                <c:pt idx="44" formatCode="_(* #,##0_);_(* \(#,##0\);_(* &quot;-&quot;_);_(@_)">
                  <c:v>14</c:v>
                </c:pt>
                <c:pt idx="45" formatCode="_(* #,##0_);_(* \(#,##0\);_(* &quot;-&quot;_);_(@_)">
                  <c:v>15</c:v>
                </c:pt>
                <c:pt idx="46" formatCode="_(* #,##0_);_(* \(#,##0\);_(* &quot;-&quot;_);_(@_)">
                  <c:v>14</c:v>
                </c:pt>
                <c:pt idx="47" formatCode="_(* #,##0_);_(* \(#,##0\);_(* &quot;-&quot;_);_(@_)">
                  <c:v>13</c:v>
                </c:pt>
                <c:pt idx="48" formatCode="_(* #,##0_);_(* \(#,##0\);_(* &quot;-&quot;_);_(@_)">
                  <c:v>14</c:v>
                </c:pt>
                <c:pt idx="49" formatCode="_(* #,##0_);_(* \(#,##0\);_(* &quot;-&quot;_);_(@_)">
                  <c:v>15</c:v>
                </c:pt>
                <c:pt idx="50" formatCode="_(* #,##0_);_(* \(#,##0\);_(* &quot;-&quot;_);_(@_)">
                  <c:v>14</c:v>
                </c:pt>
                <c:pt idx="51" formatCode="_(* #,##0_);_(* \(#,##0\);_(* &quot;-&quot;_);_(@_)">
                  <c:v>13</c:v>
                </c:pt>
                <c:pt idx="52" formatCode="_(* #,##0_);_(* \(#,##0\);_(* &quot;-&quot;_);_(@_)">
                  <c:v>14</c:v>
                </c:pt>
                <c:pt idx="53" formatCode="_(* #,##0_);_(* \(#,##0\);_(* &quot;-&quot;_);_(@_)">
                  <c:v>12</c:v>
                </c:pt>
                <c:pt idx="54" formatCode="_(* #,##0_);_(* \(#,##0\);_(* &quot;-&quot;_);_(@_)">
                  <c:v>13</c:v>
                </c:pt>
                <c:pt idx="55" formatCode="_(* #,##0_);_(* \(#,##0\);_(* &quot;-&quot;_);_(@_)">
                  <c:v>13</c:v>
                </c:pt>
                <c:pt idx="56" formatCode="_(* #,##0_);_(* \(#,##0\);_(* &quot;-&quot;_);_(@_)">
                  <c:v>12</c:v>
                </c:pt>
                <c:pt idx="57" formatCode="_(* #,##0_);_(* \(#,##0\);_(* &quot;-&quot;_);_(@_)">
                  <c:v>12</c:v>
                </c:pt>
                <c:pt idx="58" formatCode="_(* #,##0_);_(* \(#,##0\);_(* &quot;-&quot;_);_(@_)">
                  <c:v>14</c:v>
                </c:pt>
                <c:pt idx="59" formatCode="_(* #,##0_);_(* \(#,##0\);_(* &quot;-&quot;_);_(@_)">
                  <c:v>13</c:v>
                </c:pt>
                <c:pt idx="60" formatCode="_(* #,##0_);_(* \(#,##0\);_(* &quot;-&quot;_);_(@_)">
                  <c:v>13</c:v>
                </c:pt>
                <c:pt idx="61" formatCode="_(* #,##0_);_(* \(#,##0\);_(* &quot;-&quot;_);_(@_)">
                  <c:v>14</c:v>
                </c:pt>
                <c:pt idx="62" formatCode="_(* #,##0_);_(* \(#,##0\);_(* &quot;-&quot;_);_(@_)">
                  <c:v>13</c:v>
                </c:pt>
                <c:pt idx="63" formatCode="_(* #,##0_);_(* \(#,##0\);_(* &quot;-&quot;_);_(@_)">
                  <c:v>13</c:v>
                </c:pt>
                <c:pt idx="64" formatCode="_(* #,##0_);_(* \(#,##0\);_(* &quot;-&quot;_);_(@_)">
                  <c:v>13</c:v>
                </c:pt>
                <c:pt idx="65" formatCode="_(* #,##0_);_(* \(#,##0\);_(* &quot;-&quot;_);_(@_)">
                  <c:v>12</c:v>
                </c:pt>
                <c:pt idx="66" formatCode="_(* #,##0_);_(* \(#,##0\);_(* &quot;-&quot;_);_(@_)">
                  <c:v>12</c:v>
                </c:pt>
                <c:pt idx="67" formatCode="_(* #,##0_);_(* \(#,##0\);_(* &quot;-&quot;_);_(@_)">
                  <c:v>13</c:v>
                </c:pt>
                <c:pt idx="68" formatCode="_(* #,##0_);_(* \(#,##0\);_(* &quot;-&quot;_);_(@_)">
                  <c:v>14</c:v>
                </c:pt>
                <c:pt idx="69" formatCode="_(* #,##0_);_(* \(#,##0\);_(* &quot;-&quot;_);_(@_)">
                  <c:v>13</c:v>
                </c:pt>
                <c:pt idx="70" formatCode="_(* #,##0_);_(* \(#,##0\);_(* &quot;-&quot;_);_(@_)">
                  <c:v>15</c:v>
                </c:pt>
                <c:pt idx="71" formatCode="_(* #,##0_);_(* \(#,##0\);_(* &quot;-&quot;_);_(@_)">
                  <c:v>13</c:v>
                </c:pt>
                <c:pt idx="72" formatCode="_(* #,##0_);_(* \(#,##0\);_(* &quot;-&quot;_);_(@_)">
                  <c:v>13</c:v>
                </c:pt>
                <c:pt idx="73" formatCode="_(* #,##0_);_(* \(#,##0\);_(* &quot;-&quot;_);_(@_)">
                  <c:v>13</c:v>
                </c:pt>
                <c:pt idx="74" formatCode="_(* #,##0_);_(* \(#,##0\);_(* &quot;-&quot;_);_(@_)">
                  <c:v>14</c:v>
                </c:pt>
                <c:pt idx="75" formatCode="_(* #,##0_);_(* \(#,##0\);_(* &quot;-&quot;_);_(@_)">
                  <c:v>13</c:v>
                </c:pt>
                <c:pt idx="76" formatCode="_(* #,##0_);_(* \(#,##0\);_(* &quot;-&quot;_);_(@_)">
                  <c:v>14</c:v>
                </c:pt>
                <c:pt idx="77" formatCode="_(* #,##0_);_(* \(#,##0\);_(* &quot;-&quot;_);_(@_)">
                  <c:v>13</c:v>
                </c:pt>
                <c:pt idx="78" formatCode="_(* #,##0_);_(* \(#,##0\);_(* &quot;-&quot;_);_(@_)">
                  <c:v>13</c:v>
                </c:pt>
                <c:pt idx="79" formatCode="_(* #,##0_);_(* \(#,##0\);_(* &quot;-&quot;_);_(@_)">
                  <c:v>15</c:v>
                </c:pt>
                <c:pt idx="80" formatCode="_(* #,##0_);_(* \(#,##0\);_(* &quot;-&quot;_);_(@_)">
                  <c:v>13</c:v>
                </c:pt>
                <c:pt idx="81" formatCode="_(* #,##0_);_(* \(#,##0\);_(* &quot;-&quot;_);_(@_)">
                  <c:v>12</c:v>
                </c:pt>
                <c:pt idx="82" formatCode="_(* #,##0_);_(* \(#,##0\);_(* &quot;-&quot;_);_(@_)">
                  <c:v>12</c:v>
                </c:pt>
                <c:pt idx="83" formatCode="_(* #,##0_);_(* \(#,##0\);_(* &quot;-&quot;_);_(@_)">
                  <c:v>13</c:v>
                </c:pt>
                <c:pt idx="84" formatCode="_(* #,##0_);_(* \(#,##0\);_(* &quot;-&quot;_);_(@_)">
                  <c:v>13</c:v>
                </c:pt>
                <c:pt idx="85" formatCode="_(* #,##0_);_(* \(#,##0\);_(* &quot;-&quot;_);_(@_)">
                  <c:v>13</c:v>
                </c:pt>
                <c:pt idx="86" formatCode="_(* #,##0_);_(* \(#,##0\);_(* &quot;-&quot;_);_(@_)">
                  <c:v>11</c:v>
                </c:pt>
                <c:pt idx="87" formatCode="_(* #,##0_);_(* \(#,##0\);_(* &quot;-&quot;_);_(@_)">
                  <c:v>13</c:v>
                </c:pt>
                <c:pt idx="88" formatCode="_(* #,##0_);_(* \(#,##0\);_(* &quot;-&quot;_);_(@_)">
                  <c:v>12</c:v>
                </c:pt>
                <c:pt idx="89" formatCode="_(* #,##0_);_(* \(#,##0\);_(* &quot;-&quot;_);_(@_)">
                  <c:v>14</c:v>
                </c:pt>
                <c:pt idx="90" formatCode="_(* #,##0_);_(* \(#,##0\);_(* &quot;-&quot;_);_(@_)">
                  <c:v>11</c:v>
                </c:pt>
                <c:pt idx="91" formatCode="_(* #,##0_);_(* \(#,##0\);_(* &quot;-&quot;_);_(@_)">
                  <c:v>13</c:v>
                </c:pt>
                <c:pt idx="92" formatCode="_(* #,##0_);_(* \(#,##0\);_(* &quot;-&quot;_);_(@_)">
                  <c:v>11</c:v>
                </c:pt>
                <c:pt idx="93" formatCode="_(* #,##0_);_(* \(#,##0\);_(* &quot;-&quot;_);_(@_)">
                  <c:v>13</c:v>
                </c:pt>
                <c:pt idx="94" formatCode="_(* #,##0_);_(* \(#,##0\);_(* &quot;-&quot;_);_(@_)">
                  <c:v>12</c:v>
                </c:pt>
                <c:pt idx="95" formatCode="_(* #,##0_);_(* \(#,##0\);_(* &quot;-&quot;_);_(@_)">
                  <c:v>12</c:v>
                </c:pt>
                <c:pt idx="96" formatCode="_(* #,##0_);_(* \(#,##0\);_(* &quot;-&quot;_);_(@_)">
                  <c:v>12</c:v>
                </c:pt>
                <c:pt idx="97" formatCode="_(* #,##0_);_(* \(#,##0\);_(* &quot;-&quot;_);_(@_)">
                  <c:v>13</c:v>
                </c:pt>
                <c:pt idx="98" formatCode="_(* #,##0_);_(* \(#,##0\);_(* &quot;-&quot;_);_(@_)">
                  <c:v>14</c:v>
                </c:pt>
                <c:pt idx="99" formatCode="_(* #,##0_);_(* \(#,##0\);_(* &quot;-&quot;_);_(@_)">
                  <c:v>13</c:v>
                </c:pt>
                <c:pt idx="100" formatCode="_(* #,##0_);_(* \(#,##0\);_(* &quot;-&quot;_);_(@_)">
                  <c:v>12</c:v>
                </c:pt>
                <c:pt idx="101" formatCode="_(* #,##0_);_(* \(#,##0\);_(* &quot;-&quot;_);_(@_)">
                  <c:v>12</c:v>
                </c:pt>
                <c:pt idx="102" formatCode="_(* #,##0_);_(* \(#,##0\);_(* &quot;-&quot;_);_(@_)">
                  <c:v>12</c:v>
                </c:pt>
                <c:pt idx="103" formatCode="_(* #,##0_);_(* \(#,##0\);_(* &quot;-&quot;_);_(@_)">
                  <c:v>12</c:v>
                </c:pt>
                <c:pt idx="104" formatCode="_(* #,##0_);_(* \(#,##0\);_(* &quot;-&quot;_);_(@_)">
                  <c:v>11</c:v>
                </c:pt>
                <c:pt idx="105" formatCode="_(* #,##0_);_(* \(#,##0\);_(* &quot;-&quot;_);_(@_)">
                  <c:v>11</c:v>
                </c:pt>
                <c:pt idx="106" formatCode="_(* #,##0_);_(* \(#,##0\);_(* &quot;-&quot;_);_(@_)">
                  <c:v>13</c:v>
                </c:pt>
                <c:pt idx="107" formatCode="_(* #,##0_);_(* \(#,##0\);_(* &quot;-&quot;_);_(@_)">
                  <c:v>13</c:v>
                </c:pt>
                <c:pt idx="108" formatCode="_(* #,##0_);_(* \(#,##0\);_(* &quot;-&quot;_);_(@_)">
                  <c:v>12</c:v>
                </c:pt>
                <c:pt idx="109" formatCode="_(* #,##0_);_(* \(#,##0\);_(* &quot;-&quot;_);_(@_)">
                  <c:v>13</c:v>
                </c:pt>
                <c:pt idx="110" formatCode="_(* #,##0_);_(* \(#,##0\);_(* &quot;-&quot;_);_(@_)">
                  <c:v>10</c:v>
                </c:pt>
                <c:pt idx="111" formatCode="_(* #,##0_);_(* \(#,##0\);_(* &quot;-&quot;_);_(@_)">
                  <c:v>12</c:v>
                </c:pt>
                <c:pt idx="112" formatCode="_(* #,##0_);_(* \(#,##0\);_(* &quot;-&quot;_);_(@_)">
                  <c:v>12</c:v>
                </c:pt>
                <c:pt idx="113" formatCode="_(* #,##0_);_(* \(#,##0\);_(* &quot;-&quot;_);_(@_)">
                  <c:v>15</c:v>
                </c:pt>
                <c:pt idx="114" formatCode="_(* #,##0_);_(* \(#,##0\);_(* &quot;-&quot;_);_(@_)">
                  <c:v>13</c:v>
                </c:pt>
                <c:pt idx="115" formatCode="_(* #,##0_);_(* \(#,##0\);_(* &quot;-&quot;_);_(@_)">
                  <c:v>13</c:v>
                </c:pt>
                <c:pt idx="116" formatCode="_(* #,##0_);_(* \(#,##0\);_(* &quot;-&quot;_);_(@_)">
                  <c:v>14</c:v>
                </c:pt>
                <c:pt idx="117" formatCode="_(* #,##0_);_(* \(#,##0\);_(* &quot;-&quot;_);_(@_)">
                  <c:v>13</c:v>
                </c:pt>
                <c:pt idx="118" formatCode="_(* #,##0_);_(* \(#,##0\);_(* &quot;-&quot;_);_(@_)">
                  <c:v>13</c:v>
                </c:pt>
                <c:pt idx="119" formatCode="_(* #,##0_);_(* \(#,##0\);_(* &quot;-&quot;_);_(@_)">
                  <c:v>13</c:v>
                </c:pt>
                <c:pt idx="120" formatCode="_(* #,##0_);_(* \(#,##0\);_(* &quot;-&quot;_);_(@_)">
                  <c:v>12</c:v>
                </c:pt>
                <c:pt idx="121" formatCode="_(* #,##0_);_(* \(#,##0\);_(* &quot;-&quot;_);_(@_)">
                  <c:v>13</c:v>
                </c:pt>
                <c:pt idx="122" formatCode="_(* #,##0_);_(* \(#,##0\);_(* &quot;-&quot;_);_(@_)">
                  <c:v>14</c:v>
                </c:pt>
                <c:pt idx="123" formatCode="_(* #,##0_);_(* \(#,##0\);_(* &quot;-&quot;_);_(@_)">
                  <c:v>12</c:v>
                </c:pt>
                <c:pt idx="124" formatCode="_(* #,##0_);_(* \(#,##0\);_(* &quot;-&quot;_);_(@_)">
                  <c:v>13</c:v>
                </c:pt>
                <c:pt idx="125" formatCode="_(* #,##0_);_(* \(#,##0\);_(* &quot;-&quot;_);_(@_)">
                  <c:v>13</c:v>
                </c:pt>
                <c:pt idx="126" formatCode="_(* #,##0_);_(* \(#,##0\);_(* &quot;-&quot;_);_(@_)">
                  <c:v>11</c:v>
                </c:pt>
                <c:pt idx="127" formatCode="_(* #,##0_);_(* \(#,##0\);_(* &quot;-&quot;_);_(@_)">
                  <c:v>14</c:v>
                </c:pt>
                <c:pt idx="128" formatCode="_(* #,##0_);_(* \(#,##0\);_(* &quot;-&quot;_);_(@_)">
                  <c:v>12</c:v>
                </c:pt>
                <c:pt idx="129" formatCode="_(* #,##0_);_(* \(#,##0\);_(* &quot;-&quot;_);_(@_)">
                  <c:v>12</c:v>
                </c:pt>
                <c:pt idx="130" formatCode="_(* #,##0_);_(* \(#,##0\);_(* &quot;-&quot;_);_(@_)">
                  <c:v>11</c:v>
                </c:pt>
                <c:pt idx="131" formatCode="_(* #,##0_);_(* \(#,##0\);_(* &quot;-&quot;_);_(@_)">
                  <c:v>12</c:v>
                </c:pt>
                <c:pt idx="132" formatCode="_(* #,##0_);_(* \(#,##0\);_(* &quot;-&quot;_);_(@_)">
                  <c:v>10</c:v>
                </c:pt>
                <c:pt idx="133" formatCode="_(* #,##0_);_(* \(#,##0\);_(* &quot;-&quot;_);_(@_)">
                  <c:v>12</c:v>
                </c:pt>
                <c:pt idx="134" formatCode="_(* #,##0_);_(* \(#,##0\);_(* &quot;-&quot;_);_(@_)">
                  <c:v>10</c:v>
                </c:pt>
                <c:pt idx="135" formatCode="_(* #,##0_);_(* \(#,##0\);_(* &quot;-&quot;_);_(@_)">
                  <c:v>12</c:v>
                </c:pt>
                <c:pt idx="136" formatCode="_(* #,##0_);_(* \(#,##0\);_(* &quot;-&quot;_);_(@_)">
                  <c:v>12</c:v>
                </c:pt>
                <c:pt idx="137" formatCode="_(* #,##0_);_(* \(#,##0\);_(* &quot;-&quot;_);_(@_)">
                  <c:v>12</c:v>
                </c:pt>
                <c:pt idx="138" formatCode="_(* #,##0_);_(* \(#,##0\);_(* &quot;-&quot;_);_(@_)">
                  <c:v>11</c:v>
                </c:pt>
                <c:pt idx="139" formatCode="_(* #,##0_);_(* \(#,##0\);_(* &quot;-&quot;_);_(@_)">
                  <c:v>11</c:v>
                </c:pt>
                <c:pt idx="140" formatCode="_(* #,##0_);_(* \(#,##0\);_(* &quot;-&quot;_);_(@_)">
                  <c:v>12</c:v>
                </c:pt>
                <c:pt idx="141" formatCode="_(* #,##0_);_(* \(#,##0\);_(* &quot;-&quot;_);_(@_)">
                  <c:v>12</c:v>
                </c:pt>
                <c:pt idx="142" formatCode="_(* #,##0_);_(* \(#,##0\);_(* &quot;-&quot;_);_(@_)">
                  <c:v>11</c:v>
                </c:pt>
                <c:pt idx="143" formatCode="_(* #,##0_);_(* \(#,##0\);_(* &quot;-&quot;_);_(@_)">
                  <c:v>12</c:v>
                </c:pt>
                <c:pt idx="144" formatCode="_(* #,##0_);_(* \(#,##0\);_(* &quot;-&quot;_);_(@_)">
                  <c:v>12</c:v>
                </c:pt>
                <c:pt idx="145" formatCode="_(* #,##0_);_(* \(#,##0\);_(* &quot;-&quot;_);_(@_)">
                  <c:v>13</c:v>
                </c:pt>
                <c:pt idx="146" formatCode="_(* #,##0_);_(* \(#,##0\);_(* &quot;-&quot;_);_(@_)">
                  <c:v>13</c:v>
                </c:pt>
                <c:pt idx="147" formatCode="_(* #,##0_);_(* \(#,##0\);_(* &quot;-&quot;_);_(@_)">
                  <c:v>12</c:v>
                </c:pt>
                <c:pt idx="148" formatCode="_(* #,##0_);_(* \(#,##0\);_(* &quot;-&quot;_);_(@_)">
                  <c:v>12</c:v>
                </c:pt>
                <c:pt idx="149" formatCode="_(* #,##0_);_(* \(#,##0\);_(* &quot;-&quot;_);_(@_)">
                  <c:v>14</c:v>
                </c:pt>
                <c:pt idx="150" formatCode="_(* #,##0_);_(* \(#,##0\);_(* &quot;-&quot;_);_(@_)">
                  <c:v>12</c:v>
                </c:pt>
                <c:pt idx="151" formatCode="_(* #,##0_);_(* \(#,##0\);_(* &quot;-&quot;_);_(@_)">
                  <c:v>12</c:v>
                </c:pt>
                <c:pt idx="152" formatCode="_(* #,##0_);_(* \(#,##0\);_(* &quot;-&quot;_);_(@_)">
                  <c:v>13</c:v>
                </c:pt>
                <c:pt idx="153" formatCode="_(* #,##0_);_(* \(#,##0\);_(* &quot;-&quot;_);_(@_)">
                  <c:v>12</c:v>
                </c:pt>
                <c:pt idx="154" formatCode="_(* #,##0_);_(* \(#,##0\);_(* &quot;-&quot;_);_(@_)">
                  <c:v>14</c:v>
                </c:pt>
                <c:pt idx="155" formatCode="_(* #,##0_);_(* \(#,##0\);_(* &quot;-&quot;_);_(@_)">
                  <c:v>16</c:v>
                </c:pt>
                <c:pt idx="156" formatCode="_(* #,##0_);_(* \(#,##0\);_(* &quot;-&quot;_);_(@_)">
                  <c:v>13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704811675349701E-2"/>
          <c:y val="6.6397648618419819E-2"/>
          <c:w val="0.90693170602484896"/>
          <c:h val="0.57939814461857764"/>
        </c:manualLayout>
      </c:layout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Capsule Sales</c:v>
                </c:pt>
              </c:strCache>
            </c:strRef>
          </c:tx>
          <c:spPr>
            <a:ln w="28575" cap="rnd" cmpd="sng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d\-mmm\-yy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428D-4CBD-9CA3-8F522B2E8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55199408"/>
        <c:axId val="-955192880"/>
      </c:lineChart>
      <c:catAx>
        <c:axId val="-955199408"/>
        <c:scaling>
          <c:orientation val="minMax"/>
        </c:scaling>
        <c:delete val="0"/>
        <c:axPos val="b"/>
        <c:numFmt formatCode="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Capsules (MM)</a:t>
                </a:r>
              </a:p>
            </c:rich>
          </c:tx>
          <c:layout>
            <c:manualLayout>
              <c:xMode val="edge"/>
              <c:yMode val="edge"/>
              <c:x val="1.3745618068239603E-2"/>
              <c:y val="0.202650895117343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midCat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Purchase Intent</c:v>
                </c:pt>
              </c:strCache>
            </c:strRef>
          </c:tx>
          <c:spPr>
            <a:ln w="28575" cap="rnd" cmpd="sng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2" formatCode="_(* #,##0_);_(* \(#,##0\);_(* &quot;-&quot;_);_(@_)">
                  <c:v>11</c:v>
                </c:pt>
                <c:pt idx="3" formatCode="_(* #,##0_);_(* \(#,##0\);_(* &quot;-&quot;_);_(@_)">
                  <c:v>11</c:v>
                </c:pt>
                <c:pt idx="4" formatCode="_(* #,##0_);_(* \(#,##0\);_(* &quot;-&quot;_);_(@_)">
                  <c:v>12</c:v>
                </c:pt>
                <c:pt idx="5" formatCode="_(* #,##0_);_(* \(#,##0\);_(* &quot;-&quot;_);_(@_)">
                  <c:v>11</c:v>
                </c:pt>
                <c:pt idx="6" formatCode="_(* #,##0_);_(* \(#,##0\);_(* &quot;-&quot;_);_(@_)">
                  <c:v>10</c:v>
                </c:pt>
                <c:pt idx="7" formatCode="_(* #,##0_);_(* \(#,##0\);_(* &quot;-&quot;_);_(@_)">
                  <c:v>12</c:v>
                </c:pt>
                <c:pt idx="8" formatCode="_(* #,##0_);_(* \(#,##0\);_(* &quot;-&quot;_);_(@_)">
                  <c:v>10</c:v>
                </c:pt>
                <c:pt idx="9" formatCode="_(* #,##0_);_(* \(#,##0\);_(* &quot;-&quot;_);_(@_)">
                  <c:v>10</c:v>
                </c:pt>
                <c:pt idx="10" formatCode="_(* #,##0_);_(* \(#,##0\);_(* &quot;-&quot;_);_(@_)">
                  <c:v>10</c:v>
                </c:pt>
                <c:pt idx="11" formatCode="_(* #,##0_);_(* \(#,##0\);_(* &quot;-&quot;_);_(@_)">
                  <c:v>12</c:v>
                </c:pt>
                <c:pt idx="12" formatCode="_(* #,##0_);_(* \(#,##0\);_(* &quot;-&quot;_);_(@_)">
                  <c:v>11</c:v>
                </c:pt>
                <c:pt idx="13" formatCode="_(* #,##0_);_(* \(#,##0\);_(* &quot;-&quot;_);_(@_)">
                  <c:v>11</c:v>
                </c:pt>
                <c:pt idx="14" formatCode="_(* #,##0_);_(* \(#,##0\);_(* &quot;-&quot;_);_(@_)">
                  <c:v>11</c:v>
                </c:pt>
                <c:pt idx="15" formatCode="_(* #,##0_);_(* \(#,##0\);_(* &quot;-&quot;_);_(@_)">
                  <c:v>10</c:v>
                </c:pt>
                <c:pt idx="16" formatCode="_(* #,##0_);_(* \(#,##0\);_(* &quot;-&quot;_);_(@_)">
                  <c:v>12</c:v>
                </c:pt>
                <c:pt idx="17" formatCode="_(* #,##0_);_(* \(#,##0\);_(* &quot;-&quot;_);_(@_)">
                  <c:v>10</c:v>
                </c:pt>
                <c:pt idx="18" formatCode="_(* #,##0_);_(* \(#,##0\);_(* &quot;-&quot;_);_(@_)">
                  <c:v>9</c:v>
                </c:pt>
                <c:pt idx="19" formatCode="_(* #,##0_);_(* \(#,##0\);_(* &quot;-&quot;_);_(@_)">
                  <c:v>12</c:v>
                </c:pt>
                <c:pt idx="20" formatCode="_(* #,##0_);_(* \(#,##0\);_(* &quot;-&quot;_);_(@_)">
                  <c:v>10</c:v>
                </c:pt>
                <c:pt idx="21" formatCode="_(* #,##0_);_(* \(#,##0\);_(* &quot;-&quot;_);_(@_)">
                  <c:v>9</c:v>
                </c:pt>
                <c:pt idx="22" formatCode="_(* #,##0_);_(* \(#,##0\);_(* &quot;-&quot;_);_(@_)">
                  <c:v>11</c:v>
                </c:pt>
                <c:pt idx="23" formatCode="_(* #,##0_);_(* \(#,##0\);_(* &quot;-&quot;_);_(@_)">
                  <c:v>11</c:v>
                </c:pt>
                <c:pt idx="24" formatCode="_(* #,##0_);_(* \(#,##0\);_(* &quot;-&quot;_);_(@_)">
                  <c:v>10</c:v>
                </c:pt>
                <c:pt idx="25" formatCode="_(* #,##0_);_(* \(#,##0\);_(* &quot;-&quot;_);_(@_)">
                  <c:v>12</c:v>
                </c:pt>
                <c:pt idx="26" formatCode="_(* #,##0_);_(* \(#,##0\);_(* &quot;-&quot;_);_(@_)">
                  <c:v>12</c:v>
                </c:pt>
                <c:pt idx="27" formatCode="_(* #,##0_);_(* \(#,##0\);_(* &quot;-&quot;_);_(@_)">
                  <c:v>11</c:v>
                </c:pt>
                <c:pt idx="28" formatCode="_(* #,##0_);_(* \(#,##0\);_(* &quot;-&quot;_);_(@_)">
                  <c:v>10</c:v>
                </c:pt>
                <c:pt idx="29" formatCode="_(* #,##0_);_(* \(#,##0\);_(* &quot;-&quot;_);_(@_)">
                  <c:v>10</c:v>
                </c:pt>
                <c:pt idx="30" formatCode="_(* #,##0_);_(* \(#,##0\);_(* &quot;-&quot;_);_(@_)">
                  <c:v>10</c:v>
                </c:pt>
                <c:pt idx="31" formatCode="_(* #,##0_);_(* \(#,##0\);_(* &quot;-&quot;_);_(@_)">
                  <c:v>12</c:v>
                </c:pt>
                <c:pt idx="32" formatCode="_(* #,##0_);_(* \(#,##0\);_(* &quot;-&quot;_);_(@_)">
                  <c:v>13</c:v>
                </c:pt>
                <c:pt idx="33" formatCode="_(* #,##0_);_(* \(#,##0\);_(* &quot;-&quot;_);_(@_)">
                  <c:v>13</c:v>
                </c:pt>
                <c:pt idx="34" formatCode="_(* #,##0_);_(* \(#,##0\);_(* &quot;-&quot;_);_(@_)">
                  <c:v>13</c:v>
                </c:pt>
                <c:pt idx="35" formatCode="_(* #,##0_);_(* \(#,##0\);_(* &quot;-&quot;_);_(@_)">
                  <c:v>13</c:v>
                </c:pt>
                <c:pt idx="36" formatCode="_(* #,##0_);_(* \(#,##0\);_(* &quot;-&quot;_);_(@_)">
                  <c:v>13</c:v>
                </c:pt>
                <c:pt idx="37" formatCode="_(* #,##0_);_(* \(#,##0\);_(* &quot;-&quot;_);_(@_)">
                  <c:v>14</c:v>
                </c:pt>
                <c:pt idx="38" formatCode="_(* #,##0_);_(* \(#,##0\);_(* &quot;-&quot;_);_(@_)">
                  <c:v>14</c:v>
                </c:pt>
                <c:pt idx="39" formatCode="_(* #,##0_);_(* \(#,##0\);_(* &quot;-&quot;_);_(@_)">
                  <c:v>14</c:v>
                </c:pt>
                <c:pt idx="40" formatCode="_(* #,##0_);_(* \(#,##0\);_(* &quot;-&quot;_);_(@_)">
                  <c:v>13</c:v>
                </c:pt>
                <c:pt idx="41" formatCode="_(* #,##0_);_(* \(#,##0\);_(* &quot;-&quot;_);_(@_)">
                  <c:v>15</c:v>
                </c:pt>
                <c:pt idx="42" formatCode="_(* #,##0_);_(* \(#,##0\);_(* &quot;-&quot;_);_(@_)">
                  <c:v>13</c:v>
                </c:pt>
                <c:pt idx="43" formatCode="_(* #,##0_);_(* \(#,##0\);_(* &quot;-&quot;_);_(@_)">
                  <c:v>13</c:v>
                </c:pt>
                <c:pt idx="44" formatCode="_(* #,##0_);_(* \(#,##0\);_(* &quot;-&quot;_);_(@_)">
                  <c:v>14</c:v>
                </c:pt>
                <c:pt idx="45" formatCode="_(* #,##0_);_(* \(#,##0\);_(* &quot;-&quot;_);_(@_)">
                  <c:v>15</c:v>
                </c:pt>
                <c:pt idx="46" formatCode="_(* #,##0_);_(* \(#,##0\);_(* &quot;-&quot;_);_(@_)">
                  <c:v>14</c:v>
                </c:pt>
                <c:pt idx="47" formatCode="_(* #,##0_);_(* \(#,##0\);_(* &quot;-&quot;_);_(@_)">
                  <c:v>13</c:v>
                </c:pt>
                <c:pt idx="48" formatCode="_(* #,##0_);_(* \(#,##0\);_(* &quot;-&quot;_);_(@_)">
                  <c:v>14</c:v>
                </c:pt>
                <c:pt idx="49" formatCode="_(* #,##0_);_(* \(#,##0\);_(* &quot;-&quot;_);_(@_)">
                  <c:v>15</c:v>
                </c:pt>
                <c:pt idx="50" formatCode="_(* #,##0_);_(* \(#,##0\);_(* &quot;-&quot;_);_(@_)">
                  <c:v>14</c:v>
                </c:pt>
                <c:pt idx="51" formatCode="_(* #,##0_);_(* \(#,##0\);_(* &quot;-&quot;_);_(@_)">
                  <c:v>13</c:v>
                </c:pt>
                <c:pt idx="52" formatCode="_(* #,##0_);_(* \(#,##0\);_(* &quot;-&quot;_);_(@_)">
                  <c:v>14</c:v>
                </c:pt>
                <c:pt idx="53" formatCode="_(* #,##0_);_(* \(#,##0\);_(* &quot;-&quot;_);_(@_)">
                  <c:v>12</c:v>
                </c:pt>
                <c:pt idx="54" formatCode="_(* #,##0_);_(* \(#,##0\);_(* &quot;-&quot;_);_(@_)">
                  <c:v>13</c:v>
                </c:pt>
                <c:pt idx="55" formatCode="_(* #,##0_);_(* \(#,##0\);_(* &quot;-&quot;_);_(@_)">
                  <c:v>13</c:v>
                </c:pt>
                <c:pt idx="56" formatCode="_(* #,##0_);_(* \(#,##0\);_(* &quot;-&quot;_);_(@_)">
                  <c:v>12</c:v>
                </c:pt>
                <c:pt idx="57" formatCode="_(* #,##0_);_(* \(#,##0\);_(* &quot;-&quot;_);_(@_)">
                  <c:v>12</c:v>
                </c:pt>
                <c:pt idx="58" formatCode="_(* #,##0_);_(* \(#,##0\);_(* &quot;-&quot;_);_(@_)">
                  <c:v>14</c:v>
                </c:pt>
                <c:pt idx="59" formatCode="_(* #,##0_);_(* \(#,##0\);_(* &quot;-&quot;_);_(@_)">
                  <c:v>13</c:v>
                </c:pt>
                <c:pt idx="60" formatCode="_(* #,##0_);_(* \(#,##0\);_(* &quot;-&quot;_);_(@_)">
                  <c:v>13</c:v>
                </c:pt>
                <c:pt idx="61" formatCode="_(* #,##0_);_(* \(#,##0\);_(* &quot;-&quot;_);_(@_)">
                  <c:v>14</c:v>
                </c:pt>
                <c:pt idx="62" formatCode="_(* #,##0_);_(* \(#,##0\);_(* &quot;-&quot;_);_(@_)">
                  <c:v>13</c:v>
                </c:pt>
                <c:pt idx="63" formatCode="_(* #,##0_);_(* \(#,##0\);_(* &quot;-&quot;_);_(@_)">
                  <c:v>13</c:v>
                </c:pt>
                <c:pt idx="64" formatCode="_(* #,##0_);_(* \(#,##0\);_(* &quot;-&quot;_);_(@_)">
                  <c:v>13</c:v>
                </c:pt>
                <c:pt idx="65" formatCode="_(* #,##0_);_(* \(#,##0\);_(* &quot;-&quot;_);_(@_)">
                  <c:v>12</c:v>
                </c:pt>
                <c:pt idx="66" formatCode="_(* #,##0_);_(* \(#,##0\);_(* &quot;-&quot;_);_(@_)">
                  <c:v>12</c:v>
                </c:pt>
                <c:pt idx="67" formatCode="_(* #,##0_);_(* \(#,##0\);_(* &quot;-&quot;_);_(@_)">
                  <c:v>13</c:v>
                </c:pt>
                <c:pt idx="68" formatCode="_(* #,##0_);_(* \(#,##0\);_(* &quot;-&quot;_);_(@_)">
                  <c:v>14</c:v>
                </c:pt>
                <c:pt idx="69" formatCode="_(* #,##0_);_(* \(#,##0\);_(* &quot;-&quot;_);_(@_)">
                  <c:v>13</c:v>
                </c:pt>
                <c:pt idx="70" formatCode="_(* #,##0_);_(* \(#,##0\);_(* &quot;-&quot;_);_(@_)">
                  <c:v>15</c:v>
                </c:pt>
                <c:pt idx="71" formatCode="_(* #,##0_);_(* \(#,##0\);_(* &quot;-&quot;_);_(@_)">
                  <c:v>13</c:v>
                </c:pt>
                <c:pt idx="72" formatCode="_(* #,##0_);_(* \(#,##0\);_(* &quot;-&quot;_);_(@_)">
                  <c:v>13</c:v>
                </c:pt>
                <c:pt idx="73" formatCode="_(* #,##0_);_(* \(#,##0\);_(* &quot;-&quot;_);_(@_)">
                  <c:v>13</c:v>
                </c:pt>
                <c:pt idx="74" formatCode="_(* #,##0_);_(* \(#,##0\);_(* &quot;-&quot;_);_(@_)">
                  <c:v>14</c:v>
                </c:pt>
                <c:pt idx="75" formatCode="_(* #,##0_);_(* \(#,##0\);_(* &quot;-&quot;_);_(@_)">
                  <c:v>13</c:v>
                </c:pt>
                <c:pt idx="76" formatCode="_(* #,##0_);_(* \(#,##0\);_(* &quot;-&quot;_);_(@_)">
                  <c:v>14</c:v>
                </c:pt>
                <c:pt idx="77" formatCode="_(* #,##0_);_(* \(#,##0\);_(* &quot;-&quot;_);_(@_)">
                  <c:v>13</c:v>
                </c:pt>
                <c:pt idx="78" formatCode="_(* #,##0_);_(* \(#,##0\);_(* &quot;-&quot;_);_(@_)">
                  <c:v>13</c:v>
                </c:pt>
                <c:pt idx="79" formatCode="_(* #,##0_);_(* \(#,##0\);_(* &quot;-&quot;_);_(@_)">
                  <c:v>15</c:v>
                </c:pt>
                <c:pt idx="80" formatCode="_(* #,##0_);_(* \(#,##0\);_(* &quot;-&quot;_);_(@_)">
                  <c:v>13</c:v>
                </c:pt>
                <c:pt idx="81" formatCode="_(* #,##0_);_(* \(#,##0\);_(* &quot;-&quot;_);_(@_)">
                  <c:v>12</c:v>
                </c:pt>
                <c:pt idx="82" formatCode="_(* #,##0_);_(* \(#,##0\);_(* &quot;-&quot;_);_(@_)">
                  <c:v>12</c:v>
                </c:pt>
                <c:pt idx="83" formatCode="_(* #,##0_);_(* \(#,##0\);_(* &quot;-&quot;_);_(@_)">
                  <c:v>13</c:v>
                </c:pt>
                <c:pt idx="84" formatCode="_(* #,##0_);_(* \(#,##0\);_(* &quot;-&quot;_);_(@_)">
                  <c:v>13</c:v>
                </c:pt>
                <c:pt idx="85" formatCode="_(* #,##0_);_(* \(#,##0\);_(* &quot;-&quot;_);_(@_)">
                  <c:v>13</c:v>
                </c:pt>
                <c:pt idx="86" formatCode="_(* #,##0_);_(* \(#,##0\);_(* &quot;-&quot;_);_(@_)">
                  <c:v>11</c:v>
                </c:pt>
                <c:pt idx="87" formatCode="_(* #,##0_);_(* \(#,##0\);_(* &quot;-&quot;_);_(@_)">
                  <c:v>13</c:v>
                </c:pt>
                <c:pt idx="88" formatCode="_(* #,##0_);_(* \(#,##0\);_(* &quot;-&quot;_);_(@_)">
                  <c:v>12</c:v>
                </c:pt>
                <c:pt idx="89" formatCode="_(* #,##0_);_(* \(#,##0\);_(* &quot;-&quot;_);_(@_)">
                  <c:v>14</c:v>
                </c:pt>
                <c:pt idx="90" formatCode="_(* #,##0_);_(* \(#,##0\);_(* &quot;-&quot;_);_(@_)">
                  <c:v>11</c:v>
                </c:pt>
                <c:pt idx="91" formatCode="_(* #,##0_);_(* \(#,##0\);_(* &quot;-&quot;_);_(@_)">
                  <c:v>13</c:v>
                </c:pt>
                <c:pt idx="92" formatCode="_(* #,##0_);_(* \(#,##0\);_(* &quot;-&quot;_);_(@_)">
                  <c:v>11</c:v>
                </c:pt>
                <c:pt idx="93" formatCode="_(* #,##0_);_(* \(#,##0\);_(* &quot;-&quot;_);_(@_)">
                  <c:v>13</c:v>
                </c:pt>
                <c:pt idx="94" formatCode="_(* #,##0_);_(* \(#,##0\);_(* &quot;-&quot;_);_(@_)">
                  <c:v>12</c:v>
                </c:pt>
                <c:pt idx="95" formatCode="_(* #,##0_);_(* \(#,##0\);_(* &quot;-&quot;_);_(@_)">
                  <c:v>12</c:v>
                </c:pt>
                <c:pt idx="96" formatCode="_(* #,##0_);_(* \(#,##0\);_(* &quot;-&quot;_);_(@_)">
                  <c:v>12</c:v>
                </c:pt>
                <c:pt idx="97" formatCode="_(* #,##0_);_(* \(#,##0\);_(* &quot;-&quot;_);_(@_)">
                  <c:v>13</c:v>
                </c:pt>
                <c:pt idx="98" formatCode="_(* #,##0_);_(* \(#,##0\);_(* &quot;-&quot;_);_(@_)">
                  <c:v>14</c:v>
                </c:pt>
                <c:pt idx="99" formatCode="_(* #,##0_);_(* \(#,##0\);_(* &quot;-&quot;_);_(@_)">
                  <c:v>13</c:v>
                </c:pt>
                <c:pt idx="100" formatCode="_(* #,##0_);_(* \(#,##0\);_(* &quot;-&quot;_);_(@_)">
                  <c:v>12</c:v>
                </c:pt>
                <c:pt idx="101" formatCode="_(* #,##0_);_(* \(#,##0\);_(* &quot;-&quot;_);_(@_)">
                  <c:v>12</c:v>
                </c:pt>
                <c:pt idx="102" formatCode="_(* #,##0_);_(* \(#,##0\);_(* &quot;-&quot;_);_(@_)">
                  <c:v>12</c:v>
                </c:pt>
                <c:pt idx="103" formatCode="_(* #,##0_);_(* \(#,##0\);_(* &quot;-&quot;_);_(@_)">
                  <c:v>12</c:v>
                </c:pt>
                <c:pt idx="104" formatCode="_(* #,##0_);_(* \(#,##0\);_(* &quot;-&quot;_);_(@_)">
                  <c:v>11</c:v>
                </c:pt>
                <c:pt idx="105" formatCode="_(* #,##0_);_(* \(#,##0\);_(* &quot;-&quot;_);_(@_)">
                  <c:v>11</c:v>
                </c:pt>
                <c:pt idx="106" formatCode="_(* #,##0_);_(* \(#,##0\);_(* &quot;-&quot;_);_(@_)">
                  <c:v>13</c:v>
                </c:pt>
                <c:pt idx="107" formatCode="_(* #,##0_);_(* \(#,##0\);_(* &quot;-&quot;_);_(@_)">
                  <c:v>13</c:v>
                </c:pt>
                <c:pt idx="108" formatCode="_(* #,##0_);_(* \(#,##0\);_(* &quot;-&quot;_);_(@_)">
                  <c:v>12</c:v>
                </c:pt>
                <c:pt idx="109" formatCode="_(* #,##0_);_(* \(#,##0\);_(* &quot;-&quot;_);_(@_)">
                  <c:v>13</c:v>
                </c:pt>
                <c:pt idx="110" formatCode="_(* #,##0_);_(* \(#,##0\);_(* &quot;-&quot;_);_(@_)">
                  <c:v>10</c:v>
                </c:pt>
                <c:pt idx="111" formatCode="_(* #,##0_);_(* \(#,##0\);_(* &quot;-&quot;_);_(@_)">
                  <c:v>12</c:v>
                </c:pt>
                <c:pt idx="112" formatCode="_(* #,##0_);_(* \(#,##0\);_(* &quot;-&quot;_);_(@_)">
                  <c:v>12</c:v>
                </c:pt>
                <c:pt idx="113" formatCode="_(* #,##0_);_(* \(#,##0\);_(* &quot;-&quot;_);_(@_)">
                  <c:v>15</c:v>
                </c:pt>
                <c:pt idx="114" formatCode="_(* #,##0_);_(* \(#,##0\);_(* &quot;-&quot;_);_(@_)">
                  <c:v>13</c:v>
                </c:pt>
                <c:pt idx="115" formatCode="_(* #,##0_);_(* \(#,##0\);_(* &quot;-&quot;_);_(@_)">
                  <c:v>13</c:v>
                </c:pt>
                <c:pt idx="116" formatCode="_(* #,##0_);_(* \(#,##0\);_(* &quot;-&quot;_);_(@_)">
                  <c:v>14</c:v>
                </c:pt>
                <c:pt idx="117" formatCode="_(* #,##0_);_(* \(#,##0\);_(* &quot;-&quot;_);_(@_)">
                  <c:v>13</c:v>
                </c:pt>
                <c:pt idx="118" formatCode="_(* #,##0_);_(* \(#,##0\);_(* &quot;-&quot;_);_(@_)">
                  <c:v>13</c:v>
                </c:pt>
                <c:pt idx="119" formatCode="_(* #,##0_);_(* \(#,##0\);_(* &quot;-&quot;_);_(@_)">
                  <c:v>13</c:v>
                </c:pt>
                <c:pt idx="120" formatCode="_(* #,##0_);_(* \(#,##0\);_(* &quot;-&quot;_);_(@_)">
                  <c:v>12</c:v>
                </c:pt>
                <c:pt idx="121" formatCode="_(* #,##0_);_(* \(#,##0\);_(* &quot;-&quot;_);_(@_)">
                  <c:v>13</c:v>
                </c:pt>
                <c:pt idx="122" formatCode="_(* #,##0_);_(* \(#,##0\);_(* &quot;-&quot;_);_(@_)">
                  <c:v>14</c:v>
                </c:pt>
                <c:pt idx="123" formatCode="_(* #,##0_);_(* \(#,##0\);_(* &quot;-&quot;_);_(@_)">
                  <c:v>12</c:v>
                </c:pt>
                <c:pt idx="124" formatCode="_(* #,##0_);_(* \(#,##0\);_(* &quot;-&quot;_);_(@_)">
                  <c:v>13</c:v>
                </c:pt>
                <c:pt idx="125" formatCode="_(* #,##0_);_(* \(#,##0\);_(* &quot;-&quot;_);_(@_)">
                  <c:v>13</c:v>
                </c:pt>
                <c:pt idx="126" formatCode="_(* #,##0_);_(* \(#,##0\);_(* &quot;-&quot;_);_(@_)">
                  <c:v>11</c:v>
                </c:pt>
                <c:pt idx="127" formatCode="_(* #,##0_);_(* \(#,##0\);_(* &quot;-&quot;_);_(@_)">
                  <c:v>14</c:v>
                </c:pt>
                <c:pt idx="128" formatCode="_(* #,##0_);_(* \(#,##0\);_(* &quot;-&quot;_);_(@_)">
                  <c:v>12</c:v>
                </c:pt>
                <c:pt idx="129" formatCode="_(* #,##0_);_(* \(#,##0\);_(* &quot;-&quot;_);_(@_)">
                  <c:v>12</c:v>
                </c:pt>
                <c:pt idx="130" formatCode="_(* #,##0_);_(* \(#,##0\);_(* &quot;-&quot;_);_(@_)">
                  <c:v>11</c:v>
                </c:pt>
                <c:pt idx="131" formatCode="_(* #,##0_);_(* \(#,##0\);_(* &quot;-&quot;_);_(@_)">
                  <c:v>12</c:v>
                </c:pt>
                <c:pt idx="132" formatCode="_(* #,##0_);_(* \(#,##0\);_(* &quot;-&quot;_);_(@_)">
                  <c:v>10</c:v>
                </c:pt>
                <c:pt idx="133" formatCode="_(* #,##0_);_(* \(#,##0\);_(* &quot;-&quot;_);_(@_)">
                  <c:v>12</c:v>
                </c:pt>
                <c:pt idx="134" formatCode="_(* #,##0_);_(* \(#,##0\);_(* &quot;-&quot;_);_(@_)">
                  <c:v>10</c:v>
                </c:pt>
                <c:pt idx="135" formatCode="_(* #,##0_);_(* \(#,##0\);_(* &quot;-&quot;_);_(@_)">
                  <c:v>12</c:v>
                </c:pt>
                <c:pt idx="136" formatCode="_(* #,##0_);_(* \(#,##0\);_(* &quot;-&quot;_);_(@_)">
                  <c:v>12</c:v>
                </c:pt>
                <c:pt idx="137" formatCode="_(* #,##0_);_(* \(#,##0\);_(* &quot;-&quot;_);_(@_)">
                  <c:v>12</c:v>
                </c:pt>
                <c:pt idx="138" formatCode="_(* #,##0_);_(* \(#,##0\);_(* &quot;-&quot;_);_(@_)">
                  <c:v>11</c:v>
                </c:pt>
                <c:pt idx="139" formatCode="_(* #,##0_);_(* \(#,##0\);_(* &quot;-&quot;_);_(@_)">
                  <c:v>11</c:v>
                </c:pt>
                <c:pt idx="140" formatCode="_(* #,##0_);_(* \(#,##0\);_(* &quot;-&quot;_);_(@_)">
                  <c:v>12</c:v>
                </c:pt>
                <c:pt idx="141" formatCode="_(* #,##0_);_(* \(#,##0\);_(* &quot;-&quot;_);_(@_)">
                  <c:v>12</c:v>
                </c:pt>
                <c:pt idx="142" formatCode="_(* #,##0_);_(* \(#,##0\);_(* &quot;-&quot;_);_(@_)">
                  <c:v>11</c:v>
                </c:pt>
                <c:pt idx="143" formatCode="_(* #,##0_);_(* \(#,##0\);_(* &quot;-&quot;_);_(@_)">
                  <c:v>12</c:v>
                </c:pt>
                <c:pt idx="144" formatCode="_(* #,##0_);_(* \(#,##0\);_(* &quot;-&quot;_);_(@_)">
                  <c:v>12</c:v>
                </c:pt>
                <c:pt idx="145" formatCode="_(* #,##0_);_(* \(#,##0\);_(* &quot;-&quot;_);_(@_)">
                  <c:v>13</c:v>
                </c:pt>
                <c:pt idx="146" formatCode="_(* #,##0_);_(* \(#,##0\);_(* &quot;-&quot;_);_(@_)">
                  <c:v>13</c:v>
                </c:pt>
                <c:pt idx="147" formatCode="_(* #,##0_);_(* \(#,##0\);_(* &quot;-&quot;_);_(@_)">
                  <c:v>12</c:v>
                </c:pt>
                <c:pt idx="148" formatCode="_(* #,##0_);_(* \(#,##0\);_(* &quot;-&quot;_);_(@_)">
                  <c:v>12</c:v>
                </c:pt>
                <c:pt idx="149" formatCode="_(* #,##0_);_(* \(#,##0\);_(* &quot;-&quot;_);_(@_)">
                  <c:v>14</c:v>
                </c:pt>
                <c:pt idx="150" formatCode="_(* #,##0_);_(* \(#,##0\);_(* &quot;-&quot;_);_(@_)">
                  <c:v>12</c:v>
                </c:pt>
                <c:pt idx="151" formatCode="_(* #,##0_);_(* \(#,##0\);_(* &quot;-&quot;_);_(@_)">
                  <c:v>12</c:v>
                </c:pt>
                <c:pt idx="152" formatCode="_(* #,##0_);_(* \(#,##0\);_(* &quot;-&quot;_);_(@_)">
                  <c:v>13</c:v>
                </c:pt>
                <c:pt idx="153" formatCode="_(* #,##0_);_(* \(#,##0\);_(* &quot;-&quot;_);_(@_)">
                  <c:v>12</c:v>
                </c:pt>
                <c:pt idx="154" formatCode="_(* #,##0_);_(* \(#,##0\);_(* &quot;-&quot;_);_(@_)">
                  <c:v>14</c:v>
                </c:pt>
                <c:pt idx="155" formatCode="_(* #,##0_);_(* \(#,##0\);_(* &quot;-&quot;_);_(@_)">
                  <c:v>16</c:v>
                </c:pt>
                <c:pt idx="156" formatCode="_(* #,##0_);_(* \(#,##0\);_(* &quot;-&quot;_);_(@_)">
                  <c:v>13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Capsule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  <c:dispUnits>
          <c:builtInUnit val="millions"/>
        </c:dispUnits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867440323374879"/>
          <c:w val="0.86161250279275947"/>
          <c:h val="0.502376666714474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 Demo</c:v>
                </c:pt>
              </c:strCache>
            </c:strRef>
          </c:tx>
          <c:spPr>
            <a:solidFill>
              <a:schemeClr val="accent1">
                <a:lumMod val="10000"/>
                <a:lumOff val="9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_ * #,##0_ ;_ * \-#,##0_ ;_ * "-"_ ;_ @_ </c:formatCode>
                <c:ptCount val="157"/>
                <c:pt idx="0">
                  <c:v>0</c:v>
                </c:pt>
                <c:pt idx="1">
                  <c:v>25.75</c:v>
                </c:pt>
                <c:pt idx="2">
                  <c:v>25.75</c:v>
                </c:pt>
                <c:pt idx="3">
                  <c:v>25.75</c:v>
                </c:pt>
                <c:pt idx="4">
                  <c:v>25.75</c:v>
                </c:pt>
                <c:pt idx="5">
                  <c:v>30.75</c:v>
                </c:pt>
                <c:pt idx="6">
                  <c:v>30.75</c:v>
                </c:pt>
                <c:pt idx="7">
                  <c:v>30.75</c:v>
                </c:pt>
                <c:pt idx="8">
                  <c:v>30.75</c:v>
                </c:pt>
                <c:pt idx="9">
                  <c:v>77.25</c:v>
                </c:pt>
                <c:pt idx="10">
                  <c:v>77.25</c:v>
                </c:pt>
                <c:pt idx="11">
                  <c:v>77.25</c:v>
                </c:pt>
                <c:pt idx="12">
                  <c:v>77.25</c:v>
                </c:pt>
                <c:pt idx="13">
                  <c:v>50.8</c:v>
                </c:pt>
                <c:pt idx="14">
                  <c:v>50.8</c:v>
                </c:pt>
                <c:pt idx="15">
                  <c:v>50.8</c:v>
                </c:pt>
                <c:pt idx="16">
                  <c:v>50.8</c:v>
                </c:pt>
                <c:pt idx="17">
                  <c:v>50.8</c:v>
                </c:pt>
                <c:pt idx="18">
                  <c:v>67</c:v>
                </c:pt>
                <c:pt idx="19">
                  <c:v>67</c:v>
                </c:pt>
                <c:pt idx="20">
                  <c:v>67</c:v>
                </c:pt>
                <c:pt idx="21">
                  <c:v>67</c:v>
                </c:pt>
                <c:pt idx="22">
                  <c:v>83.5</c:v>
                </c:pt>
                <c:pt idx="23">
                  <c:v>83.5</c:v>
                </c:pt>
                <c:pt idx="24">
                  <c:v>83.5</c:v>
                </c:pt>
                <c:pt idx="25">
                  <c:v>83.5</c:v>
                </c:pt>
                <c:pt idx="26">
                  <c:v>34.200000000000003</c:v>
                </c:pt>
                <c:pt idx="27">
                  <c:v>34.200000000000003</c:v>
                </c:pt>
                <c:pt idx="28">
                  <c:v>34.200000000000003</c:v>
                </c:pt>
                <c:pt idx="29">
                  <c:v>34.200000000000003</c:v>
                </c:pt>
                <c:pt idx="30">
                  <c:v>34.200000000000003</c:v>
                </c:pt>
                <c:pt idx="31">
                  <c:v>47</c:v>
                </c:pt>
                <c:pt idx="32">
                  <c:v>47</c:v>
                </c:pt>
                <c:pt idx="33">
                  <c:v>47</c:v>
                </c:pt>
                <c:pt idx="34">
                  <c:v>47</c:v>
                </c:pt>
                <c:pt idx="35">
                  <c:v>52.2</c:v>
                </c:pt>
                <c:pt idx="36">
                  <c:v>52.2</c:v>
                </c:pt>
                <c:pt idx="37">
                  <c:v>52.2</c:v>
                </c:pt>
                <c:pt idx="38">
                  <c:v>52.2</c:v>
                </c:pt>
                <c:pt idx="39">
                  <c:v>52.2</c:v>
                </c:pt>
                <c:pt idx="40">
                  <c:v>46</c:v>
                </c:pt>
                <c:pt idx="41">
                  <c:v>46</c:v>
                </c:pt>
                <c:pt idx="42">
                  <c:v>46</c:v>
                </c:pt>
                <c:pt idx="43">
                  <c:v>46</c:v>
                </c:pt>
                <c:pt idx="44">
                  <c:v>50.5</c:v>
                </c:pt>
                <c:pt idx="45">
                  <c:v>50.5</c:v>
                </c:pt>
                <c:pt idx="46">
                  <c:v>50.5</c:v>
                </c:pt>
                <c:pt idx="47">
                  <c:v>50.5</c:v>
                </c:pt>
                <c:pt idx="48">
                  <c:v>51.8</c:v>
                </c:pt>
                <c:pt idx="49">
                  <c:v>51.8</c:v>
                </c:pt>
                <c:pt idx="50">
                  <c:v>51.8</c:v>
                </c:pt>
                <c:pt idx="51">
                  <c:v>51.8</c:v>
                </c:pt>
                <c:pt idx="52">
                  <c:v>51.8</c:v>
                </c:pt>
                <c:pt idx="53" formatCode="General">
                  <c:v>34</c:v>
                </c:pt>
                <c:pt idx="54" formatCode="General">
                  <c:v>34</c:v>
                </c:pt>
                <c:pt idx="55" formatCode="General">
                  <c:v>34</c:v>
                </c:pt>
                <c:pt idx="56" formatCode="General">
                  <c:v>34</c:v>
                </c:pt>
                <c:pt idx="57" formatCode="General">
                  <c:v>71.5</c:v>
                </c:pt>
                <c:pt idx="58" formatCode="General">
                  <c:v>71.5</c:v>
                </c:pt>
                <c:pt idx="59" formatCode="General">
                  <c:v>71.5</c:v>
                </c:pt>
                <c:pt idx="60" formatCode="General">
                  <c:v>71.5</c:v>
                </c:pt>
                <c:pt idx="61" formatCode="General">
                  <c:v>20.2</c:v>
                </c:pt>
                <c:pt idx="62" formatCode="General">
                  <c:v>20.2</c:v>
                </c:pt>
                <c:pt idx="63" formatCode="General">
                  <c:v>20.2</c:v>
                </c:pt>
                <c:pt idx="64" formatCode="General">
                  <c:v>20.2</c:v>
                </c:pt>
                <c:pt idx="65" formatCode="General">
                  <c:v>20.2</c:v>
                </c:pt>
                <c:pt idx="66" formatCode="General">
                  <c:v>0</c:v>
                </c:pt>
                <c:pt idx="67" formatCode="General">
                  <c:v>0</c:v>
                </c:pt>
                <c:pt idx="68" formatCode="General">
                  <c:v>0</c:v>
                </c:pt>
                <c:pt idx="69" formatCode="General">
                  <c:v>0</c:v>
                </c:pt>
                <c:pt idx="70" formatCode="General">
                  <c:v>0</c:v>
                </c:pt>
                <c:pt idx="71" formatCode="General">
                  <c:v>0</c:v>
                </c:pt>
                <c:pt idx="72" formatCode="General">
                  <c:v>0</c:v>
                </c:pt>
                <c:pt idx="73" formatCode="General">
                  <c:v>0</c:v>
                </c:pt>
                <c:pt idx="74" formatCode="General">
                  <c:v>0</c:v>
                </c:pt>
                <c:pt idx="75" formatCode="General">
                  <c:v>0</c:v>
                </c:pt>
                <c:pt idx="76" formatCode="General">
                  <c:v>0</c:v>
                </c:pt>
                <c:pt idx="77" formatCode="General">
                  <c:v>0</c:v>
                </c:pt>
                <c:pt idx="78" formatCode="General">
                  <c:v>0</c:v>
                </c:pt>
                <c:pt idx="79" formatCode="General">
                  <c:v>0</c:v>
                </c:pt>
                <c:pt idx="80" formatCode="General">
                  <c:v>0</c:v>
                </c:pt>
                <c:pt idx="81" formatCode="General">
                  <c:v>0</c:v>
                </c:pt>
                <c:pt idx="82" formatCode="General">
                  <c:v>0</c:v>
                </c:pt>
                <c:pt idx="83" formatCode="General">
                  <c:v>0</c:v>
                </c:pt>
                <c:pt idx="84" formatCode="General">
                  <c:v>0</c:v>
                </c:pt>
                <c:pt idx="85" formatCode="General">
                  <c:v>0</c:v>
                </c:pt>
                <c:pt idx="86" formatCode="General">
                  <c:v>0</c:v>
                </c:pt>
                <c:pt idx="87" formatCode="General">
                  <c:v>0</c:v>
                </c:pt>
                <c:pt idx="88" formatCode="General">
                  <c:v>0</c:v>
                </c:pt>
                <c:pt idx="89" formatCode="General">
                  <c:v>0</c:v>
                </c:pt>
                <c:pt idx="90" formatCode="General">
                  <c:v>0</c:v>
                </c:pt>
                <c:pt idx="91" formatCode="General">
                  <c:v>0</c:v>
                </c:pt>
                <c:pt idx="92" formatCode="General">
                  <c:v>0</c:v>
                </c:pt>
                <c:pt idx="93" formatCode="General">
                  <c:v>0</c:v>
                </c:pt>
                <c:pt idx="94" formatCode="General">
                  <c:v>0</c:v>
                </c:pt>
                <c:pt idx="95" formatCode="General">
                  <c:v>0</c:v>
                </c:pt>
                <c:pt idx="96" formatCode="General">
                  <c:v>6.8</c:v>
                </c:pt>
                <c:pt idx="97" formatCode="General">
                  <c:v>6.8</c:v>
                </c:pt>
                <c:pt idx="98" formatCode="General">
                  <c:v>6.8</c:v>
                </c:pt>
                <c:pt idx="99" formatCode="General">
                  <c:v>6.8</c:v>
                </c:pt>
                <c:pt idx="100" formatCode="General">
                  <c:v>6.8</c:v>
                </c:pt>
                <c:pt idx="101" formatCode="General">
                  <c:v>29.25</c:v>
                </c:pt>
                <c:pt idx="102" formatCode="General">
                  <c:v>29.25</c:v>
                </c:pt>
                <c:pt idx="103" formatCode="General">
                  <c:v>29.25</c:v>
                </c:pt>
                <c:pt idx="104" formatCode="General">
                  <c:v>29.25</c:v>
                </c:pt>
                <c:pt idx="105" formatCode="General">
                  <c:v>46.5</c:v>
                </c:pt>
                <c:pt idx="106" formatCode="General">
                  <c:v>46.5</c:v>
                </c:pt>
                <c:pt idx="107" formatCode="General">
                  <c:v>46.5</c:v>
                </c:pt>
                <c:pt idx="108" formatCode="General">
                  <c:v>46.5</c:v>
                </c:pt>
                <c:pt idx="109" formatCode="General">
                  <c:v>40.25</c:v>
                </c:pt>
                <c:pt idx="110" formatCode="General">
                  <c:v>40.25</c:v>
                </c:pt>
                <c:pt idx="111" formatCode="General">
                  <c:v>40.25</c:v>
                </c:pt>
                <c:pt idx="112" formatCode="General">
                  <c:v>40.25</c:v>
                </c:pt>
                <c:pt idx="113" formatCode="General">
                  <c:v>47.2</c:v>
                </c:pt>
                <c:pt idx="114" formatCode="General">
                  <c:v>47.2</c:v>
                </c:pt>
                <c:pt idx="115" formatCode="General">
                  <c:v>47.2</c:v>
                </c:pt>
                <c:pt idx="116" formatCode="General">
                  <c:v>47.2</c:v>
                </c:pt>
                <c:pt idx="117" formatCode="General">
                  <c:v>47.2</c:v>
                </c:pt>
                <c:pt idx="118" formatCode="General">
                  <c:v>81.25</c:v>
                </c:pt>
                <c:pt idx="119" formatCode="General">
                  <c:v>81.25</c:v>
                </c:pt>
                <c:pt idx="120" formatCode="General">
                  <c:v>81.25</c:v>
                </c:pt>
                <c:pt idx="121" formatCode="General">
                  <c:v>81.25</c:v>
                </c:pt>
                <c:pt idx="122" formatCode="General">
                  <c:v>64.400000000000006</c:v>
                </c:pt>
                <c:pt idx="123" formatCode="General">
                  <c:v>64.400000000000006</c:v>
                </c:pt>
                <c:pt idx="124" formatCode="General">
                  <c:v>64.400000000000006</c:v>
                </c:pt>
                <c:pt idx="125" formatCode="General">
                  <c:v>64.400000000000006</c:v>
                </c:pt>
                <c:pt idx="126" formatCode="General">
                  <c:v>64.400000000000006</c:v>
                </c:pt>
                <c:pt idx="127" formatCode="General">
                  <c:v>71.5</c:v>
                </c:pt>
                <c:pt idx="128" formatCode="General">
                  <c:v>71.5</c:v>
                </c:pt>
                <c:pt idx="129" formatCode="General">
                  <c:v>71.5</c:v>
                </c:pt>
                <c:pt idx="130" formatCode="General">
                  <c:v>71.5</c:v>
                </c:pt>
                <c:pt idx="131" formatCode="General">
                  <c:v>74.25</c:v>
                </c:pt>
                <c:pt idx="132" formatCode="General">
                  <c:v>74.25</c:v>
                </c:pt>
                <c:pt idx="133" formatCode="General">
                  <c:v>74.25</c:v>
                </c:pt>
                <c:pt idx="134" formatCode="General">
                  <c:v>74.25</c:v>
                </c:pt>
                <c:pt idx="135" formatCode="General">
                  <c:v>24.8</c:v>
                </c:pt>
                <c:pt idx="136" formatCode="General">
                  <c:v>24.8</c:v>
                </c:pt>
                <c:pt idx="137" formatCode="General">
                  <c:v>24.8</c:v>
                </c:pt>
                <c:pt idx="138" formatCode="General">
                  <c:v>24.8</c:v>
                </c:pt>
                <c:pt idx="139" formatCode="General">
                  <c:v>24.8</c:v>
                </c:pt>
                <c:pt idx="140" formatCode="General">
                  <c:v>50.5</c:v>
                </c:pt>
                <c:pt idx="141" formatCode="General">
                  <c:v>50.5</c:v>
                </c:pt>
                <c:pt idx="142" formatCode="General">
                  <c:v>50.5</c:v>
                </c:pt>
                <c:pt idx="143" formatCode="General">
                  <c:v>50.5</c:v>
                </c:pt>
                <c:pt idx="144" formatCode="General">
                  <c:v>79.25</c:v>
                </c:pt>
                <c:pt idx="145" formatCode="General">
                  <c:v>79.25</c:v>
                </c:pt>
                <c:pt idx="146" formatCode="General">
                  <c:v>79.25</c:v>
                </c:pt>
                <c:pt idx="147" formatCode="General">
                  <c:v>79.25</c:v>
                </c:pt>
                <c:pt idx="148" formatCode="General">
                  <c:v>71.400000000000006</c:v>
                </c:pt>
                <c:pt idx="149" formatCode="General">
                  <c:v>71.400000000000006</c:v>
                </c:pt>
                <c:pt idx="150" formatCode="General">
                  <c:v>71.400000000000006</c:v>
                </c:pt>
                <c:pt idx="151" formatCode="General">
                  <c:v>71.400000000000006</c:v>
                </c:pt>
                <c:pt idx="152" formatCode="General">
                  <c:v>71.400000000000006</c:v>
                </c:pt>
                <c:pt idx="153" formatCode="General">
                  <c:v>129.5</c:v>
                </c:pt>
                <c:pt idx="154" formatCode="General">
                  <c:v>129.5</c:v>
                </c:pt>
                <c:pt idx="155" formatCode="General">
                  <c:v>129.5</c:v>
                </c:pt>
                <c:pt idx="156" formatCode="General">
                  <c:v>129.5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1F-46FE-9C34-A1EED07F09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Rental Demo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_ * #,##0_ ;_ * \-#,##0_ ;_ * "-"_ ;_ @_ </c:formatCode>
                <c:ptCount val="157"/>
                <c:pt idx="0">
                  <c:v>0</c:v>
                </c:pt>
                <c:pt idx="1">
                  <c:v>465</c:v>
                </c:pt>
                <c:pt idx="2">
                  <c:v>465</c:v>
                </c:pt>
                <c:pt idx="3">
                  <c:v>465</c:v>
                </c:pt>
                <c:pt idx="4">
                  <c:v>465</c:v>
                </c:pt>
                <c:pt idx="5">
                  <c:v>564.75</c:v>
                </c:pt>
                <c:pt idx="6">
                  <c:v>564.75</c:v>
                </c:pt>
                <c:pt idx="7">
                  <c:v>564.75</c:v>
                </c:pt>
                <c:pt idx="8">
                  <c:v>564.75</c:v>
                </c:pt>
                <c:pt idx="9">
                  <c:v>560.75</c:v>
                </c:pt>
                <c:pt idx="10">
                  <c:v>560.75</c:v>
                </c:pt>
                <c:pt idx="11">
                  <c:v>560.75</c:v>
                </c:pt>
                <c:pt idx="12">
                  <c:v>560.75</c:v>
                </c:pt>
                <c:pt idx="13">
                  <c:v>355.6</c:v>
                </c:pt>
                <c:pt idx="14">
                  <c:v>355.6</c:v>
                </c:pt>
                <c:pt idx="15">
                  <c:v>355.6</c:v>
                </c:pt>
                <c:pt idx="16">
                  <c:v>355.6</c:v>
                </c:pt>
                <c:pt idx="17">
                  <c:v>355.6</c:v>
                </c:pt>
                <c:pt idx="18">
                  <c:v>326.25</c:v>
                </c:pt>
                <c:pt idx="19">
                  <c:v>326.25</c:v>
                </c:pt>
                <c:pt idx="20">
                  <c:v>326.25</c:v>
                </c:pt>
                <c:pt idx="21">
                  <c:v>326.25</c:v>
                </c:pt>
                <c:pt idx="22">
                  <c:v>250</c:v>
                </c:pt>
                <c:pt idx="23">
                  <c:v>250</c:v>
                </c:pt>
                <c:pt idx="24">
                  <c:v>250</c:v>
                </c:pt>
                <c:pt idx="25">
                  <c:v>250</c:v>
                </c:pt>
                <c:pt idx="26">
                  <c:v>144.4</c:v>
                </c:pt>
                <c:pt idx="27">
                  <c:v>144.4</c:v>
                </c:pt>
                <c:pt idx="28">
                  <c:v>144.4</c:v>
                </c:pt>
                <c:pt idx="29">
                  <c:v>144.4</c:v>
                </c:pt>
                <c:pt idx="30">
                  <c:v>144.4</c:v>
                </c:pt>
                <c:pt idx="31">
                  <c:v>156.75</c:v>
                </c:pt>
                <c:pt idx="32">
                  <c:v>156.75</c:v>
                </c:pt>
                <c:pt idx="33">
                  <c:v>156.75</c:v>
                </c:pt>
                <c:pt idx="34">
                  <c:v>156.75</c:v>
                </c:pt>
                <c:pt idx="35">
                  <c:v>107.6</c:v>
                </c:pt>
                <c:pt idx="36">
                  <c:v>107.6</c:v>
                </c:pt>
                <c:pt idx="37">
                  <c:v>107.6</c:v>
                </c:pt>
                <c:pt idx="38">
                  <c:v>107.6</c:v>
                </c:pt>
                <c:pt idx="39">
                  <c:v>107.6</c:v>
                </c:pt>
                <c:pt idx="40">
                  <c:v>147.5</c:v>
                </c:pt>
                <c:pt idx="41">
                  <c:v>147.5</c:v>
                </c:pt>
                <c:pt idx="42">
                  <c:v>147.5</c:v>
                </c:pt>
                <c:pt idx="43">
                  <c:v>147.5</c:v>
                </c:pt>
                <c:pt idx="44">
                  <c:v>175.5</c:v>
                </c:pt>
                <c:pt idx="45">
                  <c:v>175.5</c:v>
                </c:pt>
                <c:pt idx="46">
                  <c:v>175.5</c:v>
                </c:pt>
                <c:pt idx="47">
                  <c:v>175.5</c:v>
                </c:pt>
                <c:pt idx="48">
                  <c:v>180.6</c:v>
                </c:pt>
                <c:pt idx="49">
                  <c:v>180.6</c:v>
                </c:pt>
                <c:pt idx="50">
                  <c:v>180.6</c:v>
                </c:pt>
                <c:pt idx="51">
                  <c:v>180.6</c:v>
                </c:pt>
                <c:pt idx="52">
                  <c:v>180.6</c:v>
                </c:pt>
                <c:pt idx="53" formatCode="General">
                  <c:v>417.25</c:v>
                </c:pt>
                <c:pt idx="54" formatCode="General">
                  <c:v>417.25</c:v>
                </c:pt>
                <c:pt idx="55" formatCode="General">
                  <c:v>417.25</c:v>
                </c:pt>
                <c:pt idx="56" formatCode="General">
                  <c:v>417.25</c:v>
                </c:pt>
                <c:pt idx="57" formatCode="General">
                  <c:v>403.5</c:v>
                </c:pt>
                <c:pt idx="58" formatCode="General">
                  <c:v>403.5</c:v>
                </c:pt>
                <c:pt idx="59" formatCode="General">
                  <c:v>403.5</c:v>
                </c:pt>
                <c:pt idx="60" formatCode="General">
                  <c:v>403.5</c:v>
                </c:pt>
                <c:pt idx="61" formatCode="General">
                  <c:v>217.8</c:v>
                </c:pt>
                <c:pt idx="62" formatCode="General">
                  <c:v>217.8</c:v>
                </c:pt>
                <c:pt idx="63" formatCode="General">
                  <c:v>217.8</c:v>
                </c:pt>
                <c:pt idx="64" formatCode="General">
                  <c:v>217.8</c:v>
                </c:pt>
                <c:pt idx="65" formatCode="General">
                  <c:v>217.8</c:v>
                </c:pt>
                <c:pt idx="66" formatCode="General">
                  <c:v>22.75</c:v>
                </c:pt>
                <c:pt idx="67" formatCode="General">
                  <c:v>22.75</c:v>
                </c:pt>
                <c:pt idx="68" formatCode="General">
                  <c:v>22.75</c:v>
                </c:pt>
                <c:pt idx="69" formatCode="General">
                  <c:v>22.75</c:v>
                </c:pt>
                <c:pt idx="70" formatCode="General">
                  <c:v>4.5</c:v>
                </c:pt>
                <c:pt idx="71" formatCode="General">
                  <c:v>4.5</c:v>
                </c:pt>
                <c:pt idx="72" formatCode="General">
                  <c:v>4.5</c:v>
                </c:pt>
                <c:pt idx="73" formatCode="General">
                  <c:v>4.5</c:v>
                </c:pt>
                <c:pt idx="74" formatCode="General">
                  <c:v>7.8</c:v>
                </c:pt>
                <c:pt idx="75" formatCode="General">
                  <c:v>7.8</c:v>
                </c:pt>
                <c:pt idx="76" formatCode="General">
                  <c:v>7.8</c:v>
                </c:pt>
                <c:pt idx="77" formatCode="General">
                  <c:v>7.8</c:v>
                </c:pt>
                <c:pt idx="78" formatCode="General">
                  <c:v>7.8</c:v>
                </c:pt>
                <c:pt idx="79" formatCode="General">
                  <c:v>11.5</c:v>
                </c:pt>
                <c:pt idx="80" formatCode="General">
                  <c:v>11.5</c:v>
                </c:pt>
                <c:pt idx="81" formatCode="General">
                  <c:v>11.5</c:v>
                </c:pt>
                <c:pt idx="82" formatCode="General">
                  <c:v>11.5</c:v>
                </c:pt>
                <c:pt idx="83" formatCode="General">
                  <c:v>10</c:v>
                </c:pt>
                <c:pt idx="84" formatCode="General">
                  <c:v>10</c:v>
                </c:pt>
                <c:pt idx="85" formatCode="General">
                  <c:v>10</c:v>
                </c:pt>
                <c:pt idx="86" formatCode="General">
                  <c:v>10</c:v>
                </c:pt>
                <c:pt idx="87" formatCode="General">
                  <c:v>10</c:v>
                </c:pt>
                <c:pt idx="88" formatCode="General">
                  <c:v>12.5</c:v>
                </c:pt>
                <c:pt idx="89" formatCode="General">
                  <c:v>12.5</c:v>
                </c:pt>
                <c:pt idx="90" formatCode="General">
                  <c:v>12.5</c:v>
                </c:pt>
                <c:pt idx="91" formatCode="General">
                  <c:v>12.5</c:v>
                </c:pt>
                <c:pt idx="92" formatCode="General">
                  <c:v>11.25</c:v>
                </c:pt>
                <c:pt idx="93" formatCode="General">
                  <c:v>11.25</c:v>
                </c:pt>
                <c:pt idx="94" formatCode="General">
                  <c:v>11.25</c:v>
                </c:pt>
                <c:pt idx="95" formatCode="General">
                  <c:v>11.25</c:v>
                </c:pt>
                <c:pt idx="96" formatCode="General">
                  <c:v>10</c:v>
                </c:pt>
                <c:pt idx="97" formatCode="General">
                  <c:v>10</c:v>
                </c:pt>
                <c:pt idx="98" formatCode="General">
                  <c:v>10</c:v>
                </c:pt>
                <c:pt idx="99" formatCode="General">
                  <c:v>10</c:v>
                </c:pt>
                <c:pt idx="100" formatCode="General">
                  <c:v>10</c:v>
                </c:pt>
                <c:pt idx="101" formatCode="General">
                  <c:v>71.25</c:v>
                </c:pt>
                <c:pt idx="102" formatCode="General">
                  <c:v>71.25</c:v>
                </c:pt>
                <c:pt idx="103" formatCode="General">
                  <c:v>71.25</c:v>
                </c:pt>
                <c:pt idx="104" formatCode="General">
                  <c:v>71.25</c:v>
                </c:pt>
                <c:pt idx="105" formatCode="General">
                  <c:v>213.25</c:v>
                </c:pt>
                <c:pt idx="106" formatCode="General">
                  <c:v>213.25</c:v>
                </c:pt>
                <c:pt idx="107" formatCode="General">
                  <c:v>213.25</c:v>
                </c:pt>
                <c:pt idx="108" formatCode="General">
                  <c:v>213.25</c:v>
                </c:pt>
                <c:pt idx="109" formatCode="General">
                  <c:v>280</c:v>
                </c:pt>
                <c:pt idx="110" formatCode="General">
                  <c:v>280</c:v>
                </c:pt>
                <c:pt idx="111" formatCode="General">
                  <c:v>280</c:v>
                </c:pt>
                <c:pt idx="112" formatCode="General">
                  <c:v>280</c:v>
                </c:pt>
                <c:pt idx="113" formatCode="General">
                  <c:v>249.6</c:v>
                </c:pt>
                <c:pt idx="114" formatCode="General">
                  <c:v>249.6</c:v>
                </c:pt>
                <c:pt idx="115" formatCode="General">
                  <c:v>249.6</c:v>
                </c:pt>
                <c:pt idx="116" formatCode="General">
                  <c:v>249.6</c:v>
                </c:pt>
                <c:pt idx="117" formatCode="General">
                  <c:v>249.6</c:v>
                </c:pt>
                <c:pt idx="118" formatCode="General">
                  <c:v>1</c:v>
                </c:pt>
                <c:pt idx="119" formatCode="General">
                  <c:v>1</c:v>
                </c:pt>
                <c:pt idx="120" formatCode="General">
                  <c:v>1</c:v>
                </c:pt>
                <c:pt idx="121" formatCode="General">
                  <c:v>1</c:v>
                </c:pt>
                <c:pt idx="122" formatCode="General">
                  <c:v>78.8</c:v>
                </c:pt>
                <c:pt idx="123" formatCode="General">
                  <c:v>78.8</c:v>
                </c:pt>
                <c:pt idx="124" formatCode="General">
                  <c:v>78.8</c:v>
                </c:pt>
                <c:pt idx="125" formatCode="General">
                  <c:v>78.8</c:v>
                </c:pt>
                <c:pt idx="126" formatCode="General">
                  <c:v>78.8</c:v>
                </c:pt>
                <c:pt idx="127" formatCode="General">
                  <c:v>192.5</c:v>
                </c:pt>
                <c:pt idx="128" formatCode="General">
                  <c:v>192.5</c:v>
                </c:pt>
                <c:pt idx="129" formatCode="General">
                  <c:v>192.5</c:v>
                </c:pt>
                <c:pt idx="130" formatCode="General">
                  <c:v>192.5</c:v>
                </c:pt>
                <c:pt idx="131" formatCode="General">
                  <c:v>212.25</c:v>
                </c:pt>
                <c:pt idx="132" formatCode="General">
                  <c:v>212.25</c:v>
                </c:pt>
                <c:pt idx="133" formatCode="General">
                  <c:v>212.25</c:v>
                </c:pt>
                <c:pt idx="134" formatCode="General">
                  <c:v>212.25</c:v>
                </c:pt>
                <c:pt idx="135" formatCode="General">
                  <c:v>186.2</c:v>
                </c:pt>
                <c:pt idx="136" formatCode="General">
                  <c:v>186.2</c:v>
                </c:pt>
                <c:pt idx="137" formatCode="General">
                  <c:v>186.2</c:v>
                </c:pt>
                <c:pt idx="138" formatCode="General">
                  <c:v>186.2</c:v>
                </c:pt>
                <c:pt idx="139" formatCode="General">
                  <c:v>186.2</c:v>
                </c:pt>
                <c:pt idx="140" formatCode="General">
                  <c:v>328.25</c:v>
                </c:pt>
                <c:pt idx="141" formatCode="General">
                  <c:v>328.25</c:v>
                </c:pt>
                <c:pt idx="142" formatCode="General">
                  <c:v>328.25</c:v>
                </c:pt>
                <c:pt idx="143" formatCode="General">
                  <c:v>328.25</c:v>
                </c:pt>
                <c:pt idx="144" formatCode="General">
                  <c:v>375</c:v>
                </c:pt>
                <c:pt idx="145" formatCode="General">
                  <c:v>375</c:v>
                </c:pt>
                <c:pt idx="146" formatCode="General">
                  <c:v>375</c:v>
                </c:pt>
                <c:pt idx="147" formatCode="General">
                  <c:v>375</c:v>
                </c:pt>
                <c:pt idx="148" formatCode="General">
                  <c:v>369.8</c:v>
                </c:pt>
                <c:pt idx="149" formatCode="General">
                  <c:v>369.8</c:v>
                </c:pt>
                <c:pt idx="150" formatCode="General">
                  <c:v>369.8</c:v>
                </c:pt>
                <c:pt idx="151" formatCode="General">
                  <c:v>369.8</c:v>
                </c:pt>
                <c:pt idx="152" formatCode="General">
                  <c:v>369.8</c:v>
                </c:pt>
                <c:pt idx="153" formatCode="General">
                  <c:v>475</c:v>
                </c:pt>
                <c:pt idx="154" formatCode="General">
                  <c:v>475</c:v>
                </c:pt>
                <c:pt idx="155" formatCode="General">
                  <c:v>475</c:v>
                </c:pt>
                <c:pt idx="156" formatCode="General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1F-46FE-9C34-A1EED07F09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ID POS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Sheet1!$E$2:$E$158</c:f>
              <c:numCache>
                <c:formatCode>_ * #,##0_ ;_ * \-#,##0_ ;_ * "-"_ ;_ @_ </c:formatCode>
                <c:ptCount val="1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6.8</c:v>
                </c:pt>
                <c:pt idx="14">
                  <c:v>6.8</c:v>
                </c:pt>
                <c:pt idx="15">
                  <c:v>6.8</c:v>
                </c:pt>
                <c:pt idx="16">
                  <c:v>6.8</c:v>
                </c:pt>
                <c:pt idx="17">
                  <c:v>6.8</c:v>
                </c:pt>
                <c:pt idx="18">
                  <c:v>253</c:v>
                </c:pt>
                <c:pt idx="19">
                  <c:v>253</c:v>
                </c:pt>
                <c:pt idx="20">
                  <c:v>253</c:v>
                </c:pt>
                <c:pt idx="21">
                  <c:v>253</c:v>
                </c:pt>
                <c:pt idx="22">
                  <c:v>34.5</c:v>
                </c:pt>
                <c:pt idx="23">
                  <c:v>34.5</c:v>
                </c:pt>
                <c:pt idx="24">
                  <c:v>34.5</c:v>
                </c:pt>
                <c:pt idx="25">
                  <c:v>34.5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572.79999999999995</c:v>
                </c:pt>
                <c:pt idx="49">
                  <c:v>572.79999999999995</c:v>
                </c:pt>
                <c:pt idx="50">
                  <c:v>572.79999999999995</c:v>
                </c:pt>
                <c:pt idx="51">
                  <c:v>572.79999999999995</c:v>
                </c:pt>
                <c:pt idx="52">
                  <c:v>572.79999999999995</c:v>
                </c:pt>
                <c:pt idx="53" formatCode="General">
                  <c:v>8.5</c:v>
                </c:pt>
                <c:pt idx="54" formatCode="General">
                  <c:v>8.5</c:v>
                </c:pt>
                <c:pt idx="55" formatCode="General">
                  <c:v>8.5</c:v>
                </c:pt>
                <c:pt idx="56" formatCode="General">
                  <c:v>8.5</c:v>
                </c:pt>
                <c:pt idx="57" formatCode="General">
                  <c:v>0</c:v>
                </c:pt>
                <c:pt idx="58" formatCode="General">
                  <c:v>0</c:v>
                </c:pt>
                <c:pt idx="59" formatCode="General">
                  <c:v>0</c:v>
                </c:pt>
                <c:pt idx="60" formatCode="General">
                  <c:v>0</c:v>
                </c:pt>
                <c:pt idx="61" formatCode="General">
                  <c:v>0</c:v>
                </c:pt>
                <c:pt idx="62" formatCode="General">
                  <c:v>0</c:v>
                </c:pt>
                <c:pt idx="63" formatCode="General">
                  <c:v>0</c:v>
                </c:pt>
                <c:pt idx="64" formatCode="General">
                  <c:v>0</c:v>
                </c:pt>
                <c:pt idx="65" formatCode="General">
                  <c:v>0</c:v>
                </c:pt>
                <c:pt idx="66" formatCode="General">
                  <c:v>102.5</c:v>
                </c:pt>
                <c:pt idx="67" formatCode="General">
                  <c:v>102.5</c:v>
                </c:pt>
                <c:pt idx="68" formatCode="General">
                  <c:v>102.5</c:v>
                </c:pt>
                <c:pt idx="69" formatCode="General">
                  <c:v>102.5</c:v>
                </c:pt>
                <c:pt idx="70" formatCode="General">
                  <c:v>0.5</c:v>
                </c:pt>
                <c:pt idx="71" formatCode="General">
                  <c:v>0.5</c:v>
                </c:pt>
                <c:pt idx="72" formatCode="General">
                  <c:v>0.5</c:v>
                </c:pt>
                <c:pt idx="73" formatCode="General">
                  <c:v>0.5</c:v>
                </c:pt>
                <c:pt idx="74" formatCode="General">
                  <c:v>40</c:v>
                </c:pt>
                <c:pt idx="75" formatCode="General">
                  <c:v>40</c:v>
                </c:pt>
                <c:pt idx="76" formatCode="General">
                  <c:v>40</c:v>
                </c:pt>
                <c:pt idx="77" formatCode="General">
                  <c:v>40</c:v>
                </c:pt>
                <c:pt idx="78" formatCode="General">
                  <c:v>40</c:v>
                </c:pt>
                <c:pt idx="79" formatCode="General">
                  <c:v>0</c:v>
                </c:pt>
                <c:pt idx="80" formatCode="General">
                  <c:v>0</c:v>
                </c:pt>
                <c:pt idx="81" formatCode="General">
                  <c:v>0</c:v>
                </c:pt>
                <c:pt idx="82" formatCode="General">
                  <c:v>0</c:v>
                </c:pt>
                <c:pt idx="83" formatCode="General">
                  <c:v>0</c:v>
                </c:pt>
                <c:pt idx="84" formatCode="General">
                  <c:v>0</c:v>
                </c:pt>
                <c:pt idx="85" formatCode="General">
                  <c:v>0</c:v>
                </c:pt>
                <c:pt idx="86" formatCode="General">
                  <c:v>0</c:v>
                </c:pt>
                <c:pt idx="87" formatCode="General">
                  <c:v>0</c:v>
                </c:pt>
                <c:pt idx="88" formatCode="General">
                  <c:v>0</c:v>
                </c:pt>
                <c:pt idx="89" formatCode="General">
                  <c:v>0</c:v>
                </c:pt>
                <c:pt idx="90" formatCode="General">
                  <c:v>0</c:v>
                </c:pt>
                <c:pt idx="91" formatCode="General">
                  <c:v>0</c:v>
                </c:pt>
                <c:pt idx="92" formatCode="General">
                  <c:v>0</c:v>
                </c:pt>
                <c:pt idx="93" formatCode="General">
                  <c:v>0</c:v>
                </c:pt>
                <c:pt idx="94" formatCode="General">
                  <c:v>0</c:v>
                </c:pt>
                <c:pt idx="95" formatCode="General">
                  <c:v>0</c:v>
                </c:pt>
                <c:pt idx="96" formatCode="General">
                  <c:v>0</c:v>
                </c:pt>
                <c:pt idx="97" formatCode="General">
                  <c:v>0</c:v>
                </c:pt>
                <c:pt idx="98" formatCode="General">
                  <c:v>0</c:v>
                </c:pt>
                <c:pt idx="99" formatCode="General">
                  <c:v>0</c:v>
                </c:pt>
                <c:pt idx="100" formatCode="General">
                  <c:v>0</c:v>
                </c:pt>
                <c:pt idx="101" formatCode="General">
                  <c:v>237.5</c:v>
                </c:pt>
                <c:pt idx="102" formatCode="General">
                  <c:v>237.5</c:v>
                </c:pt>
                <c:pt idx="103" formatCode="General">
                  <c:v>237.5</c:v>
                </c:pt>
                <c:pt idx="104" formatCode="General">
                  <c:v>237.5</c:v>
                </c:pt>
                <c:pt idx="105" formatCode="General">
                  <c:v>0</c:v>
                </c:pt>
                <c:pt idx="106" formatCode="General">
                  <c:v>0</c:v>
                </c:pt>
                <c:pt idx="107" formatCode="General">
                  <c:v>0</c:v>
                </c:pt>
                <c:pt idx="108" formatCode="General">
                  <c:v>0</c:v>
                </c:pt>
                <c:pt idx="109" formatCode="General">
                  <c:v>0</c:v>
                </c:pt>
                <c:pt idx="110" formatCode="General">
                  <c:v>0</c:v>
                </c:pt>
                <c:pt idx="111" formatCode="General">
                  <c:v>0</c:v>
                </c:pt>
                <c:pt idx="112" formatCode="General">
                  <c:v>0</c:v>
                </c:pt>
                <c:pt idx="113" formatCode="General">
                  <c:v>0</c:v>
                </c:pt>
                <c:pt idx="114" formatCode="General">
                  <c:v>0</c:v>
                </c:pt>
                <c:pt idx="115" formatCode="General">
                  <c:v>0</c:v>
                </c:pt>
                <c:pt idx="116" formatCode="General">
                  <c:v>0</c:v>
                </c:pt>
                <c:pt idx="117" formatCode="General">
                  <c:v>0</c:v>
                </c:pt>
                <c:pt idx="118" formatCode="General">
                  <c:v>0</c:v>
                </c:pt>
                <c:pt idx="119" formatCode="General">
                  <c:v>0</c:v>
                </c:pt>
                <c:pt idx="120" formatCode="General">
                  <c:v>0</c:v>
                </c:pt>
                <c:pt idx="121" formatCode="General">
                  <c:v>0</c:v>
                </c:pt>
                <c:pt idx="122" formatCode="General">
                  <c:v>0</c:v>
                </c:pt>
                <c:pt idx="123" formatCode="General">
                  <c:v>0</c:v>
                </c:pt>
                <c:pt idx="124" formatCode="General">
                  <c:v>0</c:v>
                </c:pt>
                <c:pt idx="125" formatCode="General">
                  <c:v>0</c:v>
                </c:pt>
                <c:pt idx="126" formatCode="General">
                  <c:v>0</c:v>
                </c:pt>
                <c:pt idx="127" formatCode="General">
                  <c:v>0</c:v>
                </c:pt>
                <c:pt idx="128" formatCode="General">
                  <c:v>0</c:v>
                </c:pt>
                <c:pt idx="129" formatCode="General">
                  <c:v>0</c:v>
                </c:pt>
                <c:pt idx="130" formatCode="General">
                  <c:v>0</c:v>
                </c:pt>
                <c:pt idx="131" formatCode="General">
                  <c:v>0</c:v>
                </c:pt>
                <c:pt idx="132" formatCode="General">
                  <c:v>0</c:v>
                </c:pt>
                <c:pt idx="133" formatCode="General">
                  <c:v>0</c:v>
                </c:pt>
                <c:pt idx="134" formatCode="General">
                  <c:v>0</c:v>
                </c:pt>
                <c:pt idx="135" formatCode="General">
                  <c:v>0</c:v>
                </c:pt>
                <c:pt idx="136" formatCode="General">
                  <c:v>0</c:v>
                </c:pt>
                <c:pt idx="137" formatCode="General">
                  <c:v>0</c:v>
                </c:pt>
                <c:pt idx="138" formatCode="General">
                  <c:v>0</c:v>
                </c:pt>
                <c:pt idx="139" formatCode="General">
                  <c:v>0</c:v>
                </c:pt>
                <c:pt idx="140" formatCode="General">
                  <c:v>0</c:v>
                </c:pt>
                <c:pt idx="141" formatCode="General">
                  <c:v>0</c:v>
                </c:pt>
                <c:pt idx="142" formatCode="General">
                  <c:v>0</c:v>
                </c:pt>
                <c:pt idx="143" formatCode="General">
                  <c:v>0</c:v>
                </c:pt>
                <c:pt idx="144" formatCode="General">
                  <c:v>0</c:v>
                </c:pt>
                <c:pt idx="145" formatCode="General">
                  <c:v>0</c:v>
                </c:pt>
                <c:pt idx="146" formatCode="General">
                  <c:v>0</c:v>
                </c:pt>
                <c:pt idx="147" formatCode="General">
                  <c:v>0</c:v>
                </c:pt>
                <c:pt idx="148" formatCode="General">
                  <c:v>0</c:v>
                </c:pt>
                <c:pt idx="149" formatCode="General">
                  <c:v>0</c:v>
                </c:pt>
                <c:pt idx="150" formatCode="General">
                  <c:v>0</c:v>
                </c:pt>
                <c:pt idx="151" formatCode="General">
                  <c:v>0</c:v>
                </c:pt>
                <c:pt idx="152" formatCode="General">
                  <c:v>0</c:v>
                </c:pt>
                <c:pt idx="153" formatCode="General">
                  <c:v>0</c:v>
                </c:pt>
                <c:pt idx="154" formatCode="General">
                  <c:v>0</c:v>
                </c:pt>
                <c:pt idx="155" formatCode="General">
                  <c:v>0</c:v>
                </c:pt>
                <c:pt idx="156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1F-46FE-9C34-A1EED07F093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Sheet1!$F$2:$F$158</c:f>
            </c:numRef>
          </c:val>
          <c:extLst>
            <c:ext xmlns:c16="http://schemas.microsoft.com/office/drawing/2014/chart" uri="{C3380CC4-5D6E-409C-BE32-E72D297353CC}">
              <c16:uniqueId val="{00000003-A41F-46FE-9C34-A1EED07F093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Sheet1!$G$2:$G$158</c:f>
            </c:numRef>
          </c:val>
          <c:extLst>
            <c:ext xmlns:c16="http://schemas.microsoft.com/office/drawing/2014/chart" uri="{C3380CC4-5D6E-409C-BE32-E72D297353CC}">
              <c16:uniqueId val="{00000004-A41F-46FE-9C34-A1EED07F093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Sheet1!$H$2:$H$158</c:f>
            </c:numRef>
          </c:val>
          <c:extLst>
            <c:ext xmlns:c16="http://schemas.microsoft.com/office/drawing/2014/chart" uri="{C3380CC4-5D6E-409C-BE32-E72D297353CC}">
              <c16:uniqueId val="{00000005-A41F-46FE-9C34-A1EED07F09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Sheet1!$I$2:$I$158</c:f>
            </c:numRef>
          </c:val>
          <c:extLst>
            <c:ext xmlns:c16="http://schemas.microsoft.com/office/drawing/2014/chart" uri="{C3380CC4-5D6E-409C-BE32-E72D297353CC}">
              <c16:uniqueId val="{00000006-A41F-46FE-9C34-A1EED07F09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Sheet1!$J$2:$J$158</c:f>
            </c:numRef>
          </c:val>
          <c:extLst>
            <c:ext xmlns:c16="http://schemas.microsoft.com/office/drawing/2014/chart" uri="{C3380CC4-5D6E-409C-BE32-E72D297353CC}">
              <c16:uniqueId val="{00000007-A41F-46FE-9C34-A1EED07F09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Sheet1!$K$2:$K$158</c:f>
            </c:numRef>
          </c:val>
          <c:extLst>
            <c:ext xmlns:c16="http://schemas.microsoft.com/office/drawing/2014/chart" uri="{C3380CC4-5D6E-409C-BE32-E72D297353CC}">
              <c16:uniqueId val="{00000008-A41F-46FE-9C34-A1EED07F09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Column7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Sheet1!$L$2:$L$158</c:f>
            </c:numRef>
          </c:val>
          <c:extLst>
            <c:ext xmlns:c16="http://schemas.microsoft.com/office/drawing/2014/chart" uri="{C3380CC4-5D6E-409C-BE32-E72D297353CC}">
              <c16:uniqueId val="{00000009-A41F-46FE-9C34-A1EED07F0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A-A41F-46FE-9C34-A1EED07F0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867440323374879"/>
          <c:w val="0.86161250279275947"/>
          <c:h val="0.502376666714474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 Demo</c:v>
                </c:pt>
              </c:strCache>
            </c:strRef>
          </c:tx>
          <c:spPr>
            <a:solidFill>
              <a:schemeClr val="accent1">
                <a:lumMod val="10000"/>
                <a:lumOff val="9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_(* #,##0_);_(* \(#,##0\);_(* "-"_);_(@_)</c:formatCode>
                <c:ptCount val="157"/>
                <c:pt idx="0">
                  <c:v>0</c:v>
                </c:pt>
                <c:pt idx="1">
                  <c:v>25.75</c:v>
                </c:pt>
                <c:pt idx="2">
                  <c:v>25.75</c:v>
                </c:pt>
                <c:pt idx="3">
                  <c:v>25.75</c:v>
                </c:pt>
                <c:pt idx="4">
                  <c:v>25.75</c:v>
                </c:pt>
                <c:pt idx="5">
                  <c:v>30.75</c:v>
                </c:pt>
                <c:pt idx="6">
                  <c:v>30.75</c:v>
                </c:pt>
                <c:pt idx="7">
                  <c:v>30.75</c:v>
                </c:pt>
                <c:pt idx="8">
                  <c:v>30.75</c:v>
                </c:pt>
                <c:pt idx="9">
                  <c:v>77.25</c:v>
                </c:pt>
                <c:pt idx="10">
                  <c:v>77.25</c:v>
                </c:pt>
                <c:pt idx="11">
                  <c:v>77.25</c:v>
                </c:pt>
                <c:pt idx="12">
                  <c:v>77.25</c:v>
                </c:pt>
                <c:pt idx="13">
                  <c:v>50.8</c:v>
                </c:pt>
                <c:pt idx="14">
                  <c:v>50.8</c:v>
                </c:pt>
                <c:pt idx="15">
                  <c:v>50.8</c:v>
                </c:pt>
                <c:pt idx="16">
                  <c:v>50.8</c:v>
                </c:pt>
                <c:pt idx="17">
                  <c:v>50.8</c:v>
                </c:pt>
                <c:pt idx="18">
                  <c:v>67</c:v>
                </c:pt>
                <c:pt idx="19">
                  <c:v>67</c:v>
                </c:pt>
                <c:pt idx="20">
                  <c:v>67</c:v>
                </c:pt>
                <c:pt idx="21">
                  <c:v>67</c:v>
                </c:pt>
                <c:pt idx="22">
                  <c:v>83.5</c:v>
                </c:pt>
                <c:pt idx="23">
                  <c:v>83.5</c:v>
                </c:pt>
                <c:pt idx="24">
                  <c:v>83.5</c:v>
                </c:pt>
                <c:pt idx="25">
                  <c:v>83.5</c:v>
                </c:pt>
                <c:pt idx="26">
                  <c:v>34.200000000000003</c:v>
                </c:pt>
                <c:pt idx="27">
                  <c:v>34.200000000000003</c:v>
                </c:pt>
                <c:pt idx="28">
                  <c:v>34.200000000000003</c:v>
                </c:pt>
                <c:pt idx="29">
                  <c:v>34.200000000000003</c:v>
                </c:pt>
                <c:pt idx="30">
                  <c:v>34.200000000000003</c:v>
                </c:pt>
                <c:pt idx="31">
                  <c:v>47</c:v>
                </c:pt>
                <c:pt idx="32">
                  <c:v>47</c:v>
                </c:pt>
                <c:pt idx="33">
                  <c:v>47</c:v>
                </c:pt>
                <c:pt idx="34">
                  <c:v>47</c:v>
                </c:pt>
                <c:pt idx="35">
                  <c:v>52.2</c:v>
                </c:pt>
                <c:pt idx="36">
                  <c:v>52.2</c:v>
                </c:pt>
                <c:pt idx="37">
                  <c:v>52.2</c:v>
                </c:pt>
                <c:pt idx="38">
                  <c:v>52.2</c:v>
                </c:pt>
                <c:pt idx="39">
                  <c:v>52.2</c:v>
                </c:pt>
                <c:pt idx="40">
                  <c:v>46</c:v>
                </c:pt>
                <c:pt idx="41">
                  <c:v>46</c:v>
                </c:pt>
                <c:pt idx="42">
                  <c:v>46</c:v>
                </c:pt>
                <c:pt idx="43">
                  <c:v>46</c:v>
                </c:pt>
                <c:pt idx="44">
                  <c:v>50.5</c:v>
                </c:pt>
                <c:pt idx="45">
                  <c:v>50.5</c:v>
                </c:pt>
                <c:pt idx="46">
                  <c:v>50.5</c:v>
                </c:pt>
                <c:pt idx="47">
                  <c:v>50.5</c:v>
                </c:pt>
                <c:pt idx="48">
                  <c:v>51.8</c:v>
                </c:pt>
                <c:pt idx="49">
                  <c:v>51.8</c:v>
                </c:pt>
                <c:pt idx="50">
                  <c:v>51.8</c:v>
                </c:pt>
                <c:pt idx="51">
                  <c:v>51.8</c:v>
                </c:pt>
                <c:pt idx="52">
                  <c:v>51.8</c:v>
                </c:pt>
                <c:pt idx="53" formatCode="General">
                  <c:v>34</c:v>
                </c:pt>
                <c:pt idx="54" formatCode="General">
                  <c:v>34</c:v>
                </c:pt>
                <c:pt idx="55" formatCode="General">
                  <c:v>34</c:v>
                </c:pt>
                <c:pt idx="56" formatCode="General">
                  <c:v>34</c:v>
                </c:pt>
                <c:pt idx="57" formatCode="General">
                  <c:v>71.5</c:v>
                </c:pt>
                <c:pt idx="58" formatCode="General">
                  <c:v>71.5</c:v>
                </c:pt>
                <c:pt idx="59" formatCode="General">
                  <c:v>71.5</c:v>
                </c:pt>
                <c:pt idx="60" formatCode="General">
                  <c:v>71.5</c:v>
                </c:pt>
                <c:pt idx="61" formatCode="General">
                  <c:v>20.2</c:v>
                </c:pt>
                <c:pt idx="62" formatCode="General">
                  <c:v>20.2</c:v>
                </c:pt>
                <c:pt idx="63" formatCode="General">
                  <c:v>20.2</c:v>
                </c:pt>
                <c:pt idx="64" formatCode="General">
                  <c:v>20.2</c:v>
                </c:pt>
                <c:pt idx="65" formatCode="General">
                  <c:v>20.2</c:v>
                </c:pt>
                <c:pt idx="66" formatCode="General">
                  <c:v>0</c:v>
                </c:pt>
                <c:pt idx="67" formatCode="General">
                  <c:v>0</c:v>
                </c:pt>
                <c:pt idx="68" formatCode="General">
                  <c:v>0</c:v>
                </c:pt>
                <c:pt idx="69" formatCode="General">
                  <c:v>0</c:v>
                </c:pt>
                <c:pt idx="70" formatCode="General">
                  <c:v>0</c:v>
                </c:pt>
                <c:pt idx="71" formatCode="General">
                  <c:v>0</c:v>
                </c:pt>
                <c:pt idx="72" formatCode="General">
                  <c:v>0</c:v>
                </c:pt>
                <c:pt idx="73" formatCode="General">
                  <c:v>0</c:v>
                </c:pt>
                <c:pt idx="74" formatCode="General">
                  <c:v>0</c:v>
                </c:pt>
                <c:pt idx="75" formatCode="General">
                  <c:v>0</c:v>
                </c:pt>
                <c:pt idx="76" formatCode="General">
                  <c:v>0</c:v>
                </c:pt>
                <c:pt idx="77" formatCode="General">
                  <c:v>0</c:v>
                </c:pt>
                <c:pt idx="78" formatCode="General">
                  <c:v>0</c:v>
                </c:pt>
                <c:pt idx="79" formatCode="General">
                  <c:v>0</c:v>
                </c:pt>
                <c:pt idx="80" formatCode="General">
                  <c:v>0</c:v>
                </c:pt>
                <c:pt idx="81" formatCode="General">
                  <c:v>0</c:v>
                </c:pt>
                <c:pt idx="82" formatCode="General">
                  <c:v>0</c:v>
                </c:pt>
                <c:pt idx="83" formatCode="General">
                  <c:v>0</c:v>
                </c:pt>
                <c:pt idx="84" formatCode="General">
                  <c:v>0</c:v>
                </c:pt>
                <c:pt idx="85" formatCode="General">
                  <c:v>0</c:v>
                </c:pt>
                <c:pt idx="86" formatCode="General">
                  <c:v>0</c:v>
                </c:pt>
                <c:pt idx="87" formatCode="General">
                  <c:v>0</c:v>
                </c:pt>
                <c:pt idx="88" formatCode="General">
                  <c:v>0</c:v>
                </c:pt>
                <c:pt idx="89" formatCode="General">
                  <c:v>0</c:v>
                </c:pt>
                <c:pt idx="90" formatCode="General">
                  <c:v>0</c:v>
                </c:pt>
                <c:pt idx="91" formatCode="General">
                  <c:v>0</c:v>
                </c:pt>
                <c:pt idx="92" formatCode="General">
                  <c:v>0</c:v>
                </c:pt>
                <c:pt idx="93" formatCode="General">
                  <c:v>0</c:v>
                </c:pt>
                <c:pt idx="94" formatCode="General">
                  <c:v>0</c:v>
                </c:pt>
                <c:pt idx="95" formatCode="General">
                  <c:v>0</c:v>
                </c:pt>
                <c:pt idx="96" formatCode="General">
                  <c:v>6.8</c:v>
                </c:pt>
                <c:pt idx="97" formatCode="General">
                  <c:v>6.8</c:v>
                </c:pt>
                <c:pt idx="98" formatCode="General">
                  <c:v>6.8</c:v>
                </c:pt>
                <c:pt idx="99" formatCode="General">
                  <c:v>6.8</c:v>
                </c:pt>
                <c:pt idx="100" formatCode="General">
                  <c:v>6.8</c:v>
                </c:pt>
                <c:pt idx="101" formatCode="General">
                  <c:v>29.25</c:v>
                </c:pt>
                <c:pt idx="102" formatCode="General">
                  <c:v>29.25</c:v>
                </c:pt>
                <c:pt idx="103" formatCode="General">
                  <c:v>29.25</c:v>
                </c:pt>
                <c:pt idx="104" formatCode="General">
                  <c:v>29.25</c:v>
                </c:pt>
                <c:pt idx="105" formatCode="General">
                  <c:v>46.5</c:v>
                </c:pt>
                <c:pt idx="106" formatCode="General">
                  <c:v>46.5</c:v>
                </c:pt>
                <c:pt idx="107" formatCode="General">
                  <c:v>46.5</c:v>
                </c:pt>
                <c:pt idx="108" formatCode="General">
                  <c:v>46.5</c:v>
                </c:pt>
                <c:pt idx="109" formatCode="General">
                  <c:v>40.25</c:v>
                </c:pt>
                <c:pt idx="110" formatCode="General">
                  <c:v>40.25</c:v>
                </c:pt>
                <c:pt idx="111" formatCode="General">
                  <c:v>40.25</c:v>
                </c:pt>
                <c:pt idx="112" formatCode="General">
                  <c:v>40.25</c:v>
                </c:pt>
                <c:pt idx="113" formatCode="General">
                  <c:v>47.2</c:v>
                </c:pt>
                <c:pt idx="114" formatCode="General">
                  <c:v>47.2</c:v>
                </c:pt>
                <c:pt idx="115" formatCode="General">
                  <c:v>47.2</c:v>
                </c:pt>
                <c:pt idx="116" formatCode="General">
                  <c:v>47.2</c:v>
                </c:pt>
                <c:pt idx="117" formatCode="General">
                  <c:v>47.2</c:v>
                </c:pt>
                <c:pt idx="118" formatCode="General">
                  <c:v>81.25</c:v>
                </c:pt>
                <c:pt idx="119" formatCode="General">
                  <c:v>81.25</c:v>
                </c:pt>
                <c:pt idx="120" formatCode="General">
                  <c:v>81.25</c:v>
                </c:pt>
                <c:pt idx="121" formatCode="General">
                  <c:v>81.25</c:v>
                </c:pt>
                <c:pt idx="122" formatCode="General">
                  <c:v>64.400000000000006</c:v>
                </c:pt>
                <c:pt idx="123" formatCode="General">
                  <c:v>64.400000000000006</c:v>
                </c:pt>
                <c:pt idx="124" formatCode="General">
                  <c:v>64.400000000000006</c:v>
                </c:pt>
                <c:pt idx="125" formatCode="General">
                  <c:v>64.400000000000006</c:v>
                </c:pt>
                <c:pt idx="126" formatCode="General">
                  <c:v>64.400000000000006</c:v>
                </c:pt>
                <c:pt idx="127" formatCode="General">
                  <c:v>71.5</c:v>
                </c:pt>
                <c:pt idx="128" formatCode="General">
                  <c:v>71.5</c:v>
                </c:pt>
                <c:pt idx="129" formatCode="General">
                  <c:v>71.5</c:v>
                </c:pt>
                <c:pt idx="130" formatCode="General">
                  <c:v>71.5</c:v>
                </c:pt>
                <c:pt idx="131" formatCode="General">
                  <c:v>74.25</c:v>
                </c:pt>
                <c:pt idx="132" formatCode="General">
                  <c:v>74.25</c:v>
                </c:pt>
                <c:pt idx="133" formatCode="General">
                  <c:v>74.25</c:v>
                </c:pt>
                <c:pt idx="134" formatCode="General">
                  <c:v>74.25</c:v>
                </c:pt>
                <c:pt idx="135" formatCode="General">
                  <c:v>24.8</c:v>
                </c:pt>
                <c:pt idx="136" formatCode="General">
                  <c:v>24.8</c:v>
                </c:pt>
                <c:pt idx="137" formatCode="General">
                  <c:v>24.8</c:v>
                </c:pt>
                <c:pt idx="138" formatCode="General">
                  <c:v>24.8</c:v>
                </c:pt>
                <c:pt idx="139" formatCode="General">
                  <c:v>24.8</c:v>
                </c:pt>
                <c:pt idx="140" formatCode="General">
                  <c:v>50.5</c:v>
                </c:pt>
                <c:pt idx="141" formatCode="General">
                  <c:v>50.5</c:v>
                </c:pt>
                <c:pt idx="142" formatCode="General">
                  <c:v>50.5</c:v>
                </c:pt>
                <c:pt idx="143" formatCode="General">
                  <c:v>50.5</c:v>
                </c:pt>
                <c:pt idx="144" formatCode="General">
                  <c:v>79.25</c:v>
                </c:pt>
                <c:pt idx="145" formatCode="General">
                  <c:v>79.25</c:v>
                </c:pt>
                <c:pt idx="146" formatCode="General">
                  <c:v>79.25</c:v>
                </c:pt>
                <c:pt idx="147" formatCode="General">
                  <c:v>79.25</c:v>
                </c:pt>
                <c:pt idx="148" formatCode="General">
                  <c:v>71.400000000000006</c:v>
                </c:pt>
                <c:pt idx="149" formatCode="General">
                  <c:v>71.400000000000006</c:v>
                </c:pt>
                <c:pt idx="150" formatCode="General">
                  <c:v>71.400000000000006</c:v>
                </c:pt>
                <c:pt idx="151" formatCode="General">
                  <c:v>71.400000000000006</c:v>
                </c:pt>
                <c:pt idx="152" formatCode="General">
                  <c:v>71.400000000000006</c:v>
                </c:pt>
                <c:pt idx="153" formatCode="General">
                  <c:v>129.5</c:v>
                </c:pt>
                <c:pt idx="154" formatCode="General">
                  <c:v>129.5</c:v>
                </c:pt>
                <c:pt idx="155" formatCode="General">
                  <c:v>129.5</c:v>
                </c:pt>
                <c:pt idx="156" formatCode="General">
                  <c:v>129.5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50-4648-B861-9EFF298B8A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Rental Demo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_(* #,##0_);_(* \(#,##0\);_(* "-"_);_(@_)</c:formatCode>
                <c:ptCount val="157"/>
                <c:pt idx="0">
                  <c:v>0</c:v>
                </c:pt>
                <c:pt idx="1">
                  <c:v>465</c:v>
                </c:pt>
                <c:pt idx="2">
                  <c:v>465</c:v>
                </c:pt>
                <c:pt idx="3">
                  <c:v>465</c:v>
                </c:pt>
                <c:pt idx="4">
                  <c:v>465</c:v>
                </c:pt>
                <c:pt idx="5">
                  <c:v>564.75</c:v>
                </c:pt>
                <c:pt idx="6">
                  <c:v>564.75</c:v>
                </c:pt>
                <c:pt idx="7">
                  <c:v>564.75</c:v>
                </c:pt>
                <c:pt idx="8">
                  <c:v>564.75</c:v>
                </c:pt>
                <c:pt idx="9">
                  <c:v>560.75</c:v>
                </c:pt>
                <c:pt idx="10">
                  <c:v>560.75</c:v>
                </c:pt>
                <c:pt idx="11">
                  <c:v>560.75</c:v>
                </c:pt>
                <c:pt idx="12">
                  <c:v>560.75</c:v>
                </c:pt>
                <c:pt idx="13">
                  <c:v>355.6</c:v>
                </c:pt>
                <c:pt idx="14">
                  <c:v>355.6</c:v>
                </c:pt>
                <c:pt idx="15">
                  <c:v>355.6</c:v>
                </c:pt>
                <c:pt idx="16">
                  <c:v>355.6</c:v>
                </c:pt>
                <c:pt idx="17">
                  <c:v>355.6</c:v>
                </c:pt>
                <c:pt idx="18">
                  <c:v>326.25</c:v>
                </c:pt>
                <c:pt idx="19">
                  <c:v>326.25</c:v>
                </c:pt>
                <c:pt idx="20">
                  <c:v>326.25</c:v>
                </c:pt>
                <c:pt idx="21">
                  <c:v>326.25</c:v>
                </c:pt>
                <c:pt idx="22">
                  <c:v>250</c:v>
                </c:pt>
                <c:pt idx="23">
                  <c:v>250</c:v>
                </c:pt>
                <c:pt idx="24">
                  <c:v>250</c:v>
                </c:pt>
                <c:pt idx="25">
                  <c:v>250</c:v>
                </c:pt>
                <c:pt idx="26">
                  <c:v>144.4</c:v>
                </c:pt>
                <c:pt idx="27">
                  <c:v>144.4</c:v>
                </c:pt>
                <c:pt idx="28">
                  <c:v>144.4</c:v>
                </c:pt>
                <c:pt idx="29">
                  <c:v>144.4</c:v>
                </c:pt>
                <c:pt idx="30">
                  <c:v>144.4</c:v>
                </c:pt>
                <c:pt idx="31">
                  <c:v>156.75</c:v>
                </c:pt>
                <c:pt idx="32">
                  <c:v>156.75</c:v>
                </c:pt>
                <c:pt idx="33">
                  <c:v>156.75</c:v>
                </c:pt>
                <c:pt idx="34">
                  <c:v>156.75</c:v>
                </c:pt>
                <c:pt idx="35">
                  <c:v>107.6</c:v>
                </c:pt>
                <c:pt idx="36">
                  <c:v>107.6</c:v>
                </c:pt>
                <c:pt idx="37">
                  <c:v>107.6</c:v>
                </c:pt>
                <c:pt idx="38">
                  <c:v>107.6</c:v>
                </c:pt>
                <c:pt idx="39">
                  <c:v>107.6</c:v>
                </c:pt>
                <c:pt idx="40">
                  <c:v>147.5</c:v>
                </c:pt>
                <c:pt idx="41">
                  <c:v>147.5</c:v>
                </c:pt>
                <c:pt idx="42">
                  <c:v>147.5</c:v>
                </c:pt>
                <c:pt idx="43">
                  <c:v>147.5</c:v>
                </c:pt>
                <c:pt idx="44">
                  <c:v>175.5</c:v>
                </c:pt>
                <c:pt idx="45">
                  <c:v>175.5</c:v>
                </c:pt>
                <c:pt idx="46">
                  <c:v>175.5</c:v>
                </c:pt>
                <c:pt idx="47">
                  <c:v>175.5</c:v>
                </c:pt>
                <c:pt idx="48">
                  <c:v>180.6</c:v>
                </c:pt>
                <c:pt idx="49">
                  <c:v>180.6</c:v>
                </c:pt>
                <c:pt idx="50">
                  <c:v>180.6</c:v>
                </c:pt>
                <c:pt idx="51">
                  <c:v>180.6</c:v>
                </c:pt>
                <c:pt idx="52">
                  <c:v>180.6</c:v>
                </c:pt>
                <c:pt idx="53" formatCode="General">
                  <c:v>417.25</c:v>
                </c:pt>
                <c:pt idx="54" formatCode="General">
                  <c:v>417.25</c:v>
                </c:pt>
                <c:pt idx="55" formatCode="General">
                  <c:v>417.25</c:v>
                </c:pt>
                <c:pt idx="56" formatCode="General">
                  <c:v>417.25</c:v>
                </c:pt>
                <c:pt idx="57" formatCode="General">
                  <c:v>403.5</c:v>
                </c:pt>
                <c:pt idx="58" formatCode="General">
                  <c:v>403.5</c:v>
                </c:pt>
                <c:pt idx="59" formatCode="General">
                  <c:v>403.5</c:v>
                </c:pt>
                <c:pt idx="60" formatCode="General">
                  <c:v>403.5</c:v>
                </c:pt>
                <c:pt idx="61" formatCode="General">
                  <c:v>217.8</c:v>
                </c:pt>
                <c:pt idx="62" formatCode="General">
                  <c:v>217.8</c:v>
                </c:pt>
                <c:pt idx="63" formatCode="General">
                  <c:v>217.8</c:v>
                </c:pt>
                <c:pt idx="64" formatCode="General">
                  <c:v>217.8</c:v>
                </c:pt>
                <c:pt idx="65" formatCode="General">
                  <c:v>217.8</c:v>
                </c:pt>
                <c:pt idx="66" formatCode="General">
                  <c:v>22.75</c:v>
                </c:pt>
                <c:pt idx="67" formatCode="General">
                  <c:v>22.75</c:v>
                </c:pt>
                <c:pt idx="68" formatCode="General">
                  <c:v>22.75</c:v>
                </c:pt>
                <c:pt idx="69" formatCode="General">
                  <c:v>22.75</c:v>
                </c:pt>
                <c:pt idx="70" formatCode="General">
                  <c:v>4.5</c:v>
                </c:pt>
                <c:pt idx="71" formatCode="General">
                  <c:v>4.5</c:v>
                </c:pt>
                <c:pt idx="72" formatCode="General">
                  <c:v>4.5</c:v>
                </c:pt>
                <c:pt idx="73" formatCode="General">
                  <c:v>4.5</c:v>
                </c:pt>
                <c:pt idx="74" formatCode="General">
                  <c:v>7.8</c:v>
                </c:pt>
                <c:pt idx="75" formatCode="General">
                  <c:v>7.8</c:v>
                </c:pt>
                <c:pt idx="76" formatCode="General">
                  <c:v>7.8</c:v>
                </c:pt>
                <c:pt idx="77" formatCode="General">
                  <c:v>7.8</c:v>
                </c:pt>
                <c:pt idx="78" formatCode="General">
                  <c:v>7.8</c:v>
                </c:pt>
                <c:pt idx="79" formatCode="General">
                  <c:v>11.5</c:v>
                </c:pt>
                <c:pt idx="80" formatCode="General">
                  <c:v>11.5</c:v>
                </c:pt>
                <c:pt idx="81" formatCode="General">
                  <c:v>11.5</c:v>
                </c:pt>
                <c:pt idx="82" formatCode="General">
                  <c:v>11.5</c:v>
                </c:pt>
                <c:pt idx="83" formatCode="General">
                  <c:v>10</c:v>
                </c:pt>
                <c:pt idx="84" formatCode="General">
                  <c:v>10</c:v>
                </c:pt>
                <c:pt idx="85" formatCode="General">
                  <c:v>10</c:v>
                </c:pt>
                <c:pt idx="86" formatCode="General">
                  <c:v>10</c:v>
                </c:pt>
                <c:pt idx="87" formatCode="General">
                  <c:v>10</c:v>
                </c:pt>
                <c:pt idx="88" formatCode="General">
                  <c:v>12.5</c:v>
                </c:pt>
                <c:pt idx="89" formatCode="General">
                  <c:v>12.5</c:v>
                </c:pt>
                <c:pt idx="90" formatCode="General">
                  <c:v>12.5</c:v>
                </c:pt>
                <c:pt idx="91" formatCode="General">
                  <c:v>12.5</c:v>
                </c:pt>
                <c:pt idx="92" formatCode="General">
                  <c:v>11.25</c:v>
                </c:pt>
                <c:pt idx="93" formatCode="General">
                  <c:v>11.25</c:v>
                </c:pt>
                <c:pt idx="94" formatCode="General">
                  <c:v>11.25</c:v>
                </c:pt>
                <c:pt idx="95" formatCode="General">
                  <c:v>11.25</c:v>
                </c:pt>
                <c:pt idx="96" formatCode="General">
                  <c:v>10</c:v>
                </c:pt>
                <c:pt idx="97" formatCode="General">
                  <c:v>10</c:v>
                </c:pt>
                <c:pt idx="98" formatCode="General">
                  <c:v>10</c:v>
                </c:pt>
                <c:pt idx="99" formatCode="General">
                  <c:v>10</c:v>
                </c:pt>
                <c:pt idx="100" formatCode="General">
                  <c:v>10</c:v>
                </c:pt>
                <c:pt idx="101" formatCode="General">
                  <c:v>71.25</c:v>
                </c:pt>
                <c:pt idx="102" formatCode="General">
                  <c:v>71.25</c:v>
                </c:pt>
                <c:pt idx="103" formatCode="General">
                  <c:v>71.25</c:v>
                </c:pt>
                <c:pt idx="104" formatCode="General">
                  <c:v>71.25</c:v>
                </c:pt>
                <c:pt idx="105" formatCode="General">
                  <c:v>213.25</c:v>
                </c:pt>
                <c:pt idx="106" formatCode="General">
                  <c:v>213.25</c:v>
                </c:pt>
                <c:pt idx="107" formatCode="General">
                  <c:v>213.25</c:v>
                </c:pt>
                <c:pt idx="108" formatCode="General">
                  <c:v>213.25</c:v>
                </c:pt>
                <c:pt idx="109" formatCode="General">
                  <c:v>280</c:v>
                </c:pt>
                <c:pt idx="110" formatCode="General">
                  <c:v>280</c:v>
                </c:pt>
                <c:pt idx="111" formatCode="General">
                  <c:v>280</c:v>
                </c:pt>
                <c:pt idx="112" formatCode="General">
                  <c:v>280</c:v>
                </c:pt>
                <c:pt idx="113" formatCode="General">
                  <c:v>249.6</c:v>
                </c:pt>
                <c:pt idx="114" formatCode="General">
                  <c:v>249.6</c:v>
                </c:pt>
                <c:pt idx="115" formatCode="General">
                  <c:v>249.6</c:v>
                </c:pt>
                <c:pt idx="116" formatCode="General">
                  <c:v>249.6</c:v>
                </c:pt>
                <c:pt idx="117" formatCode="General">
                  <c:v>249.6</c:v>
                </c:pt>
                <c:pt idx="118" formatCode="General">
                  <c:v>1</c:v>
                </c:pt>
                <c:pt idx="119" formatCode="General">
                  <c:v>1</c:v>
                </c:pt>
                <c:pt idx="120" formatCode="General">
                  <c:v>1</c:v>
                </c:pt>
                <c:pt idx="121" formatCode="General">
                  <c:v>1</c:v>
                </c:pt>
                <c:pt idx="122" formatCode="General">
                  <c:v>78.8</c:v>
                </c:pt>
                <c:pt idx="123" formatCode="General">
                  <c:v>78.8</c:v>
                </c:pt>
                <c:pt idx="124" formatCode="General">
                  <c:v>78.8</c:v>
                </c:pt>
                <c:pt idx="125" formatCode="General">
                  <c:v>78.8</c:v>
                </c:pt>
                <c:pt idx="126" formatCode="General">
                  <c:v>78.8</c:v>
                </c:pt>
                <c:pt idx="127" formatCode="General">
                  <c:v>192.5</c:v>
                </c:pt>
                <c:pt idx="128" formatCode="General">
                  <c:v>192.5</c:v>
                </c:pt>
                <c:pt idx="129" formatCode="General">
                  <c:v>192.5</c:v>
                </c:pt>
                <c:pt idx="130" formatCode="General">
                  <c:v>192.5</c:v>
                </c:pt>
                <c:pt idx="131" formatCode="General">
                  <c:v>212.25</c:v>
                </c:pt>
                <c:pt idx="132" formatCode="General">
                  <c:v>212.25</c:v>
                </c:pt>
                <c:pt idx="133" formatCode="General">
                  <c:v>212.25</c:v>
                </c:pt>
                <c:pt idx="134" formatCode="General">
                  <c:v>212.25</c:v>
                </c:pt>
                <c:pt idx="135" formatCode="General">
                  <c:v>186.2</c:v>
                </c:pt>
                <c:pt idx="136" formatCode="General">
                  <c:v>186.2</c:v>
                </c:pt>
                <c:pt idx="137" formatCode="General">
                  <c:v>186.2</c:v>
                </c:pt>
                <c:pt idx="138" formatCode="General">
                  <c:v>186.2</c:v>
                </c:pt>
                <c:pt idx="139" formatCode="General">
                  <c:v>186.2</c:v>
                </c:pt>
                <c:pt idx="140" formatCode="General">
                  <c:v>328.25</c:v>
                </c:pt>
                <c:pt idx="141" formatCode="General">
                  <c:v>328.25</c:v>
                </c:pt>
                <c:pt idx="142" formatCode="General">
                  <c:v>328.25</c:v>
                </c:pt>
                <c:pt idx="143" formatCode="General">
                  <c:v>328.25</c:v>
                </c:pt>
                <c:pt idx="144" formatCode="General">
                  <c:v>375</c:v>
                </c:pt>
                <c:pt idx="145" formatCode="General">
                  <c:v>375</c:v>
                </c:pt>
                <c:pt idx="146" formatCode="General">
                  <c:v>375</c:v>
                </c:pt>
                <c:pt idx="147" formatCode="General">
                  <c:v>375</c:v>
                </c:pt>
                <c:pt idx="148" formatCode="General">
                  <c:v>369.8</c:v>
                </c:pt>
                <c:pt idx="149" formatCode="General">
                  <c:v>369.8</c:v>
                </c:pt>
                <c:pt idx="150" formatCode="General">
                  <c:v>369.8</c:v>
                </c:pt>
                <c:pt idx="151" formatCode="General">
                  <c:v>369.8</c:v>
                </c:pt>
                <c:pt idx="152" formatCode="General">
                  <c:v>369.8</c:v>
                </c:pt>
                <c:pt idx="153" formatCode="General">
                  <c:v>475</c:v>
                </c:pt>
                <c:pt idx="154" formatCode="General">
                  <c:v>475</c:v>
                </c:pt>
                <c:pt idx="155" formatCode="General">
                  <c:v>475</c:v>
                </c:pt>
                <c:pt idx="156" formatCode="General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50-4648-B861-9EFF298B8A1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ID POS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Sheet1!$E$2:$E$158</c:f>
              <c:numCache>
                <c:formatCode>_(* #,##0_);_(* \(#,##0\);_(* "-"_);_(@_)</c:formatCode>
                <c:ptCount val="1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6.8</c:v>
                </c:pt>
                <c:pt idx="14">
                  <c:v>6.8</c:v>
                </c:pt>
                <c:pt idx="15">
                  <c:v>6.8</c:v>
                </c:pt>
                <c:pt idx="16">
                  <c:v>6.8</c:v>
                </c:pt>
                <c:pt idx="17">
                  <c:v>6.8</c:v>
                </c:pt>
                <c:pt idx="18">
                  <c:v>253</c:v>
                </c:pt>
                <c:pt idx="19">
                  <c:v>253</c:v>
                </c:pt>
                <c:pt idx="20">
                  <c:v>253</c:v>
                </c:pt>
                <c:pt idx="21">
                  <c:v>253</c:v>
                </c:pt>
                <c:pt idx="22">
                  <c:v>34.5</c:v>
                </c:pt>
                <c:pt idx="23">
                  <c:v>34.5</c:v>
                </c:pt>
                <c:pt idx="24">
                  <c:v>34.5</c:v>
                </c:pt>
                <c:pt idx="25">
                  <c:v>34.5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572.79999999999995</c:v>
                </c:pt>
                <c:pt idx="49">
                  <c:v>572.79999999999995</c:v>
                </c:pt>
                <c:pt idx="50">
                  <c:v>572.79999999999995</c:v>
                </c:pt>
                <c:pt idx="51">
                  <c:v>572.79999999999995</c:v>
                </c:pt>
                <c:pt idx="52">
                  <c:v>572.79999999999995</c:v>
                </c:pt>
                <c:pt idx="53" formatCode="General">
                  <c:v>8.5</c:v>
                </c:pt>
                <c:pt idx="54" formatCode="General">
                  <c:v>8.5</c:v>
                </c:pt>
                <c:pt idx="55" formatCode="General">
                  <c:v>8.5</c:v>
                </c:pt>
                <c:pt idx="56" formatCode="General">
                  <c:v>8.5</c:v>
                </c:pt>
                <c:pt idx="57" formatCode="General">
                  <c:v>0</c:v>
                </c:pt>
                <c:pt idx="58" formatCode="General">
                  <c:v>0</c:v>
                </c:pt>
                <c:pt idx="59" formatCode="General">
                  <c:v>0</c:v>
                </c:pt>
                <c:pt idx="60" formatCode="General">
                  <c:v>0</c:v>
                </c:pt>
                <c:pt idx="61" formatCode="General">
                  <c:v>0</c:v>
                </c:pt>
                <c:pt idx="62" formatCode="General">
                  <c:v>0</c:v>
                </c:pt>
                <c:pt idx="63" formatCode="General">
                  <c:v>0</c:v>
                </c:pt>
                <c:pt idx="64" formatCode="General">
                  <c:v>0</c:v>
                </c:pt>
                <c:pt idx="65" formatCode="General">
                  <c:v>0</c:v>
                </c:pt>
                <c:pt idx="66" formatCode="General">
                  <c:v>102.5</c:v>
                </c:pt>
                <c:pt idx="67" formatCode="General">
                  <c:v>102.5</c:v>
                </c:pt>
                <c:pt idx="68" formatCode="General">
                  <c:v>102.5</c:v>
                </c:pt>
                <c:pt idx="69" formatCode="General">
                  <c:v>102.5</c:v>
                </c:pt>
                <c:pt idx="70" formatCode="General">
                  <c:v>0.5</c:v>
                </c:pt>
                <c:pt idx="71" formatCode="General">
                  <c:v>0.5</c:v>
                </c:pt>
                <c:pt idx="72" formatCode="General">
                  <c:v>0.5</c:v>
                </c:pt>
                <c:pt idx="73" formatCode="General">
                  <c:v>0.5</c:v>
                </c:pt>
                <c:pt idx="74" formatCode="General">
                  <c:v>40</c:v>
                </c:pt>
                <c:pt idx="75" formatCode="General">
                  <c:v>40</c:v>
                </c:pt>
                <c:pt idx="76" formatCode="General">
                  <c:v>40</c:v>
                </c:pt>
                <c:pt idx="77" formatCode="General">
                  <c:v>40</c:v>
                </c:pt>
                <c:pt idx="78" formatCode="General">
                  <c:v>40</c:v>
                </c:pt>
                <c:pt idx="79" formatCode="General">
                  <c:v>0</c:v>
                </c:pt>
                <c:pt idx="80" formatCode="General">
                  <c:v>0</c:v>
                </c:pt>
                <c:pt idx="81" formatCode="General">
                  <c:v>0</c:v>
                </c:pt>
                <c:pt idx="82" formatCode="General">
                  <c:v>0</c:v>
                </c:pt>
                <c:pt idx="83" formatCode="General">
                  <c:v>0</c:v>
                </c:pt>
                <c:pt idx="84" formatCode="General">
                  <c:v>0</c:v>
                </c:pt>
                <c:pt idx="85" formatCode="General">
                  <c:v>0</c:v>
                </c:pt>
                <c:pt idx="86" formatCode="General">
                  <c:v>0</c:v>
                </c:pt>
                <c:pt idx="87" formatCode="General">
                  <c:v>0</c:v>
                </c:pt>
                <c:pt idx="88" formatCode="General">
                  <c:v>0</c:v>
                </c:pt>
                <c:pt idx="89" formatCode="General">
                  <c:v>0</c:v>
                </c:pt>
                <c:pt idx="90" formatCode="General">
                  <c:v>0</c:v>
                </c:pt>
                <c:pt idx="91" formatCode="General">
                  <c:v>0</c:v>
                </c:pt>
                <c:pt idx="92" formatCode="General">
                  <c:v>0</c:v>
                </c:pt>
                <c:pt idx="93" formatCode="General">
                  <c:v>0</c:v>
                </c:pt>
                <c:pt idx="94" formatCode="General">
                  <c:v>0</c:v>
                </c:pt>
                <c:pt idx="95" formatCode="General">
                  <c:v>0</c:v>
                </c:pt>
                <c:pt idx="96" formatCode="General">
                  <c:v>0</c:v>
                </c:pt>
                <c:pt idx="97" formatCode="General">
                  <c:v>0</c:v>
                </c:pt>
                <c:pt idx="98" formatCode="General">
                  <c:v>0</c:v>
                </c:pt>
                <c:pt idx="99" formatCode="General">
                  <c:v>0</c:v>
                </c:pt>
                <c:pt idx="100" formatCode="General">
                  <c:v>0</c:v>
                </c:pt>
                <c:pt idx="101" formatCode="General">
                  <c:v>237.5</c:v>
                </c:pt>
                <c:pt idx="102" formatCode="General">
                  <c:v>237.5</c:v>
                </c:pt>
                <c:pt idx="103" formatCode="General">
                  <c:v>237.5</c:v>
                </c:pt>
                <c:pt idx="104" formatCode="General">
                  <c:v>237.5</c:v>
                </c:pt>
                <c:pt idx="105" formatCode="General">
                  <c:v>0</c:v>
                </c:pt>
                <c:pt idx="106" formatCode="General">
                  <c:v>0</c:v>
                </c:pt>
                <c:pt idx="107" formatCode="General">
                  <c:v>0</c:v>
                </c:pt>
                <c:pt idx="108" formatCode="General">
                  <c:v>0</c:v>
                </c:pt>
                <c:pt idx="109" formatCode="General">
                  <c:v>0</c:v>
                </c:pt>
                <c:pt idx="110" formatCode="General">
                  <c:v>0</c:v>
                </c:pt>
                <c:pt idx="111" formatCode="General">
                  <c:v>0</c:v>
                </c:pt>
                <c:pt idx="112" formatCode="General">
                  <c:v>0</c:v>
                </c:pt>
                <c:pt idx="113" formatCode="General">
                  <c:v>0</c:v>
                </c:pt>
                <c:pt idx="114" formatCode="General">
                  <c:v>0</c:v>
                </c:pt>
                <c:pt idx="115" formatCode="General">
                  <c:v>0</c:v>
                </c:pt>
                <c:pt idx="116" formatCode="General">
                  <c:v>0</c:v>
                </c:pt>
                <c:pt idx="117" formatCode="General">
                  <c:v>0</c:v>
                </c:pt>
                <c:pt idx="118" formatCode="General">
                  <c:v>0</c:v>
                </c:pt>
                <c:pt idx="119" formatCode="General">
                  <c:v>0</c:v>
                </c:pt>
                <c:pt idx="120" formatCode="General">
                  <c:v>0</c:v>
                </c:pt>
                <c:pt idx="121" formatCode="General">
                  <c:v>0</c:v>
                </c:pt>
                <c:pt idx="122" formatCode="General">
                  <c:v>0</c:v>
                </c:pt>
                <c:pt idx="123" formatCode="General">
                  <c:v>0</c:v>
                </c:pt>
                <c:pt idx="124" formatCode="General">
                  <c:v>0</c:v>
                </c:pt>
                <c:pt idx="125" formatCode="General">
                  <c:v>0</c:v>
                </c:pt>
                <c:pt idx="126" formatCode="General">
                  <c:v>0</c:v>
                </c:pt>
                <c:pt idx="127" formatCode="General">
                  <c:v>0</c:v>
                </c:pt>
                <c:pt idx="128" formatCode="General">
                  <c:v>0</c:v>
                </c:pt>
                <c:pt idx="129" formatCode="General">
                  <c:v>0</c:v>
                </c:pt>
                <c:pt idx="130" formatCode="General">
                  <c:v>0</c:v>
                </c:pt>
                <c:pt idx="131" formatCode="General">
                  <c:v>0</c:v>
                </c:pt>
                <c:pt idx="132" formatCode="General">
                  <c:v>0</c:v>
                </c:pt>
                <c:pt idx="133" formatCode="General">
                  <c:v>0</c:v>
                </c:pt>
                <c:pt idx="134" formatCode="General">
                  <c:v>0</c:v>
                </c:pt>
                <c:pt idx="135" formatCode="General">
                  <c:v>0</c:v>
                </c:pt>
                <c:pt idx="136" formatCode="General">
                  <c:v>0</c:v>
                </c:pt>
                <c:pt idx="137" formatCode="General">
                  <c:v>0</c:v>
                </c:pt>
                <c:pt idx="138" formatCode="General">
                  <c:v>0</c:v>
                </c:pt>
                <c:pt idx="139" formatCode="General">
                  <c:v>0</c:v>
                </c:pt>
                <c:pt idx="140" formatCode="General">
                  <c:v>0</c:v>
                </c:pt>
                <c:pt idx="141" formatCode="General">
                  <c:v>0</c:v>
                </c:pt>
                <c:pt idx="142" formatCode="General">
                  <c:v>0</c:v>
                </c:pt>
                <c:pt idx="143" formatCode="General">
                  <c:v>0</c:v>
                </c:pt>
                <c:pt idx="144" formatCode="General">
                  <c:v>0</c:v>
                </c:pt>
                <c:pt idx="145" formatCode="General">
                  <c:v>0</c:v>
                </c:pt>
                <c:pt idx="146" formatCode="General">
                  <c:v>0</c:v>
                </c:pt>
                <c:pt idx="147" formatCode="General">
                  <c:v>0</c:v>
                </c:pt>
                <c:pt idx="148" formatCode="General">
                  <c:v>0</c:v>
                </c:pt>
                <c:pt idx="149" formatCode="General">
                  <c:v>0</c:v>
                </c:pt>
                <c:pt idx="150" formatCode="General">
                  <c:v>0</c:v>
                </c:pt>
                <c:pt idx="151" formatCode="General">
                  <c:v>0</c:v>
                </c:pt>
                <c:pt idx="152" formatCode="General">
                  <c:v>0</c:v>
                </c:pt>
                <c:pt idx="153" formatCode="General">
                  <c:v>0</c:v>
                </c:pt>
                <c:pt idx="154" formatCode="General">
                  <c:v>0</c:v>
                </c:pt>
                <c:pt idx="155" formatCode="General">
                  <c:v>0</c:v>
                </c:pt>
                <c:pt idx="156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50-4648-B861-9EFF298B8A1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Sheet1!$F$2:$F$158</c:f>
            </c:numRef>
          </c:val>
          <c:extLst>
            <c:ext xmlns:c16="http://schemas.microsoft.com/office/drawing/2014/chart" uri="{C3380CC4-5D6E-409C-BE32-E72D297353CC}">
              <c16:uniqueId val="{00000003-B750-4648-B861-9EFF298B8A1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Sheet1!$G$2:$G$158</c:f>
            </c:numRef>
          </c:val>
          <c:extLst>
            <c:ext xmlns:c16="http://schemas.microsoft.com/office/drawing/2014/chart" uri="{C3380CC4-5D6E-409C-BE32-E72D297353CC}">
              <c16:uniqueId val="{00000004-B750-4648-B861-9EFF298B8A1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Sheet1!$H$2:$H$158</c:f>
            </c:numRef>
          </c:val>
          <c:extLst>
            <c:ext xmlns:c16="http://schemas.microsoft.com/office/drawing/2014/chart" uri="{C3380CC4-5D6E-409C-BE32-E72D297353CC}">
              <c16:uniqueId val="{00000005-B750-4648-B861-9EFF298B8A1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Sheet1!$I$2:$I$158</c:f>
            </c:numRef>
          </c:val>
          <c:extLst>
            <c:ext xmlns:c16="http://schemas.microsoft.com/office/drawing/2014/chart" uri="{C3380CC4-5D6E-409C-BE32-E72D297353CC}">
              <c16:uniqueId val="{00000006-B750-4648-B861-9EFF298B8A1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Sheet1!$J$2:$J$158</c:f>
            </c:numRef>
          </c:val>
          <c:extLst>
            <c:ext xmlns:c16="http://schemas.microsoft.com/office/drawing/2014/chart" uri="{C3380CC4-5D6E-409C-BE32-E72D297353CC}">
              <c16:uniqueId val="{00000007-B750-4648-B861-9EFF298B8A1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Sheet1!$K$2:$K$158</c:f>
            </c:numRef>
          </c:val>
          <c:extLst>
            <c:ext xmlns:c16="http://schemas.microsoft.com/office/drawing/2014/chart" uri="{C3380CC4-5D6E-409C-BE32-E72D297353CC}">
              <c16:uniqueId val="{00000008-B750-4648-B861-9EFF298B8A1E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Column7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Sheet1!$L$2:$L$158</c:f>
            </c:numRef>
          </c:val>
          <c:extLst>
            <c:ext xmlns:c16="http://schemas.microsoft.com/office/drawing/2014/chart" uri="{C3380CC4-5D6E-409C-BE32-E72D297353CC}">
              <c16:uniqueId val="{00000009-B750-4648-B861-9EFF298B8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A-B750-4648-B861-9EFF298B8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39646953438699E-2"/>
          <c:y val="0.1867440323374879"/>
          <c:w val="0.86161250279275947"/>
          <c:h val="0.5023766667144749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 Demo</c:v>
                </c:pt>
              </c:strCache>
            </c:strRef>
          </c:tx>
          <c:spPr>
            <a:solidFill>
              <a:schemeClr val="accent1">
                <a:lumMod val="10000"/>
                <a:lumOff val="90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_(* #,##0_);_(* \(#,##0\);_(* "-"_);_(@_)</c:formatCode>
                <c:ptCount val="157"/>
                <c:pt idx="0">
                  <c:v>0</c:v>
                </c:pt>
                <c:pt idx="1">
                  <c:v>25.75</c:v>
                </c:pt>
                <c:pt idx="2">
                  <c:v>25.75</c:v>
                </c:pt>
                <c:pt idx="3">
                  <c:v>25.75</c:v>
                </c:pt>
                <c:pt idx="4">
                  <c:v>25.75</c:v>
                </c:pt>
                <c:pt idx="5">
                  <c:v>30.75</c:v>
                </c:pt>
                <c:pt idx="6">
                  <c:v>30.75</c:v>
                </c:pt>
                <c:pt idx="7">
                  <c:v>30.75</c:v>
                </c:pt>
                <c:pt idx="8">
                  <c:v>30.75</c:v>
                </c:pt>
                <c:pt idx="9">
                  <c:v>77.25</c:v>
                </c:pt>
                <c:pt idx="10">
                  <c:v>77.25</c:v>
                </c:pt>
                <c:pt idx="11">
                  <c:v>77.25</c:v>
                </c:pt>
                <c:pt idx="12">
                  <c:v>77.25</c:v>
                </c:pt>
                <c:pt idx="13">
                  <c:v>50.8</c:v>
                </c:pt>
                <c:pt idx="14">
                  <c:v>50.8</c:v>
                </c:pt>
                <c:pt idx="15">
                  <c:v>50.8</c:v>
                </c:pt>
                <c:pt idx="16">
                  <c:v>50.8</c:v>
                </c:pt>
                <c:pt idx="17">
                  <c:v>50.8</c:v>
                </c:pt>
                <c:pt idx="18">
                  <c:v>67</c:v>
                </c:pt>
                <c:pt idx="19">
                  <c:v>67</c:v>
                </c:pt>
                <c:pt idx="20">
                  <c:v>67</c:v>
                </c:pt>
                <c:pt idx="21">
                  <c:v>67</c:v>
                </c:pt>
                <c:pt idx="22">
                  <c:v>83.5</c:v>
                </c:pt>
                <c:pt idx="23">
                  <c:v>83.5</c:v>
                </c:pt>
                <c:pt idx="24">
                  <c:v>83.5</c:v>
                </c:pt>
                <c:pt idx="25">
                  <c:v>83.5</c:v>
                </c:pt>
                <c:pt idx="26">
                  <c:v>34.200000000000003</c:v>
                </c:pt>
                <c:pt idx="27">
                  <c:v>34.200000000000003</c:v>
                </c:pt>
                <c:pt idx="28">
                  <c:v>34.200000000000003</c:v>
                </c:pt>
                <c:pt idx="29">
                  <c:v>34.200000000000003</c:v>
                </c:pt>
                <c:pt idx="30">
                  <c:v>34.200000000000003</c:v>
                </c:pt>
                <c:pt idx="31">
                  <c:v>47</c:v>
                </c:pt>
                <c:pt idx="32">
                  <c:v>47</c:v>
                </c:pt>
                <c:pt idx="33">
                  <c:v>47</c:v>
                </c:pt>
                <c:pt idx="34">
                  <c:v>47</c:v>
                </c:pt>
                <c:pt idx="35">
                  <c:v>52.2</c:v>
                </c:pt>
                <c:pt idx="36">
                  <c:v>52.2</c:v>
                </c:pt>
                <c:pt idx="37">
                  <c:v>52.2</c:v>
                </c:pt>
                <c:pt idx="38">
                  <c:v>52.2</c:v>
                </c:pt>
                <c:pt idx="39">
                  <c:v>52.2</c:v>
                </c:pt>
                <c:pt idx="40">
                  <c:v>46</c:v>
                </c:pt>
                <c:pt idx="41">
                  <c:v>46</c:v>
                </c:pt>
                <c:pt idx="42">
                  <c:v>46</c:v>
                </c:pt>
                <c:pt idx="43">
                  <c:v>46</c:v>
                </c:pt>
                <c:pt idx="44">
                  <c:v>50.5</c:v>
                </c:pt>
                <c:pt idx="45">
                  <c:v>50.5</c:v>
                </c:pt>
                <c:pt idx="46">
                  <c:v>50.5</c:v>
                </c:pt>
                <c:pt idx="47">
                  <c:v>50.5</c:v>
                </c:pt>
                <c:pt idx="48">
                  <c:v>51.8</c:v>
                </c:pt>
                <c:pt idx="49">
                  <c:v>51.8</c:v>
                </c:pt>
                <c:pt idx="50">
                  <c:v>51.8</c:v>
                </c:pt>
                <c:pt idx="51">
                  <c:v>51.8</c:v>
                </c:pt>
                <c:pt idx="52">
                  <c:v>51.8</c:v>
                </c:pt>
                <c:pt idx="53" formatCode="General">
                  <c:v>34</c:v>
                </c:pt>
                <c:pt idx="54" formatCode="General">
                  <c:v>34</c:v>
                </c:pt>
                <c:pt idx="55" formatCode="General">
                  <c:v>34</c:v>
                </c:pt>
                <c:pt idx="56" formatCode="General">
                  <c:v>34</c:v>
                </c:pt>
                <c:pt idx="57" formatCode="General">
                  <c:v>71.5</c:v>
                </c:pt>
                <c:pt idx="58" formatCode="General">
                  <c:v>71.5</c:v>
                </c:pt>
                <c:pt idx="59" formatCode="General">
                  <c:v>71.5</c:v>
                </c:pt>
                <c:pt idx="60" formatCode="General">
                  <c:v>71.5</c:v>
                </c:pt>
                <c:pt idx="61" formatCode="General">
                  <c:v>20.2</c:v>
                </c:pt>
                <c:pt idx="62" formatCode="General">
                  <c:v>20.2</c:v>
                </c:pt>
                <c:pt idx="63" formatCode="General">
                  <c:v>20.2</c:v>
                </c:pt>
                <c:pt idx="64" formatCode="General">
                  <c:v>20.2</c:v>
                </c:pt>
                <c:pt idx="65" formatCode="General">
                  <c:v>20.2</c:v>
                </c:pt>
                <c:pt idx="66" formatCode="General">
                  <c:v>0</c:v>
                </c:pt>
                <c:pt idx="67" formatCode="General">
                  <c:v>0</c:v>
                </c:pt>
                <c:pt idx="68" formatCode="General">
                  <c:v>0</c:v>
                </c:pt>
                <c:pt idx="69" formatCode="General">
                  <c:v>0</c:v>
                </c:pt>
                <c:pt idx="70" formatCode="General">
                  <c:v>0</c:v>
                </c:pt>
                <c:pt idx="71" formatCode="General">
                  <c:v>0</c:v>
                </c:pt>
                <c:pt idx="72" formatCode="General">
                  <c:v>0</c:v>
                </c:pt>
                <c:pt idx="73" formatCode="General">
                  <c:v>0</c:v>
                </c:pt>
                <c:pt idx="74" formatCode="General">
                  <c:v>0</c:v>
                </c:pt>
                <c:pt idx="75" formatCode="General">
                  <c:v>0</c:v>
                </c:pt>
                <c:pt idx="76" formatCode="General">
                  <c:v>0</c:v>
                </c:pt>
                <c:pt idx="77" formatCode="General">
                  <c:v>0</c:v>
                </c:pt>
                <c:pt idx="78" formatCode="General">
                  <c:v>0</c:v>
                </c:pt>
                <c:pt idx="79" formatCode="General">
                  <c:v>0</c:v>
                </c:pt>
                <c:pt idx="80" formatCode="General">
                  <c:v>0</c:v>
                </c:pt>
                <c:pt idx="81" formatCode="General">
                  <c:v>0</c:v>
                </c:pt>
                <c:pt idx="82" formatCode="General">
                  <c:v>0</c:v>
                </c:pt>
                <c:pt idx="83" formatCode="General">
                  <c:v>0</c:v>
                </c:pt>
                <c:pt idx="84" formatCode="General">
                  <c:v>0</c:v>
                </c:pt>
                <c:pt idx="85" formatCode="General">
                  <c:v>0</c:v>
                </c:pt>
                <c:pt idx="86" formatCode="General">
                  <c:v>0</c:v>
                </c:pt>
                <c:pt idx="87" formatCode="General">
                  <c:v>0</c:v>
                </c:pt>
                <c:pt idx="88" formatCode="General">
                  <c:v>0</c:v>
                </c:pt>
                <c:pt idx="89" formatCode="General">
                  <c:v>0</c:v>
                </c:pt>
                <c:pt idx="90" formatCode="General">
                  <c:v>0</c:v>
                </c:pt>
                <c:pt idx="91" formatCode="General">
                  <c:v>0</c:v>
                </c:pt>
                <c:pt idx="92" formatCode="General">
                  <c:v>0</c:v>
                </c:pt>
                <c:pt idx="93" formatCode="General">
                  <c:v>0</c:v>
                </c:pt>
                <c:pt idx="94" formatCode="General">
                  <c:v>0</c:v>
                </c:pt>
                <c:pt idx="95" formatCode="General">
                  <c:v>0</c:v>
                </c:pt>
                <c:pt idx="96" formatCode="General">
                  <c:v>6.8</c:v>
                </c:pt>
                <c:pt idx="97" formatCode="General">
                  <c:v>6.8</c:v>
                </c:pt>
                <c:pt idx="98" formatCode="General">
                  <c:v>6.8</c:v>
                </c:pt>
                <c:pt idx="99" formatCode="General">
                  <c:v>6.8</c:v>
                </c:pt>
                <c:pt idx="100" formatCode="General">
                  <c:v>6.8</c:v>
                </c:pt>
                <c:pt idx="101" formatCode="General">
                  <c:v>29.25</c:v>
                </c:pt>
                <c:pt idx="102" formatCode="General">
                  <c:v>29.25</c:v>
                </c:pt>
                <c:pt idx="103" formatCode="General">
                  <c:v>29.25</c:v>
                </c:pt>
                <c:pt idx="104" formatCode="General">
                  <c:v>29.25</c:v>
                </c:pt>
                <c:pt idx="105" formatCode="General">
                  <c:v>46.5</c:v>
                </c:pt>
                <c:pt idx="106" formatCode="General">
                  <c:v>46.5</c:v>
                </c:pt>
                <c:pt idx="107" formatCode="General">
                  <c:v>46.5</c:v>
                </c:pt>
                <c:pt idx="108" formatCode="General">
                  <c:v>46.5</c:v>
                </c:pt>
                <c:pt idx="109" formatCode="General">
                  <c:v>40.25</c:v>
                </c:pt>
                <c:pt idx="110" formatCode="General">
                  <c:v>40.25</c:v>
                </c:pt>
                <c:pt idx="111" formatCode="General">
                  <c:v>40.25</c:v>
                </c:pt>
                <c:pt idx="112" formatCode="General">
                  <c:v>40.25</c:v>
                </c:pt>
                <c:pt idx="113" formatCode="General">
                  <c:v>47.2</c:v>
                </c:pt>
                <c:pt idx="114" formatCode="General">
                  <c:v>47.2</c:v>
                </c:pt>
                <c:pt idx="115" formatCode="General">
                  <c:v>47.2</c:v>
                </c:pt>
                <c:pt idx="116" formatCode="General">
                  <c:v>47.2</c:v>
                </c:pt>
                <c:pt idx="117" formatCode="General">
                  <c:v>47.2</c:v>
                </c:pt>
                <c:pt idx="118" formatCode="General">
                  <c:v>81.25</c:v>
                </c:pt>
                <c:pt idx="119" formatCode="General">
                  <c:v>81.25</c:v>
                </c:pt>
                <c:pt idx="120" formatCode="General">
                  <c:v>81.25</c:v>
                </c:pt>
                <c:pt idx="121" formatCode="General">
                  <c:v>81.25</c:v>
                </c:pt>
                <c:pt idx="122" formatCode="General">
                  <c:v>64.400000000000006</c:v>
                </c:pt>
                <c:pt idx="123" formatCode="General">
                  <c:v>64.400000000000006</c:v>
                </c:pt>
                <c:pt idx="124" formatCode="General">
                  <c:v>64.400000000000006</c:v>
                </c:pt>
                <c:pt idx="125" formatCode="General">
                  <c:v>64.400000000000006</c:v>
                </c:pt>
                <c:pt idx="126" formatCode="General">
                  <c:v>64.400000000000006</c:v>
                </c:pt>
                <c:pt idx="127" formatCode="General">
                  <c:v>71.5</c:v>
                </c:pt>
                <c:pt idx="128" formatCode="General">
                  <c:v>71.5</c:v>
                </c:pt>
                <c:pt idx="129" formatCode="General">
                  <c:v>71.5</c:v>
                </c:pt>
                <c:pt idx="130" formatCode="General">
                  <c:v>71.5</c:v>
                </c:pt>
                <c:pt idx="131" formatCode="General">
                  <c:v>74.25</c:v>
                </c:pt>
                <c:pt idx="132" formatCode="General">
                  <c:v>74.25</c:v>
                </c:pt>
                <c:pt idx="133" formatCode="General">
                  <c:v>74.25</c:v>
                </c:pt>
                <c:pt idx="134" formatCode="General">
                  <c:v>74.25</c:v>
                </c:pt>
                <c:pt idx="135" formatCode="General">
                  <c:v>24.8</c:v>
                </c:pt>
                <c:pt idx="136" formatCode="General">
                  <c:v>24.8</c:v>
                </c:pt>
                <c:pt idx="137" formatCode="General">
                  <c:v>24.8</c:v>
                </c:pt>
                <c:pt idx="138" formatCode="General">
                  <c:v>24.8</c:v>
                </c:pt>
                <c:pt idx="139" formatCode="General">
                  <c:v>24.8</c:v>
                </c:pt>
                <c:pt idx="140" formatCode="General">
                  <c:v>50.5</c:v>
                </c:pt>
                <c:pt idx="141" formatCode="General">
                  <c:v>50.5</c:v>
                </c:pt>
                <c:pt idx="142" formatCode="General">
                  <c:v>50.5</c:v>
                </c:pt>
                <c:pt idx="143" formatCode="General">
                  <c:v>50.5</c:v>
                </c:pt>
                <c:pt idx="144" formatCode="General">
                  <c:v>79.25</c:v>
                </c:pt>
                <c:pt idx="145" formatCode="General">
                  <c:v>79.25</c:v>
                </c:pt>
                <c:pt idx="146" formatCode="General">
                  <c:v>79.25</c:v>
                </c:pt>
                <c:pt idx="147" formatCode="General">
                  <c:v>79.25</c:v>
                </c:pt>
                <c:pt idx="148" formatCode="General">
                  <c:v>71.400000000000006</c:v>
                </c:pt>
                <c:pt idx="149" formatCode="General">
                  <c:v>71.400000000000006</c:v>
                </c:pt>
                <c:pt idx="150" formatCode="General">
                  <c:v>71.400000000000006</c:v>
                </c:pt>
                <c:pt idx="151" formatCode="General">
                  <c:v>71.400000000000006</c:v>
                </c:pt>
                <c:pt idx="152" formatCode="General">
                  <c:v>71.400000000000006</c:v>
                </c:pt>
                <c:pt idx="153" formatCode="General">
                  <c:v>129.5</c:v>
                </c:pt>
                <c:pt idx="154" formatCode="General">
                  <c:v>129.5</c:v>
                </c:pt>
                <c:pt idx="155" formatCode="General">
                  <c:v>129.5</c:v>
                </c:pt>
                <c:pt idx="156" formatCode="General">
                  <c:v>129.5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A-4A40-BBDA-17896A4E17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Rental Demo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Sheet1!$D$2:$D$158</c:f>
              <c:numCache>
                <c:formatCode>_(* #,##0_);_(* \(#,##0\);_(* "-"_);_(@_)</c:formatCode>
                <c:ptCount val="157"/>
                <c:pt idx="0">
                  <c:v>0</c:v>
                </c:pt>
                <c:pt idx="1">
                  <c:v>465</c:v>
                </c:pt>
                <c:pt idx="2">
                  <c:v>465</c:v>
                </c:pt>
                <c:pt idx="3">
                  <c:v>465</c:v>
                </c:pt>
                <c:pt idx="4">
                  <c:v>465</c:v>
                </c:pt>
                <c:pt idx="5">
                  <c:v>564.75</c:v>
                </c:pt>
                <c:pt idx="6">
                  <c:v>564.75</c:v>
                </c:pt>
                <c:pt idx="7">
                  <c:v>564.75</c:v>
                </c:pt>
                <c:pt idx="8">
                  <c:v>564.75</c:v>
                </c:pt>
                <c:pt idx="9">
                  <c:v>560.75</c:v>
                </c:pt>
                <c:pt idx="10">
                  <c:v>560.75</c:v>
                </c:pt>
                <c:pt idx="11">
                  <c:v>560.75</c:v>
                </c:pt>
                <c:pt idx="12">
                  <c:v>560.75</c:v>
                </c:pt>
                <c:pt idx="13">
                  <c:v>355.6</c:v>
                </c:pt>
                <c:pt idx="14">
                  <c:v>355.6</c:v>
                </c:pt>
                <c:pt idx="15">
                  <c:v>355.6</c:v>
                </c:pt>
                <c:pt idx="16">
                  <c:v>355.6</c:v>
                </c:pt>
                <c:pt idx="17">
                  <c:v>355.6</c:v>
                </c:pt>
                <c:pt idx="18">
                  <c:v>326.25</c:v>
                </c:pt>
                <c:pt idx="19">
                  <c:v>326.25</c:v>
                </c:pt>
                <c:pt idx="20">
                  <c:v>326.25</c:v>
                </c:pt>
                <c:pt idx="21">
                  <c:v>326.25</c:v>
                </c:pt>
                <c:pt idx="22">
                  <c:v>250</c:v>
                </c:pt>
                <c:pt idx="23">
                  <c:v>250</c:v>
                </c:pt>
                <c:pt idx="24">
                  <c:v>250</c:v>
                </c:pt>
                <c:pt idx="25">
                  <c:v>250</c:v>
                </c:pt>
                <c:pt idx="26">
                  <c:v>144.4</c:v>
                </c:pt>
                <c:pt idx="27">
                  <c:v>144.4</c:v>
                </c:pt>
                <c:pt idx="28">
                  <c:v>144.4</c:v>
                </c:pt>
                <c:pt idx="29">
                  <c:v>144.4</c:v>
                </c:pt>
                <c:pt idx="30">
                  <c:v>144.4</c:v>
                </c:pt>
                <c:pt idx="31">
                  <c:v>156.75</c:v>
                </c:pt>
                <c:pt idx="32">
                  <c:v>156.75</c:v>
                </c:pt>
                <c:pt idx="33">
                  <c:v>156.75</c:v>
                </c:pt>
                <c:pt idx="34">
                  <c:v>156.75</c:v>
                </c:pt>
                <c:pt idx="35">
                  <c:v>107.6</c:v>
                </c:pt>
                <c:pt idx="36">
                  <c:v>107.6</c:v>
                </c:pt>
                <c:pt idx="37">
                  <c:v>107.6</c:v>
                </c:pt>
                <c:pt idx="38">
                  <c:v>107.6</c:v>
                </c:pt>
                <c:pt idx="39">
                  <c:v>107.6</c:v>
                </c:pt>
                <c:pt idx="40">
                  <c:v>147.5</c:v>
                </c:pt>
                <c:pt idx="41">
                  <c:v>147.5</c:v>
                </c:pt>
                <c:pt idx="42">
                  <c:v>147.5</c:v>
                </c:pt>
                <c:pt idx="43">
                  <c:v>147.5</c:v>
                </c:pt>
                <c:pt idx="44">
                  <c:v>175.5</c:v>
                </c:pt>
                <c:pt idx="45">
                  <c:v>175.5</c:v>
                </c:pt>
                <c:pt idx="46">
                  <c:v>175.5</c:v>
                </c:pt>
                <c:pt idx="47">
                  <c:v>175.5</c:v>
                </c:pt>
                <c:pt idx="48">
                  <c:v>180.6</c:v>
                </c:pt>
                <c:pt idx="49">
                  <c:v>180.6</c:v>
                </c:pt>
                <c:pt idx="50">
                  <c:v>180.6</c:v>
                </c:pt>
                <c:pt idx="51">
                  <c:v>180.6</c:v>
                </c:pt>
                <c:pt idx="52">
                  <c:v>180.6</c:v>
                </c:pt>
                <c:pt idx="53" formatCode="General">
                  <c:v>417.25</c:v>
                </c:pt>
                <c:pt idx="54" formatCode="General">
                  <c:v>417.25</c:v>
                </c:pt>
                <c:pt idx="55" formatCode="General">
                  <c:v>417.25</c:v>
                </c:pt>
                <c:pt idx="56" formatCode="General">
                  <c:v>417.25</c:v>
                </c:pt>
                <c:pt idx="57" formatCode="General">
                  <c:v>403.5</c:v>
                </c:pt>
                <c:pt idx="58" formatCode="General">
                  <c:v>403.5</c:v>
                </c:pt>
                <c:pt idx="59" formatCode="General">
                  <c:v>403.5</c:v>
                </c:pt>
                <c:pt idx="60" formatCode="General">
                  <c:v>403.5</c:v>
                </c:pt>
                <c:pt idx="61" formatCode="General">
                  <c:v>217.8</c:v>
                </c:pt>
                <c:pt idx="62" formatCode="General">
                  <c:v>217.8</c:v>
                </c:pt>
                <c:pt idx="63" formatCode="General">
                  <c:v>217.8</c:v>
                </c:pt>
                <c:pt idx="64" formatCode="General">
                  <c:v>217.8</c:v>
                </c:pt>
                <c:pt idx="65" formatCode="General">
                  <c:v>217.8</c:v>
                </c:pt>
                <c:pt idx="66" formatCode="General">
                  <c:v>22.75</c:v>
                </c:pt>
                <c:pt idx="67" formatCode="General">
                  <c:v>22.75</c:v>
                </c:pt>
                <c:pt idx="68" formatCode="General">
                  <c:v>22.75</c:v>
                </c:pt>
                <c:pt idx="69" formatCode="General">
                  <c:v>22.75</c:v>
                </c:pt>
                <c:pt idx="70" formatCode="General">
                  <c:v>4.5</c:v>
                </c:pt>
                <c:pt idx="71" formatCode="General">
                  <c:v>4.5</c:v>
                </c:pt>
                <c:pt idx="72" formatCode="General">
                  <c:v>4.5</c:v>
                </c:pt>
                <c:pt idx="73" formatCode="General">
                  <c:v>4.5</c:v>
                </c:pt>
                <c:pt idx="74" formatCode="General">
                  <c:v>7.8</c:v>
                </c:pt>
                <c:pt idx="75" formatCode="General">
                  <c:v>7.8</c:v>
                </c:pt>
                <c:pt idx="76" formatCode="General">
                  <c:v>7.8</c:v>
                </c:pt>
                <c:pt idx="77" formatCode="General">
                  <c:v>7.8</c:v>
                </c:pt>
                <c:pt idx="78" formatCode="General">
                  <c:v>7.8</c:v>
                </c:pt>
                <c:pt idx="79" formatCode="General">
                  <c:v>11.5</c:v>
                </c:pt>
                <c:pt idx="80" formatCode="General">
                  <c:v>11.5</c:v>
                </c:pt>
                <c:pt idx="81" formatCode="General">
                  <c:v>11.5</c:v>
                </c:pt>
                <c:pt idx="82" formatCode="General">
                  <c:v>11.5</c:v>
                </c:pt>
                <c:pt idx="83" formatCode="General">
                  <c:v>10</c:v>
                </c:pt>
                <c:pt idx="84" formatCode="General">
                  <c:v>10</c:v>
                </c:pt>
                <c:pt idx="85" formatCode="General">
                  <c:v>10</c:v>
                </c:pt>
                <c:pt idx="86" formatCode="General">
                  <c:v>10</c:v>
                </c:pt>
                <c:pt idx="87" formatCode="General">
                  <c:v>10</c:v>
                </c:pt>
                <c:pt idx="88" formatCode="General">
                  <c:v>12.5</c:v>
                </c:pt>
                <c:pt idx="89" formatCode="General">
                  <c:v>12.5</c:v>
                </c:pt>
                <c:pt idx="90" formatCode="General">
                  <c:v>12.5</c:v>
                </c:pt>
                <c:pt idx="91" formatCode="General">
                  <c:v>12.5</c:v>
                </c:pt>
                <c:pt idx="92" formatCode="General">
                  <c:v>11.25</c:v>
                </c:pt>
                <c:pt idx="93" formatCode="General">
                  <c:v>11.25</c:v>
                </c:pt>
                <c:pt idx="94" formatCode="General">
                  <c:v>11.25</c:v>
                </c:pt>
                <c:pt idx="95" formatCode="General">
                  <c:v>11.25</c:v>
                </c:pt>
                <c:pt idx="96" formatCode="General">
                  <c:v>10</c:v>
                </c:pt>
                <c:pt idx="97" formatCode="General">
                  <c:v>10</c:v>
                </c:pt>
                <c:pt idx="98" formatCode="General">
                  <c:v>10</c:v>
                </c:pt>
                <c:pt idx="99" formatCode="General">
                  <c:v>10</c:v>
                </c:pt>
                <c:pt idx="100" formatCode="General">
                  <c:v>10</c:v>
                </c:pt>
                <c:pt idx="101" formatCode="General">
                  <c:v>71.25</c:v>
                </c:pt>
                <c:pt idx="102" formatCode="General">
                  <c:v>71.25</c:v>
                </c:pt>
                <c:pt idx="103" formatCode="General">
                  <c:v>71.25</c:v>
                </c:pt>
                <c:pt idx="104" formatCode="General">
                  <c:v>71.25</c:v>
                </c:pt>
                <c:pt idx="105" formatCode="General">
                  <c:v>213.25</c:v>
                </c:pt>
                <c:pt idx="106" formatCode="General">
                  <c:v>213.25</c:v>
                </c:pt>
                <c:pt idx="107" formatCode="General">
                  <c:v>213.25</c:v>
                </c:pt>
                <c:pt idx="108" formatCode="General">
                  <c:v>213.25</c:v>
                </c:pt>
                <c:pt idx="109" formatCode="General">
                  <c:v>280</c:v>
                </c:pt>
                <c:pt idx="110" formatCode="General">
                  <c:v>280</c:v>
                </c:pt>
                <c:pt idx="111" formatCode="General">
                  <c:v>280</c:v>
                </c:pt>
                <c:pt idx="112" formatCode="General">
                  <c:v>280</c:v>
                </c:pt>
                <c:pt idx="113" formatCode="General">
                  <c:v>249.6</c:v>
                </c:pt>
                <c:pt idx="114" formatCode="General">
                  <c:v>249.6</c:v>
                </c:pt>
                <c:pt idx="115" formatCode="General">
                  <c:v>249.6</c:v>
                </c:pt>
                <c:pt idx="116" formatCode="General">
                  <c:v>249.6</c:v>
                </c:pt>
                <c:pt idx="117" formatCode="General">
                  <c:v>249.6</c:v>
                </c:pt>
                <c:pt idx="118" formatCode="General">
                  <c:v>1</c:v>
                </c:pt>
                <c:pt idx="119" formatCode="General">
                  <c:v>1</c:v>
                </c:pt>
                <c:pt idx="120" formatCode="General">
                  <c:v>1</c:v>
                </c:pt>
                <c:pt idx="121" formatCode="General">
                  <c:v>1</c:v>
                </c:pt>
                <c:pt idx="122" formatCode="General">
                  <c:v>78.8</c:v>
                </c:pt>
                <c:pt idx="123" formatCode="General">
                  <c:v>78.8</c:v>
                </c:pt>
                <c:pt idx="124" formatCode="General">
                  <c:v>78.8</c:v>
                </c:pt>
                <c:pt idx="125" formatCode="General">
                  <c:v>78.8</c:v>
                </c:pt>
                <c:pt idx="126" formatCode="General">
                  <c:v>78.8</c:v>
                </c:pt>
                <c:pt idx="127" formatCode="General">
                  <c:v>192.5</c:v>
                </c:pt>
                <c:pt idx="128" formatCode="General">
                  <c:v>192.5</c:v>
                </c:pt>
                <c:pt idx="129" formatCode="General">
                  <c:v>192.5</c:v>
                </c:pt>
                <c:pt idx="130" formatCode="General">
                  <c:v>192.5</c:v>
                </c:pt>
                <c:pt idx="131" formatCode="General">
                  <c:v>212.25</c:v>
                </c:pt>
                <c:pt idx="132" formatCode="General">
                  <c:v>212.25</c:v>
                </c:pt>
                <c:pt idx="133" formatCode="General">
                  <c:v>212.25</c:v>
                </c:pt>
                <c:pt idx="134" formatCode="General">
                  <c:v>212.25</c:v>
                </c:pt>
                <c:pt idx="135" formatCode="General">
                  <c:v>186.2</c:v>
                </c:pt>
                <c:pt idx="136" formatCode="General">
                  <c:v>186.2</c:v>
                </c:pt>
                <c:pt idx="137" formatCode="General">
                  <c:v>186.2</c:v>
                </c:pt>
                <c:pt idx="138" formatCode="General">
                  <c:v>186.2</c:v>
                </c:pt>
                <c:pt idx="139" formatCode="General">
                  <c:v>186.2</c:v>
                </c:pt>
                <c:pt idx="140" formatCode="General">
                  <c:v>328.25</c:v>
                </c:pt>
                <c:pt idx="141" formatCode="General">
                  <c:v>328.25</c:v>
                </c:pt>
                <c:pt idx="142" formatCode="General">
                  <c:v>328.25</c:v>
                </c:pt>
                <c:pt idx="143" formatCode="General">
                  <c:v>328.25</c:v>
                </c:pt>
                <c:pt idx="144" formatCode="General">
                  <c:v>375</c:v>
                </c:pt>
                <c:pt idx="145" formatCode="General">
                  <c:v>375</c:v>
                </c:pt>
                <c:pt idx="146" formatCode="General">
                  <c:v>375</c:v>
                </c:pt>
                <c:pt idx="147" formatCode="General">
                  <c:v>375</c:v>
                </c:pt>
                <c:pt idx="148" formatCode="General">
                  <c:v>369.8</c:v>
                </c:pt>
                <c:pt idx="149" formatCode="General">
                  <c:v>369.8</c:v>
                </c:pt>
                <c:pt idx="150" formatCode="General">
                  <c:v>369.8</c:v>
                </c:pt>
                <c:pt idx="151" formatCode="General">
                  <c:v>369.8</c:v>
                </c:pt>
                <c:pt idx="152" formatCode="General">
                  <c:v>369.8</c:v>
                </c:pt>
                <c:pt idx="153" formatCode="General">
                  <c:v>475</c:v>
                </c:pt>
                <c:pt idx="154" formatCode="General">
                  <c:v>475</c:v>
                </c:pt>
                <c:pt idx="155" formatCode="General">
                  <c:v>475</c:v>
                </c:pt>
                <c:pt idx="156" formatCode="General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CA-4A40-BBDA-17896A4E17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ID POS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Sheet1!$E$2:$E$158</c:f>
              <c:numCache>
                <c:formatCode>_(* #,##0_);_(* \(#,##0\);_(* "-"_);_(@_)</c:formatCode>
                <c:ptCount val="1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6.8</c:v>
                </c:pt>
                <c:pt idx="14">
                  <c:v>6.8</c:v>
                </c:pt>
                <c:pt idx="15">
                  <c:v>6.8</c:v>
                </c:pt>
                <c:pt idx="16">
                  <c:v>6.8</c:v>
                </c:pt>
                <c:pt idx="17">
                  <c:v>6.8</c:v>
                </c:pt>
                <c:pt idx="18">
                  <c:v>253</c:v>
                </c:pt>
                <c:pt idx="19">
                  <c:v>253</c:v>
                </c:pt>
                <c:pt idx="20">
                  <c:v>253</c:v>
                </c:pt>
                <c:pt idx="21">
                  <c:v>253</c:v>
                </c:pt>
                <c:pt idx="22">
                  <c:v>34.5</c:v>
                </c:pt>
                <c:pt idx="23">
                  <c:v>34.5</c:v>
                </c:pt>
                <c:pt idx="24">
                  <c:v>34.5</c:v>
                </c:pt>
                <c:pt idx="25">
                  <c:v>34.5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572.79999999999995</c:v>
                </c:pt>
                <c:pt idx="49">
                  <c:v>572.79999999999995</c:v>
                </c:pt>
                <c:pt idx="50">
                  <c:v>572.79999999999995</c:v>
                </c:pt>
                <c:pt idx="51">
                  <c:v>572.79999999999995</c:v>
                </c:pt>
                <c:pt idx="52">
                  <c:v>572.79999999999995</c:v>
                </c:pt>
                <c:pt idx="53" formatCode="General">
                  <c:v>8.5</c:v>
                </c:pt>
                <c:pt idx="54" formatCode="General">
                  <c:v>8.5</c:v>
                </c:pt>
                <c:pt idx="55" formatCode="General">
                  <c:v>8.5</c:v>
                </c:pt>
                <c:pt idx="56" formatCode="General">
                  <c:v>8.5</c:v>
                </c:pt>
                <c:pt idx="57" formatCode="General">
                  <c:v>0</c:v>
                </c:pt>
                <c:pt idx="58" formatCode="General">
                  <c:v>0</c:v>
                </c:pt>
                <c:pt idx="59" formatCode="General">
                  <c:v>0</c:v>
                </c:pt>
                <c:pt idx="60" formatCode="General">
                  <c:v>0</c:v>
                </c:pt>
                <c:pt idx="61" formatCode="General">
                  <c:v>0</c:v>
                </c:pt>
                <c:pt idx="62" formatCode="General">
                  <c:v>0</c:v>
                </c:pt>
                <c:pt idx="63" formatCode="General">
                  <c:v>0</c:v>
                </c:pt>
                <c:pt idx="64" formatCode="General">
                  <c:v>0</c:v>
                </c:pt>
                <c:pt idx="65" formatCode="General">
                  <c:v>0</c:v>
                </c:pt>
                <c:pt idx="66" formatCode="General">
                  <c:v>102.5</c:v>
                </c:pt>
                <c:pt idx="67" formatCode="General">
                  <c:v>102.5</c:v>
                </c:pt>
                <c:pt idx="68" formatCode="General">
                  <c:v>102.5</c:v>
                </c:pt>
                <c:pt idx="69" formatCode="General">
                  <c:v>102.5</c:v>
                </c:pt>
                <c:pt idx="70" formatCode="General">
                  <c:v>0.5</c:v>
                </c:pt>
                <c:pt idx="71" formatCode="General">
                  <c:v>0.5</c:v>
                </c:pt>
                <c:pt idx="72" formatCode="General">
                  <c:v>0.5</c:v>
                </c:pt>
                <c:pt idx="73" formatCode="General">
                  <c:v>0.5</c:v>
                </c:pt>
                <c:pt idx="74" formatCode="General">
                  <c:v>40</c:v>
                </c:pt>
                <c:pt idx="75" formatCode="General">
                  <c:v>40</c:v>
                </c:pt>
                <c:pt idx="76" formatCode="General">
                  <c:v>40</c:v>
                </c:pt>
                <c:pt idx="77" formatCode="General">
                  <c:v>40</c:v>
                </c:pt>
                <c:pt idx="78" formatCode="General">
                  <c:v>40</c:v>
                </c:pt>
                <c:pt idx="79" formatCode="General">
                  <c:v>0</c:v>
                </c:pt>
                <c:pt idx="80" formatCode="General">
                  <c:v>0</c:v>
                </c:pt>
                <c:pt idx="81" formatCode="General">
                  <c:v>0</c:v>
                </c:pt>
                <c:pt idx="82" formatCode="General">
                  <c:v>0</c:v>
                </c:pt>
                <c:pt idx="83" formatCode="General">
                  <c:v>0</c:v>
                </c:pt>
                <c:pt idx="84" formatCode="General">
                  <c:v>0</c:v>
                </c:pt>
                <c:pt idx="85" formatCode="General">
                  <c:v>0</c:v>
                </c:pt>
                <c:pt idx="86" formatCode="General">
                  <c:v>0</c:v>
                </c:pt>
                <c:pt idx="87" formatCode="General">
                  <c:v>0</c:v>
                </c:pt>
                <c:pt idx="88" formatCode="General">
                  <c:v>0</c:v>
                </c:pt>
                <c:pt idx="89" formatCode="General">
                  <c:v>0</c:v>
                </c:pt>
                <c:pt idx="90" formatCode="General">
                  <c:v>0</c:v>
                </c:pt>
                <c:pt idx="91" formatCode="General">
                  <c:v>0</c:v>
                </c:pt>
                <c:pt idx="92" formatCode="General">
                  <c:v>0</c:v>
                </c:pt>
                <c:pt idx="93" formatCode="General">
                  <c:v>0</c:v>
                </c:pt>
                <c:pt idx="94" formatCode="General">
                  <c:v>0</c:v>
                </c:pt>
                <c:pt idx="95" formatCode="General">
                  <c:v>0</c:v>
                </c:pt>
                <c:pt idx="96" formatCode="General">
                  <c:v>0</c:v>
                </c:pt>
                <c:pt idx="97" formatCode="General">
                  <c:v>0</c:v>
                </c:pt>
                <c:pt idx="98" formatCode="General">
                  <c:v>0</c:v>
                </c:pt>
                <c:pt idx="99" formatCode="General">
                  <c:v>0</c:v>
                </c:pt>
                <c:pt idx="100" formatCode="General">
                  <c:v>0</c:v>
                </c:pt>
                <c:pt idx="101" formatCode="General">
                  <c:v>237.5</c:v>
                </c:pt>
                <c:pt idx="102" formatCode="General">
                  <c:v>237.5</c:v>
                </c:pt>
                <c:pt idx="103" formatCode="General">
                  <c:v>237.5</c:v>
                </c:pt>
                <c:pt idx="104" formatCode="General">
                  <c:v>237.5</c:v>
                </c:pt>
                <c:pt idx="105" formatCode="General">
                  <c:v>0</c:v>
                </c:pt>
                <c:pt idx="106" formatCode="General">
                  <c:v>0</c:v>
                </c:pt>
                <c:pt idx="107" formatCode="General">
                  <c:v>0</c:v>
                </c:pt>
                <c:pt idx="108" formatCode="General">
                  <c:v>0</c:v>
                </c:pt>
                <c:pt idx="109" formatCode="General">
                  <c:v>0</c:v>
                </c:pt>
                <c:pt idx="110" formatCode="General">
                  <c:v>0</c:v>
                </c:pt>
                <c:pt idx="111" formatCode="General">
                  <c:v>0</c:v>
                </c:pt>
                <c:pt idx="112" formatCode="General">
                  <c:v>0</c:v>
                </c:pt>
                <c:pt idx="113" formatCode="General">
                  <c:v>0</c:v>
                </c:pt>
                <c:pt idx="114" formatCode="General">
                  <c:v>0</c:v>
                </c:pt>
                <c:pt idx="115" formatCode="General">
                  <c:v>0</c:v>
                </c:pt>
                <c:pt idx="116" formatCode="General">
                  <c:v>0</c:v>
                </c:pt>
                <c:pt idx="117" formatCode="General">
                  <c:v>0</c:v>
                </c:pt>
                <c:pt idx="118" formatCode="General">
                  <c:v>0</c:v>
                </c:pt>
                <c:pt idx="119" formatCode="General">
                  <c:v>0</c:v>
                </c:pt>
                <c:pt idx="120" formatCode="General">
                  <c:v>0</c:v>
                </c:pt>
                <c:pt idx="121" formatCode="General">
                  <c:v>0</c:v>
                </c:pt>
                <c:pt idx="122" formatCode="General">
                  <c:v>0</c:v>
                </c:pt>
                <c:pt idx="123" formatCode="General">
                  <c:v>0</c:v>
                </c:pt>
                <c:pt idx="124" formatCode="General">
                  <c:v>0</c:v>
                </c:pt>
                <c:pt idx="125" formatCode="General">
                  <c:v>0</c:v>
                </c:pt>
                <c:pt idx="126" formatCode="General">
                  <c:v>0</c:v>
                </c:pt>
                <c:pt idx="127" formatCode="General">
                  <c:v>0</c:v>
                </c:pt>
                <c:pt idx="128" formatCode="General">
                  <c:v>0</c:v>
                </c:pt>
                <c:pt idx="129" formatCode="General">
                  <c:v>0</c:v>
                </c:pt>
                <c:pt idx="130" formatCode="General">
                  <c:v>0</c:v>
                </c:pt>
                <c:pt idx="131" formatCode="General">
                  <c:v>0</c:v>
                </c:pt>
                <c:pt idx="132" formatCode="General">
                  <c:v>0</c:v>
                </c:pt>
                <c:pt idx="133" formatCode="General">
                  <c:v>0</c:v>
                </c:pt>
                <c:pt idx="134" formatCode="General">
                  <c:v>0</c:v>
                </c:pt>
                <c:pt idx="135" formatCode="General">
                  <c:v>0</c:v>
                </c:pt>
                <c:pt idx="136" formatCode="General">
                  <c:v>0</c:v>
                </c:pt>
                <c:pt idx="137" formatCode="General">
                  <c:v>0</c:v>
                </c:pt>
                <c:pt idx="138" formatCode="General">
                  <c:v>0</c:v>
                </c:pt>
                <c:pt idx="139" formatCode="General">
                  <c:v>0</c:v>
                </c:pt>
                <c:pt idx="140" formatCode="General">
                  <c:v>0</c:v>
                </c:pt>
                <c:pt idx="141" formatCode="General">
                  <c:v>0</c:v>
                </c:pt>
                <c:pt idx="142" formatCode="General">
                  <c:v>0</c:v>
                </c:pt>
                <c:pt idx="143" formatCode="General">
                  <c:v>0</c:v>
                </c:pt>
                <c:pt idx="144" formatCode="General">
                  <c:v>0</c:v>
                </c:pt>
                <c:pt idx="145" formatCode="General">
                  <c:v>0</c:v>
                </c:pt>
                <c:pt idx="146" formatCode="General">
                  <c:v>0</c:v>
                </c:pt>
                <c:pt idx="147" formatCode="General">
                  <c:v>0</c:v>
                </c:pt>
                <c:pt idx="148" formatCode="General">
                  <c:v>0</c:v>
                </c:pt>
                <c:pt idx="149" formatCode="General">
                  <c:v>0</c:v>
                </c:pt>
                <c:pt idx="150" formatCode="General">
                  <c:v>0</c:v>
                </c:pt>
                <c:pt idx="151" formatCode="General">
                  <c:v>0</c:v>
                </c:pt>
                <c:pt idx="152" formatCode="General">
                  <c:v>0</c:v>
                </c:pt>
                <c:pt idx="153" formatCode="General">
                  <c:v>0</c:v>
                </c:pt>
                <c:pt idx="154" formatCode="General">
                  <c:v>0</c:v>
                </c:pt>
                <c:pt idx="155" formatCode="General">
                  <c:v>0</c:v>
                </c:pt>
                <c:pt idx="156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CA-4A40-BBDA-17896A4E17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Sheet1!$F$2:$F$158</c:f>
            </c:numRef>
          </c:val>
          <c:extLst>
            <c:ext xmlns:c16="http://schemas.microsoft.com/office/drawing/2014/chart" uri="{C3380CC4-5D6E-409C-BE32-E72D297353CC}">
              <c16:uniqueId val="{00000003-C7CA-4A40-BBDA-17896A4E175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Sheet1!$G$2:$G$158</c:f>
            </c:numRef>
          </c:val>
          <c:extLst>
            <c:ext xmlns:c16="http://schemas.microsoft.com/office/drawing/2014/chart" uri="{C3380CC4-5D6E-409C-BE32-E72D297353CC}">
              <c16:uniqueId val="{00000004-C7CA-4A40-BBDA-17896A4E175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Sheet1!$H$2:$H$158</c:f>
            </c:numRef>
          </c:val>
          <c:extLst>
            <c:ext xmlns:c16="http://schemas.microsoft.com/office/drawing/2014/chart" uri="{C3380CC4-5D6E-409C-BE32-E72D297353CC}">
              <c16:uniqueId val="{00000005-C7CA-4A40-BBDA-17896A4E175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Sheet1!$I$2:$I$158</c:f>
            </c:numRef>
          </c:val>
          <c:extLst>
            <c:ext xmlns:c16="http://schemas.microsoft.com/office/drawing/2014/chart" uri="{C3380CC4-5D6E-409C-BE32-E72D297353CC}">
              <c16:uniqueId val="{00000006-C7CA-4A40-BBDA-17896A4E1754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Sheet1!$J$2:$J$158</c:f>
            </c:numRef>
          </c:val>
          <c:extLst>
            <c:ext xmlns:c16="http://schemas.microsoft.com/office/drawing/2014/chart" uri="{C3380CC4-5D6E-409C-BE32-E72D297353CC}">
              <c16:uniqueId val="{00000007-C7CA-4A40-BBDA-17896A4E1754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Column6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Sheet1!$K$2:$K$158</c:f>
            </c:numRef>
          </c:val>
          <c:extLst>
            <c:ext xmlns:c16="http://schemas.microsoft.com/office/drawing/2014/chart" uri="{C3380CC4-5D6E-409C-BE32-E72D297353CC}">
              <c16:uniqueId val="{00000008-C7CA-4A40-BBDA-17896A4E1754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Column7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Sheet1!$L$2:$L$158</c:f>
            </c:numRef>
          </c:val>
          <c:extLst>
            <c:ext xmlns:c16="http://schemas.microsoft.com/office/drawing/2014/chart" uri="{C3380CC4-5D6E-409C-BE32-E72D297353CC}">
              <c16:uniqueId val="{00000009-C7CA-4A40-BBDA-17896A4E1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Capsules</c:v>
                </c:pt>
              </c:strCache>
            </c:strRef>
          </c:tx>
          <c:spPr>
            <a:ln w="28575" cap="rnd" cmpd="sng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A-C7CA-4A40-BBDA-17896A4E1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6563023"/>
        <c:axId val="1766545967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1766545967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6563023"/>
        <c:crosses val="max"/>
        <c:crossBetween val="between"/>
        <c:dispUnits>
          <c:builtInUnit val="millions"/>
        </c:dispUnits>
      </c:valAx>
      <c:dateAx>
        <c:axId val="17665630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665459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Temparature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 cmpd="sng">
              <a:solidFill>
                <a:schemeClr val="accent3">
                  <a:lumMod val="20000"/>
                  <a:lumOff val="8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5.59</c:v>
                </c:pt>
                <c:pt idx="1">
                  <c:v>4.8099999999999996</c:v>
                </c:pt>
                <c:pt idx="2" formatCode="_(* #,##0_);_(* \(#,##0\);_(* &quot;-&quot;_);_(@_)">
                  <c:v>6.29</c:v>
                </c:pt>
                <c:pt idx="3" formatCode="_(* #,##0_);_(* \(#,##0\);_(* &quot;-&quot;_);_(@_)">
                  <c:v>5.54</c:v>
                </c:pt>
                <c:pt idx="4" formatCode="_(* #,##0_);_(* \(#,##0\);_(* &quot;-&quot;_);_(@_)">
                  <c:v>5.91</c:v>
                </c:pt>
                <c:pt idx="5" formatCode="_(* #,##0_);_(* \(#,##0\);_(* &quot;-&quot;_);_(@_)">
                  <c:v>6.51</c:v>
                </c:pt>
                <c:pt idx="6" formatCode="_(* #,##0_);_(* \(#,##0\);_(* &quot;-&quot;_);_(@_)">
                  <c:v>5.01</c:v>
                </c:pt>
                <c:pt idx="7" formatCode="_(* #,##0_);_(* \(#,##0\);_(* &quot;-&quot;_);_(@_)">
                  <c:v>9.4600000000000009</c:v>
                </c:pt>
                <c:pt idx="8" formatCode="_(* #,##0_);_(* \(#,##0\);_(* &quot;-&quot;_);_(@_)">
                  <c:v>8.77</c:v>
                </c:pt>
                <c:pt idx="9" formatCode="_(* #,##0_);_(* \(#,##0\);_(* &quot;-&quot;_);_(@_)">
                  <c:v>9.39</c:v>
                </c:pt>
                <c:pt idx="10" formatCode="_(* #,##0_);_(* \(#,##0\);_(* &quot;-&quot;_);_(@_)">
                  <c:v>10.36</c:v>
                </c:pt>
                <c:pt idx="11" formatCode="_(* #,##0_);_(* \(#,##0\);_(* &quot;-&quot;_);_(@_)">
                  <c:v>12.44</c:v>
                </c:pt>
                <c:pt idx="12" formatCode="_(* #,##0_);_(* \(#,##0\);_(* &quot;-&quot;_);_(@_)">
                  <c:v>10.93</c:v>
                </c:pt>
                <c:pt idx="13" formatCode="_(* #,##0_);_(* \(#,##0\);_(* &quot;-&quot;_);_(@_)">
                  <c:v>11.64</c:v>
                </c:pt>
                <c:pt idx="14" formatCode="_(* #,##0_);_(* \(#,##0\);_(* &quot;-&quot;_);_(@_)">
                  <c:v>10.3</c:v>
                </c:pt>
                <c:pt idx="15" formatCode="_(* #,##0_);_(* \(#,##0\);_(* &quot;-&quot;_);_(@_)">
                  <c:v>16.329999999999998</c:v>
                </c:pt>
                <c:pt idx="16" formatCode="_(* #,##0_);_(* \(#,##0\);_(* &quot;-&quot;_);_(@_)">
                  <c:v>15.96</c:v>
                </c:pt>
                <c:pt idx="17" formatCode="_(* #,##0_);_(* \(#,##0\);_(* &quot;-&quot;_);_(@_)">
                  <c:v>17.16</c:v>
                </c:pt>
                <c:pt idx="18" formatCode="_(* #,##0_);_(* \(#,##0\);_(* &quot;-&quot;_);_(@_)">
                  <c:v>18.329999999999998</c:v>
                </c:pt>
                <c:pt idx="19" formatCode="_(* #,##0_);_(* \(#,##0\);_(* &quot;-&quot;_);_(@_)">
                  <c:v>19.3</c:v>
                </c:pt>
                <c:pt idx="20" formatCode="_(* #,##0_);_(* \(#,##0\);_(* &quot;-&quot;_);_(@_)">
                  <c:v>21.9</c:v>
                </c:pt>
                <c:pt idx="21" formatCode="_(* #,##0_);_(* \(#,##0\);_(* &quot;-&quot;_);_(@_)">
                  <c:v>22.34</c:v>
                </c:pt>
                <c:pt idx="22" formatCode="_(* #,##0_);_(* \(#,##0\);_(* &quot;-&quot;_);_(@_)">
                  <c:v>21.67</c:v>
                </c:pt>
                <c:pt idx="23" formatCode="_(* #,##0_);_(* \(#,##0\);_(* &quot;-&quot;_);_(@_)">
                  <c:v>19.46</c:v>
                </c:pt>
                <c:pt idx="24" formatCode="_(* #,##0_);_(* \(#,##0\);_(* &quot;-&quot;_);_(@_)">
                  <c:v>23.26</c:v>
                </c:pt>
                <c:pt idx="25" formatCode="_(* #,##0_);_(* \(#,##0\);_(* &quot;-&quot;_);_(@_)">
                  <c:v>22.67</c:v>
                </c:pt>
                <c:pt idx="26" formatCode="_(* #,##0_);_(* \(#,##0\);_(* &quot;-&quot;_);_(@_)">
                  <c:v>22.31</c:v>
                </c:pt>
                <c:pt idx="27" formatCode="_(* #,##0_);_(* \(#,##0\);_(* &quot;-&quot;_);_(@_)">
                  <c:v>20.83</c:v>
                </c:pt>
                <c:pt idx="28" formatCode="_(* #,##0_);_(* \(#,##0\);_(* &quot;-&quot;_);_(@_)">
                  <c:v>24.21</c:v>
                </c:pt>
                <c:pt idx="29" formatCode="_(* #,##0_);_(* \(#,##0\);_(* &quot;-&quot;_);_(@_)">
                  <c:v>26.6</c:v>
                </c:pt>
                <c:pt idx="30" formatCode="_(* #,##0_);_(* \(#,##0\);_(* &quot;-&quot;_);_(@_)">
                  <c:v>29.71</c:v>
                </c:pt>
                <c:pt idx="31" formatCode="_(* #,##0_);_(* \(#,##0\);_(* &quot;-&quot;_);_(@_)">
                  <c:v>29.93</c:v>
                </c:pt>
                <c:pt idx="32" formatCode="_(* #,##0_);_(* \(#,##0\);_(* &quot;-&quot;_);_(@_)">
                  <c:v>29.41</c:v>
                </c:pt>
                <c:pt idx="33" formatCode="_(* #,##0_);_(* \(#,##0\);_(* &quot;-&quot;_);_(@_)">
                  <c:v>26.71</c:v>
                </c:pt>
                <c:pt idx="34" formatCode="_(* #,##0_);_(* \(#,##0\);_(* &quot;-&quot;_);_(@_)">
                  <c:v>26.59</c:v>
                </c:pt>
                <c:pt idx="35" formatCode="_(* #,##0_);_(* \(#,##0\);_(* &quot;-&quot;_);_(@_)">
                  <c:v>26.89</c:v>
                </c:pt>
                <c:pt idx="36" formatCode="_(* #,##0_);_(* \(#,##0\);_(* &quot;-&quot;_);_(@_)">
                  <c:v>25.87</c:v>
                </c:pt>
                <c:pt idx="37" formatCode="_(* #,##0_);_(* \(#,##0\);_(* &quot;-&quot;_);_(@_)">
                  <c:v>22.71</c:v>
                </c:pt>
                <c:pt idx="38" formatCode="_(* #,##0_);_(* \(#,##0\);_(* &quot;-&quot;_);_(@_)">
                  <c:v>24.37</c:v>
                </c:pt>
                <c:pt idx="39" formatCode="_(* #,##0_);_(* \(#,##0\);_(* &quot;-&quot;_);_(@_)">
                  <c:v>24.21</c:v>
                </c:pt>
                <c:pt idx="40" formatCode="_(* #,##0_);_(* \(#,##0\);_(* &quot;-&quot;_);_(@_)">
                  <c:v>21.33</c:v>
                </c:pt>
                <c:pt idx="41" formatCode="_(* #,##0_);_(* \(#,##0\);_(* &quot;-&quot;_);_(@_)">
                  <c:v>17.39</c:v>
                </c:pt>
                <c:pt idx="42" formatCode="_(* #,##0_);_(* \(#,##0\);_(* &quot;-&quot;_);_(@_)">
                  <c:v>17.39</c:v>
                </c:pt>
                <c:pt idx="43" formatCode="_(* #,##0_);_(* \(#,##0\);_(* &quot;-&quot;_);_(@_)">
                  <c:v>16.3</c:v>
                </c:pt>
                <c:pt idx="44" formatCode="_(* #,##0_);_(* \(#,##0\);_(* &quot;-&quot;_);_(@_)">
                  <c:v>14.41</c:v>
                </c:pt>
                <c:pt idx="45" formatCode="_(* #,##0_);_(* \(#,##0\);_(* &quot;-&quot;_);_(@_)">
                  <c:v>13.86</c:v>
                </c:pt>
                <c:pt idx="46" formatCode="_(* #,##0_);_(* \(#,##0\);_(* &quot;-&quot;_);_(@_)">
                  <c:v>12.93</c:v>
                </c:pt>
                <c:pt idx="47" formatCode="_(* #,##0_);_(* \(#,##0\);_(* &quot;-&quot;_);_(@_)">
                  <c:v>9.01</c:v>
                </c:pt>
                <c:pt idx="48" formatCode="_(* #,##0_);_(* \(#,##0\);_(* &quot;-&quot;_);_(@_)">
                  <c:v>8.86</c:v>
                </c:pt>
                <c:pt idx="49" formatCode="_(* #,##0_);_(* \(#,##0\);_(* &quot;-&quot;_);_(@_)">
                  <c:v>9.3699999999999992</c:v>
                </c:pt>
                <c:pt idx="50" formatCode="_(* #,##0_);_(* \(#,##0\);_(* &quot;-&quot;_);_(@_)">
                  <c:v>8.8000000000000007</c:v>
                </c:pt>
                <c:pt idx="51" formatCode="_(* #,##0_);_(* \(#,##0\);_(* &quot;-&quot;_);_(@_)">
                  <c:v>7.31</c:v>
                </c:pt>
                <c:pt idx="52" formatCode="_(* #,##0_);_(* \(#,##0\);_(* &quot;-&quot;_);_(@_)">
                  <c:v>6.47</c:v>
                </c:pt>
                <c:pt idx="53" formatCode="_(* #,##0_);_(* \(#,##0\);_(* &quot;-&quot;_);_(@_)">
                  <c:v>7.3</c:v>
                </c:pt>
                <c:pt idx="54" formatCode="_(* #,##0_);_(* \(#,##0\);_(* &quot;-&quot;_);_(@_)">
                  <c:v>6.86</c:v>
                </c:pt>
                <c:pt idx="55" formatCode="_(* #,##0_);_(* \(#,##0\);_(* &quot;-&quot;_);_(@_)">
                  <c:v>6.94</c:v>
                </c:pt>
                <c:pt idx="56" formatCode="_(* #,##0_);_(* \(#,##0\);_(* &quot;-&quot;_);_(@_)">
                  <c:v>8.24</c:v>
                </c:pt>
                <c:pt idx="57" formatCode="_(* #,##0_);_(* \(#,##0\);_(* &quot;-&quot;_);_(@_)">
                  <c:v>5.74</c:v>
                </c:pt>
                <c:pt idx="58" formatCode="_(* #,##0_);_(* \(#,##0\);_(* &quot;-&quot;_);_(@_)">
                  <c:v>9.2899999999999991</c:v>
                </c:pt>
                <c:pt idx="59" formatCode="_(* #,##0_);_(* \(#,##0\);_(* &quot;-&quot;_);_(@_)">
                  <c:v>9.6999999999999993</c:v>
                </c:pt>
                <c:pt idx="60" formatCode="_(* #,##0_);_(* \(#,##0\);_(* &quot;-&quot;_);_(@_)">
                  <c:v>9.11</c:v>
                </c:pt>
                <c:pt idx="61" formatCode="_(* #,##0_);_(* \(#,##0\);_(* &quot;-&quot;_);_(@_)">
                  <c:v>8.66</c:v>
                </c:pt>
                <c:pt idx="62" formatCode="_(* #,##0_);_(* \(#,##0\);_(* &quot;-&quot;_);_(@_)">
                  <c:v>11.37</c:v>
                </c:pt>
                <c:pt idx="63" formatCode="_(* #,##0_);_(* \(#,##0\);_(* &quot;-&quot;_);_(@_)">
                  <c:v>12.34</c:v>
                </c:pt>
                <c:pt idx="64" formatCode="_(* #,##0_);_(* \(#,##0\);_(* &quot;-&quot;_);_(@_)">
                  <c:v>10.97</c:v>
                </c:pt>
                <c:pt idx="65" formatCode="_(* #,##0_);_(* \(#,##0\);_(* &quot;-&quot;_);_(@_)">
                  <c:v>11.63</c:v>
                </c:pt>
                <c:pt idx="66" formatCode="_(* #,##0_);_(* \(#,##0\);_(* &quot;-&quot;_);_(@_)">
                  <c:v>12.14</c:v>
                </c:pt>
                <c:pt idx="67" formatCode="_(* #,##0_);_(* \(#,##0\);_(* &quot;-&quot;_);_(@_)">
                  <c:v>12.06</c:v>
                </c:pt>
                <c:pt idx="68" formatCode="_(* #,##0_);_(* \(#,##0\);_(* &quot;-&quot;_);_(@_)">
                  <c:v>13.21</c:v>
                </c:pt>
                <c:pt idx="69" formatCode="_(* #,##0_);_(* \(#,##0\);_(* &quot;-&quot;_);_(@_)">
                  <c:v>17.059999999999999</c:v>
                </c:pt>
                <c:pt idx="70" formatCode="_(* #,##0_);_(* \(#,##0\);_(* &quot;-&quot;_);_(@_)">
                  <c:v>18.489999999999998</c:v>
                </c:pt>
                <c:pt idx="71" formatCode="_(* #,##0_);_(* \(#,##0\);_(* &quot;-&quot;_);_(@_)">
                  <c:v>21.33</c:v>
                </c:pt>
                <c:pt idx="72" formatCode="_(* #,##0_);_(* \(#,##0\);_(* &quot;-&quot;_);_(@_)">
                  <c:v>16.690000000000001</c:v>
                </c:pt>
                <c:pt idx="73" formatCode="_(* #,##0_);_(* \(#,##0\);_(* &quot;-&quot;_);_(@_)">
                  <c:v>21.04</c:v>
                </c:pt>
                <c:pt idx="74" formatCode="_(* #,##0_);_(* \(#,##0\);_(* &quot;-&quot;_);_(@_)">
                  <c:v>22.91</c:v>
                </c:pt>
                <c:pt idx="75" formatCode="_(* #,##0_);_(* \(#,##0\);_(* &quot;-&quot;_);_(@_)">
                  <c:v>24.17</c:v>
                </c:pt>
                <c:pt idx="76" formatCode="_(* #,##0_);_(* \(#,##0\);_(* &quot;-&quot;_);_(@_)">
                  <c:v>22.94</c:v>
                </c:pt>
                <c:pt idx="77" formatCode="_(* #,##0_);_(* \(#,##0\);_(* &quot;-&quot;_);_(@_)">
                  <c:v>22.37</c:v>
                </c:pt>
                <c:pt idx="78" formatCode="_(* #,##0_);_(* \(#,##0\);_(* &quot;-&quot;_);_(@_)">
                  <c:v>24.71</c:v>
                </c:pt>
                <c:pt idx="79" formatCode="_(* #,##0_);_(* \(#,##0\);_(* &quot;-&quot;_);_(@_)">
                  <c:v>25.79</c:v>
                </c:pt>
                <c:pt idx="80" formatCode="_(* #,##0_);_(* \(#,##0\);_(* &quot;-&quot;_);_(@_)">
                  <c:v>21.2</c:v>
                </c:pt>
                <c:pt idx="81" formatCode="_(* #,##0_);_(* \(#,##0\);_(* &quot;-&quot;_);_(@_)">
                  <c:v>25.34</c:v>
                </c:pt>
                <c:pt idx="82" formatCode="_(* #,##0_);_(* \(#,##0\);_(* &quot;-&quot;_);_(@_)">
                  <c:v>25.19</c:v>
                </c:pt>
                <c:pt idx="83" formatCode="_(* #,##0_);_(* \(#,##0\);_(* &quot;-&quot;_);_(@_)">
                  <c:v>28.49</c:v>
                </c:pt>
                <c:pt idx="84" formatCode="_(* #,##0_);_(* \(#,##0\);_(* &quot;-&quot;_);_(@_)">
                  <c:v>30.46</c:v>
                </c:pt>
                <c:pt idx="85" formatCode="_(* #,##0_);_(* \(#,##0\);_(* &quot;-&quot;_);_(@_)">
                  <c:v>29.26</c:v>
                </c:pt>
                <c:pt idx="86" formatCode="_(* #,##0_);_(* \(#,##0\);_(* &quot;-&quot;_);_(@_)">
                  <c:v>29.09</c:v>
                </c:pt>
                <c:pt idx="87" formatCode="_(* #,##0_);_(* \(#,##0\);_(* &quot;-&quot;_);_(@_)">
                  <c:v>27.31</c:v>
                </c:pt>
                <c:pt idx="88" formatCode="_(* #,##0_);_(* \(#,##0\);_(* &quot;-&quot;_);_(@_)">
                  <c:v>26.89</c:v>
                </c:pt>
                <c:pt idx="89" formatCode="_(* #,##0_);_(* \(#,##0\);_(* &quot;-&quot;_);_(@_)">
                  <c:v>24.57</c:v>
                </c:pt>
                <c:pt idx="90" formatCode="_(* #,##0_);_(* \(#,##0\);_(* &quot;-&quot;_);_(@_)">
                  <c:v>20.190000000000001</c:v>
                </c:pt>
                <c:pt idx="91" formatCode="_(* #,##0_);_(* \(#,##0\);_(* &quot;-&quot;_);_(@_)">
                  <c:v>20.77</c:v>
                </c:pt>
                <c:pt idx="92" formatCode="_(* #,##0_);_(* \(#,##0\);_(* &quot;-&quot;_);_(@_)">
                  <c:v>18</c:v>
                </c:pt>
                <c:pt idx="93" formatCode="_(* #,##0_);_(* \(#,##0\);_(* &quot;-&quot;_);_(@_)">
                  <c:v>17.690000000000001</c:v>
                </c:pt>
                <c:pt idx="94" formatCode="_(* #,##0_);_(* \(#,##0\);_(* &quot;-&quot;_);_(@_)">
                  <c:v>15.96</c:v>
                </c:pt>
                <c:pt idx="95" formatCode="_(* #,##0_);_(* \(#,##0\);_(* &quot;-&quot;_);_(@_)">
                  <c:v>15.69</c:v>
                </c:pt>
                <c:pt idx="96" formatCode="_(* #,##0_);_(* \(#,##0\);_(* &quot;-&quot;_);_(@_)">
                  <c:v>14.73</c:v>
                </c:pt>
                <c:pt idx="97" formatCode="_(* #,##0_);_(* \(#,##0\);_(* &quot;-&quot;_);_(@_)">
                  <c:v>12.76</c:v>
                </c:pt>
                <c:pt idx="98" formatCode="_(* #,##0_);_(* \(#,##0\);_(* &quot;-&quot;_);_(@_)">
                  <c:v>16.899999999999999</c:v>
                </c:pt>
                <c:pt idx="99" formatCode="_(* #,##0_);_(* \(#,##0\);_(* &quot;-&quot;_);_(@_)">
                  <c:v>12.01</c:v>
                </c:pt>
                <c:pt idx="100" formatCode="_(* #,##0_);_(* \(#,##0\);_(* &quot;-&quot;_);_(@_)">
                  <c:v>8.6300000000000008</c:v>
                </c:pt>
                <c:pt idx="101" formatCode="_(* #,##0_);_(* \(#,##0\);_(* &quot;-&quot;_);_(@_)">
                  <c:v>10.24</c:v>
                </c:pt>
                <c:pt idx="102" formatCode="_(* #,##0_);_(* \(#,##0\);_(* &quot;-&quot;_);_(@_)">
                  <c:v>5.69</c:v>
                </c:pt>
                <c:pt idx="103" formatCode="_(* #,##0_);_(* \(#,##0\);_(* &quot;-&quot;_);_(@_)">
                  <c:v>7.07</c:v>
                </c:pt>
                <c:pt idx="104" formatCode="_(* #,##0_);_(* \(#,##0\);_(* &quot;-&quot;_);_(@_)">
                  <c:v>5.77</c:v>
                </c:pt>
                <c:pt idx="105" formatCode="_(* #,##0_);_(* \(#,##0\);_(* &quot;-&quot;_);_(@_)">
                  <c:v>4.47</c:v>
                </c:pt>
                <c:pt idx="106" formatCode="_(* #,##0_);_(* \(#,##0\);_(* &quot;-&quot;_);_(@_)">
                  <c:v>6.01</c:v>
                </c:pt>
                <c:pt idx="107" formatCode="_(* #,##0_);_(* \(#,##0\);_(* &quot;-&quot;_);_(@_)">
                  <c:v>5.26</c:v>
                </c:pt>
                <c:pt idx="108" formatCode="_(* #,##0_);_(* \(#,##0\);_(* &quot;-&quot;_);_(@_)">
                  <c:v>6.37</c:v>
                </c:pt>
                <c:pt idx="109" formatCode="_(* #,##0_);_(* \(#,##0\);_(* &quot;-&quot;_);_(@_)">
                  <c:v>7.87</c:v>
                </c:pt>
                <c:pt idx="110" formatCode="_(* #,##0_);_(* \(#,##0\);_(* &quot;-&quot;_);_(@_)">
                  <c:v>8.1</c:v>
                </c:pt>
                <c:pt idx="111" formatCode="_(* #,##0_);_(* \(#,##0\);_(* &quot;-&quot;_);_(@_)">
                  <c:v>9.27</c:v>
                </c:pt>
                <c:pt idx="112" formatCode="_(* #,##0_);_(* \(#,##0\);_(* &quot;-&quot;_);_(@_)">
                  <c:v>8.56</c:v>
                </c:pt>
                <c:pt idx="113" formatCode="_(* #,##0_);_(* \(#,##0\);_(* &quot;-&quot;_);_(@_)">
                  <c:v>10.73</c:v>
                </c:pt>
                <c:pt idx="114" formatCode="_(* #,##0_);_(* \(#,##0\);_(* &quot;-&quot;_);_(@_)">
                  <c:v>10.63</c:v>
                </c:pt>
                <c:pt idx="115" formatCode="_(* #,##0_);_(* \(#,##0\);_(* &quot;-&quot;_);_(@_)">
                  <c:v>13.87</c:v>
                </c:pt>
                <c:pt idx="116" formatCode="_(* #,##0_);_(* \(#,##0\);_(* &quot;-&quot;_);_(@_)">
                  <c:v>13.7</c:v>
                </c:pt>
                <c:pt idx="117" formatCode="_(* #,##0_);_(* \(#,##0\);_(* &quot;-&quot;_);_(@_)">
                  <c:v>17.309999999999999</c:v>
                </c:pt>
                <c:pt idx="118" formatCode="_(* #,##0_);_(* \(#,##0\);_(* &quot;-&quot;_);_(@_)">
                  <c:v>12.13</c:v>
                </c:pt>
                <c:pt idx="119" formatCode="_(* #,##0_);_(* \(#,##0\);_(* &quot;-&quot;_);_(@_)">
                  <c:v>14.56</c:v>
                </c:pt>
                <c:pt idx="120" formatCode="_(* #,##0_);_(* \(#,##0\);_(* &quot;-&quot;_);_(@_)">
                  <c:v>16.600000000000001</c:v>
                </c:pt>
                <c:pt idx="121" formatCode="_(* #,##0_);_(* \(#,##0\);_(* &quot;-&quot;_);_(@_)">
                  <c:v>16.600000000000001</c:v>
                </c:pt>
                <c:pt idx="122" formatCode="_(* #,##0_);_(* \(#,##0\);_(* &quot;-&quot;_);_(@_)">
                  <c:v>18.739999999999998</c:v>
                </c:pt>
                <c:pt idx="123" formatCode="_(* #,##0_);_(* \(#,##0\);_(* &quot;-&quot;_);_(@_)">
                  <c:v>19.100000000000001</c:v>
                </c:pt>
                <c:pt idx="124" formatCode="_(* #,##0_);_(* \(#,##0\);_(* &quot;-&quot;_);_(@_)">
                  <c:v>20.16</c:v>
                </c:pt>
                <c:pt idx="125" formatCode="_(* #,##0_);_(* \(#,##0\);_(* &quot;-&quot;_);_(@_)">
                  <c:v>21</c:v>
                </c:pt>
                <c:pt idx="126" formatCode="_(* #,##0_);_(* \(#,##0\);_(* &quot;-&quot;_);_(@_)">
                  <c:v>21.37</c:v>
                </c:pt>
                <c:pt idx="127" formatCode="_(* #,##0_);_(* \(#,##0\);_(* &quot;-&quot;_);_(@_)">
                  <c:v>24.01</c:v>
                </c:pt>
                <c:pt idx="128" formatCode="_(* #,##0_);_(* \(#,##0\);_(* &quot;-&quot;_);_(@_)">
                  <c:v>22.04</c:v>
                </c:pt>
                <c:pt idx="129" formatCode="_(* #,##0_);_(* \(#,##0\);_(* &quot;-&quot;_);_(@_)">
                  <c:v>23.14</c:v>
                </c:pt>
                <c:pt idx="130" formatCode="_(* #,##0_);_(* \(#,##0\);_(* &quot;-&quot;_);_(@_)">
                  <c:v>21.61</c:v>
                </c:pt>
                <c:pt idx="131" formatCode="_(* #,##0_);_(* \(#,##0\);_(* &quot;-&quot;_);_(@_)">
                  <c:v>24.5</c:v>
                </c:pt>
                <c:pt idx="132" formatCode="_(* #,##0_);_(* \(#,##0\);_(* &quot;-&quot;_);_(@_)">
                  <c:v>26.6</c:v>
                </c:pt>
                <c:pt idx="133" formatCode="_(* #,##0_);_(* \(#,##0\);_(* &quot;-&quot;_);_(@_)">
                  <c:v>28.6</c:v>
                </c:pt>
                <c:pt idx="134" formatCode="_(* #,##0_);_(* \(#,##0\);_(* &quot;-&quot;_);_(@_)">
                  <c:v>27.13</c:v>
                </c:pt>
                <c:pt idx="135" formatCode="_(* #,##0_);_(* \(#,##0\);_(* &quot;-&quot;_);_(@_)">
                  <c:v>28.44</c:v>
                </c:pt>
                <c:pt idx="136" formatCode="_(* #,##0_);_(* \(#,##0\);_(* &quot;-&quot;_);_(@_)">
                  <c:v>25.49</c:v>
                </c:pt>
                <c:pt idx="137" formatCode="_(* #,##0_);_(* \(#,##0\);_(* &quot;-&quot;_);_(@_)">
                  <c:v>26.43</c:v>
                </c:pt>
                <c:pt idx="138" formatCode="_(* #,##0_);_(* \(#,##0\);_(* &quot;-&quot;_);_(@_)">
                  <c:v>28.94</c:v>
                </c:pt>
                <c:pt idx="139" formatCode="_(* #,##0_);_(* \(#,##0\);_(* &quot;-&quot;_);_(@_)">
                  <c:v>22.5</c:v>
                </c:pt>
                <c:pt idx="140" formatCode="_(* #,##0_);_(* \(#,##0\);_(* &quot;-&quot;_);_(@_)">
                  <c:v>22.19</c:v>
                </c:pt>
                <c:pt idx="141" formatCode="_(* #,##0_);_(* \(#,##0\);_(* &quot;-&quot;_);_(@_)">
                  <c:v>23.3</c:v>
                </c:pt>
                <c:pt idx="142" formatCode="_(* #,##0_);_(* \(#,##0\);_(* &quot;-&quot;_);_(@_)">
                  <c:v>23.43</c:v>
                </c:pt>
                <c:pt idx="143" formatCode="_(* #,##0_);_(* \(#,##0\);_(* &quot;-&quot;_);_(@_)">
                  <c:v>21.33</c:v>
                </c:pt>
                <c:pt idx="144" formatCode="_(* #,##0_);_(* \(#,##0\);_(* &quot;-&quot;_);_(@_)">
                  <c:v>22.94</c:v>
                </c:pt>
                <c:pt idx="145" formatCode="_(* #,##0_);_(* \(#,##0\);_(* &quot;-&quot;_);_(@_)">
                  <c:v>19.77</c:v>
                </c:pt>
                <c:pt idx="146" formatCode="_(* #,##0_);_(* \(#,##0\);_(* &quot;-&quot;_);_(@_)">
                  <c:v>13.83</c:v>
                </c:pt>
                <c:pt idx="147" formatCode="_(* #,##0_);_(* \(#,##0\);_(* &quot;-&quot;_);_(@_)">
                  <c:v>14.93</c:v>
                </c:pt>
                <c:pt idx="148" formatCode="_(* #,##0_);_(* \(#,##0\);_(* &quot;-&quot;_);_(@_)">
                  <c:v>16.14</c:v>
                </c:pt>
                <c:pt idx="149" formatCode="_(* #,##0_);_(* \(#,##0\);_(* &quot;-&quot;_);_(@_)">
                  <c:v>15.07</c:v>
                </c:pt>
                <c:pt idx="150" formatCode="_(* #,##0_);_(* \(#,##0\);_(* &quot;-&quot;_);_(@_)">
                  <c:v>13.26</c:v>
                </c:pt>
                <c:pt idx="151" formatCode="_(* #,##0_);_(* \(#,##0\);_(* &quot;-&quot;_);_(@_)">
                  <c:v>11.46</c:v>
                </c:pt>
                <c:pt idx="152" formatCode="_(* #,##0_);_(* \(#,##0\);_(* &quot;-&quot;_);_(@_)">
                  <c:v>10.41</c:v>
                </c:pt>
                <c:pt idx="153" formatCode="_(* #,##0_);_(* \(#,##0\);_(* &quot;-&quot;_);_(@_)">
                  <c:v>9.9600000000000009</c:v>
                </c:pt>
                <c:pt idx="154" formatCode="_(* #,##0_);_(* \(#,##0\);_(* &quot;-&quot;_);_(@_)">
                  <c:v>7.06</c:v>
                </c:pt>
                <c:pt idx="155" formatCode="_(* #,##0_);_(* \(#,##0\);_(* &quot;-&quot;_);_(@_)">
                  <c:v>7.36</c:v>
                </c:pt>
                <c:pt idx="156" formatCode="_(* #,##0_);_(* \(#,##0\);_(* &quot;-&quot;_);_(@_)">
                  <c:v>3.9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Temparature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 cmpd="sng">
              <a:solidFill>
                <a:schemeClr val="accent3">
                  <a:lumMod val="20000"/>
                  <a:lumOff val="8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5.6</c:v>
                </c:pt>
                <c:pt idx="1">
                  <c:v>4.8</c:v>
                </c:pt>
                <c:pt idx="2" formatCode="_(* #,##0_);_(* \(#,##0\);_(* &quot;-&quot;_);_(@_)">
                  <c:v>6.3</c:v>
                </c:pt>
                <c:pt idx="3" formatCode="_(* #,##0_);_(* \(#,##0\);_(* &quot;-&quot;_);_(@_)">
                  <c:v>5.5</c:v>
                </c:pt>
                <c:pt idx="4" formatCode="_(* #,##0_);_(* \(#,##0\);_(* &quot;-&quot;_);_(@_)">
                  <c:v>5.9</c:v>
                </c:pt>
                <c:pt idx="5" formatCode="_(* #,##0_);_(* \(#,##0\);_(* &quot;-&quot;_);_(@_)">
                  <c:v>6.5</c:v>
                </c:pt>
                <c:pt idx="6" formatCode="_(* #,##0_);_(* \(#,##0\);_(* &quot;-&quot;_);_(@_)">
                  <c:v>5</c:v>
                </c:pt>
                <c:pt idx="7" formatCode="_(* #,##0_);_(* \(#,##0\);_(* &quot;-&quot;_);_(@_)">
                  <c:v>9.5</c:v>
                </c:pt>
                <c:pt idx="8" formatCode="_(* #,##0_);_(* \(#,##0\);_(* &quot;-&quot;_);_(@_)">
                  <c:v>8.8000000000000007</c:v>
                </c:pt>
                <c:pt idx="9" formatCode="_(* #,##0_);_(* \(#,##0\);_(* &quot;-&quot;_);_(@_)">
                  <c:v>9.4</c:v>
                </c:pt>
                <c:pt idx="10" formatCode="_(* #,##0_);_(* \(#,##0\);_(* &quot;-&quot;_);_(@_)">
                  <c:v>10.4</c:v>
                </c:pt>
                <c:pt idx="11" formatCode="_(* #,##0_);_(* \(#,##0\);_(* &quot;-&quot;_);_(@_)">
                  <c:v>12.4</c:v>
                </c:pt>
                <c:pt idx="12" formatCode="_(* #,##0_);_(* \(#,##0\);_(* &quot;-&quot;_);_(@_)">
                  <c:v>10.9</c:v>
                </c:pt>
                <c:pt idx="13" formatCode="_(* #,##0_);_(* \(#,##0\);_(* &quot;-&quot;_);_(@_)">
                  <c:v>11.6</c:v>
                </c:pt>
                <c:pt idx="14" formatCode="_(* #,##0_);_(* \(#,##0\);_(* &quot;-&quot;_);_(@_)">
                  <c:v>10.3</c:v>
                </c:pt>
                <c:pt idx="15" formatCode="_(* #,##0_);_(* \(#,##0\);_(* &quot;-&quot;_);_(@_)">
                  <c:v>16.3</c:v>
                </c:pt>
                <c:pt idx="16" formatCode="_(* #,##0_);_(* \(#,##0\);_(* &quot;-&quot;_);_(@_)">
                  <c:v>16</c:v>
                </c:pt>
                <c:pt idx="17" formatCode="_(* #,##0_);_(* \(#,##0\);_(* &quot;-&quot;_);_(@_)">
                  <c:v>17.2</c:v>
                </c:pt>
                <c:pt idx="18" formatCode="_(* #,##0_);_(* \(#,##0\);_(* &quot;-&quot;_);_(@_)">
                  <c:v>18.3</c:v>
                </c:pt>
                <c:pt idx="19" formatCode="_(* #,##0_);_(* \(#,##0\);_(* &quot;-&quot;_);_(@_)">
                  <c:v>19.3</c:v>
                </c:pt>
                <c:pt idx="20" formatCode="_(* #,##0_);_(* \(#,##0\);_(* &quot;-&quot;_);_(@_)">
                  <c:v>21.9</c:v>
                </c:pt>
                <c:pt idx="21" formatCode="_(* #,##0_);_(* \(#,##0\);_(* &quot;-&quot;_);_(@_)">
                  <c:v>22.3</c:v>
                </c:pt>
                <c:pt idx="22" formatCode="_(* #,##0_);_(* \(#,##0\);_(* &quot;-&quot;_);_(@_)">
                  <c:v>21.7</c:v>
                </c:pt>
                <c:pt idx="23" formatCode="_(* #,##0_);_(* \(#,##0\);_(* &quot;-&quot;_);_(@_)">
                  <c:v>19.5</c:v>
                </c:pt>
                <c:pt idx="24" formatCode="_(* #,##0_);_(* \(#,##0\);_(* &quot;-&quot;_);_(@_)">
                  <c:v>23.3</c:v>
                </c:pt>
                <c:pt idx="25" formatCode="_(* #,##0_);_(* \(#,##0\);_(* &quot;-&quot;_);_(@_)">
                  <c:v>22.7</c:v>
                </c:pt>
                <c:pt idx="26" formatCode="_(* #,##0_);_(* \(#,##0\);_(* &quot;-&quot;_);_(@_)">
                  <c:v>22.3</c:v>
                </c:pt>
                <c:pt idx="27" formatCode="_(* #,##0_);_(* \(#,##0\);_(* &quot;-&quot;_);_(@_)">
                  <c:v>20.8</c:v>
                </c:pt>
                <c:pt idx="28" formatCode="_(* #,##0_);_(* \(#,##0\);_(* &quot;-&quot;_);_(@_)">
                  <c:v>24.2</c:v>
                </c:pt>
                <c:pt idx="29" formatCode="_(* #,##0_);_(* \(#,##0\);_(* &quot;-&quot;_);_(@_)">
                  <c:v>26.6</c:v>
                </c:pt>
                <c:pt idx="30" formatCode="_(* #,##0_);_(* \(#,##0\);_(* &quot;-&quot;_);_(@_)">
                  <c:v>29.7</c:v>
                </c:pt>
                <c:pt idx="31" formatCode="_(* #,##0_);_(* \(#,##0\);_(* &quot;-&quot;_);_(@_)">
                  <c:v>29.9</c:v>
                </c:pt>
                <c:pt idx="32" formatCode="_(* #,##0_);_(* \(#,##0\);_(* &quot;-&quot;_);_(@_)">
                  <c:v>29.4</c:v>
                </c:pt>
                <c:pt idx="33" formatCode="_(* #,##0_);_(* \(#,##0\);_(* &quot;-&quot;_);_(@_)">
                  <c:v>26.7</c:v>
                </c:pt>
                <c:pt idx="34" formatCode="_(* #,##0_);_(* \(#,##0\);_(* &quot;-&quot;_);_(@_)">
                  <c:v>26.6</c:v>
                </c:pt>
                <c:pt idx="35" formatCode="_(* #,##0_);_(* \(#,##0\);_(* &quot;-&quot;_);_(@_)">
                  <c:v>26.9</c:v>
                </c:pt>
                <c:pt idx="36" formatCode="_(* #,##0_);_(* \(#,##0\);_(* &quot;-&quot;_);_(@_)">
                  <c:v>25.9</c:v>
                </c:pt>
                <c:pt idx="37" formatCode="_(* #,##0_);_(* \(#,##0\);_(* &quot;-&quot;_);_(@_)">
                  <c:v>22.7</c:v>
                </c:pt>
                <c:pt idx="38" formatCode="_(* #,##0_);_(* \(#,##0\);_(* &quot;-&quot;_);_(@_)">
                  <c:v>24.4</c:v>
                </c:pt>
                <c:pt idx="39" formatCode="_(* #,##0_);_(* \(#,##0\);_(* &quot;-&quot;_);_(@_)">
                  <c:v>24.2</c:v>
                </c:pt>
                <c:pt idx="40" formatCode="_(* #,##0_);_(* \(#,##0\);_(* &quot;-&quot;_);_(@_)">
                  <c:v>21.3</c:v>
                </c:pt>
                <c:pt idx="41" formatCode="_(* #,##0_);_(* \(#,##0\);_(* &quot;-&quot;_);_(@_)">
                  <c:v>17.399999999999999</c:v>
                </c:pt>
                <c:pt idx="42" formatCode="_(* #,##0_);_(* \(#,##0\);_(* &quot;-&quot;_);_(@_)">
                  <c:v>17.399999999999999</c:v>
                </c:pt>
                <c:pt idx="43" formatCode="_(* #,##0_);_(* \(#,##0\);_(* &quot;-&quot;_);_(@_)">
                  <c:v>16.3</c:v>
                </c:pt>
                <c:pt idx="44" formatCode="_(* #,##0_);_(* \(#,##0\);_(* &quot;-&quot;_);_(@_)">
                  <c:v>14.4</c:v>
                </c:pt>
                <c:pt idx="45" formatCode="_(* #,##0_);_(* \(#,##0\);_(* &quot;-&quot;_);_(@_)">
                  <c:v>13.9</c:v>
                </c:pt>
                <c:pt idx="46" formatCode="_(* #,##0_);_(* \(#,##0\);_(* &quot;-&quot;_);_(@_)">
                  <c:v>12.9</c:v>
                </c:pt>
                <c:pt idx="47" formatCode="_(* #,##0_);_(* \(#,##0\);_(* &quot;-&quot;_);_(@_)">
                  <c:v>9</c:v>
                </c:pt>
                <c:pt idx="48" formatCode="_(* #,##0_);_(* \(#,##0\);_(* &quot;-&quot;_);_(@_)">
                  <c:v>8.9</c:v>
                </c:pt>
                <c:pt idx="49" formatCode="_(* #,##0_);_(* \(#,##0\);_(* &quot;-&quot;_);_(@_)">
                  <c:v>9.4</c:v>
                </c:pt>
                <c:pt idx="50" formatCode="_(* #,##0_);_(* \(#,##0\);_(* &quot;-&quot;_);_(@_)">
                  <c:v>8.8000000000000007</c:v>
                </c:pt>
                <c:pt idx="51" formatCode="_(* #,##0_);_(* \(#,##0\);_(* &quot;-&quot;_);_(@_)">
                  <c:v>7.3</c:v>
                </c:pt>
                <c:pt idx="52" formatCode="_(* #,##0_);_(* \(#,##0\);_(* &quot;-&quot;_);_(@_)">
                  <c:v>6.5</c:v>
                </c:pt>
                <c:pt idx="53" formatCode="_(* #,##0_);_(* \(#,##0\);_(* &quot;-&quot;_);_(@_)">
                  <c:v>7.3</c:v>
                </c:pt>
                <c:pt idx="54" formatCode="_(* #,##0_);_(* \(#,##0\);_(* &quot;-&quot;_);_(@_)">
                  <c:v>6.9</c:v>
                </c:pt>
                <c:pt idx="55" formatCode="_(* #,##0_);_(* \(#,##0\);_(* &quot;-&quot;_);_(@_)">
                  <c:v>6.9</c:v>
                </c:pt>
                <c:pt idx="56" formatCode="_(* #,##0_);_(* \(#,##0\);_(* &quot;-&quot;_);_(@_)">
                  <c:v>8.1999999999999993</c:v>
                </c:pt>
                <c:pt idx="57" formatCode="_(* #,##0_);_(* \(#,##0\);_(* &quot;-&quot;_);_(@_)">
                  <c:v>5.7</c:v>
                </c:pt>
                <c:pt idx="58" formatCode="_(* #,##0_);_(* \(#,##0\);_(* &quot;-&quot;_);_(@_)">
                  <c:v>9.3000000000000007</c:v>
                </c:pt>
                <c:pt idx="59" formatCode="_(* #,##0_);_(* \(#,##0\);_(* &quot;-&quot;_);_(@_)">
                  <c:v>9.6999999999999993</c:v>
                </c:pt>
                <c:pt idx="60" formatCode="_(* #,##0_);_(* \(#,##0\);_(* &quot;-&quot;_);_(@_)">
                  <c:v>9.1</c:v>
                </c:pt>
                <c:pt idx="61" formatCode="_(* #,##0_);_(* \(#,##0\);_(* &quot;-&quot;_);_(@_)">
                  <c:v>8.6999999999999993</c:v>
                </c:pt>
                <c:pt idx="62" formatCode="_(* #,##0_);_(* \(#,##0\);_(* &quot;-&quot;_);_(@_)">
                  <c:v>11.4</c:v>
                </c:pt>
                <c:pt idx="63" formatCode="_(* #,##0_);_(* \(#,##0\);_(* &quot;-&quot;_);_(@_)">
                  <c:v>12.3</c:v>
                </c:pt>
                <c:pt idx="64" formatCode="_(* #,##0_);_(* \(#,##0\);_(* &quot;-&quot;_);_(@_)">
                  <c:v>11</c:v>
                </c:pt>
                <c:pt idx="65" formatCode="_(* #,##0_);_(* \(#,##0\);_(* &quot;-&quot;_);_(@_)">
                  <c:v>11.6</c:v>
                </c:pt>
                <c:pt idx="66" formatCode="_(* #,##0_);_(* \(#,##0\);_(* &quot;-&quot;_);_(@_)">
                  <c:v>12.1</c:v>
                </c:pt>
                <c:pt idx="67" formatCode="_(* #,##0_);_(* \(#,##0\);_(* &quot;-&quot;_);_(@_)">
                  <c:v>12.1</c:v>
                </c:pt>
                <c:pt idx="68" formatCode="_(* #,##0_);_(* \(#,##0\);_(* &quot;-&quot;_);_(@_)">
                  <c:v>13.2</c:v>
                </c:pt>
                <c:pt idx="69" formatCode="_(* #,##0_);_(* \(#,##0\);_(* &quot;-&quot;_);_(@_)">
                  <c:v>17.100000000000001</c:v>
                </c:pt>
                <c:pt idx="70" formatCode="_(* #,##0_);_(* \(#,##0\);_(* &quot;-&quot;_);_(@_)">
                  <c:v>18.5</c:v>
                </c:pt>
                <c:pt idx="71" formatCode="_(* #,##0_);_(* \(#,##0\);_(* &quot;-&quot;_);_(@_)">
                  <c:v>21.3</c:v>
                </c:pt>
                <c:pt idx="72" formatCode="_(* #,##0_);_(* \(#,##0\);_(* &quot;-&quot;_);_(@_)">
                  <c:v>16.7</c:v>
                </c:pt>
                <c:pt idx="73" formatCode="_(* #,##0_);_(* \(#,##0\);_(* &quot;-&quot;_);_(@_)">
                  <c:v>21</c:v>
                </c:pt>
                <c:pt idx="74" formatCode="_(* #,##0_);_(* \(#,##0\);_(* &quot;-&quot;_);_(@_)">
                  <c:v>22.9</c:v>
                </c:pt>
                <c:pt idx="75" formatCode="_(* #,##0_);_(* \(#,##0\);_(* &quot;-&quot;_);_(@_)">
                  <c:v>24.2</c:v>
                </c:pt>
                <c:pt idx="76" formatCode="_(* #,##0_);_(* \(#,##0\);_(* &quot;-&quot;_);_(@_)">
                  <c:v>22.9</c:v>
                </c:pt>
                <c:pt idx="77" formatCode="_(* #,##0_);_(* \(#,##0\);_(* &quot;-&quot;_);_(@_)">
                  <c:v>22.4</c:v>
                </c:pt>
                <c:pt idx="78" formatCode="_(* #,##0_);_(* \(#,##0\);_(* &quot;-&quot;_);_(@_)">
                  <c:v>24.7</c:v>
                </c:pt>
                <c:pt idx="79" formatCode="_(* #,##0_);_(* \(#,##0\);_(* &quot;-&quot;_);_(@_)">
                  <c:v>25.8</c:v>
                </c:pt>
                <c:pt idx="80" formatCode="_(* #,##0_);_(* \(#,##0\);_(* &quot;-&quot;_);_(@_)">
                  <c:v>21.2</c:v>
                </c:pt>
                <c:pt idx="81" formatCode="_(* #,##0_);_(* \(#,##0\);_(* &quot;-&quot;_);_(@_)">
                  <c:v>25.3</c:v>
                </c:pt>
                <c:pt idx="82" formatCode="_(* #,##0_);_(* \(#,##0\);_(* &quot;-&quot;_);_(@_)">
                  <c:v>25.2</c:v>
                </c:pt>
                <c:pt idx="83" formatCode="_(* #,##0_);_(* \(#,##0\);_(* &quot;-&quot;_);_(@_)">
                  <c:v>28.5</c:v>
                </c:pt>
                <c:pt idx="84" formatCode="_(* #,##0_);_(* \(#,##0\);_(* &quot;-&quot;_);_(@_)">
                  <c:v>30.5</c:v>
                </c:pt>
                <c:pt idx="85" formatCode="_(* #,##0_);_(* \(#,##0\);_(* &quot;-&quot;_);_(@_)">
                  <c:v>29.3</c:v>
                </c:pt>
                <c:pt idx="86" formatCode="_(* #,##0_);_(* \(#,##0\);_(* &quot;-&quot;_);_(@_)">
                  <c:v>29.1</c:v>
                </c:pt>
                <c:pt idx="87" formatCode="_(* #,##0_);_(* \(#,##0\);_(* &quot;-&quot;_);_(@_)">
                  <c:v>27.3</c:v>
                </c:pt>
                <c:pt idx="88" formatCode="_(* #,##0_);_(* \(#,##0\);_(* &quot;-&quot;_);_(@_)">
                  <c:v>26.9</c:v>
                </c:pt>
                <c:pt idx="89" formatCode="_(* #,##0_);_(* \(#,##0\);_(* &quot;-&quot;_);_(@_)">
                  <c:v>24.6</c:v>
                </c:pt>
                <c:pt idx="90" formatCode="_(* #,##0_);_(* \(#,##0\);_(* &quot;-&quot;_);_(@_)">
                  <c:v>20.2</c:v>
                </c:pt>
                <c:pt idx="91" formatCode="_(* #,##0_);_(* \(#,##0\);_(* &quot;-&quot;_);_(@_)">
                  <c:v>20.8</c:v>
                </c:pt>
                <c:pt idx="92" formatCode="_(* #,##0_);_(* \(#,##0\);_(* &quot;-&quot;_);_(@_)">
                  <c:v>18</c:v>
                </c:pt>
                <c:pt idx="93" formatCode="_(* #,##0_);_(* \(#,##0\);_(* &quot;-&quot;_);_(@_)">
                  <c:v>17.7</c:v>
                </c:pt>
                <c:pt idx="94" formatCode="_(* #,##0_);_(* \(#,##0\);_(* &quot;-&quot;_);_(@_)">
                  <c:v>16</c:v>
                </c:pt>
                <c:pt idx="95" formatCode="_(* #,##0_);_(* \(#,##0\);_(* &quot;-&quot;_);_(@_)">
                  <c:v>15.7</c:v>
                </c:pt>
                <c:pt idx="96" formatCode="_(* #,##0_);_(* \(#,##0\);_(* &quot;-&quot;_);_(@_)">
                  <c:v>14.7</c:v>
                </c:pt>
                <c:pt idx="97" formatCode="_(* #,##0_);_(* \(#,##0\);_(* &quot;-&quot;_);_(@_)">
                  <c:v>12.8</c:v>
                </c:pt>
                <c:pt idx="98" formatCode="_(* #,##0_);_(* \(#,##0\);_(* &quot;-&quot;_);_(@_)">
                  <c:v>16.899999999999999</c:v>
                </c:pt>
                <c:pt idx="99" formatCode="_(* #,##0_);_(* \(#,##0\);_(* &quot;-&quot;_);_(@_)">
                  <c:v>12</c:v>
                </c:pt>
                <c:pt idx="100" formatCode="_(* #,##0_);_(* \(#,##0\);_(* &quot;-&quot;_);_(@_)">
                  <c:v>8.6</c:v>
                </c:pt>
                <c:pt idx="101" formatCode="_(* #,##0_);_(* \(#,##0\);_(* &quot;-&quot;_);_(@_)">
                  <c:v>10.199999999999999</c:v>
                </c:pt>
                <c:pt idx="102" formatCode="_(* #,##0_);_(* \(#,##0\);_(* &quot;-&quot;_);_(@_)">
                  <c:v>5.7</c:v>
                </c:pt>
                <c:pt idx="103" formatCode="_(* #,##0_);_(* \(#,##0\);_(* &quot;-&quot;_);_(@_)">
                  <c:v>7.1</c:v>
                </c:pt>
                <c:pt idx="104" formatCode="_(* #,##0_);_(* \(#,##0\);_(* &quot;-&quot;_);_(@_)">
                  <c:v>5.8</c:v>
                </c:pt>
                <c:pt idx="105" formatCode="_(* #,##0_);_(* \(#,##0\);_(* &quot;-&quot;_);_(@_)">
                  <c:v>4.5</c:v>
                </c:pt>
                <c:pt idx="106" formatCode="_(* #,##0_);_(* \(#,##0\);_(* &quot;-&quot;_);_(@_)">
                  <c:v>6</c:v>
                </c:pt>
                <c:pt idx="107" formatCode="_(* #,##0_);_(* \(#,##0\);_(* &quot;-&quot;_);_(@_)">
                  <c:v>5.3</c:v>
                </c:pt>
                <c:pt idx="108" formatCode="_(* #,##0_);_(* \(#,##0\);_(* &quot;-&quot;_);_(@_)">
                  <c:v>6.4</c:v>
                </c:pt>
                <c:pt idx="109" formatCode="_(* #,##0_);_(* \(#,##0\);_(* &quot;-&quot;_);_(@_)">
                  <c:v>7.9</c:v>
                </c:pt>
                <c:pt idx="110" formatCode="_(* #,##0_);_(* \(#,##0\);_(* &quot;-&quot;_);_(@_)">
                  <c:v>8.1</c:v>
                </c:pt>
                <c:pt idx="111" formatCode="_(* #,##0_);_(* \(#,##0\);_(* &quot;-&quot;_);_(@_)">
                  <c:v>9.3000000000000007</c:v>
                </c:pt>
                <c:pt idx="112" formatCode="_(* #,##0_);_(* \(#,##0\);_(* &quot;-&quot;_);_(@_)">
                  <c:v>8.6</c:v>
                </c:pt>
                <c:pt idx="113" formatCode="_(* #,##0_);_(* \(#,##0\);_(* &quot;-&quot;_);_(@_)">
                  <c:v>10.7</c:v>
                </c:pt>
                <c:pt idx="114" formatCode="_(* #,##0_);_(* \(#,##0\);_(* &quot;-&quot;_);_(@_)">
                  <c:v>10.6</c:v>
                </c:pt>
                <c:pt idx="115" formatCode="_(* #,##0_);_(* \(#,##0\);_(* &quot;-&quot;_);_(@_)">
                  <c:v>13.9</c:v>
                </c:pt>
                <c:pt idx="116" formatCode="_(* #,##0_);_(* \(#,##0\);_(* &quot;-&quot;_);_(@_)">
                  <c:v>13.7</c:v>
                </c:pt>
                <c:pt idx="117" formatCode="_(* #,##0_);_(* \(#,##0\);_(* &quot;-&quot;_);_(@_)">
                  <c:v>17.3</c:v>
                </c:pt>
                <c:pt idx="118" formatCode="_(* #,##0_);_(* \(#,##0\);_(* &quot;-&quot;_);_(@_)">
                  <c:v>12.1</c:v>
                </c:pt>
                <c:pt idx="119" formatCode="_(* #,##0_);_(* \(#,##0\);_(* &quot;-&quot;_);_(@_)">
                  <c:v>14.6</c:v>
                </c:pt>
                <c:pt idx="120" formatCode="_(* #,##0_);_(* \(#,##0\);_(* &quot;-&quot;_);_(@_)">
                  <c:v>16.600000000000001</c:v>
                </c:pt>
                <c:pt idx="121" formatCode="_(* #,##0_);_(* \(#,##0\);_(* &quot;-&quot;_);_(@_)">
                  <c:v>16.600000000000001</c:v>
                </c:pt>
                <c:pt idx="122" formatCode="_(* #,##0_);_(* \(#,##0\);_(* &quot;-&quot;_);_(@_)">
                  <c:v>18.7</c:v>
                </c:pt>
                <c:pt idx="123" formatCode="_(* #,##0_);_(* \(#,##0\);_(* &quot;-&quot;_);_(@_)">
                  <c:v>19.100000000000001</c:v>
                </c:pt>
                <c:pt idx="124" formatCode="_(* #,##0_);_(* \(#,##0\);_(* &quot;-&quot;_);_(@_)">
                  <c:v>20.2</c:v>
                </c:pt>
                <c:pt idx="125" formatCode="_(* #,##0_);_(* \(#,##0\);_(* &quot;-&quot;_);_(@_)">
                  <c:v>21</c:v>
                </c:pt>
                <c:pt idx="126" formatCode="_(* #,##0_);_(* \(#,##0\);_(* &quot;-&quot;_);_(@_)">
                  <c:v>21.4</c:v>
                </c:pt>
                <c:pt idx="127" formatCode="_(* #,##0_);_(* \(#,##0\);_(* &quot;-&quot;_);_(@_)">
                  <c:v>24</c:v>
                </c:pt>
                <c:pt idx="128" formatCode="_(* #,##0_);_(* \(#,##0\);_(* &quot;-&quot;_);_(@_)">
                  <c:v>22</c:v>
                </c:pt>
                <c:pt idx="129" formatCode="_(* #,##0_);_(* \(#,##0\);_(* &quot;-&quot;_);_(@_)">
                  <c:v>23.1</c:v>
                </c:pt>
                <c:pt idx="130" formatCode="_(* #,##0_);_(* \(#,##0\);_(* &quot;-&quot;_);_(@_)">
                  <c:v>21.6</c:v>
                </c:pt>
                <c:pt idx="131" formatCode="_(* #,##0_);_(* \(#,##0\);_(* &quot;-&quot;_);_(@_)">
                  <c:v>24.5</c:v>
                </c:pt>
                <c:pt idx="132" formatCode="_(* #,##0_);_(* \(#,##0\);_(* &quot;-&quot;_);_(@_)">
                  <c:v>26.6</c:v>
                </c:pt>
                <c:pt idx="133" formatCode="_(* #,##0_);_(* \(#,##0\);_(* &quot;-&quot;_);_(@_)">
                  <c:v>28.6</c:v>
                </c:pt>
                <c:pt idx="134" formatCode="_(* #,##0_);_(* \(#,##0\);_(* &quot;-&quot;_);_(@_)">
                  <c:v>27.1</c:v>
                </c:pt>
                <c:pt idx="135" formatCode="_(* #,##0_);_(* \(#,##0\);_(* &quot;-&quot;_);_(@_)">
                  <c:v>28.4</c:v>
                </c:pt>
                <c:pt idx="136" formatCode="_(* #,##0_);_(* \(#,##0\);_(* &quot;-&quot;_);_(@_)">
                  <c:v>25.5</c:v>
                </c:pt>
                <c:pt idx="137" formatCode="_(* #,##0_);_(* \(#,##0\);_(* &quot;-&quot;_);_(@_)">
                  <c:v>26.4</c:v>
                </c:pt>
                <c:pt idx="138" formatCode="_(* #,##0_);_(* \(#,##0\);_(* &quot;-&quot;_);_(@_)">
                  <c:v>28.9</c:v>
                </c:pt>
                <c:pt idx="139" formatCode="_(* #,##0_);_(* \(#,##0\);_(* &quot;-&quot;_);_(@_)">
                  <c:v>22.5</c:v>
                </c:pt>
                <c:pt idx="140" formatCode="_(* #,##0_);_(* \(#,##0\);_(* &quot;-&quot;_);_(@_)">
                  <c:v>22.2</c:v>
                </c:pt>
                <c:pt idx="141" formatCode="_(* #,##0_);_(* \(#,##0\);_(* &quot;-&quot;_);_(@_)">
                  <c:v>23.3</c:v>
                </c:pt>
                <c:pt idx="142" formatCode="_(* #,##0_);_(* \(#,##0\);_(* &quot;-&quot;_);_(@_)">
                  <c:v>23.4</c:v>
                </c:pt>
                <c:pt idx="143" formatCode="_(* #,##0_);_(* \(#,##0\);_(* &quot;-&quot;_);_(@_)">
                  <c:v>21.3</c:v>
                </c:pt>
                <c:pt idx="144" formatCode="_(* #,##0_);_(* \(#,##0\);_(* &quot;-&quot;_);_(@_)">
                  <c:v>22.9</c:v>
                </c:pt>
                <c:pt idx="145" formatCode="_(* #,##0_);_(* \(#,##0\);_(* &quot;-&quot;_);_(@_)">
                  <c:v>19.8</c:v>
                </c:pt>
                <c:pt idx="146" formatCode="_(* #,##0_);_(* \(#,##0\);_(* &quot;-&quot;_);_(@_)">
                  <c:v>13.8</c:v>
                </c:pt>
                <c:pt idx="147" formatCode="_(* #,##0_);_(* \(#,##0\);_(* &quot;-&quot;_);_(@_)">
                  <c:v>14.9</c:v>
                </c:pt>
                <c:pt idx="148" formatCode="_(* #,##0_);_(* \(#,##0\);_(* &quot;-&quot;_);_(@_)">
                  <c:v>16.100000000000001</c:v>
                </c:pt>
                <c:pt idx="149" formatCode="_(* #,##0_);_(* \(#,##0\);_(* &quot;-&quot;_);_(@_)">
                  <c:v>15.1</c:v>
                </c:pt>
                <c:pt idx="150" formatCode="_(* #,##0_);_(* \(#,##0\);_(* &quot;-&quot;_);_(@_)">
                  <c:v>13.3</c:v>
                </c:pt>
                <c:pt idx="151" formatCode="_(* #,##0_);_(* \(#,##0\);_(* &quot;-&quot;_);_(@_)">
                  <c:v>11.5</c:v>
                </c:pt>
                <c:pt idx="152" formatCode="_(* #,##0_);_(* \(#,##0\);_(* &quot;-&quot;_);_(@_)">
                  <c:v>10.4</c:v>
                </c:pt>
                <c:pt idx="153" formatCode="_(* #,##0_);_(* \(#,##0\);_(* &quot;-&quot;_);_(@_)">
                  <c:v>10</c:v>
                </c:pt>
                <c:pt idx="154" formatCode="_(* #,##0_);_(* \(#,##0\);_(* &quot;-&quot;_);_(@_)">
                  <c:v>7.1</c:v>
                </c:pt>
                <c:pt idx="155" formatCode="_(* #,##0_);_(* \(#,##0\);_(* &quot;-&quot;_);_(@_)">
                  <c:v>7.4</c:v>
                </c:pt>
                <c:pt idx="156" formatCode="_(* #,##0_);_(* \(#,##0\);_(* &quot;-&quot;_);_(@_)">
                  <c:v>3.9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Temparature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 cmpd="sng">
              <a:solidFill>
                <a:schemeClr val="accent3">
                  <a:lumMod val="20000"/>
                  <a:lumOff val="80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5.6</c:v>
                </c:pt>
                <c:pt idx="1">
                  <c:v>4.8</c:v>
                </c:pt>
                <c:pt idx="2" formatCode="_(* #,##0_);_(* \(#,##0\);_(* &quot;-&quot;_);_(@_)">
                  <c:v>6.3</c:v>
                </c:pt>
                <c:pt idx="3" formatCode="_(* #,##0_);_(* \(#,##0\);_(* &quot;-&quot;_);_(@_)">
                  <c:v>5.5</c:v>
                </c:pt>
                <c:pt idx="4" formatCode="_(* #,##0_);_(* \(#,##0\);_(* &quot;-&quot;_);_(@_)">
                  <c:v>5.9</c:v>
                </c:pt>
                <c:pt idx="5" formatCode="_(* #,##0_);_(* \(#,##0\);_(* &quot;-&quot;_);_(@_)">
                  <c:v>6.5</c:v>
                </c:pt>
                <c:pt idx="6" formatCode="_(* #,##0_);_(* \(#,##0\);_(* &quot;-&quot;_);_(@_)">
                  <c:v>5</c:v>
                </c:pt>
                <c:pt idx="7" formatCode="_(* #,##0_);_(* \(#,##0\);_(* &quot;-&quot;_);_(@_)">
                  <c:v>9.5</c:v>
                </c:pt>
                <c:pt idx="8" formatCode="_(* #,##0_);_(* \(#,##0\);_(* &quot;-&quot;_);_(@_)">
                  <c:v>8.8000000000000007</c:v>
                </c:pt>
                <c:pt idx="9" formatCode="_(* #,##0_);_(* \(#,##0\);_(* &quot;-&quot;_);_(@_)">
                  <c:v>9.4</c:v>
                </c:pt>
                <c:pt idx="10" formatCode="_(* #,##0_);_(* \(#,##0\);_(* &quot;-&quot;_);_(@_)">
                  <c:v>10.4</c:v>
                </c:pt>
                <c:pt idx="11" formatCode="_(* #,##0_);_(* \(#,##0\);_(* &quot;-&quot;_);_(@_)">
                  <c:v>12.4</c:v>
                </c:pt>
                <c:pt idx="12" formatCode="_(* #,##0_);_(* \(#,##0\);_(* &quot;-&quot;_);_(@_)">
                  <c:v>10.9</c:v>
                </c:pt>
                <c:pt idx="13" formatCode="_(* #,##0_);_(* \(#,##0\);_(* &quot;-&quot;_);_(@_)">
                  <c:v>11.6</c:v>
                </c:pt>
                <c:pt idx="14" formatCode="_(* #,##0_);_(* \(#,##0\);_(* &quot;-&quot;_);_(@_)">
                  <c:v>10.3</c:v>
                </c:pt>
                <c:pt idx="15" formatCode="_(* #,##0_);_(* \(#,##0\);_(* &quot;-&quot;_);_(@_)">
                  <c:v>16.3</c:v>
                </c:pt>
                <c:pt idx="16" formatCode="_(* #,##0_);_(* \(#,##0\);_(* &quot;-&quot;_);_(@_)">
                  <c:v>16</c:v>
                </c:pt>
                <c:pt idx="17" formatCode="_(* #,##0_);_(* \(#,##0\);_(* &quot;-&quot;_);_(@_)">
                  <c:v>17.2</c:v>
                </c:pt>
                <c:pt idx="18" formatCode="_(* #,##0_);_(* \(#,##0\);_(* &quot;-&quot;_);_(@_)">
                  <c:v>18.3</c:v>
                </c:pt>
                <c:pt idx="19" formatCode="_(* #,##0_);_(* \(#,##0\);_(* &quot;-&quot;_);_(@_)">
                  <c:v>19.3</c:v>
                </c:pt>
                <c:pt idx="20" formatCode="_(* #,##0_);_(* \(#,##0\);_(* &quot;-&quot;_);_(@_)">
                  <c:v>21.9</c:v>
                </c:pt>
                <c:pt idx="21" formatCode="_(* #,##0_);_(* \(#,##0\);_(* &quot;-&quot;_);_(@_)">
                  <c:v>22.3</c:v>
                </c:pt>
                <c:pt idx="22" formatCode="_(* #,##0_);_(* \(#,##0\);_(* &quot;-&quot;_);_(@_)">
                  <c:v>21.7</c:v>
                </c:pt>
                <c:pt idx="23" formatCode="_(* #,##0_);_(* \(#,##0\);_(* &quot;-&quot;_);_(@_)">
                  <c:v>19.5</c:v>
                </c:pt>
                <c:pt idx="24" formatCode="_(* #,##0_);_(* \(#,##0\);_(* &quot;-&quot;_);_(@_)">
                  <c:v>23.3</c:v>
                </c:pt>
                <c:pt idx="25" formatCode="_(* #,##0_);_(* \(#,##0\);_(* &quot;-&quot;_);_(@_)">
                  <c:v>22.7</c:v>
                </c:pt>
                <c:pt idx="26" formatCode="_(* #,##0_);_(* \(#,##0\);_(* &quot;-&quot;_);_(@_)">
                  <c:v>22.3</c:v>
                </c:pt>
                <c:pt idx="27" formatCode="_(* #,##0_);_(* \(#,##0\);_(* &quot;-&quot;_);_(@_)">
                  <c:v>20.8</c:v>
                </c:pt>
                <c:pt idx="28" formatCode="_(* #,##0_);_(* \(#,##0\);_(* &quot;-&quot;_);_(@_)">
                  <c:v>24.2</c:v>
                </c:pt>
                <c:pt idx="29" formatCode="_(* #,##0_);_(* \(#,##0\);_(* &quot;-&quot;_);_(@_)">
                  <c:v>26.6</c:v>
                </c:pt>
                <c:pt idx="30" formatCode="_(* #,##0_);_(* \(#,##0\);_(* &quot;-&quot;_);_(@_)">
                  <c:v>29.7</c:v>
                </c:pt>
                <c:pt idx="31" formatCode="_(* #,##0_);_(* \(#,##0\);_(* &quot;-&quot;_);_(@_)">
                  <c:v>29.9</c:v>
                </c:pt>
                <c:pt idx="32" formatCode="_(* #,##0_);_(* \(#,##0\);_(* &quot;-&quot;_);_(@_)">
                  <c:v>29.4</c:v>
                </c:pt>
                <c:pt idx="33" formatCode="_(* #,##0_);_(* \(#,##0\);_(* &quot;-&quot;_);_(@_)">
                  <c:v>26.7</c:v>
                </c:pt>
                <c:pt idx="34" formatCode="_(* #,##0_);_(* \(#,##0\);_(* &quot;-&quot;_);_(@_)">
                  <c:v>26.6</c:v>
                </c:pt>
                <c:pt idx="35" formatCode="_(* #,##0_);_(* \(#,##0\);_(* &quot;-&quot;_);_(@_)">
                  <c:v>26.9</c:v>
                </c:pt>
                <c:pt idx="36" formatCode="_(* #,##0_);_(* \(#,##0\);_(* &quot;-&quot;_);_(@_)">
                  <c:v>25.9</c:v>
                </c:pt>
                <c:pt idx="37" formatCode="_(* #,##0_);_(* \(#,##0\);_(* &quot;-&quot;_);_(@_)">
                  <c:v>22.7</c:v>
                </c:pt>
                <c:pt idx="38" formatCode="_(* #,##0_);_(* \(#,##0\);_(* &quot;-&quot;_);_(@_)">
                  <c:v>24.4</c:v>
                </c:pt>
                <c:pt idx="39" formatCode="_(* #,##0_);_(* \(#,##0\);_(* &quot;-&quot;_);_(@_)">
                  <c:v>24.2</c:v>
                </c:pt>
                <c:pt idx="40" formatCode="_(* #,##0_);_(* \(#,##0\);_(* &quot;-&quot;_);_(@_)">
                  <c:v>21.3</c:v>
                </c:pt>
                <c:pt idx="41" formatCode="_(* #,##0_);_(* \(#,##0\);_(* &quot;-&quot;_);_(@_)">
                  <c:v>17.399999999999999</c:v>
                </c:pt>
                <c:pt idx="42" formatCode="_(* #,##0_);_(* \(#,##0\);_(* &quot;-&quot;_);_(@_)">
                  <c:v>17.399999999999999</c:v>
                </c:pt>
                <c:pt idx="43" formatCode="_(* #,##0_);_(* \(#,##0\);_(* &quot;-&quot;_);_(@_)">
                  <c:v>16.3</c:v>
                </c:pt>
                <c:pt idx="44" formatCode="_(* #,##0_);_(* \(#,##0\);_(* &quot;-&quot;_);_(@_)">
                  <c:v>14.4</c:v>
                </c:pt>
                <c:pt idx="45" formatCode="_(* #,##0_);_(* \(#,##0\);_(* &quot;-&quot;_);_(@_)">
                  <c:v>13.9</c:v>
                </c:pt>
                <c:pt idx="46" formatCode="_(* #,##0_);_(* \(#,##0\);_(* &quot;-&quot;_);_(@_)">
                  <c:v>12.9</c:v>
                </c:pt>
                <c:pt idx="47" formatCode="_(* #,##0_);_(* \(#,##0\);_(* &quot;-&quot;_);_(@_)">
                  <c:v>9</c:v>
                </c:pt>
                <c:pt idx="48" formatCode="_(* #,##0_);_(* \(#,##0\);_(* &quot;-&quot;_);_(@_)">
                  <c:v>8.9</c:v>
                </c:pt>
                <c:pt idx="49" formatCode="_(* #,##0_);_(* \(#,##0\);_(* &quot;-&quot;_);_(@_)">
                  <c:v>9.4</c:v>
                </c:pt>
                <c:pt idx="50" formatCode="_(* #,##0_);_(* \(#,##0\);_(* &quot;-&quot;_);_(@_)">
                  <c:v>8.8000000000000007</c:v>
                </c:pt>
                <c:pt idx="51" formatCode="_(* #,##0_);_(* \(#,##0\);_(* &quot;-&quot;_);_(@_)">
                  <c:v>7.3</c:v>
                </c:pt>
                <c:pt idx="52" formatCode="_(* #,##0_);_(* \(#,##0\);_(* &quot;-&quot;_);_(@_)">
                  <c:v>6.5</c:v>
                </c:pt>
                <c:pt idx="53" formatCode="_(* #,##0_);_(* \(#,##0\);_(* &quot;-&quot;_);_(@_)">
                  <c:v>7.3</c:v>
                </c:pt>
                <c:pt idx="54" formatCode="_(* #,##0_);_(* \(#,##0\);_(* &quot;-&quot;_);_(@_)">
                  <c:v>6.9</c:v>
                </c:pt>
                <c:pt idx="55" formatCode="_(* #,##0_);_(* \(#,##0\);_(* &quot;-&quot;_);_(@_)">
                  <c:v>6.9</c:v>
                </c:pt>
                <c:pt idx="56" formatCode="_(* #,##0_);_(* \(#,##0\);_(* &quot;-&quot;_);_(@_)">
                  <c:v>8.1999999999999993</c:v>
                </c:pt>
                <c:pt idx="57" formatCode="_(* #,##0_);_(* \(#,##0\);_(* &quot;-&quot;_);_(@_)">
                  <c:v>5.7</c:v>
                </c:pt>
                <c:pt idx="58" formatCode="_(* #,##0_);_(* \(#,##0\);_(* &quot;-&quot;_);_(@_)">
                  <c:v>9.3000000000000007</c:v>
                </c:pt>
                <c:pt idx="59" formatCode="_(* #,##0_);_(* \(#,##0\);_(* &quot;-&quot;_);_(@_)">
                  <c:v>9.6999999999999993</c:v>
                </c:pt>
                <c:pt idx="60" formatCode="_(* #,##0_);_(* \(#,##0\);_(* &quot;-&quot;_);_(@_)">
                  <c:v>9.1</c:v>
                </c:pt>
                <c:pt idx="61" formatCode="_(* #,##0_);_(* \(#,##0\);_(* &quot;-&quot;_);_(@_)">
                  <c:v>8.6999999999999993</c:v>
                </c:pt>
                <c:pt idx="62" formatCode="_(* #,##0_);_(* \(#,##0\);_(* &quot;-&quot;_);_(@_)">
                  <c:v>11.4</c:v>
                </c:pt>
                <c:pt idx="63" formatCode="_(* #,##0_);_(* \(#,##0\);_(* &quot;-&quot;_);_(@_)">
                  <c:v>12.3</c:v>
                </c:pt>
                <c:pt idx="64" formatCode="_(* #,##0_);_(* \(#,##0\);_(* &quot;-&quot;_);_(@_)">
                  <c:v>11</c:v>
                </c:pt>
                <c:pt idx="65" formatCode="_(* #,##0_);_(* \(#,##0\);_(* &quot;-&quot;_);_(@_)">
                  <c:v>11.6</c:v>
                </c:pt>
                <c:pt idx="66" formatCode="_(* #,##0_);_(* \(#,##0\);_(* &quot;-&quot;_);_(@_)">
                  <c:v>12.1</c:v>
                </c:pt>
                <c:pt idx="67" formatCode="_(* #,##0_);_(* \(#,##0\);_(* &quot;-&quot;_);_(@_)">
                  <c:v>12.1</c:v>
                </c:pt>
                <c:pt idx="68" formatCode="_(* #,##0_);_(* \(#,##0\);_(* &quot;-&quot;_);_(@_)">
                  <c:v>13.2</c:v>
                </c:pt>
                <c:pt idx="69" formatCode="_(* #,##0_);_(* \(#,##0\);_(* &quot;-&quot;_);_(@_)">
                  <c:v>17.100000000000001</c:v>
                </c:pt>
                <c:pt idx="70" formatCode="_(* #,##0_);_(* \(#,##0\);_(* &quot;-&quot;_);_(@_)">
                  <c:v>18.5</c:v>
                </c:pt>
                <c:pt idx="71" formatCode="_(* #,##0_);_(* \(#,##0\);_(* &quot;-&quot;_);_(@_)">
                  <c:v>21.3</c:v>
                </c:pt>
                <c:pt idx="72" formatCode="_(* #,##0_);_(* \(#,##0\);_(* &quot;-&quot;_);_(@_)">
                  <c:v>16.7</c:v>
                </c:pt>
                <c:pt idx="73" formatCode="_(* #,##0_);_(* \(#,##0\);_(* &quot;-&quot;_);_(@_)">
                  <c:v>21</c:v>
                </c:pt>
                <c:pt idx="74" formatCode="_(* #,##0_);_(* \(#,##0\);_(* &quot;-&quot;_);_(@_)">
                  <c:v>22.9</c:v>
                </c:pt>
                <c:pt idx="75" formatCode="_(* #,##0_);_(* \(#,##0\);_(* &quot;-&quot;_);_(@_)">
                  <c:v>24.2</c:v>
                </c:pt>
                <c:pt idx="76" formatCode="_(* #,##0_);_(* \(#,##0\);_(* &quot;-&quot;_);_(@_)">
                  <c:v>22.9</c:v>
                </c:pt>
                <c:pt idx="77" formatCode="_(* #,##0_);_(* \(#,##0\);_(* &quot;-&quot;_);_(@_)">
                  <c:v>22.4</c:v>
                </c:pt>
                <c:pt idx="78" formatCode="_(* #,##0_);_(* \(#,##0\);_(* &quot;-&quot;_);_(@_)">
                  <c:v>24.7</c:v>
                </c:pt>
                <c:pt idx="79" formatCode="_(* #,##0_);_(* \(#,##0\);_(* &quot;-&quot;_);_(@_)">
                  <c:v>25.8</c:v>
                </c:pt>
                <c:pt idx="80" formatCode="_(* #,##0_);_(* \(#,##0\);_(* &quot;-&quot;_);_(@_)">
                  <c:v>21.2</c:v>
                </c:pt>
                <c:pt idx="81" formatCode="_(* #,##0_);_(* \(#,##0\);_(* &quot;-&quot;_);_(@_)">
                  <c:v>25.3</c:v>
                </c:pt>
                <c:pt idx="82" formatCode="_(* #,##0_);_(* \(#,##0\);_(* &quot;-&quot;_);_(@_)">
                  <c:v>25.2</c:v>
                </c:pt>
                <c:pt idx="83" formatCode="_(* #,##0_);_(* \(#,##0\);_(* &quot;-&quot;_);_(@_)">
                  <c:v>28.5</c:v>
                </c:pt>
                <c:pt idx="84" formatCode="_(* #,##0_);_(* \(#,##0\);_(* &quot;-&quot;_);_(@_)">
                  <c:v>30.5</c:v>
                </c:pt>
                <c:pt idx="85" formatCode="_(* #,##0_);_(* \(#,##0\);_(* &quot;-&quot;_);_(@_)">
                  <c:v>29.3</c:v>
                </c:pt>
                <c:pt idx="86" formatCode="_(* #,##0_);_(* \(#,##0\);_(* &quot;-&quot;_);_(@_)">
                  <c:v>29.1</c:v>
                </c:pt>
                <c:pt idx="87" formatCode="_(* #,##0_);_(* \(#,##0\);_(* &quot;-&quot;_);_(@_)">
                  <c:v>27.3</c:v>
                </c:pt>
                <c:pt idx="88" formatCode="_(* #,##0_);_(* \(#,##0\);_(* &quot;-&quot;_);_(@_)">
                  <c:v>26.9</c:v>
                </c:pt>
                <c:pt idx="89" formatCode="_(* #,##0_);_(* \(#,##0\);_(* &quot;-&quot;_);_(@_)">
                  <c:v>24.6</c:v>
                </c:pt>
                <c:pt idx="90" formatCode="_(* #,##0_);_(* \(#,##0\);_(* &quot;-&quot;_);_(@_)">
                  <c:v>20.2</c:v>
                </c:pt>
                <c:pt idx="91" formatCode="_(* #,##0_);_(* \(#,##0\);_(* &quot;-&quot;_);_(@_)">
                  <c:v>20.8</c:v>
                </c:pt>
                <c:pt idx="92" formatCode="_(* #,##0_);_(* \(#,##0\);_(* &quot;-&quot;_);_(@_)">
                  <c:v>18</c:v>
                </c:pt>
                <c:pt idx="93" formatCode="_(* #,##0_);_(* \(#,##0\);_(* &quot;-&quot;_);_(@_)">
                  <c:v>17.7</c:v>
                </c:pt>
                <c:pt idx="94" formatCode="_(* #,##0_);_(* \(#,##0\);_(* &quot;-&quot;_);_(@_)">
                  <c:v>16</c:v>
                </c:pt>
                <c:pt idx="95" formatCode="_(* #,##0_);_(* \(#,##0\);_(* &quot;-&quot;_);_(@_)">
                  <c:v>15.7</c:v>
                </c:pt>
                <c:pt idx="96" formatCode="_(* #,##0_);_(* \(#,##0\);_(* &quot;-&quot;_);_(@_)">
                  <c:v>14.7</c:v>
                </c:pt>
                <c:pt idx="97" formatCode="_(* #,##0_);_(* \(#,##0\);_(* &quot;-&quot;_);_(@_)">
                  <c:v>12.8</c:v>
                </c:pt>
                <c:pt idx="98" formatCode="_(* #,##0_);_(* \(#,##0\);_(* &quot;-&quot;_);_(@_)">
                  <c:v>16.899999999999999</c:v>
                </c:pt>
                <c:pt idx="99" formatCode="_(* #,##0_);_(* \(#,##0\);_(* &quot;-&quot;_);_(@_)">
                  <c:v>12</c:v>
                </c:pt>
                <c:pt idx="100" formatCode="_(* #,##0_);_(* \(#,##0\);_(* &quot;-&quot;_);_(@_)">
                  <c:v>8.6</c:v>
                </c:pt>
                <c:pt idx="101" formatCode="_(* #,##0_);_(* \(#,##0\);_(* &quot;-&quot;_);_(@_)">
                  <c:v>10.199999999999999</c:v>
                </c:pt>
                <c:pt idx="102" formatCode="_(* #,##0_);_(* \(#,##0\);_(* &quot;-&quot;_);_(@_)">
                  <c:v>5.7</c:v>
                </c:pt>
                <c:pt idx="103" formatCode="_(* #,##0_);_(* \(#,##0\);_(* &quot;-&quot;_);_(@_)">
                  <c:v>7.1</c:v>
                </c:pt>
                <c:pt idx="104" formatCode="_(* #,##0_);_(* \(#,##0\);_(* &quot;-&quot;_);_(@_)">
                  <c:v>5.8</c:v>
                </c:pt>
                <c:pt idx="105" formatCode="_(* #,##0_);_(* \(#,##0\);_(* &quot;-&quot;_);_(@_)">
                  <c:v>4.5</c:v>
                </c:pt>
                <c:pt idx="106" formatCode="_(* #,##0_);_(* \(#,##0\);_(* &quot;-&quot;_);_(@_)">
                  <c:v>6</c:v>
                </c:pt>
                <c:pt idx="107" formatCode="_(* #,##0_);_(* \(#,##0\);_(* &quot;-&quot;_);_(@_)">
                  <c:v>5.3</c:v>
                </c:pt>
                <c:pt idx="108" formatCode="_(* #,##0_);_(* \(#,##0\);_(* &quot;-&quot;_);_(@_)">
                  <c:v>6.4</c:v>
                </c:pt>
                <c:pt idx="109" formatCode="_(* #,##0_);_(* \(#,##0\);_(* &quot;-&quot;_);_(@_)">
                  <c:v>7.9</c:v>
                </c:pt>
                <c:pt idx="110" formatCode="_(* #,##0_);_(* \(#,##0\);_(* &quot;-&quot;_);_(@_)">
                  <c:v>8.1</c:v>
                </c:pt>
                <c:pt idx="111" formatCode="_(* #,##0_);_(* \(#,##0\);_(* &quot;-&quot;_);_(@_)">
                  <c:v>9.3000000000000007</c:v>
                </c:pt>
                <c:pt idx="112" formatCode="_(* #,##0_);_(* \(#,##0\);_(* &quot;-&quot;_);_(@_)">
                  <c:v>8.6</c:v>
                </c:pt>
                <c:pt idx="113" formatCode="_(* #,##0_);_(* \(#,##0\);_(* &quot;-&quot;_);_(@_)">
                  <c:v>10.7</c:v>
                </c:pt>
                <c:pt idx="114" formatCode="_(* #,##0_);_(* \(#,##0\);_(* &quot;-&quot;_);_(@_)">
                  <c:v>10.6</c:v>
                </c:pt>
                <c:pt idx="115" formatCode="_(* #,##0_);_(* \(#,##0\);_(* &quot;-&quot;_);_(@_)">
                  <c:v>13.9</c:v>
                </c:pt>
                <c:pt idx="116" formatCode="_(* #,##0_);_(* \(#,##0\);_(* &quot;-&quot;_);_(@_)">
                  <c:v>13.7</c:v>
                </c:pt>
                <c:pt idx="117" formatCode="_(* #,##0_);_(* \(#,##0\);_(* &quot;-&quot;_);_(@_)">
                  <c:v>17.3</c:v>
                </c:pt>
                <c:pt idx="118" formatCode="_(* #,##0_);_(* \(#,##0\);_(* &quot;-&quot;_);_(@_)">
                  <c:v>12.1</c:v>
                </c:pt>
                <c:pt idx="119" formatCode="_(* #,##0_);_(* \(#,##0\);_(* &quot;-&quot;_);_(@_)">
                  <c:v>14.6</c:v>
                </c:pt>
                <c:pt idx="120" formatCode="_(* #,##0_);_(* \(#,##0\);_(* &quot;-&quot;_);_(@_)">
                  <c:v>16.600000000000001</c:v>
                </c:pt>
                <c:pt idx="121" formatCode="_(* #,##0_);_(* \(#,##0\);_(* &quot;-&quot;_);_(@_)">
                  <c:v>16.600000000000001</c:v>
                </c:pt>
                <c:pt idx="122" formatCode="_(* #,##0_);_(* \(#,##0\);_(* &quot;-&quot;_);_(@_)">
                  <c:v>18.7</c:v>
                </c:pt>
                <c:pt idx="123" formatCode="_(* #,##0_);_(* \(#,##0\);_(* &quot;-&quot;_);_(@_)">
                  <c:v>19.100000000000001</c:v>
                </c:pt>
                <c:pt idx="124" formatCode="_(* #,##0_);_(* \(#,##0\);_(* &quot;-&quot;_);_(@_)">
                  <c:v>20.2</c:v>
                </c:pt>
                <c:pt idx="125" formatCode="_(* #,##0_);_(* \(#,##0\);_(* &quot;-&quot;_);_(@_)">
                  <c:v>21</c:v>
                </c:pt>
                <c:pt idx="126" formatCode="_(* #,##0_);_(* \(#,##0\);_(* &quot;-&quot;_);_(@_)">
                  <c:v>21.4</c:v>
                </c:pt>
                <c:pt idx="127" formatCode="_(* #,##0_);_(* \(#,##0\);_(* &quot;-&quot;_);_(@_)">
                  <c:v>24</c:v>
                </c:pt>
                <c:pt idx="128" formatCode="_(* #,##0_);_(* \(#,##0\);_(* &quot;-&quot;_);_(@_)">
                  <c:v>22</c:v>
                </c:pt>
                <c:pt idx="129" formatCode="_(* #,##0_);_(* \(#,##0\);_(* &quot;-&quot;_);_(@_)">
                  <c:v>23.1</c:v>
                </c:pt>
                <c:pt idx="130" formatCode="_(* #,##0_);_(* \(#,##0\);_(* &quot;-&quot;_);_(@_)">
                  <c:v>21.6</c:v>
                </c:pt>
                <c:pt idx="131" formatCode="_(* #,##0_);_(* \(#,##0\);_(* &quot;-&quot;_);_(@_)">
                  <c:v>24.5</c:v>
                </c:pt>
                <c:pt idx="132" formatCode="_(* #,##0_);_(* \(#,##0\);_(* &quot;-&quot;_);_(@_)">
                  <c:v>26.6</c:v>
                </c:pt>
                <c:pt idx="133" formatCode="_(* #,##0_);_(* \(#,##0\);_(* &quot;-&quot;_);_(@_)">
                  <c:v>28.6</c:v>
                </c:pt>
                <c:pt idx="134" formatCode="_(* #,##0_);_(* \(#,##0\);_(* &quot;-&quot;_);_(@_)">
                  <c:v>27.1</c:v>
                </c:pt>
                <c:pt idx="135" formatCode="_(* #,##0_);_(* \(#,##0\);_(* &quot;-&quot;_);_(@_)">
                  <c:v>28.4</c:v>
                </c:pt>
                <c:pt idx="136" formatCode="_(* #,##0_);_(* \(#,##0\);_(* &quot;-&quot;_);_(@_)">
                  <c:v>25.5</c:v>
                </c:pt>
                <c:pt idx="137" formatCode="_(* #,##0_);_(* \(#,##0\);_(* &quot;-&quot;_);_(@_)">
                  <c:v>26.4</c:v>
                </c:pt>
                <c:pt idx="138" formatCode="_(* #,##0_);_(* \(#,##0\);_(* &quot;-&quot;_);_(@_)">
                  <c:v>28.9</c:v>
                </c:pt>
                <c:pt idx="139" formatCode="_(* #,##0_);_(* \(#,##0\);_(* &quot;-&quot;_);_(@_)">
                  <c:v>22.5</c:v>
                </c:pt>
                <c:pt idx="140" formatCode="_(* #,##0_);_(* \(#,##0\);_(* &quot;-&quot;_);_(@_)">
                  <c:v>22.2</c:v>
                </c:pt>
                <c:pt idx="141" formatCode="_(* #,##0_);_(* \(#,##0\);_(* &quot;-&quot;_);_(@_)">
                  <c:v>23.3</c:v>
                </c:pt>
                <c:pt idx="142" formatCode="_(* #,##0_);_(* \(#,##0\);_(* &quot;-&quot;_);_(@_)">
                  <c:v>23.4</c:v>
                </c:pt>
                <c:pt idx="143" formatCode="_(* #,##0_);_(* \(#,##0\);_(* &quot;-&quot;_);_(@_)">
                  <c:v>21.3</c:v>
                </c:pt>
                <c:pt idx="144" formatCode="_(* #,##0_);_(* \(#,##0\);_(* &quot;-&quot;_);_(@_)">
                  <c:v>22.9</c:v>
                </c:pt>
                <c:pt idx="145" formatCode="_(* #,##0_);_(* \(#,##0\);_(* &quot;-&quot;_);_(@_)">
                  <c:v>19.8</c:v>
                </c:pt>
                <c:pt idx="146" formatCode="_(* #,##0_);_(* \(#,##0\);_(* &quot;-&quot;_);_(@_)">
                  <c:v>13.8</c:v>
                </c:pt>
                <c:pt idx="147" formatCode="_(* #,##0_);_(* \(#,##0\);_(* &quot;-&quot;_);_(@_)">
                  <c:v>14.9</c:v>
                </c:pt>
                <c:pt idx="148" formatCode="_(* #,##0_);_(* \(#,##0\);_(* &quot;-&quot;_);_(@_)">
                  <c:v>16.100000000000001</c:v>
                </c:pt>
                <c:pt idx="149" formatCode="_(* #,##0_);_(* \(#,##0\);_(* &quot;-&quot;_);_(@_)">
                  <c:v>15.1</c:v>
                </c:pt>
                <c:pt idx="150" formatCode="_(* #,##0_);_(* \(#,##0\);_(* &quot;-&quot;_);_(@_)">
                  <c:v>13.3</c:v>
                </c:pt>
                <c:pt idx="151" formatCode="_(* #,##0_);_(* \(#,##0\);_(* &quot;-&quot;_);_(@_)">
                  <c:v>11.5</c:v>
                </c:pt>
                <c:pt idx="152" formatCode="_(* #,##0_);_(* \(#,##0\);_(* &quot;-&quot;_);_(@_)">
                  <c:v>10.4</c:v>
                </c:pt>
                <c:pt idx="153" formatCode="_(* #,##0_);_(* \(#,##0\);_(* &quot;-&quot;_);_(@_)">
                  <c:v>10</c:v>
                </c:pt>
                <c:pt idx="154" formatCode="_(* #,##0_);_(* \(#,##0\);_(* &quot;-&quot;_);_(@_)">
                  <c:v>7.1</c:v>
                </c:pt>
                <c:pt idx="155" formatCode="_(* #,##0_);_(* \(#,##0\);_(* &quot;-&quot;_);_(@_)">
                  <c:v>7.4</c:v>
                </c:pt>
                <c:pt idx="156" formatCode="_(* #,##0_);_(* \(#,##0\);_(* &quot;-&quot;_);_(@_)">
                  <c:v>3.9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Capsule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  <c:dispUnits>
          <c:builtInUnit val="millions"/>
        </c:dispUnits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Workplaces</c:v>
                </c:pt>
              </c:strCache>
            </c:strRef>
          </c:tx>
          <c:spPr>
            <a:ln w="28575" cap="rnd" cmpd="sng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_(* #,##0_);_(* \(#,##0\);_(* "-"_);_(@_)</c:formatCode>
                <c:ptCount val="15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1.5104166666666665</c:v>
                </c:pt>
                <c:pt idx="59">
                  <c:v>7.1428571428571466E-2</c:v>
                </c:pt>
                <c:pt idx="60">
                  <c:v>-5.8779761904761898</c:v>
                </c:pt>
                <c:pt idx="61">
                  <c:v>-2.2678571428571428</c:v>
                </c:pt>
                <c:pt idx="62">
                  <c:v>-3.4494047619047619</c:v>
                </c:pt>
                <c:pt idx="63">
                  <c:v>-10.080357142857142</c:v>
                </c:pt>
                <c:pt idx="64">
                  <c:v>-3.8898809523809521</c:v>
                </c:pt>
                <c:pt idx="65">
                  <c:v>-7.5654761904761916</c:v>
                </c:pt>
                <c:pt idx="66">
                  <c:v>-12.571428571428573</c:v>
                </c:pt>
                <c:pt idx="67">
                  <c:v>-15.360119047619047</c:v>
                </c:pt>
                <c:pt idx="68">
                  <c:v>-19.49404761904762</c:v>
                </c:pt>
                <c:pt idx="69">
                  <c:v>-29.955357142857146</c:v>
                </c:pt>
                <c:pt idx="70">
                  <c:v>-40.994047619047613</c:v>
                </c:pt>
                <c:pt idx="71">
                  <c:v>-16.446428571428573</c:v>
                </c:pt>
                <c:pt idx="72">
                  <c:v>-14.595238095238097</c:v>
                </c:pt>
                <c:pt idx="73">
                  <c:v>-11.785714285714288</c:v>
                </c:pt>
                <c:pt idx="74">
                  <c:v>-9.7202380952380931</c:v>
                </c:pt>
                <c:pt idx="75">
                  <c:v>-10.627976190476192</c:v>
                </c:pt>
                <c:pt idx="76">
                  <c:v>-8.8958333333333339</c:v>
                </c:pt>
                <c:pt idx="77">
                  <c:v>-9.4523809523809526</c:v>
                </c:pt>
                <c:pt idx="78">
                  <c:v>-7.8005952380952364</c:v>
                </c:pt>
                <c:pt idx="79">
                  <c:v>-9.7589285714285712</c:v>
                </c:pt>
                <c:pt idx="80">
                  <c:v>-8.4047619047619051</c:v>
                </c:pt>
                <c:pt idx="81">
                  <c:v>-23.517857142857142</c:v>
                </c:pt>
                <c:pt idx="82">
                  <c:v>-8.375</c:v>
                </c:pt>
                <c:pt idx="83">
                  <c:v>-10.324404761904761</c:v>
                </c:pt>
                <c:pt idx="84">
                  <c:v>-41.18452380952381</c:v>
                </c:pt>
                <c:pt idx="85">
                  <c:v>-11.482142857142858</c:v>
                </c:pt>
                <c:pt idx="86">
                  <c:v>-9.2529761904761898</c:v>
                </c:pt>
                <c:pt idx="87">
                  <c:v>-9.5892857142857135</c:v>
                </c:pt>
                <c:pt idx="88">
                  <c:v>-10.75297619047619</c:v>
                </c:pt>
                <c:pt idx="89">
                  <c:v>-7.2767857142857135</c:v>
                </c:pt>
                <c:pt idx="90">
                  <c:v>-21.023809523809526</c:v>
                </c:pt>
                <c:pt idx="91">
                  <c:v>-6.3303571428571432</c:v>
                </c:pt>
                <c:pt idx="92">
                  <c:v>-7.6875</c:v>
                </c:pt>
                <c:pt idx="93">
                  <c:v>-6.7261904761904763</c:v>
                </c:pt>
                <c:pt idx="94">
                  <c:v>-6.6488095238095246</c:v>
                </c:pt>
                <c:pt idx="95">
                  <c:v>-5.1875</c:v>
                </c:pt>
                <c:pt idx="96">
                  <c:v>-12.080357142857141</c:v>
                </c:pt>
                <c:pt idx="97">
                  <c:v>-6.0208333333333339</c:v>
                </c:pt>
                <c:pt idx="98">
                  <c:v>-5.5119047619047619</c:v>
                </c:pt>
                <c:pt idx="99">
                  <c:v>-12.464285714285714</c:v>
                </c:pt>
                <c:pt idx="100">
                  <c:v>-4.3988095238095237</c:v>
                </c:pt>
                <c:pt idx="101">
                  <c:v>-5.3422619047619051</c:v>
                </c:pt>
                <c:pt idx="102">
                  <c:v>-5.3184523809523805</c:v>
                </c:pt>
                <c:pt idx="103">
                  <c:v>-4.9404761904761907</c:v>
                </c:pt>
                <c:pt idx="104">
                  <c:v>-52.919642857142854</c:v>
                </c:pt>
                <c:pt idx="105">
                  <c:v>-15.732142857142859</c:v>
                </c:pt>
                <c:pt idx="106">
                  <c:v>-16.035714285714288</c:v>
                </c:pt>
                <c:pt idx="107">
                  <c:v>-10.93154761904762</c:v>
                </c:pt>
                <c:pt idx="108">
                  <c:v>-9.2708333333333321</c:v>
                </c:pt>
                <c:pt idx="109">
                  <c:v>-9.2886904761904781</c:v>
                </c:pt>
                <c:pt idx="110">
                  <c:v>-15.333333333333334</c:v>
                </c:pt>
                <c:pt idx="111">
                  <c:v>-8.9970238095238084</c:v>
                </c:pt>
                <c:pt idx="112">
                  <c:v>-14.06547619047619</c:v>
                </c:pt>
                <c:pt idx="113">
                  <c:v>-8.2172619047619051</c:v>
                </c:pt>
                <c:pt idx="114">
                  <c:v>-9.0089285714285712</c:v>
                </c:pt>
                <c:pt idx="115">
                  <c:v>-11.1875</c:v>
                </c:pt>
                <c:pt idx="116">
                  <c:v>-9.2440476190476186</c:v>
                </c:pt>
                <c:pt idx="117">
                  <c:v>-10.610119047619049</c:v>
                </c:pt>
                <c:pt idx="118">
                  <c:v>-11.839285714285714</c:v>
                </c:pt>
                <c:pt idx="119">
                  <c:v>-10.541666666666668</c:v>
                </c:pt>
                <c:pt idx="120">
                  <c:v>-9.5803571428571423</c:v>
                </c:pt>
                <c:pt idx="121">
                  <c:v>-18.726190476190474</c:v>
                </c:pt>
                <c:pt idx="122">
                  <c:v>-34.651785714285708</c:v>
                </c:pt>
                <c:pt idx="123">
                  <c:v>-10.00595238095238</c:v>
                </c:pt>
                <c:pt idx="124">
                  <c:v>-9.1488095238095237</c:v>
                </c:pt>
                <c:pt idx="125">
                  <c:v>-7.1011904761904763</c:v>
                </c:pt>
                <c:pt idx="126">
                  <c:v>-6.0654761904761898</c:v>
                </c:pt>
                <c:pt idx="127">
                  <c:v>-6.9732142857142856</c:v>
                </c:pt>
                <c:pt idx="128">
                  <c:v>-6.9166666666666661</c:v>
                </c:pt>
                <c:pt idx="129">
                  <c:v>-7.1041666666666661</c:v>
                </c:pt>
                <c:pt idx="130">
                  <c:v>-6.5535714285714279</c:v>
                </c:pt>
                <c:pt idx="131">
                  <c:v>-7.1785714285714288</c:v>
                </c:pt>
                <c:pt idx="132">
                  <c:v>-6.7827380952380958</c:v>
                </c:pt>
                <c:pt idx="133">
                  <c:v>-22.151785714285712</c:v>
                </c:pt>
                <c:pt idx="134">
                  <c:v>-8.1488095238095237</c:v>
                </c:pt>
                <c:pt idx="135">
                  <c:v>-9.7827380952380967</c:v>
                </c:pt>
                <c:pt idx="136">
                  <c:v>-36.610119047619051</c:v>
                </c:pt>
                <c:pt idx="137">
                  <c:v>-14.25595238095238</c:v>
                </c:pt>
                <c:pt idx="138">
                  <c:v>-10.886904761904761</c:v>
                </c:pt>
                <c:pt idx="139">
                  <c:v>-9.4434523809523814</c:v>
                </c:pt>
                <c:pt idx="140">
                  <c:v>-9.7767857142857135</c:v>
                </c:pt>
                <c:pt idx="141">
                  <c:v>-9.0833333333333321</c:v>
                </c:pt>
                <c:pt idx="142">
                  <c:v>-21.565476190476186</c:v>
                </c:pt>
                <c:pt idx="143">
                  <c:v>-7.0952380952380958</c:v>
                </c:pt>
                <c:pt idx="144">
                  <c:v>-7.5327380952380949</c:v>
                </c:pt>
                <c:pt idx="145">
                  <c:v>-7.2321428571428585</c:v>
                </c:pt>
                <c:pt idx="146">
                  <c:v>-7.0327380952380949</c:v>
                </c:pt>
                <c:pt idx="147">
                  <c:v>-5.3809523809523805</c:v>
                </c:pt>
                <c:pt idx="148">
                  <c:v>-11.758928571428571</c:v>
                </c:pt>
                <c:pt idx="149">
                  <c:v>-6.25</c:v>
                </c:pt>
                <c:pt idx="150">
                  <c:v>-5.0654761904761898</c:v>
                </c:pt>
                <c:pt idx="151">
                  <c:v>-12.538690476190476</c:v>
                </c:pt>
                <c:pt idx="152">
                  <c:v>-3.9464285714285716</c:v>
                </c:pt>
                <c:pt idx="153">
                  <c:v>-3.4107142857142856</c:v>
                </c:pt>
                <c:pt idx="154">
                  <c:v>-2.3809523809523805</c:v>
                </c:pt>
                <c:pt idx="155" formatCode="General">
                  <c:v>-2.5357142857142856</c:v>
                </c:pt>
                <c:pt idx="156" formatCode="General">
                  <c:v>-40.412500000000001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-6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At val="0"/>
        <c:crossBetween val="between"/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Workplaces</c:v>
                </c:pt>
              </c:strCache>
            </c:strRef>
          </c:tx>
          <c:spPr>
            <a:ln w="28575" cap="rnd" cmpd="sng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0</c:v>
                </c:pt>
                <c:pt idx="1">
                  <c:v>0</c:v>
                </c:pt>
                <c:pt idx="2" formatCode="_(* #,##0_);_(* \(#,##0\);_(* &quot;-&quot;_);_(@_)">
                  <c:v>0</c:v>
                </c:pt>
                <c:pt idx="3" formatCode="_(* #,##0_);_(* \(#,##0\);_(* &quot;-&quot;_);_(@_)">
                  <c:v>0</c:v>
                </c:pt>
                <c:pt idx="4" formatCode="_(* #,##0_);_(* \(#,##0\);_(* &quot;-&quot;_);_(@_)">
                  <c:v>0</c:v>
                </c:pt>
                <c:pt idx="5" formatCode="_(* #,##0_);_(* \(#,##0\);_(* &quot;-&quot;_);_(@_)">
                  <c:v>0</c:v>
                </c:pt>
                <c:pt idx="6" formatCode="_(* #,##0_);_(* \(#,##0\);_(* &quot;-&quot;_);_(@_)">
                  <c:v>0</c:v>
                </c:pt>
                <c:pt idx="7" formatCode="_(* #,##0_);_(* \(#,##0\);_(* &quot;-&quot;_);_(@_)">
                  <c:v>0</c:v>
                </c:pt>
                <c:pt idx="8" formatCode="_(* #,##0_);_(* \(#,##0\);_(* &quot;-&quot;_);_(@_)">
                  <c:v>0</c:v>
                </c:pt>
                <c:pt idx="9" formatCode="_(* #,##0_);_(* \(#,##0\);_(* &quot;-&quot;_);_(@_)">
                  <c:v>0</c:v>
                </c:pt>
                <c:pt idx="10" formatCode="_(* #,##0_);_(* \(#,##0\);_(* &quot;-&quot;_);_(@_)">
                  <c:v>0</c:v>
                </c:pt>
                <c:pt idx="11" formatCode="_(* #,##0_);_(* \(#,##0\);_(* &quot;-&quot;_);_(@_)">
                  <c:v>0</c:v>
                </c:pt>
                <c:pt idx="12" formatCode="_(* #,##0_);_(* \(#,##0\);_(* &quot;-&quot;_);_(@_)">
                  <c:v>0</c:v>
                </c:pt>
                <c:pt idx="13" formatCode="_(* #,##0_);_(* \(#,##0\);_(* &quot;-&quot;_);_(@_)">
                  <c:v>0</c:v>
                </c:pt>
                <c:pt idx="14" formatCode="_(* #,##0_);_(* \(#,##0\);_(* &quot;-&quot;_);_(@_)">
                  <c:v>0</c:v>
                </c:pt>
                <c:pt idx="15" formatCode="_(* #,##0_);_(* \(#,##0\);_(* &quot;-&quot;_);_(@_)">
                  <c:v>0</c:v>
                </c:pt>
                <c:pt idx="16" formatCode="_(* #,##0_);_(* \(#,##0\);_(* &quot;-&quot;_);_(@_)">
                  <c:v>0</c:v>
                </c:pt>
                <c:pt idx="17" formatCode="_(* #,##0_);_(* \(#,##0\);_(* &quot;-&quot;_);_(@_)">
                  <c:v>0</c:v>
                </c:pt>
                <c:pt idx="18" formatCode="_(* #,##0_);_(* \(#,##0\);_(* &quot;-&quot;_);_(@_)">
                  <c:v>0</c:v>
                </c:pt>
                <c:pt idx="19" formatCode="_(* #,##0_);_(* \(#,##0\);_(* &quot;-&quot;_);_(@_)">
                  <c:v>0</c:v>
                </c:pt>
                <c:pt idx="20" formatCode="_(* #,##0_);_(* \(#,##0\);_(* &quot;-&quot;_);_(@_)">
                  <c:v>0</c:v>
                </c:pt>
                <c:pt idx="21" formatCode="_(* #,##0_);_(* \(#,##0\);_(* &quot;-&quot;_);_(@_)">
                  <c:v>0</c:v>
                </c:pt>
                <c:pt idx="22" formatCode="_(* #,##0_);_(* \(#,##0\);_(* &quot;-&quot;_);_(@_)">
                  <c:v>0</c:v>
                </c:pt>
                <c:pt idx="23" formatCode="_(* #,##0_);_(* \(#,##0\);_(* &quot;-&quot;_);_(@_)">
                  <c:v>0</c:v>
                </c:pt>
                <c:pt idx="24" formatCode="_(* #,##0_);_(* \(#,##0\);_(* &quot;-&quot;_);_(@_)">
                  <c:v>0</c:v>
                </c:pt>
                <c:pt idx="25" formatCode="_(* #,##0_);_(* \(#,##0\);_(* &quot;-&quot;_);_(@_)">
                  <c:v>0</c:v>
                </c:pt>
                <c:pt idx="26" formatCode="_(* #,##0_);_(* \(#,##0\);_(* &quot;-&quot;_);_(@_)">
                  <c:v>0</c:v>
                </c:pt>
                <c:pt idx="27" formatCode="_(* #,##0_);_(* \(#,##0\);_(* &quot;-&quot;_);_(@_)">
                  <c:v>0</c:v>
                </c:pt>
                <c:pt idx="28" formatCode="_(* #,##0_);_(* \(#,##0\);_(* &quot;-&quot;_);_(@_)">
                  <c:v>0</c:v>
                </c:pt>
                <c:pt idx="29" formatCode="_(* #,##0_);_(* \(#,##0\);_(* &quot;-&quot;_);_(@_)">
                  <c:v>0</c:v>
                </c:pt>
                <c:pt idx="30" formatCode="_(* #,##0_);_(* \(#,##0\);_(* &quot;-&quot;_);_(@_)">
                  <c:v>0</c:v>
                </c:pt>
                <c:pt idx="31" formatCode="_(* #,##0_);_(* \(#,##0\);_(* &quot;-&quot;_);_(@_)">
                  <c:v>0</c:v>
                </c:pt>
                <c:pt idx="32" formatCode="_(* #,##0_);_(* \(#,##0\);_(* &quot;-&quot;_);_(@_)">
                  <c:v>0</c:v>
                </c:pt>
                <c:pt idx="33" formatCode="_(* #,##0_);_(* \(#,##0\);_(* &quot;-&quot;_);_(@_)">
                  <c:v>0</c:v>
                </c:pt>
                <c:pt idx="34" formatCode="_(* #,##0_);_(* \(#,##0\);_(* &quot;-&quot;_);_(@_)">
                  <c:v>0</c:v>
                </c:pt>
                <c:pt idx="35" formatCode="_(* #,##0_);_(* \(#,##0\);_(* &quot;-&quot;_);_(@_)">
                  <c:v>0</c:v>
                </c:pt>
                <c:pt idx="36" formatCode="_(* #,##0_);_(* \(#,##0\);_(* &quot;-&quot;_);_(@_)">
                  <c:v>0</c:v>
                </c:pt>
                <c:pt idx="37" formatCode="_(* #,##0_);_(* \(#,##0\);_(* &quot;-&quot;_);_(@_)">
                  <c:v>0</c:v>
                </c:pt>
                <c:pt idx="38" formatCode="_(* #,##0_);_(* \(#,##0\);_(* &quot;-&quot;_);_(@_)">
                  <c:v>0</c:v>
                </c:pt>
                <c:pt idx="39" formatCode="_(* #,##0_);_(* \(#,##0\);_(* &quot;-&quot;_);_(@_)">
                  <c:v>0</c:v>
                </c:pt>
                <c:pt idx="40" formatCode="_(* #,##0_);_(* \(#,##0\);_(* &quot;-&quot;_);_(@_)">
                  <c:v>0</c:v>
                </c:pt>
                <c:pt idx="41" formatCode="_(* #,##0_);_(* \(#,##0\);_(* &quot;-&quot;_);_(@_)">
                  <c:v>0</c:v>
                </c:pt>
                <c:pt idx="42" formatCode="_(* #,##0_);_(* \(#,##0\);_(* &quot;-&quot;_);_(@_)">
                  <c:v>0</c:v>
                </c:pt>
                <c:pt idx="43" formatCode="_(* #,##0_);_(* \(#,##0\);_(* &quot;-&quot;_);_(@_)">
                  <c:v>0</c:v>
                </c:pt>
                <c:pt idx="44" formatCode="_(* #,##0_);_(* \(#,##0\);_(* &quot;-&quot;_);_(@_)">
                  <c:v>0</c:v>
                </c:pt>
                <c:pt idx="45" formatCode="_(* #,##0_);_(* \(#,##0\);_(* &quot;-&quot;_);_(@_)">
                  <c:v>0</c:v>
                </c:pt>
                <c:pt idx="46" formatCode="_(* #,##0_);_(* \(#,##0\);_(* &quot;-&quot;_);_(@_)">
                  <c:v>0</c:v>
                </c:pt>
                <c:pt idx="47" formatCode="_(* #,##0_);_(* \(#,##0\);_(* &quot;-&quot;_);_(@_)">
                  <c:v>0</c:v>
                </c:pt>
                <c:pt idx="48" formatCode="_(* #,##0_);_(* \(#,##0\);_(* &quot;-&quot;_);_(@_)">
                  <c:v>0</c:v>
                </c:pt>
                <c:pt idx="49" formatCode="_(* #,##0_);_(* \(#,##0\);_(* &quot;-&quot;_);_(@_)">
                  <c:v>0</c:v>
                </c:pt>
                <c:pt idx="50" formatCode="_(* #,##0_);_(* \(#,##0\);_(* &quot;-&quot;_);_(@_)">
                  <c:v>0</c:v>
                </c:pt>
                <c:pt idx="51" formatCode="_(* #,##0_);_(* \(#,##0\);_(* &quot;-&quot;_);_(@_)">
                  <c:v>0</c:v>
                </c:pt>
                <c:pt idx="52" formatCode="_(* #,##0_);_(* \(#,##0\);_(* &quot;-&quot;_);_(@_)">
                  <c:v>0</c:v>
                </c:pt>
                <c:pt idx="53" formatCode="_(* #,##0_);_(* \(#,##0\);_(* &quot;-&quot;_);_(@_)">
                  <c:v>0</c:v>
                </c:pt>
                <c:pt idx="54" formatCode="_(* #,##0_);_(* \(#,##0\);_(* &quot;-&quot;_);_(@_)">
                  <c:v>0</c:v>
                </c:pt>
                <c:pt idx="55" formatCode="_(* #,##0_);_(* \(#,##0\);_(* &quot;-&quot;_);_(@_)">
                  <c:v>0</c:v>
                </c:pt>
                <c:pt idx="56" formatCode="_(* #,##0_);_(* \(#,##0\);_(* &quot;-&quot;_);_(@_)">
                  <c:v>0</c:v>
                </c:pt>
                <c:pt idx="57" formatCode="_(* #,##0_);_(* \(#,##0\);_(* &quot;-&quot;_);_(@_)">
                  <c:v>0</c:v>
                </c:pt>
                <c:pt idx="58" formatCode="_(* #,##0_);_(* \(#,##0\);_(* &quot;-&quot;_);_(@_)">
                  <c:v>1.5104166666666665</c:v>
                </c:pt>
                <c:pt idx="59" formatCode="_(* #,##0_);_(* \(#,##0\);_(* &quot;-&quot;_);_(@_)">
                  <c:v>7.1428571428571466E-2</c:v>
                </c:pt>
                <c:pt idx="60" formatCode="_(* #,##0_);_(* \(#,##0\);_(* &quot;-&quot;_);_(@_)">
                  <c:v>-5.8779761904761898</c:v>
                </c:pt>
                <c:pt idx="61" formatCode="_(* #,##0_);_(* \(#,##0\);_(* &quot;-&quot;_);_(@_)">
                  <c:v>-2.2678571428571428</c:v>
                </c:pt>
                <c:pt idx="62" formatCode="_(* #,##0_);_(* \(#,##0\);_(* &quot;-&quot;_);_(@_)">
                  <c:v>-3.4494047619047619</c:v>
                </c:pt>
                <c:pt idx="63" formatCode="_(* #,##0_);_(* \(#,##0\);_(* &quot;-&quot;_);_(@_)">
                  <c:v>-10.080357142857142</c:v>
                </c:pt>
                <c:pt idx="64" formatCode="_(* #,##0_);_(* \(#,##0\);_(* &quot;-&quot;_);_(@_)">
                  <c:v>-3.8898809523809521</c:v>
                </c:pt>
                <c:pt idx="65" formatCode="_(* #,##0_);_(* \(#,##0\);_(* &quot;-&quot;_);_(@_)">
                  <c:v>-7.5654761904761916</c:v>
                </c:pt>
                <c:pt idx="66" formatCode="_(* #,##0_);_(* \(#,##0\);_(* &quot;-&quot;_);_(@_)">
                  <c:v>-12.571428571428573</c:v>
                </c:pt>
                <c:pt idx="67" formatCode="_(* #,##0_);_(* \(#,##0\);_(* &quot;-&quot;_);_(@_)">
                  <c:v>-15.360119047619047</c:v>
                </c:pt>
                <c:pt idx="68" formatCode="_(* #,##0_);_(* \(#,##0\);_(* &quot;-&quot;_);_(@_)">
                  <c:v>-19.49404761904762</c:v>
                </c:pt>
                <c:pt idx="69" formatCode="_(* #,##0_);_(* \(#,##0\);_(* &quot;-&quot;_);_(@_)">
                  <c:v>-29.955357142857146</c:v>
                </c:pt>
                <c:pt idx="70" formatCode="_(* #,##0_);_(* \(#,##0\);_(* &quot;-&quot;_);_(@_)">
                  <c:v>-40.994047619047613</c:v>
                </c:pt>
                <c:pt idx="71" formatCode="_(* #,##0_);_(* \(#,##0\);_(* &quot;-&quot;_);_(@_)">
                  <c:v>-16.446428571428573</c:v>
                </c:pt>
                <c:pt idx="72" formatCode="_(* #,##0_);_(* \(#,##0\);_(* &quot;-&quot;_);_(@_)">
                  <c:v>-14.595238095238097</c:v>
                </c:pt>
                <c:pt idx="73" formatCode="_(* #,##0_);_(* \(#,##0\);_(* &quot;-&quot;_);_(@_)">
                  <c:v>-11.785714285714288</c:v>
                </c:pt>
                <c:pt idx="74" formatCode="_(* #,##0_);_(* \(#,##0\);_(* &quot;-&quot;_);_(@_)">
                  <c:v>-9.7202380952380931</c:v>
                </c:pt>
                <c:pt idx="75" formatCode="_(* #,##0_);_(* \(#,##0\);_(* &quot;-&quot;_);_(@_)">
                  <c:v>-10.627976190476192</c:v>
                </c:pt>
                <c:pt idx="76" formatCode="_(* #,##0_);_(* \(#,##0\);_(* &quot;-&quot;_);_(@_)">
                  <c:v>-8.8958333333333339</c:v>
                </c:pt>
                <c:pt idx="77" formatCode="_(* #,##0_);_(* \(#,##0\);_(* &quot;-&quot;_);_(@_)">
                  <c:v>-9.4523809523809526</c:v>
                </c:pt>
                <c:pt idx="78" formatCode="_(* #,##0_);_(* \(#,##0\);_(* &quot;-&quot;_);_(@_)">
                  <c:v>-7.8005952380952364</c:v>
                </c:pt>
                <c:pt idx="79" formatCode="_(* #,##0_);_(* \(#,##0\);_(* &quot;-&quot;_);_(@_)">
                  <c:v>-9.7589285714285712</c:v>
                </c:pt>
                <c:pt idx="80" formatCode="_(* #,##0_);_(* \(#,##0\);_(* &quot;-&quot;_);_(@_)">
                  <c:v>-8.4047619047619051</c:v>
                </c:pt>
                <c:pt idx="81" formatCode="_(* #,##0_);_(* \(#,##0\);_(* &quot;-&quot;_);_(@_)">
                  <c:v>-23.517857142857142</c:v>
                </c:pt>
                <c:pt idx="82" formatCode="_(* #,##0_);_(* \(#,##0\);_(* &quot;-&quot;_);_(@_)">
                  <c:v>-8.375</c:v>
                </c:pt>
                <c:pt idx="83" formatCode="_(* #,##0_);_(* \(#,##0\);_(* &quot;-&quot;_);_(@_)">
                  <c:v>-10.324404761904761</c:v>
                </c:pt>
                <c:pt idx="84" formatCode="_(* #,##0_);_(* \(#,##0\);_(* &quot;-&quot;_);_(@_)">
                  <c:v>-41.18452380952381</c:v>
                </c:pt>
                <c:pt idx="85" formatCode="_(* #,##0_);_(* \(#,##0\);_(* &quot;-&quot;_);_(@_)">
                  <c:v>-11.482142857142858</c:v>
                </c:pt>
                <c:pt idx="86" formatCode="_(* #,##0_);_(* \(#,##0\);_(* &quot;-&quot;_);_(@_)">
                  <c:v>-9.2529761904761898</c:v>
                </c:pt>
                <c:pt idx="87" formatCode="_(* #,##0_);_(* \(#,##0\);_(* &quot;-&quot;_);_(@_)">
                  <c:v>-9.5892857142857135</c:v>
                </c:pt>
                <c:pt idx="88" formatCode="_(* #,##0_);_(* \(#,##0\);_(* &quot;-&quot;_);_(@_)">
                  <c:v>-10.75297619047619</c:v>
                </c:pt>
                <c:pt idx="89" formatCode="_(* #,##0_);_(* \(#,##0\);_(* &quot;-&quot;_);_(@_)">
                  <c:v>-7.2767857142857135</c:v>
                </c:pt>
                <c:pt idx="90" formatCode="_(* #,##0_);_(* \(#,##0\);_(* &quot;-&quot;_);_(@_)">
                  <c:v>-21.023809523809526</c:v>
                </c:pt>
                <c:pt idx="91" formatCode="_(* #,##0_);_(* \(#,##0\);_(* &quot;-&quot;_);_(@_)">
                  <c:v>-6.3303571428571432</c:v>
                </c:pt>
                <c:pt idx="92" formatCode="_(* #,##0_);_(* \(#,##0\);_(* &quot;-&quot;_);_(@_)">
                  <c:v>-7.6875</c:v>
                </c:pt>
                <c:pt idx="93" formatCode="_(* #,##0_);_(* \(#,##0\);_(* &quot;-&quot;_);_(@_)">
                  <c:v>-6.7261904761904763</c:v>
                </c:pt>
                <c:pt idx="94" formatCode="_(* #,##0_);_(* \(#,##0\);_(* &quot;-&quot;_);_(@_)">
                  <c:v>-6.6488095238095246</c:v>
                </c:pt>
                <c:pt idx="95" formatCode="_(* #,##0_);_(* \(#,##0\);_(* &quot;-&quot;_);_(@_)">
                  <c:v>-5.1875</c:v>
                </c:pt>
                <c:pt idx="96" formatCode="_(* #,##0_);_(* \(#,##0\);_(* &quot;-&quot;_);_(@_)">
                  <c:v>-12.080357142857141</c:v>
                </c:pt>
                <c:pt idx="97" formatCode="_(* #,##0_);_(* \(#,##0\);_(* &quot;-&quot;_);_(@_)">
                  <c:v>-6.0208333333333339</c:v>
                </c:pt>
                <c:pt idx="98" formatCode="_(* #,##0_);_(* \(#,##0\);_(* &quot;-&quot;_);_(@_)">
                  <c:v>-5.5119047619047619</c:v>
                </c:pt>
                <c:pt idx="99" formatCode="_(* #,##0_);_(* \(#,##0\);_(* &quot;-&quot;_);_(@_)">
                  <c:v>-12.464285714285714</c:v>
                </c:pt>
                <c:pt idx="100" formatCode="_(* #,##0_);_(* \(#,##0\);_(* &quot;-&quot;_);_(@_)">
                  <c:v>-4.3988095238095237</c:v>
                </c:pt>
                <c:pt idx="101" formatCode="_(* #,##0_);_(* \(#,##0\);_(* &quot;-&quot;_);_(@_)">
                  <c:v>-5.3422619047619051</c:v>
                </c:pt>
                <c:pt idx="102" formatCode="_(* #,##0_);_(* \(#,##0\);_(* &quot;-&quot;_);_(@_)">
                  <c:v>-5.3184523809523805</c:v>
                </c:pt>
                <c:pt idx="103" formatCode="_(* #,##0_);_(* \(#,##0\);_(* &quot;-&quot;_);_(@_)">
                  <c:v>-4.9404761904761907</c:v>
                </c:pt>
                <c:pt idx="104" formatCode="_(* #,##0_);_(* \(#,##0\);_(* &quot;-&quot;_);_(@_)">
                  <c:v>-52.919642857142854</c:v>
                </c:pt>
                <c:pt idx="105" formatCode="_(* #,##0_);_(* \(#,##0\);_(* &quot;-&quot;_);_(@_)">
                  <c:v>-15.732142857142859</c:v>
                </c:pt>
                <c:pt idx="106" formatCode="_(* #,##0_);_(* \(#,##0\);_(* &quot;-&quot;_);_(@_)">
                  <c:v>-16.035714285714288</c:v>
                </c:pt>
                <c:pt idx="107" formatCode="_(* #,##0_);_(* \(#,##0\);_(* &quot;-&quot;_);_(@_)">
                  <c:v>-10.93154761904762</c:v>
                </c:pt>
                <c:pt idx="108" formatCode="_(* #,##0_);_(* \(#,##0\);_(* &quot;-&quot;_);_(@_)">
                  <c:v>-9.2708333333333321</c:v>
                </c:pt>
                <c:pt idx="109" formatCode="_(* #,##0_);_(* \(#,##0\);_(* &quot;-&quot;_);_(@_)">
                  <c:v>-9.2886904761904781</c:v>
                </c:pt>
                <c:pt idx="110" formatCode="_(* #,##0_);_(* \(#,##0\);_(* &quot;-&quot;_);_(@_)">
                  <c:v>-15.333333333333334</c:v>
                </c:pt>
                <c:pt idx="111" formatCode="_(* #,##0_);_(* \(#,##0\);_(* &quot;-&quot;_);_(@_)">
                  <c:v>-8.9970238095238084</c:v>
                </c:pt>
                <c:pt idx="112" formatCode="_(* #,##0_);_(* \(#,##0\);_(* &quot;-&quot;_);_(@_)">
                  <c:v>-14.06547619047619</c:v>
                </c:pt>
                <c:pt idx="113" formatCode="_(* #,##0_);_(* \(#,##0\);_(* &quot;-&quot;_);_(@_)">
                  <c:v>-8.2172619047619051</c:v>
                </c:pt>
                <c:pt idx="114" formatCode="_(* #,##0_);_(* \(#,##0\);_(* &quot;-&quot;_);_(@_)">
                  <c:v>-9.0089285714285712</c:v>
                </c:pt>
                <c:pt idx="115" formatCode="_(* #,##0_);_(* \(#,##0\);_(* &quot;-&quot;_);_(@_)">
                  <c:v>-11.1875</c:v>
                </c:pt>
                <c:pt idx="116" formatCode="_(* #,##0_);_(* \(#,##0\);_(* &quot;-&quot;_);_(@_)">
                  <c:v>-9.2440476190476186</c:v>
                </c:pt>
                <c:pt idx="117" formatCode="_(* #,##0_);_(* \(#,##0\);_(* &quot;-&quot;_);_(@_)">
                  <c:v>-10.610119047619049</c:v>
                </c:pt>
                <c:pt idx="118" formatCode="_(* #,##0_);_(* \(#,##0\);_(* &quot;-&quot;_);_(@_)">
                  <c:v>-11.839285714285714</c:v>
                </c:pt>
                <c:pt idx="119" formatCode="_(* #,##0_);_(* \(#,##0\);_(* &quot;-&quot;_);_(@_)">
                  <c:v>-10.541666666666668</c:v>
                </c:pt>
                <c:pt idx="120" formatCode="_(* #,##0_);_(* \(#,##0\);_(* &quot;-&quot;_);_(@_)">
                  <c:v>-9.5803571428571423</c:v>
                </c:pt>
                <c:pt idx="121" formatCode="_(* #,##0_);_(* \(#,##0\);_(* &quot;-&quot;_);_(@_)">
                  <c:v>-18.726190476190474</c:v>
                </c:pt>
                <c:pt idx="122" formatCode="_(* #,##0_);_(* \(#,##0\);_(* &quot;-&quot;_);_(@_)">
                  <c:v>-34.651785714285708</c:v>
                </c:pt>
                <c:pt idx="123" formatCode="_(* #,##0_);_(* \(#,##0\);_(* &quot;-&quot;_);_(@_)">
                  <c:v>-10.00595238095238</c:v>
                </c:pt>
                <c:pt idx="124" formatCode="_(* #,##0_);_(* \(#,##0\);_(* &quot;-&quot;_);_(@_)">
                  <c:v>-9.1488095238095237</c:v>
                </c:pt>
                <c:pt idx="125" formatCode="_(* #,##0_);_(* \(#,##0\);_(* &quot;-&quot;_);_(@_)">
                  <c:v>-7.1011904761904763</c:v>
                </c:pt>
                <c:pt idx="126" formatCode="_(* #,##0_);_(* \(#,##0\);_(* &quot;-&quot;_);_(@_)">
                  <c:v>-6.0654761904761898</c:v>
                </c:pt>
                <c:pt idx="127" formatCode="_(* #,##0_);_(* \(#,##0\);_(* &quot;-&quot;_);_(@_)">
                  <c:v>-6.9732142857142856</c:v>
                </c:pt>
                <c:pt idx="128" formatCode="_(* #,##0_);_(* \(#,##0\);_(* &quot;-&quot;_);_(@_)">
                  <c:v>-6.9166666666666661</c:v>
                </c:pt>
                <c:pt idx="129" formatCode="_(* #,##0_);_(* \(#,##0\);_(* &quot;-&quot;_);_(@_)">
                  <c:v>-7.1041666666666661</c:v>
                </c:pt>
                <c:pt idx="130" formatCode="_(* #,##0_);_(* \(#,##0\);_(* &quot;-&quot;_);_(@_)">
                  <c:v>-6.5535714285714279</c:v>
                </c:pt>
                <c:pt idx="131" formatCode="_(* #,##0_);_(* \(#,##0\);_(* &quot;-&quot;_);_(@_)">
                  <c:v>-7.1785714285714288</c:v>
                </c:pt>
                <c:pt idx="132" formatCode="_(* #,##0_);_(* \(#,##0\);_(* &quot;-&quot;_);_(@_)">
                  <c:v>-6.7827380952380958</c:v>
                </c:pt>
                <c:pt idx="133" formatCode="_(* #,##0_);_(* \(#,##0\);_(* &quot;-&quot;_);_(@_)">
                  <c:v>-22.151785714285712</c:v>
                </c:pt>
                <c:pt idx="134" formatCode="_(* #,##0_);_(* \(#,##0\);_(* &quot;-&quot;_);_(@_)">
                  <c:v>-8.1488095238095237</c:v>
                </c:pt>
                <c:pt idx="135" formatCode="_(* #,##0_);_(* \(#,##0\);_(* &quot;-&quot;_);_(@_)">
                  <c:v>-9.7827380952380967</c:v>
                </c:pt>
                <c:pt idx="136" formatCode="_(* #,##0_);_(* \(#,##0\);_(* &quot;-&quot;_);_(@_)">
                  <c:v>-36.610119047619051</c:v>
                </c:pt>
                <c:pt idx="137" formatCode="_(* #,##0_);_(* \(#,##0\);_(* &quot;-&quot;_);_(@_)">
                  <c:v>-14.25595238095238</c:v>
                </c:pt>
                <c:pt idx="138" formatCode="_(* #,##0_);_(* \(#,##0\);_(* &quot;-&quot;_);_(@_)">
                  <c:v>-10.886904761904761</c:v>
                </c:pt>
                <c:pt idx="139" formatCode="_(* #,##0_);_(* \(#,##0\);_(* &quot;-&quot;_);_(@_)">
                  <c:v>-9.4434523809523814</c:v>
                </c:pt>
                <c:pt idx="140" formatCode="_(* #,##0_);_(* \(#,##0\);_(* &quot;-&quot;_);_(@_)">
                  <c:v>-9.7767857142857135</c:v>
                </c:pt>
                <c:pt idx="141" formatCode="_(* #,##0_);_(* \(#,##0\);_(* &quot;-&quot;_);_(@_)">
                  <c:v>-9.0833333333333321</c:v>
                </c:pt>
                <c:pt idx="142" formatCode="_(* #,##0_);_(* \(#,##0\);_(* &quot;-&quot;_);_(@_)">
                  <c:v>-21.565476190476186</c:v>
                </c:pt>
                <c:pt idx="143" formatCode="_(* #,##0_);_(* \(#,##0\);_(* &quot;-&quot;_);_(@_)">
                  <c:v>-7.0952380952380958</c:v>
                </c:pt>
                <c:pt idx="144" formatCode="_(* #,##0_);_(* \(#,##0\);_(* &quot;-&quot;_);_(@_)">
                  <c:v>-7.5327380952380949</c:v>
                </c:pt>
                <c:pt idx="145" formatCode="_(* #,##0_);_(* \(#,##0\);_(* &quot;-&quot;_);_(@_)">
                  <c:v>-7.2321428571428585</c:v>
                </c:pt>
                <c:pt idx="146" formatCode="_(* #,##0_);_(* \(#,##0\);_(* &quot;-&quot;_);_(@_)">
                  <c:v>-7.0327380952380949</c:v>
                </c:pt>
                <c:pt idx="147" formatCode="_(* #,##0_);_(* \(#,##0\);_(* &quot;-&quot;_);_(@_)">
                  <c:v>-5.3809523809523805</c:v>
                </c:pt>
                <c:pt idx="148" formatCode="_(* #,##0_);_(* \(#,##0\);_(* &quot;-&quot;_);_(@_)">
                  <c:v>-11.758928571428571</c:v>
                </c:pt>
                <c:pt idx="149" formatCode="_(* #,##0_);_(* \(#,##0\);_(* &quot;-&quot;_);_(@_)">
                  <c:v>-6.25</c:v>
                </c:pt>
                <c:pt idx="150" formatCode="_(* #,##0_);_(* \(#,##0\);_(* &quot;-&quot;_);_(@_)">
                  <c:v>-5.0654761904761898</c:v>
                </c:pt>
                <c:pt idx="151" formatCode="_(* #,##0_);_(* \(#,##0\);_(* &quot;-&quot;_);_(@_)">
                  <c:v>-12.538690476190476</c:v>
                </c:pt>
                <c:pt idx="152" formatCode="_(* #,##0_);_(* \(#,##0\);_(* &quot;-&quot;_);_(@_)">
                  <c:v>-3.9464285714285716</c:v>
                </c:pt>
                <c:pt idx="153" formatCode="_(* #,##0_);_(* \(#,##0\);_(* &quot;-&quot;_);_(@_)">
                  <c:v>-3.4107142857142856</c:v>
                </c:pt>
                <c:pt idx="154" formatCode="_(* #,##0_);_(* \(#,##0\);_(* &quot;-&quot;_);_(@_)">
                  <c:v>-2.3809523809523805</c:v>
                </c:pt>
                <c:pt idx="155" formatCode="_(* #,##0_);_(* \(#,##0\);_(* &quot;-&quot;_);_(@_)">
                  <c:v>-2.5357142857142856</c:v>
                </c:pt>
                <c:pt idx="156" formatCode="_(* #,##0_);_(* \(#,##0\);_(* &quot;-&quot;_);_(@_)">
                  <c:v>-40.412500000000001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-6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Workplaces</c:v>
                </c:pt>
              </c:strCache>
            </c:strRef>
          </c:tx>
          <c:spPr>
            <a:ln w="28575" cap="rnd" cmpd="sng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0</c:v>
                </c:pt>
                <c:pt idx="1">
                  <c:v>0</c:v>
                </c:pt>
                <c:pt idx="2" formatCode="_(* #,##0_);_(* \(#,##0\);_(* &quot;-&quot;_);_(@_)">
                  <c:v>0</c:v>
                </c:pt>
                <c:pt idx="3" formatCode="_(* #,##0_);_(* \(#,##0\);_(* &quot;-&quot;_);_(@_)">
                  <c:v>0</c:v>
                </c:pt>
                <c:pt idx="4" formatCode="_(* #,##0_);_(* \(#,##0\);_(* &quot;-&quot;_);_(@_)">
                  <c:v>0</c:v>
                </c:pt>
                <c:pt idx="5" formatCode="_(* #,##0_);_(* \(#,##0\);_(* &quot;-&quot;_);_(@_)">
                  <c:v>0</c:v>
                </c:pt>
                <c:pt idx="6" formatCode="_(* #,##0_);_(* \(#,##0\);_(* &quot;-&quot;_);_(@_)">
                  <c:v>0</c:v>
                </c:pt>
                <c:pt idx="7" formatCode="_(* #,##0_);_(* \(#,##0\);_(* &quot;-&quot;_);_(@_)">
                  <c:v>0</c:v>
                </c:pt>
                <c:pt idx="8" formatCode="_(* #,##0_);_(* \(#,##0\);_(* &quot;-&quot;_);_(@_)">
                  <c:v>0</c:v>
                </c:pt>
                <c:pt idx="9" formatCode="_(* #,##0_);_(* \(#,##0\);_(* &quot;-&quot;_);_(@_)">
                  <c:v>0</c:v>
                </c:pt>
                <c:pt idx="10" formatCode="_(* #,##0_);_(* \(#,##0\);_(* &quot;-&quot;_);_(@_)">
                  <c:v>0</c:v>
                </c:pt>
                <c:pt idx="11" formatCode="_(* #,##0_);_(* \(#,##0\);_(* &quot;-&quot;_);_(@_)">
                  <c:v>0</c:v>
                </c:pt>
                <c:pt idx="12" formatCode="_(* #,##0_);_(* \(#,##0\);_(* &quot;-&quot;_);_(@_)">
                  <c:v>0</c:v>
                </c:pt>
                <c:pt idx="13" formatCode="_(* #,##0_);_(* \(#,##0\);_(* &quot;-&quot;_);_(@_)">
                  <c:v>0</c:v>
                </c:pt>
                <c:pt idx="14" formatCode="_(* #,##0_);_(* \(#,##0\);_(* &quot;-&quot;_);_(@_)">
                  <c:v>0</c:v>
                </c:pt>
                <c:pt idx="15" formatCode="_(* #,##0_);_(* \(#,##0\);_(* &quot;-&quot;_);_(@_)">
                  <c:v>0</c:v>
                </c:pt>
                <c:pt idx="16" formatCode="_(* #,##0_);_(* \(#,##0\);_(* &quot;-&quot;_);_(@_)">
                  <c:v>0</c:v>
                </c:pt>
                <c:pt idx="17" formatCode="_(* #,##0_);_(* \(#,##0\);_(* &quot;-&quot;_);_(@_)">
                  <c:v>0</c:v>
                </c:pt>
                <c:pt idx="18" formatCode="_(* #,##0_);_(* \(#,##0\);_(* &quot;-&quot;_);_(@_)">
                  <c:v>0</c:v>
                </c:pt>
                <c:pt idx="19" formatCode="_(* #,##0_);_(* \(#,##0\);_(* &quot;-&quot;_);_(@_)">
                  <c:v>0</c:v>
                </c:pt>
                <c:pt idx="20" formatCode="_(* #,##0_);_(* \(#,##0\);_(* &quot;-&quot;_);_(@_)">
                  <c:v>0</c:v>
                </c:pt>
                <c:pt idx="21" formatCode="_(* #,##0_);_(* \(#,##0\);_(* &quot;-&quot;_);_(@_)">
                  <c:v>0</c:v>
                </c:pt>
                <c:pt idx="22" formatCode="_(* #,##0_);_(* \(#,##0\);_(* &quot;-&quot;_);_(@_)">
                  <c:v>0</c:v>
                </c:pt>
                <c:pt idx="23" formatCode="_(* #,##0_);_(* \(#,##0\);_(* &quot;-&quot;_);_(@_)">
                  <c:v>0</c:v>
                </c:pt>
                <c:pt idx="24" formatCode="_(* #,##0_);_(* \(#,##0\);_(* &quot;-&quot;_);_(@_)">
                  <c:v>0</c:v>
                </c:pt>
                <c:pt idx="25" formatCode="_(* #,##0_);_(* \(#,##0\);_(* &quot;-&quot;_);_(@_)">
                  <c:v>0</c:v>
                </c:pt>
                <c:pt idx="26" formatCode="_(* #,##0_);_(* \(#,##0\);_(* &quot;-&quot;_);_(@_)">
                  <c:v>0</c:v>
                </c:pt>
                <c:pt idx="27" formatCode="_(* #,##0_);_(* \(#,##0\);_(* &quot;-&quot;_);_(@_)">
                  <c:v>0</c:v>
                </c:pt>
                <c:pt idx="28" formatCode="_(* #,##0_);_(* \(#,##0\);_(* &quot;-&quot;_);_(@_)">
                  <c:v>0</c:v>
                </c:pt>
                <c:pt idx="29" formatCode="_(* #,##0_);_(* \(#,##0\);_(* &quot;-&quot;_);_(@_)">
                  <c:v>0</c:v>
                </c:pt>
                <c:pt idx="30" formatCode="_(* #,##0_);_(* \(#,##0\);_(* &quot;-&quot;_);_(@_)">
                  <c:v>0</c:v>
                </c:pt>
                <c:pt idx="31" formatCode="_(* #,##0_);_(* \(#,##0\);_(* &quot;-&quot;_);_(@_)">
                  <c:v>0</c:v>
                </c:pt>
                <c:pt idx="32" formatCode="_(* #,##0_);_(* \(#,##0\);_(* &quot;-&quot;_);_(@_)">
                  <c:v>0</c:v>
                </c:pt>
                <c:pt idx="33" formatCode="_(* #,##0_);_(* \(#,##0\);_(* &quot;-&quot;_);_(@_)">
                  <c:v>0</c:v>
                </c:pt>
                <c:pt idx="34" formatCode="_(* #,##0_);_(* \(#,##0\);_(* &quot;-&quot;_);_(@_)">
                  <c:v>0</c:v>
                </c:pt>
                <c:pt idx="35" formatCode="_(* #,##0_);_(* \(#,##0\);_(* &quot;-&quot;_);_(@_)">
                  <c:v>0</c:v>
                </c:pt>
                <c:pt idx="36" formatCode="_(* #,##0_);_(* \(#,##0\);_(* &quot;-&quot;_);_(@_)">
                  <c:v>0</c:v>
                </c:pt>
                <c:pt idx="37" formatCode="_(* #,##0_);_(* \(#,##0\);_(* &quot;-&quot;_);_(@_)">
                  <c:v>0</c:v>
                </c:pt>
                <c:pt idx="38" formatCode="_(* #,##0_);_(* \(#,##0\);_(* &quot;-&quot;_);_(@_)">
                  <c:v>0</c:v>
                </c:pt>
                <c:pt idx="39" formatCode="_(* #,##0_);_(* \(#,##0\);_(* &quot;-&quot;_);_(@_)">
                  <c:v>0</c:v>
                </c:pt>
                <c:pt idx="40" formatCode="_(* #,##0_);_(* \(#,##0\);_(* &quot;-&quot;_);_(@_)">
                  <c:v>0</c:v>
                </c:pt>
                <c:pt idx="41" formatCode="_(* #,##0_);_(* \(#,##0\);_(* &quot;-&quot;_);_(@_)">
                  <c:v>0</c:v>
                </c:pt>
                <c:pt idx="42" formatCode="_(* #,##0_);_(* \(#,##0\);_(* &quot;-&quot;_);_(@_)">
                  <c:v>0</c:v>
                </c:pt>
                <c:pt idx="43" formatCode="_(* #,##0_);_(* \(#,##0\);_(* &quot;-&quot;_);_(@_)">
                  <c:v>0</c:v>
                </c:pt>
                <c:pt idx="44" formatCode="_(* #,##0_);_(* \(#,##0\);_(* &quot;-&quot;_);_(@_)">
                  <c:v>0</c:v>
                </c:pt>
                <c:pt idx="45" formatCode="_(* #,##0_);_(* \(#,##0\);_(* &quot;-&quot;_);_(@_)">
                  <c:v>0</c:v>
                </c:pt>
                <c:pt idx="46" formatCode="_(* #,##0_);_(* \(#,##0\);_(* &quot;-&quot;_);_(@_)">
                  <c:v>0</c:v>
                </c:pt>
                <c:pt idx="47" formatCode="_(* #,##0_);_(* \(#,##0\);_(* &quot;-&quot;_);_(@_)">
                  <c:v>0</c:v>
                </c:pt>
                <c:pt idx="48" formatCode="_(* #,##0_);_(* \(#,##0\);_(* &quot;-&quot;_);_(@_)">
                  <c:v>0</c:v>
                </c:pt>
                <c:pt idx="49" formatCode="_(* #,##0_);_(* \(#,##0\);_(* &quot;-&quot;_);_(@_)">
                  <c:v>0</c:v>
                </c:pt>
                <c:pt idx="50" formatCode="_(* #,##0_);_(* \(#,##0\);_(* &quot;-&quot;_);_(@_)">
                  <c:v>0</c:v>
                </c:pt>
                <c:pt idx="51" formatCode="_(* #,##0_);_(* \(#,##0\);_(* &quot;-&quot;_);_(@_)">
                  <c:v>0</c:v>
                </c:pt>
                <c:pt idx="52" formatCode="_(* #,##0_);_(* \(#,##0\);_(* &quot;-&quot;_);_(@_)">
                  <c:v>0</c:v>
                </c:pt>
                <c:pt idx="53" formatCode="_(* #,##0_);_(* \(#,##0\);_(* &quot;-&quot;_);_(@_)">
                  <c:v>0</c:v>
                </c:pt>
                <c:pt idx="54" formatCode="_(* #,##0_);_(* \(#,##0\);_(* &quot;-&quot;_);_(@_)">
                  <c:v>0</c:v>
                </c:pt>
                <c:pt idx="55" formatCode="_(* #,##0_);_(* \(#,##0\);_(* &quot;-&quot;_);_(@_)">
                  <c:v>0</c:v>
                </c:pt>
                <c:pt idx="56" formatCode="_(* #,##0_);_(* \(#,##0\);_(* &quot;-&quot;_);_(@_)">
                  <c:v>0</c:v>
                </c:pt>
                <c:pt idx="57" formatCode="_(* #,##0_);_(* \(#,##0\);_(* &quot;-&quot;_);_(@_)">
                  <c:v>0</c:v>
                </c:pt>
                <c:pt idx="58" formatCode="_(* #,##0_);_(* \(#,##0\);_(* &quot;-&quot;_);_(@_)">
                  <c:v>1.5104166666666665</c:v>
                </c:pt>
                <c:pt idx="59" formatCode="_(* #,##0_);_(* \(#,##0\);_(* &quot;-&quot;_);_(@_)">
                  <c:v>7.1428571428571466E-2</c:v>
                </c:pt>
                <c:pt idx="60" formatCode="_(* #,##0_);_(* \(#,##0\);_(* &quot;-&quot;_);_(@_)">
                  <c:v>-5.8779761904761898</c:v>
                </c:pt>
                <c:pt idx="61" formatCode="_(* #,##0_);_(* \(#,##0\);_(* &quot;-&quot;_);_(@_)">
                  <c:v>-2.2678571428571428</c:v>
                </c:pt>
                <c:pt idx="62" formatCode="_(* #,##0_);_(* \(#,##0\);_(* &quot;-&quot;_);_(@_)">
                  <c:v>-3.4494047619047619</c:v>
                </c:pt>
                <c:pt idx="63" formatCode="_(* #,##0_);_(* \(#,##0\);_(* &quot;-&quot;_);_(@_)">
                  <c:v>-10.080357142857142</c:v>
                </c:pt>
                <c:pt idx="64" formatCode="_(* #,##0_);_(* \(#,##0\);_(* &quot;-&quot;_);_(@_)">
                  <c:v>-3.8898809523809521</c:v>
                </c:pt>
                <c:pt idx="65" formatCode="_(* #,##0_);_(* \(#,##0\);_(* &quot;-&quot;_);_(@_)">
                  <c:v>-7.5654761904761916</c:v>
                </c:pt>
                <c:pt idx="66" formatCode="_(* #,##0_);_(* \(#,##0\);_(* &quot;-&quot;_);_(@_)">
                  <c:v>-12.571428571428573</c:v>
                </c:pt>
                <c:pt idx="67" formatCode="_(* #,##0_);_(* \(#,##0\);_(* &quot;-&quot;_);_(@_)">
                  <c:v>-15.360119047619047</c:v>
                </c:pt>
                <c:pt idx="68" formatCode="_(* #,##0_);_(* \(#,##0\);_(* &quot;-&quot;_);_(@_)">
                  <c:v>-19.49404761904762</c:v>
                </c:pt>
                <c:pt idx="69" formatCode="_(* #,##0_);_(* \(#,##0\);_(* &quot;-&quot;_);_(@_)">
                  <c:v>-29.955357142857146</c:v>
                </c:pt>
                <c:pt idx="70" formatCode="_(* #,##0_);_(* \(#,##0\);_(* &quot;-&quot;_);_(@_)">
                  <c:v>-40.994047619047613</c:v>
                </c:pt>
                <c:pt idx="71" formatCode="_(* #,##0_);_(* \(#,##0\);_(* &quot;-&quot;_);_(@_)">
                  <c:v>-16.446428571428573</c:v>
                </c:pt>
                <c:pt idx="72" formatCode="_(* #,##0_);_(* \(#,##0\);_(* &quot;-&quot;_);_(@_)">
                  <c:v>-14.595238095238097</c:v>
                </c:pt>
                <c:pt idx="73" formatCode="_(* #,##0_);_(* \(#,##0\);_(* &quot;-&quot;_);_(@_)">
                  <c:v>-11.785714285714288</c:v>
                </c:pt>
                <c:pt idx="74" formatCode="_(* #,##0_);_(* \(#,##0\);_(* &quot;-&quot;_);_(@_)">
                  <c:v>-9.7202380952380931</c:v>
                </c:pt>
                <c:pt idx="75" formatCode="_(* #,##0_);_(* \(#,##0\);_(* &quot;-&quot;_);_(@_)">
                  <c:v>-10.627976190476192</c:v>
                </c:pt>
                <c:pt idx="76" formatCode="_(* #,##0_);_(* \(#,##0\);_(* &quot;-&quot;_);_(@_)">
                  <c:v>-8.8958333333333339</c:v>
                </c:pt>
                <c:pt idx="77" formatCode="_(* #,##0_);_(* \(#,##0\);_(* &quot;-&quot;_);_(@_)">
                  <c:v>-9.4523809523809526</c:v>
                </c:pt>
                <c:pt idx="78" formatCode="_(* #,##0_);_(* \(#,##0\);_(* &quot;-&quot;_);_(@_)">
                  <c:v>-7.8005952380952364</c:v>
                </c:pt>
                <c:pt idx="79" formatCode="_(* #,##0_);_(* \(#,##0\);_(* &quot;-&quot;_);_(@_)">
                  <c:v>-9.7589285714285712</c:v>
                </c:pt>
                <c:pt idx="80" formatCode="_(* #,##0_);_(* \(#,##0\);_(* &quot;-&quot;_);_(@_)">
                  <c:v>-8.4047619047619051</c:v>
                </c:pt>
                <c:pt idx="81" formatCode="_(* #,##0_);_(* \(#,##0\);_(* &quot;-&quot;_);_(@_)">
                  <c:v>-23.517857142857142</c:v>
                </c:pt>
                <c:pt idx="82" formatCode="_(* #,##0_);_(* \(#,##0\);_(* &quot;-&quot;_);_(@_)">
                  <c:v>-8.375</c:v>
                </c:pt>
                <c:pt idx="83" formatCode="_(* #,##0_);_(* \(#,##0\);_(* &quot;-&quot;_);_(@_)">
                  <c:v>-10.324404761904761</c:v>
                </c:pt>
                <c:pt idx="84" formatCode="_(* #,##0_);_(* \(#,##0\);_(* &quot;-&quot;_);_(@_)">
                  <c:v>-41.18452380952381</c:v>
                </c:pt>
                <c:pt idx="85" formatCode="_(* #,##0_);_(* \(#,##0\);_(* &quot;-&quot;_);_(@_)">
                  <c:v>-11.482142857142858</c:v>
                </c:pt>
                <c:pt idx="86" formatCode="_(* #,##0_);_(* \(#,##0\);_(* &quot;-&quot;_);_(@_)">
                  <c:v>-9.2529761904761898</c:v>
                </c:pt>
                <c:pt idx="87" formatCode="_(* #,##0_);_(* \(#,##0\);_(* &quot;-&quot;_);_(@_)">
                  <c:v>-9.5892857142857135</c:v>
                </c:pt>
                <c:pt idx="88" formatCode="_(* #,##0_);_(* \(#,##0\);_(* &quot;-&quot;_);_(@_)">
                  <c:v>-10.75297619047619</c:v>
                </c:pt>
                <c:pt idx="89" formatCode="_(* #,##0_);_(* \(#,##0\);_(* &quot;-&quot;_);_(@_)">
                  <c:v>-7.2767857142857135</c:v>
                </c:pt>
                <c:pt idx="90" formatCode="_(* #,##0_);_(* \(#,##0\);_(* &quot;-&quot;_);_(@_)">
                  <c:v>-21.023809523809526</c:v>
                </c:pt>
                <c:pt idx="91" formatCode="_(* #,##0_);_(* \(#,##0\);_(* &quot;-&quot;_);_(@_)">
                  <c:v>-6.3303571428571432</c:v>
                </c:pt>
                <c:pt idx="92" formatCode="_(* #,##0_);_(* \(#,##0\);_(* &quot;-&quot;_);_(@_)">
                  <c:v>-7.6875</c:v>
                </c:pt>
                <c:pt idx="93" formatCode="_(* #,##0_);_(* \(#,##0\);_(* &quot;-&quot;_);_(@_)">
                  <c:v>-6.7261904761904763</c:v>
                </c:pt>
                <c:pt idx="94" formatCode="_(* #,##0_);_(* \(#,##0\);_(* &quot;-&quot;_);_(@_)">
                  <c:v>-6.6488095238095246</c:v>
                </c:pt>
                <c:pt idx="95" formatCode="_(* #,##0_);_(* \(#,##0\);_(* &quot;-&quot;_);_(@_)">
                  <c:v>-5.1875</c:v>
                </c:pt>
                <c:pt idx="96" formatCode="_(* #,##0_);_(* \(#,##0\);_(* &quot;-&quot;_);_(@_)">
                  <c:v>-12.080357142857141</c:v>
                </c:pt>
                <c:pt idx="97" formatCode="_(* #,##0_);_(* \(#,##0\);_(* &quot;-&quot;_);_(@_)">
                  <c:v>-6.0208333333333339</c:v>
                </c:pt>
                <c:pt idx="98" formatCode="_(* #,##0_);_(* \(#,##0\);_(* &quot;-&quot;_);_(@_)">
                  <c:v>-5.5119047619047619</c:v>
                </c:pt>
                <c:pt idx="99" formatCode="_(* #,##0_);_(* \(#,##0\);_(* &quot;-&quot;_);_(@_)">
                  <c:v>-12.464285714285714</c:v>
                </c:pt>
                <c:pt idx="100" formatCode="_(* #,##0_);_(* \(#,##0\);_(* &quot;-&quot;_);_(@_)">
                  <c:v>-4.3988095238095237</c:v>
                </c:pt>
                <c:pt idx="101" formatCode="_(* #,##0_);_(* \(#,##0\);_(* &quot;-&quot;_);_(@_)">
                  <c:v>-5.3422619047619051</c:v>
                </c:pt>
                <c:pt idx="102" formatCode="_(* #,##0_);_(* \(#,##0\);_(* &quot;-&quot;_);_(@_)">
                  <c:v>-5.3184523809523805</c:v>
                </c:pt>
                <c:pt idx="103" formatCode="_(* #,##0_);_(* \(#,##0\);_(* &quot;-&quot;_);_(@_)">
                  <c:v>-4.9404761904761907</c:v>
                </c:pt>
                <c:pt idx="104" formatCode="_(* #,##0_);_(* \(#,##0\);_(* &quot;-&quot;_);_(@_)">
                  <c:v>-52.919642857142854</c:v>
                </c:pt>
                <c:pt idx="105" formatCode="_(* #,##0_);_(* \(#,##0\);_(* &quot;-&quot;_);_(@_)">
                  <c:v>-15.732142857142859</c:v>
                </c:pt>
                <c:pt idx="106" formatCode="_(* #,##0_);_(* \(#,##0\);_(* &quot;-&quot;_);_(@_)">
                  <c:v>-16.035714285714288</c:v>
                </c:pt>
                <c:pt idx="107" formatCode="_(* #,##0_);_(* \(#,##0\);_(* &quot;-&quot;_);_(@_)">
                  <c:v>-10.93154761904762</c:v>
                </c:pt>
                <c:pt idx="108" formatCode="_(* #,##0_);_(* \(#,##0\);_(* &quot;-&quot;_);_(@_)">
                  <c:v>-9.2708333333333321</c:v>
                </c:pt>
                <c:pt idx="109" formatCode="_(* #,##0_);_(* \(#,##0\);_(* &quot;-&quot;_);_(@_)">
                  <c:v>-9.2886904761904781</c:v>
                </c:pt>
                <c:pt idx="110" formatCode="_(* #,##0_);_(* \(#,##0\);_(* &quot;-&quot;_);_(@_)">
                  <c:v>-15.333333333333334</c:v>
                </c:pt>
                <c:pt idx="111" formatCode="_(* #,##0_);_(* \(#,##0\);_(* &quot;-&quot;_);_(@_)">
                  <c:v>-8.9970238095238084</c:v>
                </c:pt>
                <c:pt idx="112" formatCode="_(* #,##0_);_(* \(#,##0\);_(* &quot;-&quot;_);_(@_)">
                  <c:v>-14.06547619047619</c:v>
                </c:pt>
                <c:pt idx="113" formatCode="_(* #,##0_);_(* \(#,##0\);_(* &quot;-&quot;_);_(@_)">
                  <c:v>-8.2172619047619051</c:v>
                </c:pt>
                <c:pt idx="114" formatCode="_(* #,##0_);_(* \(#,##0\);_(* &quot;-&quot;_);_(@_)">
                  <c:v>-9.0089285714285712</c:v>
                </c:pt>
                <c:pt idx="115" formatCode="_(* #,##0_);_(* \(#,##0\);_(* &quot;-&quot;_);_(@_)">
                  <c:v>-11.1875</c:v>
                </c:pt>
                <c:pt idx="116" formatCode="_(* #,##0_);_(* \(#,##0\);_(* &quot;-&quot;_);_(@_)">
                  <c:v>-9.2440476190476186</c:v>
                </c:pt>
                <c:pt idx="117" formatCode="_(* #,##0_);_(* \(#,##0\);_(* &quot;-&quot;_);_(@_)">
                  <c:v>-10.610119047619049</c:v>
                </c:pt>
                <c:pt idx="118" formatCode="_(* #,##0_);_(* \(#,##0\);_(* &quot;-&quot;_);_(@_)">
                  <c:v>-11.839285714285714</c:v>
                </c:pt>
                <c:pt idx="119" formatCode="_(* #,##0_);_(* \(#,##0\);_(* &quot;-&quot;_);_(@_)">
                  <c:v>-10.541666666666668</c:v>
                </c:pt>
                <c:pt idx="120" formatCode="_(* #,##0_);_(* \(#,##0\);_(* &quot;-&quot;_);_(@_)">
                  <c:v>-9.5803571428571423</c:v>
                </c:pt>
                <c:pt idx="121" formatCode="_(* #,##0_);_(* \(#,##0\);_(* &quot;-&quot;_);_(@_)">
                  <c:v>-18.726190476190474</c:v>
                </c:pt>
                <c:pt idx="122" formatCode="_(* #,##0_);_(* \(#,##0\);_(* &quot;-&quot;_);_(@_)">
                  <c:v>-34.651785714285708</c:v>
                </c:pt>
                <c:pt idx="123" formatCode="_(* #,##0_);_(* \(#,##0\);_(* &quot;-&quot;_);_(@_)">
                  <c:v>-10.00595238095238</c:v>
                </c:pt>
                <c:pt idx="124" formatCode="_(* #,##0_);_(* \(#,##0\);_(* &quot;-&quot;_);_(@_)">
                  <c:v>-9.1488095238095237</c:v>
                </c:pt>
                <c:pt idx="125" formatCode="_(* #,##0_);_(* \(#,##0\);_(* &quot;-&quot;_);_(@_)">
                  <c:v>-7.1011904761904763</c:v>
                </c:pt>
                <c:pt idx="126" formatCode="_(* #,##0_);_(* \(#,##0\);_(* &quot;-&quot;_);_(@_)">
                  <c:v>-6.0654761904761898</c:v>
                </c:pt>
                <c:pt idx="127" formatCode="_(* #,##0_);_(* \(#,##0\);_(* &quot;-&quot;_);_(@_)">
                  <c:v>-6.9732142857142856</c:v>
                </c:pt>
                <c:pt idx="128" formatCode="_(* #,##0_);_(* \(#,##0\);_(* &quot;-&quot;_);_(@_)">
                  <c:v>-6.9166666666666661</c:v>
                </c:pt>
                <c:pt idx="129" formatCode="_(* #,##0_);_(* \(#,##0\);_(* &quot;-&quot;_);_(@_)">
                  <c:v>-7.1041666666666661</c:v>
                </c:pt>
                <c:pt idx="130" formatCode="_(* #,##0_);_(* \(#,##0\);_(* &quot;-&quot;_);_(@_)">
                  <c:v>-6.5535714285714279</c:v>
                </c:pt>
                <c:pt idx="131" formatCode="_(* #,##0_);_(* \(#,##0\);_(* &quot;-&quot;_);_(@_)">
                  <c:v>-7.1785714285714288</c:v>
                </c:pt>
                <c:pt idx="132" formatCode="_(* #,##0_);_(* \(#,##0\);_(* &quot;-&quot;_);_(@_)">
                  <c:v>-6.7827380952380958</c:v>
                </c:pt>
                <c:pt idx="133" formatCode="_(* #,##0_);_(* \(#,##0\);_(* &quot;-&quot;_);_(@_)">
                  <c:v>-22.151785714285712</c:v>
                </c:pt>
                <c:pt idx="134" formatCode="_(* #,##0_);_(* \(#,##0\);_(* &quot;-&quot;_);_(@_)">
                  <c:v>-8.1488095238095237</c:v>
                </c:pt>
                <c:pt idx="135" formatCode="_(* #,##0_);_(* \(#,##0\);_(* &quot;-&quot;_);_(@_)">
                  <c:v>-9.7827380952380967</c:v>
                </c:pt>
                <c:pt idx="136" formatCode="_(* #,##0_);_(* \(#,##0\);_(* &quot;-&quot;_);_(@_)">
                  <c:v>-36.610119047619051</c:v>
                </c:pt>
                <c:pt idx="137" formatCode="_(* #,##0_);_(* \(#,##0\);_(* &quot;-&quot;_);_(@_)">
                  <c:v>-14.25595238095238</c:v>
                </c:pt>
                <c:pt idx="138" formatCode="_(* #,##0_);_(* \(#,##0\);_(* &quot;-&quot;_);_(@_)">
                  <c:v>-10.886904761904761</c:v>
                </c:pt>
                <c:pt idx="139" formatCode="_(* #,##0_);_(* \(#,##0\);_(* &quot;-&quot;_);_(@_)">
                  <c:v>-9.4434523809523814</c:v>
                </c:pt>
                <c:pt idx="140" formatCode="_(* #,##0_);_(* \(#,##0\);_(* &quot;-&quot;_);_(@_)">
                  <c:v>-9.7767857142857135</c:v>
                </c:pt>
                <c:pt idx="141" formatCode="_(* #,##0_);_(* \(#,##0\);_(* &quot;-&quot;_);_(@_)">
                  <c:v>-9.0833333333333321</c:v>
                </c:pt>
                <c:pt idx="142" formatCode="_(* #,##0_);_(* \(#,##0\);_(* &quot;-&quot;_);_(@_)">
                  <c:v>-21.565476190476186</c:v>
                </c:pt>
                <c:pt idx="143" formatCode="_(* #,##0_);_(* \(#,##0\);_(* &quot;-&quot;_);_(@_)">
                  <c:v>-7.0952380952380958</c:v>
                </c:pt>
                <c:pt idx="144" formatCode="_(* #,##0_);_(* \(#,##0\);_(* &quot;-&quot;_);_(@_)">
                  <c:v>-7.5327380952380949</c:v>
                </c:pt>
                <c:pt idx="145" formatCode="_(* #,##0_);_(* \(#,##0\);_(* &quot;-&quot;_);_(@_)">
                  <c:v>-7.2321428571428585</c:v>
                </c:pt>
                <c:pt idx="146" formatCode="_(* #,##0_);_(* \(#,##0\);_(* &quot;-&quot;_);_(@_)">
                  <c:v>-7.0327380952380949</c:v>
                </c:pt>
                <c:pt idx="147" formatCode="_(* #,##0_);_(* \(#,##0\);_(* &quot;-&quot;_);_(@_)">
                  <c:v>-5.3809523809523805</c:v>
                </c:pt>
                <c:pt idx="148" formatCode="_(* #,##0_);_(* \(#,##0\);_(* &quot;-&quot;_);_(@_)">
                  <c:v>-11.758928571428571</c:v>
                </c:pt>
                <c:pt idx="149" formatCode="_(* #,##0_);_(* \(#,##0\);_(* &quot;-&quot;_);_(@_)">
                  <c:v>-6.25</c:v>
                </c:pt>
                <c:pt idx="150" formatCode="_(* #,##0_);_(* \(#,##0\);_(* &quot;-&quot;_);_(@_)">
                  <c:v>-5.0654761904761898</c:v>
                </c:pt>
                <c:pt idx="151" formatCode="_(* #,##0_);_(* \(#,##0\);_(* &quot;-&quot;_);_(@_)">
                  <c:v>-12.538690476190476</c:v>
                </c:pt>
                <c:pt idx="152" formatCode="_(* #,##0_);_(* \(#,##0\);_(* &quot;-&quot;_);_(@_)">
                  <c:v>-3.9464285714285716</c:v>
                </c:pt>
                <c:pt idx="153" formatCode="_(* #,##0_);_(* \(#,##0\);_(* &quot;-&quot;_);_(@_)">
                  <c:v>-3.4107142857142856</c:v>
                </c:pt>
                <c:pt idx="154" formatCode="_(* #,##0_);_(* \(#,##0\);_(* &quot;-&quot;_);_(@_)">
                  <c:v>-2.3809523809523805</c:v>
                </c:pt>
                <c:pt idx="155" formatCode="_(* #,##0_);_(* \(#,##0\);_(* &quot;-&quot;_);_(@_)">
                  <c:v>-2.5357142857142856</c:v>
                </c:pt>
                <c:pt idx="156" formatCode="_(* #,##0_);_(* \(#,##0\);_(* &quot;-&quot;_);_(@_)">
                  <c:v>-40.412500000000001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Capsule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1-49C0-8A7D-2647BA185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-6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  <c:dispUnits>
          <c:builtInUnit val="millions"/>
        </c:dispUnits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CMC</c:v>
                </c:pt>
              </c:strCache>
            </c:strRef>
          </c:tx>
          <c:spPr>
            <a:ln w="28575" cap="rnd" cmpd="sng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General</c:formatCode>
                <c:ptCount val="157"/>
                <c:pt idx="0">
                  <c:v>608801.19999999995</c:v>
                </c:pt>
                <c:pt idx="1">
                  <c:v>608801.19999999995</c:v>
                </c:pt>
                <c:pt idx="2" formatCode="_(* #,##0_);_(* \(#,##0\);_(* &quot;-&quot;_);_(@_)">
                  <c:v>608801.19999999995</c:v>
                </c:pt>
                <c:pt idx="3" formatCode="_(* #,##0_);_(* \(#,##0\);_(* &quot;-&quot;_);_(@_)">
                  <c:v>608801.19999999995</c:v>
                </c:pt>
                <c:pt idx="4" formatCode="_(* #,##0_);_(* \(#,##0\);_(* &quot;-&quot;_);_(@_)">
                  <c:v>608801.19999999995</c:v>
                </c:pt>
                <c:pt idx="5" formatCode="_(* #,##0_);_(* \(#,##0\);_(* &quot;-&quot;_);_(@_)">
                  <c:v>767263</c:v>
                </c:pt>
                <c:pt idx="6" formatCode="_(* #,##0_);_(* \(#,##0\);_(* &quot;-&quot;_);_(@_)">
                  <c:v>767263</c:v>
                </c:pt>
                <c:pt idx="7" formatCode="_(* #,##0_);_(* \(#,##0\);_(* &quot;-&quot;_);_(@_)">
                  <c:v>767263</c:v>
                </c:pt>
                <c:pt idx="8" formatCode="_(* #,##0_);_(* \(#,##0\);_(* &quot;-&quot;_);_(@_)">
                  <c:v>767263</c:v>
                </c:pt>
                <c:pt idx="9" formatCode="_(* #,##0_);_(* \(#,##0\);_(* &quot;-&quot;_);_(@_)">
                  <c:v>775124</c:v>
                </c:pt>
                <c:pt idx="10" formatCode="_(* #,##0_);_(* \(#,##0\);_(* &quot;-&quot;_);_(@_)">
                  <c:v>775124</c:v>
                </c:pt>
                <c:pt idx="11" formatCode="_(* #,##0_);_(* \(#,##0\);_(* &quot;-&quot;_);_(@_)">
                  <c:v>775124</c:v>
                </c:pt>
                <c:pt idx="12" formatCode="_(* #,##0_);_(* \(#,##0\);_(* &quot;-&quot;_);_(@_)">
                  <c:v>775124</c:v>
                </c:pt>
                <c:pt idx="13" formatCode="_(* #,##0_);_(* \(#,##0\);_(* &quot;-&quot;_);_(@_)">
                  <c:v>624703.80000000005</c:v>
                </c:pt>
                <c:pt idx="14" formatCode="_(* #,##0_);_(* \(#,##0\);_(* &quot;-&quot;_);_(@_)">
                  <c:v>624703.80000000005</c:v>
                </c:pt>
                <c:pt idx="15" formatCode="_(* #,##0_);_(* \(#,##0\);_(* &quot;-&quot;_);_(@_)">
                  <c:v>624703.80000000005</c:v>
                </c:pt>
                <c:pt idx="16" formatCode="_(* #,##0_);_(* \(#,##0\);_(* &quot;-&quot;_);_(@_)">
                  <c:v>624703.80000000005</c:v>
                </c:pt>
                <c:pt idx="17" formatCode="_(* #,##0_);_(* \(#,##0\);_(* &quot;-&quot;_);_(@_)">
                  <c:v>624703.80000000005</c:v>
                </c:pt>
                <c:pt idx="18" formatCode="_(* #,##0_);_(* \(#,##0\);_(* &quot;-&quot;_);_(@_)">
                  <c:v>785439.75</c:v>
                </c:pt>
                <c:pt idx="19" formatCode="_(* #,##0_);_(* \(#,##0\);_(* &quot;-&quot;_);_(@_)">
                  <c:v>785439.75</c:v>
                </c:pt>
                <c:pt idx="20" formatCode="_(* #,##0_);_(* \(#,##0\);_(* &quot;-&quot;_);_(@_)">
                  <c:v>785439.75</c:v>
                </c:pt>
                <c:pt idx="21" formatCode="_(* #,##0_);_(* \(#,##0\);_(* &quot;-&quot;_);_(@_)">
                  <c:v>785439.75</c:v>
                </c:pt>
                <c:pt idx="22" formatCode="_(* #,##0_);_(* \(#,##0\);_(* &quot;-&quot;_);_(@_)">
                  <c:v>791239.5</c:v>
                </c:pt>
                <c:pt idx="23" formatCode="_(* #,##0_);_(* \(#,##0\);_(* &quot;-&quot;_);_(@_)">
                  <c:v>791239.5</c:v>
                </c:pt>
                <c:pt idx="24" formatCode="_(* #,##0_);_(* \(#,##0\);_(* &quot;-&quot;_);_(@_)">
                  <c:v>791239.5</c:v>
                </c:pt>
                <c:pt idx="25" formatCode="_(* #,##0_);_(* \(#,##0\);_(* &quot;-&quot;_);_(@_)">
                  <c:v>791239.5</c:v>
                </c:pt>
                <c:pt idx="26" formatCode="_(* #,##0_);_(* \(#,##0\);_(* &quot;-&quot;_);_(@_)">
                  <c:v>636888</c:v>
                </c:pt>
                <c:pt idx="27" formatCode="_(* #,##0_);_(* \(#,##0\);_(* &quot;-&quot;_);_(@_)">
                  <c:v>636888</c:v>
                </c:pt>
                <c:pt idx="28" formatCode="_(* #,##0_);_(* \(#,##0\);_(* &quot;-&quot;_);_(@_)">
                  <c:v>636888</c:v>
                </c:pt>
                <c:pt idx="29" formatCode="_(* #,##0_);_(* \(#,##0\);_(* &quot;-&quot;_);_(@_)">
                  <c:v>636888</c:v>
                </c:pt>
                <c:pt idx="30" formatCode="_(* #,##0_);_(* \(#,##0\);_(* &quot;-&quot;_);_(@_)">
                  <c:v>636888</c:v>
                </c:pt>
                <c:pt idx="31" formatCode="_(* #,##0_);_(* \(#,##0\);_(* &quot;-&quot;_);_(@_)">
                  <c:v>800923.75</c:v>
                </c:pt>
                <c:pt idx="32" formatCode="_(* #,##0_);_(* \(#,##0\);_(* &quot;-&quot;_);_(@_)">
                  <c:v>800923.75</c:v>
                </c:pt>
                <c:pt idx="33" formatCode="_(* #,##0_);_(* \(#,##0\);_(* &quot;-&quot;_);_(@_)">
                  <c:v>800923.75</c:v>
                </c:pt>
                <c:pt idx="34" formatCode="_(* #,##0_);_(* \(#,##0\);_(* &quot;-&quot;_);_(@_)">
                  <c:v>800923.75</c:v>
                </c:pt>
                <c:pt idx="35" formatCode="_(* #,##0_);_(* \(#,##0\);_(* &quot;-&quot;_);_(@_)">
                  <c:v>645406.19999999995</c:v>
                </c:pt>
                <c:pt idx="36" formatCode="_(* #,##0_);_(* \(#,##0\);_(* &quot;-&quot;_);_(@_)">
                  <c:v>645406.19999999995</c:v>
                </c:pt>
                <c:pt idx="37" formatCode="_(* #,##0_);_(* \(#,##0\);_(* &quot;-&quot;_);_(@_)">
                  <c:v>645406.19999999995</c:v>
                </c:pt>
                <c:pt idx="38" formatCode="_(* #,##0_);_(* \(#,##0\);_(* &quot;-&quot;_);_(@_)">
                  <c:v>645406.19999999995</c:v>
                </c:pt>
                <c:pt idx="39" formatCode="_(* #,##0_);_(* \(#,##0\);_(* &quot;-&quot;_);_(@_)">
                  <c:v>645406.19999999995</c:v>
                </c:pt>
                <c:pt idx="40" formatCode="_(* #,##0_);_(* \(#,##0\);_(* &quot;-&quot;_);_(@_)">
                  <c:v>812163</c:v>
                </c:pt>
                <c:pt idx="41" formatCode="_(* #,##0_);_(* \(#,##0\);_(* &quot;-&quot;_);_(@_)">
                  <c:v>812163</c:v>
                </c:pt>
                <c:pt idx="42" formatCode="_(* #,##0_);_(* \(#,##0\);_(* &quot;-&quot;_);_(@_)">
                  <c:v>812163</c:v>
                </c:pt>
                <c:pt idx="43" formatCode="_(* #,##0_);_(* \(#,##0\);_(* &quot;-&quot;_);_(@_)">
                  <c:v>812163</c:v>
                </c:pt>
                <c:pt idx="44" formatCode="_(* #,##0_);_(* \(#,##0\);_(* &quot;-&quot;_);_(@_)">
                  <c:v>821721.75</c:v>
                </c:pt>
                <c:pt idx="45" formatCode="_(* #,##0_);_(* \(#,##0\);_(* &quot;-&quot;_);_(@_)">
                  <c:v>821721.75</c:v>
                </c:pt>
                <c:pt idx="46" formatCode="_(* #,##0_);_(* \(#,##0\);_(* &quot;-&quot;_);_(@_)">
                  <c:v>821721.75</c:v>
                </c:pt>
                <c:pt idx="47" formatCode="_(* #,##0_);_(* \(#,##0\);_(* &quot;-&quot;_);_(@_)">
                  <c:v>821721.75</c:v>
                </c:pt>
                <c:pt idx="48" formatCode="_(* #,##0_);_(* \(#,##0\);_(* &quot;-&quot;_);_(@_)">
                  <c:v>672256.2</c:v>
                </c:pt>
                <c:pt idx="49" formatCode="_(* #,##0_);_(* \(#,##0\);_(* &quot;-&quot;_);_(@_)">
                  <c:v>672256.2</c:v>
                </c:pt>
                <c:pt idx="50" formatCode="_(* #,##0_);_(* \(#,##0\);_(* &quot;-&quot;_);_(@_)">
                  <c:v>672256.2</c:v>
                </c:pt>
                <c:pt idx="51" formatCode="_(* #,##0_);_(* \(#,##0\);_(* &quot;-&quot;_);_(@_)">
                  <c:v>672256.2</c:v>
                </c:pt>
                <c:pt idx="52" formatCode="_(* #,##0_);_(* \(#,##0\);_(* &quot;-&quot;_);_(@_)">
                  <c:v>672256.2</c:v>
                </c:pt>
                <c:pt idx="53" formatCode="_(* #,##0_);_(* \(#,##0\);_(* &quot;-&quot;_);_(@_)">
                  <c:v>843491.5</c:v>
                </c:pt>
                <c:pt idx="54" formatCode="_(* #,##0_);_(* \(#,##0\);_(* &quot;-&quot;_);_(@_)">
                  <c:v>843491.5</c:v>
                </c:pt>
                <c:pt idx="55" formatCode="_(* #,##0_);_(* \(#,##0\);_(* &quot;-&quot;_);_(@_)">
                  <c:v>843491.5</c:v>
                </c:pt>
                <c:pt idx="56" formatCode="_(* #,##0_);_(* \(#,##0\);_(* &quot;-&quot;_);_(@_)">
                  <c:v>843491.5</c:v>
                </c:pt>
                <c:pt idx="57" formatCode="_(* #,##0_);_(* \(#,##0\);_(* &quot;-&quot;_);_(@_)">
                  <c:v>847335.25</c:v>
                </c:pt>
                <c:pt idx="58" formatCode="_(* #,##0_);_(* \(#,##0\);_(* &quot;-&quot;_);_(@_)">
                  <c:v>847335.25</c:v>
                </c:pt>
                <c:pt idx="59" formatCode="_(* #,##0_);_(* \(#,##0\);_(* &quot;-&quot;_);_(@_)">
                  <c:v>847335.25</c:v>
                </c:pt>
                <c:pt idx="60" formatCode="_(* #,##0_);_(* \(#,##0\);_(* &quot;-&quot;_);_(@_)">
                  <c:v>847335.25</c:v>
                </c:pt>
                <c:pt idx="61" formatCode="_(* #,##0_);_(* \(#,##0\);_(* &quot;-&quot;_);_(@_)">
                  <c:v>681121.6</c:v>
                </c:pt>
                <c:pt idx="62" formatCode="_(* #,##0_);_(* \(#,##0\);_(* &quot;-&quot;_);_(@_)">
                  <c:v>681121.6</c:v>
                </c:pt>
                <c:pt idx="63" formatCode="_(* #,##0_);_(* \(#,##0\);_(* &quot;-&quot;_);_(@_)">
                  <c:v>681121.6</c:v>
                </c:pt>
                <c:pt idx="64" formatCode="_(* #,##0_);_(* \(#,##0\);_(* &quot;-&quot;_);_(@_)">
                  <c:v>681121.6</c:v>
                </c:pt>
                <c:pt idx="65" formatCode="_(* #,##0_);_(* \(#,##0\);_(* &quot;-&quot;_);_(@_)">
                  <c:v>681121.6</c:v>
                </c:pt>
                <c:pt idx="66" formatCode="_(* #,##0_);_(* \(#,##0\);_(* &quot;-&quot;_);_(@_)">
                  <c:v>855852.5</c:v>
                </c:pt>
                <c:pt idx="67" formatCode="_(* #,##0_);_(* \(#,##0\);_(* &quot;-&quot;_);_(@_)">
                  <c:v>855852.5</c:v>
                </c:pt>
                <c:pt idx="68" formatCode="_(* #,##0_);_(* \(#,##0\);_(* &quot;-&quot;_);_(@_)">
                  <c:v>855852.5</c:v>
                </c:pt>
                <c:pt idx="69" formatCode="_(* #,##0_);_(* \(#,##0\);_(* &quot;-&quot;_);_(@_)">
                  <c:v>855852.5</c:v>
                </c:pt>
                <c:pt idx="70" formatCode="_(* #,##0_);_(* \(#,##0\);_(* &quot;-&quot;_);_(@_)">
                  <c:v>860385.25</c:v>
                </c:pt>
                <c:pt idx="71" formatCode="_(* #,##0_);_(* \(#,##0\);_(* &quot;-&quot;_);_(@_)">
                  <c:v>860385.25</c:v>
                </c:pt>
                <c:pt idx="72" formatCode="_(* #,##0_);_(* \(#,##0\);_(* &quot;-&quot;_);_(@_)">
                  <c:v>860385.25</c:v>
                </c:pt>
                <c:pt idx="73" formatCode="_(* #,##0_);_(* \(#,##0\);_(* &quot;-&quot;_);_(@_)">
                  <c:v>860385.25</c:v>
                </c:pt>
                <c:pt idx="74" formatCode="_(* #,##0_);_(* \(#,##0\);_(* &quot;-&quot;_);_(@_)">
                  <c:v>691017.6</c:v>
                </c:pt>
                <c:pt idx="75" formatCode="_(* #,##0_);_(* \(#,##0\);_(* &quot;-&quot;_);_(@_)">
                  <c:v>691017.6</c:v>
                </c:pt>
                <c:pt idx="76" formatCode="_(* #,##0_);_(* \(#,##0\);_(* &quot;-&quot;_);_(@_)">
                  <c:v>691017.6</c:v>
                </c:pt>
                <c:pt idx="77" formatCode="_(* #,##0_);_(* \(#,##0\);_(* &quot;-&quot;_);_(@_)">
                  <c:v>691017.6</c:v>
                </c:pt>
                <c:pt idx="78" formatCode="_(* #,##0_);_(* \(#,##0\);_(* &quot;-&quot;_);_(@_)">
                  <c:v>691017.6</c:v>
                </c:pt>
                <c:pt idx="79" formatCode="_(* #,##0_);_(* \(#,##0\);_(* &quot;-&quot;_);_(@_)">
                  <c:v>865921.25</c:v>
                </c:pt>
                <c:pt idx="80" formatCode="_(* #,##0_);_(* \(#,##0\);_(* &quot;-&quot;_);_(@_)">
                  <c:v>865921.25</c:v>
                </c:pt>
                <c:pt idx="81" formatCode="_(* #,##0_);_(* \(#,##0\);_(* &quot;-&quot;_);_(@_)">
                  <c:v>865921.25</c:v>
                </c:pt>
                <c:pt idx="82" formatCode="_(* #,##0_);_(* \(#,##0\);_(* &quot;-&quot;_);_(@_)">
                  <c:v>865921.25</c:v>
                </c:pt>
                <c:pt idx="83" formatCode="_(* #,##0_);_(* \(#,##0\);_(* &quot;-&quot;_);_(@_)">
                  <c:v>694219.4</c:v>
                </c:pt>
                <c:pt idx="84" formatCode="_(* #,##0_);_(* \(#,##0\);_(* &quot;-&quot;_);_(@_)">
                  <c:v>694219.4</c:v>
                </c:pt>
                <c:pt idx="85" formatCode="_(* #,##0_);_(* \(#,##0\);_(* &quot;-&quot;_);_(@_)">
                  <c:v>694219.4</c:v>
                </c:pt>
                <c:pt idx="86" formatCode="_(* #,##0_);_(* \(#,##0\);_(* &quot;-&quot;_);_(@_)">
                  <c:v>694219.4</c:v>
                </c:pt>
                <c:pt idx="87" formatCode="_(* #,##0_);_(* \(#,##0\);_(* &quot;-&quot;_);_(@_)">
                  <c:v>694219.4</c:v>
                </c:pt>
                <c:pt idx="88" formatCode="_(* #,##0_);_(* \(#,##0\);_(* &quot;-&quot;_);_(@_)">
                  <c:v>869767.25</c:v>
                </c:pt>
                <c:pt idx="89" formatCode="_(* #,##0_);_(* \(#,##0\);_(* &quot;-&quot;_);_(@_)">
                  <c:v>869767.25</c:v>
                </c:pt>
                <c:pt idx="90" formatCode="_(* #,##0_);_(* \(#,##0\);_(* &quot;-&quot;_);_(@_)">
                  <c:v>869767.25</c:v>
                </c:pt>
                <c:pt idx="91" formatCode="_(* #,##0_);_(* \(#,##0\);_(* &quot;-&quot;_);_(@_)">
                  <c:v>869767.25</c:v>
                </c:pt>
                <c:pt idx="92" formatCode="_(* #,##0_);_(* \(#,##0\);_(* &quot;-&quot;_);_(@_)">
                  <c:v>873498.75</c:v>
                </c:pt>
                <c:pt idx="93" formatCode="_(* #,##0_);_(* \(#,##0\);_(* &quot;-&quot;_);_(@_)">
                  <c:v>873498.75</c:v>
                </c:pt>
                <c:pt idx="94" formatCode="_(* #,##0_);_(* \(#,##0\);_(* &quot;-&quot;_);_(@_)">
                  <c:v>873498.75</c:v>
                </c:pt>
                <c:pt idx="95" formatCode="_(* #,##0_);_(* \(#,##0\);_(* &quot;-&quot;_);_(@_)">
                  <c:v>873498.75</c:v>
                </c:pt>
                <c:pt idx="96" formatCode="_(* #,##0_);_(* \(#,##0\);_(* &quot;-&quot;_);_(@_)">
                  <c:v>702081.2</c:v>
                </c:pt>
                <c:pt idx="97" formatCode="_(* #,##0_);_(* \(#,##0\);_(* &quot;-&quot;_);_(@_)">
                  <c:v>702081.2</c:v>
                </c:pt>
                <c:pt idx="98" formatCode="_(* #,##0_);_(* \(#,##0\);_(* &quot;-&quot;_);_(@_)">
                  <c:v>702081.2</c:v>
                </c:pt>
                <c:pt idx="99" formatCode="_(* #,##0_);_(* \(#,##0\);_(* &quot;-&quot;_);_(@_)">
                  <c:v>702081.2</c:v>
                </c:pt>
                <c:pt idx="100" formatCode="_(* #,##0_);_(* \(#,##0\);_(* &quot;-&quot;_);_(@_)">
                  <c:v>702081.2</c:v>
                </c:pt>
                <c:pt idx="101" formatCode="_(* #,##0_);_(* \(#,##0\);_(* &quot;-&quot;_);_(@_)">
                  <c:v>885040.25</c:v>
                </c:pt>
                <c:pt idx="102" formatCode="_(* #,##0_);_(* \(#,##0\);_(* &quot;-&quot;_);_(@_)">
                  <c:v>885040.25</c:v>
                </c:pt>
                <c:pt idx="103" formatCode="_(* #,##0_);_(* \(#,##0\);_(* &quot;-&quot;_);_(@_)">
                  <c:v>885040.25</c:v>
                </c:pt>
                <c:pt idx="104" formatCode="_(* #,##0_);_(* \(#,##0\);_(* &quot;-&quot;_);_(@_)">
                  <c:v>885040.25</c:v>
                </c:pt>
                <c:pt idx="105" formatCode="_(* #,##0_);_(* \(#,##0\);_(* &quot;-&quot;_);_(@_)">
                  <c:v>888049.75</c:v>
                </c:pt>
                <c:pt idx="106" formatCode="_(* #,##0_);_(* \(#,##0\);_(* &quot;-&quot;_);_(@_)">
                  <c:v>888049.75</c:v>
                </c:pt>
                <c:pt idx="107" formatCode="_(* #,##0_);_(* \(#,##0\);_(* &quot;-&quot;_);_(@_)">
                  <c:v>888049.75</c:v>
                </c:pt>
                <c:pt idx="108" formatCode="_(* #,##0_);_(* \(#,##0\);_(* &quot;-&quot;_);_(@_)">
                  <c:v>888049.75</c:v>
                </c:pt>
                <c:pt idx="109" formatCode="_(* #,##0_);_(* \(#,##0\);_(* &quot;-&quot;_);_(@_)">
                  <c:v>892113</c:v>
                </c:pt>
                <c:pt idx="110" formatCode="_(* #,##0_);_(* \(#,##0\);_(* &quot;-&quot;_);_(@_)">
                  <c:v>892113</c:v>
                </c:pt>
                <c:pt idx="111" formatCode="_(* #,##0_);_(* \(#,##0\);_(* &quot;-&quot;_);_(@_)">
                  <c:v>892113</c:v>
                </c:pt>
                <c:pt idx="112" formatCode="_(* #,##0_);_(* \(#,##0\);_(* &quot;-&quot;_);_(@_)">
                  <c:v>892113</c:v>
                </c:pt>
                <c:pt idx="113" formatCode="_(* #,##0_);_(* \(#,##0\);_(* &quot;-&quot;_);_(@_)">
                  <c:v>717695.6</c:v>
                </c:pt>
                <c:pt idx="114" formatCode="_(* #,##0_);_(* \(#,##0\);_(* &quot;-&quot;_);_(@_)">
                  <c:v>717695.6</c:v>
                </c:pt>
                <c:pt idx="115" formatCode="_(* #,##0_);_(* \(#,##0\);_(* &quot;-&quot;_);_(@_)">
                  <c:v>717695.6</c:v>
                </c:pt>
                <c:pt idx="116" formatCode="_(* #,##0_);_(* \(#,##0\);_(* &quot;-&quot;_);_(@_)">
                  <c:v>717695.6</c:v>
                </c:pt>
                <c:pt idx="117" formatCode="_(* #,##0_);_(* \(#,##0\);_(* &quot;-&quot;_);_(@_)">
                  <c:v>717695.6</c:v>
                </c:pt>
                <c:pt idx="118" formatCode="_(* #,##0_);_(* \(#,##0\);_(* &quot;-&quot;_);_(@_)">
                  <c:v>900038.5</c:v>
                </c:pt>
                <c:pt idx="119" formatCode="_(* #,##0_);_(* \(#,##0\);_(* &quot;-&quot;_);_(@_)">
                  <c:v>900038.5</c:v>
                </c:pt>
                <c:pt idx="120" formatCode="_(* #,##0_);_(* \(#,##0\);_(* &quot;-&quot;_);_(@_)">
                  <c:v>900038.5</c:v>
                </c:pt>
                <c:pt idx="121" formatCode="_(* #,##0_);_(* \(#,##0\);_(* &quot;-&quot;_);_(@_)">
                  <c:v>900038.5</c:v>
                </c:pt>
                <c:pt idx="122" formatCode="_(* #,##0_);_(* \(#,##0\);_(* &quot;-&quot;_);_(@_)">
                  <c:v>721771.8</c:v>
                </c:pt>
                <c:pt idx="123" formatCode="_(* #,##0_);_(* \(#,##0\);_(* &quot;-&quot;_);_(@_)">
                  <c:v>721771.8</c:v>
                </c:pt>
                <c:pt idx="124" formatCode="_(* #,##0_);_(* \(#,##0\);_(* &quot;-&quot;_);_(@_)">
                  <c:v>721771.8</c:v>
                </c:pt>
                <c:pt idx="125" formatCode="_(* #,##0_);_(* \(#,##0\);_(* &quot;-&quot;_);_(@_)">
                  <c:v>721771.8</c:v>
                </c:pt>
                <c:pt idx="126" formatCode="_(* #,##0_);_(* \(#,##0\);_(* &quot;-&quot;_);_(@_)">
                  <c:v>721771.8</c:v>
                </c:pt>
                <c:pt idx="127" formatCode="_(* #,##0_);_(* \(#,##0\);_(* &quot;-&quot;_);_(@_)">
                  <c:v>905052.25</c:v>
                </c:pt>
                <c:pt idx="128" formatCode="_(* #,##0_);_(* \(#,##0\);_(* &quot;-&quot;_);_(@_)">
                  <c:v>905052.25</c:v>
                </c:pt>
                <c:pt idx="129" formatCode="_(* #,##0_);_(* \(#,##0\);_(* &quot;-&quot;_);_(@_)">
                  <c:v>905052.25</c:v>
                </c:pt>
                <c:pt idx="130" formatCode="_(* #,##0_);_(* \(#,##0\);_(* &quot;-&quot;_);_(@_)">
                  <c:v>905052.25</c:v>
                </c:pt>
                <c:pt idx="131" formatCode="_(* #,##0_);_(* \(#,##0\);_(* &quot;-&quot;_);_(@_)">
                  <c:v>907494.75</c:v>
                </c:pt>
                <c:pt idx="132" formatCode="_(* #,##0_);_(* \(#,##0\);_(* &quot;-&quot;_);_(@_)">
                  <c:v>907494.75</c:v>
                </c:pt>
                <c:pt idx="133" formatCode="_(* #,##0_);_(* \(#,##0\);_(* &quot;-&quot;_);_(@_)">
                  <c:v>907494.75</c:v>
                </c:pt>
                <c:pt idx="134" formatCode="_(* #,##0_);_(* \(#,##0\);_(* &quot;-&quot;_);_(@_)">
                  <c:v>907494.75</c:v>
                </c:pt>
                <c:pt idx="135" formatCode="_(* #,##0_);_(* \(#,##0\);_(* &quot;-&quot;_);_(@_)">
                  <c:v>727697</c:v>
                </c:pt>
                <c:pt idx="136" formatCode="_(* #,##0_);_(* \(#,##0\);_(* &quot;-&quot;_);_(@_)">
                  <c:v>727697</c:v>
                </c:pt>
                <c:pt idx="137" formatCode="_(* #,##0_);_(* \(#,##0\);_(* &quot;-&quot;_);_(@_)">
                  <c:v>727697</c:v>
                </c:pt>
                <c:pt idx="138" formatCode="_(* #,##0_);_(* \(#,##0\);_(* &quot;-&quot;_);_(@_)">
                  <c:v>727697</c:v>
                </c:pt>
                <c:pt idx="139" formatCode="_(* #,##0_);_(* \(#,##0\);_(* &quot;-&quot;_);_(@_)">
                  <c:v>727697</c:v>
                </c:pt>
                <c:pt idx="140" formatCode="_(* #,##0_);_(* \(#,##0\);_(* &quot;-&quot;_);_(@_)">
                  <c:v>912520.5</c:v>
                </c:pt>
                <c:pt idx="141" formatCode="_(* #,##0_);_(* \(#,##0\);_(* &quot;-&quot;_);_(@_)">
                  <c:v>912520.5</c:v>
                </c:pt>
                <c:pt idx="142" formatCode="_(* #,##0_);_(* \(#,##0\);_(* &quot;-&quot;_);_(@_)">
                  <c:v>912520.5</c:v>
                </c:pt>
                <c:pt idx="143" formatCode="_(* #,##0_);_(* \(#,##0\);_(* &quot;-&quot;_);_(@_)">
                  <c:v>912520.5</c:v>
                </c:pt>
                <c:pt idx="144" formatCode="_(* #,##0_);_(* \(#,##0\);_(* &quot;-&quot;_);_(@_)">
                  <c:v>916008.75</c:v>
                </c:pt>
                <c:pt idx="145" formatCode="_(* #,##0_);_(* \(#,##0\);_(* &quot;-&quot;_);_(@_)">
                  <c:v>916008.75</c:v>
                </c:pt>
                <c:pt idx="146" formatCode="_(* #,##0_);_(* \(#,##0\);_(* &quot;-&quot;_);_(@_)">
                  <c:v>916008.75</c:v>
                </c:pt>
                <c:pt idx="147" formatCode="_(* #,##0_);_(* \(#,##0\);_(* &quot;-&quot;_);_(@_)">
                  <c:v>916008.75</c:v>
                </c:pt>
                <c:pt idx="148" formatCode="_(* #,##0_);_(* \(#,##0\);_(* &quot;-&quot;_);_(@_)">
                  <c:v>736471</c:v>
                </c:pt>
                <c:pt idx="149" formatCode="_(* #,##0_);_(* \(#,##0\);_(* &quot;-&quot;_);_(@_)">
                  <c:v>736471</c:v>
                </c:pt>
                <c:pt idx="150" formatCode="_(* #,##0_);_(* \(#,##0\);_(* &quot;-&quot;_);_(@_)">
                  <c:v>736471</c:v>
                </c:pt>
                <c:pt idx="151" formatCode="_(* #,##0_);_(* \(#,##0\);_(* &quot;-&quot;_);_(@_)">
                  <c:v>736471</c:v>
                </c:pt>
                <c:pt idx="152" formatCode="_(* #,##0_);_(* \(#,##0\);_(* &quot;-&quot;_);_(@_)">
                  <c:v>736471</c:v>
                </c:pt>
                <c:pt idx="153" formatCode="_(* #,##0_);_(* \(#,##0\);_(* &quot;-&quot;_);_(@_)">
                  <c:v>926412.25</c:v>
                </c:pt>
                <c:pt idx="154" formatCode="_(* #,##0_);_(* \(#,##0\);_(* &quot;-&quot;_);_(@_)">
                  <c:v>926412.25</c:v>
                </c:pt>
                <c:pt idx="155" formatCode="_(* #,##0_);_(* \(#,##0\);_(* &quot;-&quot;_);_(@_)">
                  <c:v>926412.25</c:v>
                </c:pt>
                <c:pt idx="156" formatCode="_(* #,##0_);_(* \(#,##0\);_(* &quot;-&quot;_);_(@_)">
                  <c:v>926412.25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7066-4A47-AC37-9DFAB14A1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66-4A47-AC37-9DFAB14A1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midCat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423673039382765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Page Views</c:v>
                </c:pt>
              </c:strCache>
            </c:strRef>
          </c:tx>
          <c:spPr>
            <a:solidFill>
              <a:schemeClr val="accent4">
                <a:lumMod val="25000"/>
                <a:lumOff val="75000"/>
              </a:schemeClr>
            </a:solidFill>
            <a:ln cmpd="sng">
              <a:solidFill>
                <a:schemeClr val="accent4">
                  <a:lumMod val="25000"/>
                  <a:lumOff val="75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9876</c:v>
                </c:pt>
                <c:pt idx="1">
                  <c:v>13068</c:v>
                </c:pt>
                <c:pt idx="2" formatCode="_(* #,##0_);_(* \(#,##0\);_(* &quot;-&quot;_);_(@_)">
                  <c:v>14317</c:v>
                </c:pt>
                <c:pt idx="3" formatCode="_(* #,##0_);_(* \(#,##0\);_(* &quot;-&quot;_);_(@_)">
                  <c:v>13409</c:v>
                </c:pt>
                <c:pt idx="4" formatCode="_(* #,##0_);_(* \(#,##0\);_(* &quot;-&quot;_);_(@_)">
                  <c:v>13079</c:v>
                </c:pt>
                <c:pt idx="5" formatCode="_(* #,##0_);_(* \(#,##0\);_(* &quot;-&quot;_);_(@_)">
                  <c:v>13422</c:v>
                </c:pt>
                <c:pt idx="6" formatCode="_(* #,##0_);_(* \(#,##0\);_(* &quot;-&quot;_);_(@_)">
                  <c:v>13371</c:v>
                </c:pt>
                <c:pt idx="7" formatCode="_(* #,##0_);_(* \(#,##0\);_(* &quot;-&quot;_);_(@_)">
                  <c:v>14651</c:v>
                </c:pt>
                <c:pt idx="8" formatCode="_(* #,##0_);_(* \(#,##0\);_(* &quot;-&quot;_);_(@_)">
                  <c:v>17304</c:v>
                </c:pt>
                <c:pt idx="9" formatCode="_(* #,##0_);_(* \(#,##0\);_(* &quot;-&quot;_);_(@_)">
                  <c:v>24036</c:v>
                </c:pt>
                <c:pt idx="10" formatCode="_(* #,##0_);_(* \(#,##0\);_(* &quot;-&quot;_);_(@_)">
                  <c:v>28370</c:v>
                </c:pt>
                <c:pt idx="11" formatCode="_(* #,##0_);_(* \(#,##0\);_(* &quot;-&quot;_);_(@_)">
                  <c:v>28181</c:v>
                </c:pt>
                <c:pt idx="12" formatCode="_(* #,##0_);_(* \(#,##0\);_(* &quot;-&quot;_);_(@_)">
                  <c:v>23849</c:v>
                </c:pt>
                <c:pt idx="13" formatCode="_(* #,##0_);_(* \(#,##0\);_(* &quot;-&quot;_);_(@_)">
                  <c:v>25706</c:v>
                </c:pt>
                <c:pt idx="14" formatCode="_(* #,##0_);_(* \(#,##0\);_(* &quot;-&quot;_);_(@_)">
                  <c:v>23292</c:v>
                </c:pt>
                <c:pt idx="15" formatCode="_(* #,##0_);_(* \(#,##0\);_(* &quot;-&quot;_);_(@_)">
                  <c:v>22334</c:v>
                </c:pt>
                <c:pt idx="16" formatCode="_(* #,##0_);_(* \(#,##0\);_(* &quot;-&quot;_);_(@_)">
                  <c:v>19878</c:v>
                </c:pt>
                <c:pt idx="17" formatCode="_(* #,##0_);_(* \(#,##0\);_(* &quot;-&quot;_);_(@_)">
                  <c:v>21580</c:v>
                </c:pt>
                <c:pt idx="18" formatCode="_(* #,##0_);_(* \(#,##0\);_(* &quot;-&quot;_);_(@_)">
                  <c:v>20360</c:v>
                </c:pt>
                <c:pt idx="19" formatCode="_(* #,##0_);_(* \(#,##0\);_(* &quot;-&quot;_);_(@_)">
                  <c:v>20200</c:v>
                </c:pt>
                <c:pt idx="20" formatCode="_(* #,##0_);_(* \(#,##0\);_(* &quot;-&quot;_);_(@_)">
                  <c:v>16955</c:v>
                </c:pt>
                <c:pt idx="21" formatCode="_(* #,##0_);_(* \(#,##0\);_(* &quot;-&quot;_);_(@_)">
                  <c:v>15077</c:v>
                </c:pt>
                <c:pt idx="22" formatCode="_(* #,##0_);_(* \(#,##0\);_(* &quot;-&quot;_);_(@_)">
                  <c:v>14719</c:v>
                </c:pt>
                <c:pt idx="23" formatCode="_(* #,##0_);_(* \(#,##0\);_(* &quot;-&quot;_);_(@_)">
                  <c:v>14766</c:v>
                </c:pt>
                <c:pt idx="24" formatCode="_(* #,##0_);_(* \(#,##0\);_(* &quot;-&quot;_);_(@_)">
                  <c:v>14251</c:v>
                </c:pt>
                <c:pt idx="25" formatCode="_(* #,##0_);_(* \(#,##0\);_(* &quot;-&quot;_);_(@_)">
                  <c:v>13377</c:v>
                </c:pt>
                <c:pt idx="26" formatCode="_(* #,##0_);_(* \(#,##0\);_(* &quot;-&quot;_);_(@_)">
                  <c:v>12480</c:v>
                </c:pt>
                <c:pt idx="27" formatCode="_(* #,##0_);_(* \(#,##0\);_(* &quot;-&quot;_);_(@_)">
                  <c:v>13192</c:v>
                </c:pt>
                <c:pt idx="28" formatCode="_(* #,##0_);_(* \(#,##0\);_(* &quot;-&quot;_);_(@_)">
                  <c:v>10947</c:v>
                </c:pt>
                <c:pt idx="29" formatCode="_(* #,##0_);_(* \(#,##0\);_(* &quot;-&quot;_);_(@_)">
                  <c:v>10267</c:v>
                </c:pt>
                <c:pt idx="30" formatCode="_(* #,##0_);_(* \(#,##0\);_(* &quot;-&quot;_);_(@_)">
                  <c:v>10175</c:v>
                </c:pt>
                <c:pt idx="31" formatCode="_(* #,##0_);_(* \(#,##0\);_(* &quot;-&quot;_);_(@_)">
                  <c:v>9148</c:v>
                </c:pt>
                <c:pt idx="32" formatCode="_(* #,##0_);_(* \(#,##0\);_(* &quot;-&quot;_);_(@_)">
                  <c:v>9965</c:v>
                </c:pt>
                <c:pt idx="33" formatCode="_(* #,##0_);_(* \(#,##0\);_(* &quot;-&quot;_);_(@_)">
                  <c:v>10476</c:v>
                </c:pt>
                <c:pt idx="34" formatCode="_(* #,##0_);_(* \(#,##0\);_(* &quot;-&quot;_);_(@_)">
                  <c:v>11132</c:v>
                </c:pt>
                <c:pt idx="35" formatCode="_(* #,##0_);_(* \(#,##0\);_(* &quot;-&quot;_);_(@_)">
                  <c:v>11699</c:v>
                </c:pt>
                <c:pt idx="36" formatCode="_(* #,##0_);_(* \(#,##0\);_(* &quot;-&quot;_);_(@_)">
                  <c:v>10622</c:v>
                </c:pt>
                <c:pt idx="37" formatCode="_(* #,##0_);_(* \(#,##0\);_(* &quot;-&quot;_);_(@_)">
                  <c:v>11921</c:v>
                </c:pt>
                <c:pt idx="38" formatCode="_(* #,##0_);_(* \(#,##0\);_(* &quot;-&quot;_);_(@_)">
                  <c:v>13272</c:v>
                </c:pt>
                <c:pt idx="39" formatCode="_(* #,##0_);_(* \(#,##0\);_(* &quot;-&quot;_);_(@_)">
                  <c:v>12244</c:v>
                </c:pt>
                <c:pt idx="40" formatCode="_(* #,##0_);_(* \(#,##0\);_(* &quot;-&quot;_);_(@_)">
                  <c:v>13375</c:v>
                </c:pt>
                <c:pt idx="41" formatCode="_(* #,##0_);_(* \(#,##0\);_(* &quot;-&quot;_);_(@_)">
                  <c:v>14838</c:v>
                </c:pt>
                <c:pt idx="42" formatCode="_(* #,##0_);_(* \(#,##0\);_(* &quot;-&quot;_);_(@_)">
                  <c:v>15146</c:v>
                </c:pt>
                <c:pt idx="43" formatCode="_(* #,##0_);_(* \(#,##0\);_(* &quot;-&quot;_);_(@_)">
                  <c:v>15574</c:v>
                </c:pt>
                <c:pt idx="44" formatCode="_(* #,##0_);_(* \(#,##0\);_(* &quot;-&quot;_);_(@_)">
                  <c:v>16934</c:v>
                </c:pt>
                <c:pt idx="45" formatCode="_(* #,##0_);_(* \(#,##0\);_(* &quot;-&quot;_);_(@_)">
                  <c:v>16354</c:v>
                </c:pt>
                <c:pt idx="46" formatCode="_(* #,##0_);_(* \(#,##0\);_(* &quot;-&quot;_);_(@_)">
                  <c:v>17351</c:v>
                </c:pt>
                <c:pt idx="47" formatCode="_(* #,##0_);_(* \(#,##0\);_(* &quot;-&quot;_);_(@_)">
                  <c:v>19474</c:v>
                </c:pt>
                <c:pt idx="48" formatCode="_(* #,##0_);_(* \(#,##0\);_(* &quot;-&quot;_);_(@_)">
                  <c:v>17148</c:v>
                </c:pt>
                <c:pt idx="49" formatCode="_(* #,##0_);_(* \(#,##0\);_(* &quot;-&quot;_);_(@_)">
                  <c:v>16130</c:v>
                </c:pt>
                <c:pt idx="50" formatCode="_(* #,##0_);_(* \(#,##0\);_(* &quot;-&quot;_);_(@_)">
                  <c:v>21562</c:v>
                </c:pt>
                <c:pt idx="51" formatCode="_(* #,##0_);_(* \(#,##0\);_(* &quot;-&quot;_);_(@_)">
                  <c:v>12903</c:v>
                </c:pt>
                <c:pt idx="52" formatCode="_(* #,##0_);_(* \(#,##0\);_(* &quot;-&quot;_);_(@_)">
                  <c:v>13752</c:v>
                </c:pt>
                <c:pt idx="53" formatCode="_(* #,##0_);_(* \(#,##0\);_(* &quot;-&quot;_);_(@_)">
                  <c:v>20714</c:v>
                </c:pt>
                <c:pt idx="54" formatCode="_(* #,##0_);_(* \(#,##0\);_(* &quot;-&quot;_);_(@_)">
                  <c:v>15111</c:v>
                </c:pt>
                <c:pt idx="55" formatCode="_(* #,##0_);_(* \(#,##0\);_(* &quot;-&quot;_);_(@_)">
                  <c:v>21563</c:v>
                </c:pt>
                <c:pt idx="56" formatCode="_(* #,##0_);_(* \(#,##0\);_(* &quot;-&quot;_);_(@_)">
                  <c:v>18167</c:v>
                </c:pt>
                <c:pt idx="57" formatCode="_(* #,##0_);_(* \(#,##0\);_(* &quot;-&quot;_);_(@_)">
                  <c:v>22412</c:v>
                </c:pt>
                <c:pt idx="58" formatCode="_(* #,##0_);_(* \(#,##0\);_(* &quot;-&quot;_);_(@_)">
                  <c:v>16469</c:v>
                </c:pt>
                <c:pt idx="59" formatCode="_(* #,##0_);_(* \(#,##0\);_(* &quot;-&quot;_);_(@_)">
                  <c:v>10866</c:v>
                </c:pt>
                <c:pt idx="60" formatCode="_(* #,##0_);_(* \(#,##0\);_(* &quot;-&quot;_);_(@_)">
                  <c:v>12055</c:v>
                </c:pt>
                <c:pt idx="61" formatCode="_(* #,##0_);_(* \(#,##0\);_(* &quot;-&quot;_);_(@_)">
                  <c:v>20375</c:v>
                </c:pt>
                <c:pt idx="62" formatCode="_(* #,##0_);_(* \(#,##0\);_(* &quot;-&quot;_);_(@_)">
                  <c:v>13582</c:v>
                </c:pt>
                <c:pt idx="63" formatCode="_(* #,##0_);_(* \(#,##0\);_(* &quot;-&quot;_);_(@_)">
                  <c:v>18506</c:v>
                </c:pt>
                <c:pt idx="64" formatCode="_(* #,##0_);_(* \(#,##0\);_(* &quot;-&quot;_);_(@_)">
                  <c:v>19524</c:v>
                </c:pt>
                <c:pt idx="65" formatCode="_(* #,##0_);_(* \(#,##0\);_(* &quot;-&quot;_);_(@_)">
                  <c:v>16130</c:v>
                </c:pt>
                <c:pt idx="66" formatCode="_(* #,##0_);_(* \(#,##0\);_(* &quot;-&quot;_);_(@_)">
                  <c:v>15620</c:v>
                </c:pt>
                <c:pt idx="67" formatCode="_(* #,##0_);_(* \(#,##0\);_(* &quot;-&quot;_);_(@_)">
                  <c:v>23260</c:v>
                </c:pt>
                <c:pt idx="68" formatCode="_(* #,##0_);_(* \(#,##0\);_(* &quot;-&quot;_);_(@_)">
                  <c:v>21902</c:v>
                </c:pt>
                <c:pt idx="69" formatCode="_(* #,##0_);_(* \(#,##0\);_(* &quot;-&quot;_);_(@_)">
                  <c:v>19525</c:v>
                </c:pt>
                <c:pt idx="70" formatCode="_(* #,##0_);_(* \(#,##0\);_(* &quot;-&quot;_);_(@_)">
                  <c:v>19525</c:v>
                </c:pt>
                <c:pt idx="71" formatCode="_(* #,##0_);_(* \(#,##0\);_(* &quot;-&quot;_);_(@_)">
                  <c:v>18506</c:v>
                </c:pt>
                <c:pt idx="72" formatCode="_(* #,##0_);_(* \(#,##0\);_(* &quot;-&quot;_);_(@_)">
                  <c:v>19185</c:v>
                </c:pt>
                <c:pt idx="73" formatCode="_(* #,##0_);_(* \(#,##0\);_(* &quot;-&quot;_);_(@_)">
                  <c:v>11206</c:v>
                </c:pt>
                <c:pt idx="74" formatCode="_(* #,##0_);_(* \(#,##0\);_(* &quot;-&quot;_);_(@_)">
                  <c:v>19694</c:v>
                </c:pt>
                <c:pt idx="75" formatCode="_(* #,##0_);_(* \(#,##0\);_(* &quot;-&quot;_);_(@_)">
                  <c:v>15789</c:v>
                </c:pt>
                <c:pt idx="76" formatCode="_(* #,##0_);_(* \(#,##0\);_(* &quot;-&quot;_);_(@_)">
                  <c:v>19355</c:v>
                </c:pt>
                <c:pt idx="77" formatCode="_(* #,##0_);_(* \(#,##0\);_(* &quot;-&quot;_);_(@_)">
                  <c:v>13752</c:v>
                </c:pt>
                <c:pt idx="78" formatCode="_(* #,##0_);_(* \(#,##0\);_(* &quot;-&quot;_);_(@_)">
                  <c:v>12904</c:v>
                </c:pt>
                <c:pt idx="79" formatCode="_(* #,##0_);_(* \(#,##0\);_(* &quot;-&quot;_);_(@_)">
                  <c:v>10017</c:v>
                </c:pt>
                <c:pt idx="80" formatCode="_(* #,##0_);_(* \(#,##0\);_(* &quot;-&quot;_);_(@_)">
                  <c:v>14262</c:v>
                </c:pt>
                <c:pt idx="81" formatCode="_(* #,##0_);_(* \(#,##0\);_(* &quot;-&quot;_);_(@_)">
                  <c:v>11545</c:v>
                </c:pt>
                <c:pt idx="82" formatCode="_(* #,##0_);_(* \(#,##0\);_(* &quot;-&quot;_);_(@_)">
                  <c:v>10527</c:v>
                </c:pt>
                <c:pt idx="83" formatCode="_(* #,##0_);_(* \(#,##0\);_(* &quot;-&quot;_);_(@_)">
                  <c:v>7301</c:v>
                </c:pt>
                <c:pt idx="84" formatCode="_(* #,##0_);_(* \(#,##0\);_(* &quot;-&quot;_);_(@_)">
                  <c:v>12395</c:v>
                </c:pt>
                <c:pt idx="85" formatCode="_(* #,##0_);_(* \(#,##0\);_(* &quot;-&quot;_);_(@_)">
                  <c:v>8490</c:v>
                </c:pt>
                <c:pt idx="86" formatCode="_(* #,##0_);_(* \(#,##0\);_(* &quot;-&quot;_);_(@_)">
                  <c:v>14940</c:v>
                </c:pt>
                <c:pt idx="87" formatCode="_(* #,##0_);_(* \(#,##0\);_(* &quot;-&quot;_);_(@_)">
                  <c:v>12055</c:v>
                </c:pt>
                <c:pt idx="88" formatCode="_(* #,##0_);_(* \(#,##0\);_(* &quot;-&quot;_);_(@_)">
                  <c:v>10187</c:v>
                </c:pt>
                <c:pt idx="89" formatCode="_(* #,##0_);_(* \(#,##0\);_(* &quot;-&quot;_);_(@_)">
                  <c:v>12564</c:v>
                </c:pt>
                <c:pt idx="90" formatCode="_(* #,##0_);_(* \(#,##0\);_(* &quot;-&quot;_);_(@_)">
                  <c:v>11376</c:v>
                </c:pt>
                <c:pt idx="91" formatCode="_(* #,##0_);_(* \(#,##0\);_(* &quot;-&quot;_);_(@_)">
                  <c:v>12563</c:v>
                </c:pt>
                <c:pt idx="92" formatCode="_(* #,##0_);_(* \(#,##0\);_(* &quot;-&quot;_);_(@_)">
                  <c:v>8999</c:v>
                </c:pt>
                <c:pt idx="93" formatCode="_(* #,##0_);_(* \(#,##0\);_(* &quot;-&quot;_);_(@_)">
                  <c:v>9678</c:v>
                </c:pt>
                <c:pt idx="94" formatCode="_(* #,##0_);_(* \(#,##0\);_(* &quot;-&quot;_);_(@_)">
                  <c:v>14772</c:v>
                </c:pt>
                <c:pt idx="95" formatCode="_(* #,##0_);_(* \(#,##0\);_(* &quot;-&quot;_);_(@_)">
                  <c:v>8998</c:v>
                </c:pt>
                <c:pt idx="96" formatCode="_(* #,##0_);_(* \(#,##0\);_(* &quot;-&quot;_);_(@_)">
                  <c:v>11206</c:v>
                </c:pt>
                <c:pt idx="97" formatCode="_(* #,##0_);_(* \(#,##0\);_(* &quot;-&quot;_);_(@_)">
                  <c:v>12903</c:v>
                </c:pt>
                <c:pt idx="98" formatCode="_(* #,##0_);_(* \(#,##0\);_(* &quot;-&quot;_);_(@_)">
                  <c:v>9678</c:v>
                </c:pt>
                <c:pt idx="99" formatCode="_(* #,##0_);_(* \(#,##0\);_(* &quot;-&quot;_);_(@_)">
                  <c:v>11205</c:v>
                </c:pt>
                <c:pt idx="100" formatCode="_(* #,##0_);_(* \(#,##0\);_(* &quot;-&quot;_);_(@_)">
                  <c:v>8489</c:v>
                </c:pt>
                <c:pt idx="101" formatCode="_(* #,##0_);_(* \(#,##0\);_(* &quot;-&quot;_);_(@_)">
                  <c:v>10186</c:v>
                </c:pt>
                <c:pt idx="102" formatCode="_(* #,##0_);_(* \(#,##0\);_(* &quot;-&quot;_);_(@_)">
                  <c:v>11715</c:v>
                </c:pt>
                <c:pt idx="103" formatCode="_(* #,##0_);_(* \(#,##0\);_(* &quot;-&quot;_);_(@_)">
                  <c:v>10866</c:v>
                </c:pt>
                <c:pt idx="104" formatCode="_(* #,##0_);_(* \(#,##0\);_(* &quot;-&quot;_);_(@_)">
                  <c:v>10867</c:v>
                </c:pt>
                <c:pt idx="105" formatCode="_(* #,##0_);_(* \(#,##0\);_(* &quot;-&quot;_);_(@_)">
                  <c:v>12395</c:v>
                </c:pt>
                <c:pt idx="106" formatCode="_(* #,##0_);_(* \(#,##0\);_(* &quot;-&quot;_);_(@_)">
                  <c:v>15790</c:v>
                </c:pt>
                <c:pt idx="107" formatCode="_(* #,##0_);_(* \(#,##0\);_(* &quot;-&quot;_);_(@_)">
                  <c:v>19865</c:v>
                </c:pt>
                <c:pt idx="108" formatCode="_(* #,##0_);_(* \(#,##0\);_(* &quot;-&quot;_);_(@_)">
                  <c:v>12734</c:v>
                </c:pt>
                <c:pt idx="109" formatCode="_(* #,##0_);_(* \(#,##0\);_(* &quot;-&quot;_);_(@_)">
                  <c:v>11545</c:v>
                </c:pt>
                <c:pt idx="110" formatCode="_(* #,##0_);_(* \(#,##0\);_(* &quot;-&quot;_);_(@_)">
                  <c:v>16978</c:v>
                </c:pt>
                <c:pt idx="111" formatCode="_(* #,##0_);_(* \(#,##0\);_(* &quot;-&quot;_);_(@_)">
                  <c:v>28693</c:v>
                </c:pt>
                <c:pt idx="112" formatCode="_(* #,##0_);_(* \(#,##0\);_(* &quot;-&quot;_);_(@_)">
                  <c:v>34296</c:v>
                </c:pt>
                <c:pt idx="113" formatCode="_(* #,##0_);_(* \(#,##0\);_(* &quot;-&quot;_);_(@_)">
                  <c:v>23430</c:v>
                </c:pt>
                <c:pt idx="114" formatCode="_(* #,##0_);_(* \(#,##0\);_(* &quot;-&quot;_);_(@_)">
                  <c:v>21222</c:v>
                </c:pt>
                <c:pt idx="115" formatCode="_(* #,##0_);_(* \(#,##0\);_(* &quot;-&quot;_);_(@_)">
                  <c:v>12224</c:v>
                </c:pt>
                <c:pt idx="116" formatCode="_(* #,##0_);_(* \(#,##0\);_(* &quot;-&quot;_);_(@_)">
                  <c:v>15281</c:v>
                </c:pt>
                <c:pt idx="117" formatCode="_(* #,##0_);_(* \(#,##0\);_(* &quot;-&quot;_);_(@_)">
                  <c:v>23261</c:v>
                </c:pt>
                <c:pt idx="118" formatCode="_(* #,##0_);_(* \(#,##0\);_(* &quot;-&quot;_);_(@_)">
                  <c:v>39559</c:v>
                </c:pt>
                <c:pt idx="119" formatCode="_(* #,##0_);_(* \(#,##0\);_(* &quot;-&quot;_);_(@_)">
                  <c:v>32938</c:v>
                </c:pt>
                <c:pt idx="120" formatCode="_(* #,##0_);_(* \(#,##0\);_(* &quot;-&quot;_);_(@_)">
                  <c:v>36334</c:v>
                </c:pt>
                <c:pt idx="121" formatCode="_(* #,##0_);_(* \(#,##0\);_(* &quot;-&quot;_);_(@_)">
                  <c:v>37013</c:v>
                </c:pt>
                <c:pt idx="122" formatCode="_(* #,##0_);_(* \(#,##0\);_(* &quot;-&quot;_);_(@_)">
                  <c:v>35824</c:v>
                </c:pt>
                <c:pt idx="123" formatCode="_(* #,##0_);_(* \(#,##0\);_(* &quot;-&quot;_);_(@_)">
                  <c:v>31240</c:v>
                </c:pt>
                <c:pt idx="124" formatCode="_(* #,##0_);_(* \(#,##0\);_(* &quot;-&quot;_);_(@_)">
                  <c:v>39050</c:v>
                </c:pt>
                <c:pt idx="125" formatCode="_(* #,##0_);_(* \(#,##0\);_(* &quot;-&quot;_);_(@_)">
                  <c:v>21393</c:v>
                </c:pt>
                <c:pt idx="126" formatCode="_(* #,##0_);_(* \(#,##0\);_(* &quot;-&quot;_);_(@_)">
                  <c:v>18677</c:v>
                </c:pt>
                <c:pt idx="127" formatCode="_(* #,##0_);_(* \(#,##0\);_(* &quot;-&quot;_);_(@_)">
                  <c:v>23430</c:v>
                </c:pt>
                <c:pt idx="128" formatCode="_(* #,##0_);_(* \(#,##0\);_(* &quot;-&quot;_);_(@_)">
                  <c:v>25977</c:v>
                </c:pt>
                <c:pt idx="129" formatCode="_(* #,##0_);_(* \(#,##0\);_(* &quot;-&quot;_);_(@_)">
                  <c:v>27165</c:v>
                </c:pt>
                <c:pt idx="130" formatCode="_(* #,##0_);_(* \(#,##0\);_(* &quot;-&quot;_);_(@_)">
                  <c:v>16979</c:v>
                </c:pt>
                <c:pt idx="131" formatCode="_(* #,##0_);_(* \(#,##0\);_(* &quot;-&quot;_);_(@_)">
                  <c:v>7131</c:v>
                </c:pt>
                <c:pt idx="132" formatCode="_(* #,##0_);_(* \(#,##0\);_(* &quot;-&quot;_);_(@_)">
                  <c:v>5094</c:v>
                </c:pt>
                <c:pt idx="133" formatCode="_(* #,##0_);_(* \(#,##0\);_(* &quot;-&quot;_);_(@_)">
                  <c:v>4245</c:v>
                </c:pt>
                <c:pt idx="134" formatCode="_(* #,##0_);_(* \(#,##0\);_(* &quot;-&quot;_);_(@_)">
                  <c:v>5264</c:v>
                </c:pt>
                <c:pt idx="135" formatCode="_(* #,##0_);_(* \(#,##0\);_(* &quot;-&quot;_);_(@_)">
                  <c:v>7131</c:v>
                </c:pt>
                <c:pt idx="136" formatCode="_(* #,##0_);_(* \(#,##0\);_(* &quot;-&quot;_);_(@_)">
                  <c:v>5093</c:v>
                </c:pt>
                <c:pt idx="137" formatCode="_(* #,##0_);_(* \(#,##0\);_(* &quot;-&quot;_);_(@_)">
                  <c:v>5604</c:v>
                </c:pt>
                <c:pt idx="138" formatCode="_(* #,##0_);_(* \(#,##0\);_(* &quot;-&quot;_);_(@_)">
                  <c:v>7810</c:v>
                </c:pt>
                <c:pt idx="139" formatCode="_(* #,##0_);_(* \(#,##0\);_(* &quot;-&quot;_);_(@_)">
                  <c:v>5603</c:v>
                </c:pt>
                <c:pt idx="140" formatCode="_(* #,##0_);_(* \(#,##0\);_(* &quot;-&quot;_);_(@_)">
                  <c:v>7471</c:v>
                </c:pt>
                <c:pt idx="141" formatCode="_(* #,##0_);_(* \(#,##0\);_(* &quot;-&quot;_);_(@_)">
                  <c:v>8319</c:v>
                </c:pt>
                <c:pt idx="142" formatCode="_(* #,##0_);_(* \(#,##0\);_(* &quot;-&quot;_);_(@_)">
                  <c:v>8150</c:v>
                </c:pt>
                <c:pt idx="143" formatCode="_(* #,##0_);_(* \(#,##0\);_(* &quot;-&quot;_);_(@_)">
                  <c:v>7639</c:v>
                </c:pt>
                <c:pt idx="144" formatCode="_(* #,##0_);_(* \(#,##0\);_(* &quot;-&quot;_);_(@_)">
                  <c:v>4075</c:v>
                </c:pt>
                <c:pt idx="145" formatCode="_(* #,##0_);_(* \(#,##0\);_(* &quot;-&quot;_);_(@_)">
                  <c:v>6791</c:v>
                </c:pt>
                <c:pt idx="146" formatCode="_(* #,##0_);_(* \(#,##0\);_(* &quot;-&quot;_);_(@_)">
                  <c:v>12903</c:v>
                </c:pt>
                <c:pt idx="147" formatCode="_(* #,##0_);_(* \(#,##0\);_(* &quot;-&quot;_);_(@_)">
                  <c:v>5773</c:v>
                </c:pt>
                <c:pt idx="148" formatCode="_(* #,##0_);_(* \(#,##0\);_(* &quot;-&quot;_);_(@_)">
                  <c:v>4753</c:v>
                </c:pt>
                <c:pt idx="149" formatCode="_(* #,##0_);_(* \(#,##0\);_(* &quot;-&quot;_);_(@_)">
                  <c:v>9338</c:v>
                </c:pt>
                <c:pt idx="150" formatCode="_(* #,##0_);_(* \(#,##0\);_(* &quot;-&quot;_);_(@_)">
                  <c:v>9338</c:v>
                </c:pt>
                <c:pt idx="151" formatCode="_(* #,##0_);_(* \(#,##0\);_(* &quot;-&quot;_);_(@_)">
                  <c:v>17996</c:v>
                </c:pt>
                <c:pt idx="152" formatCode="_(* #,##0_);_(* \(#,##0\);_(* &quot;-&quot;_);_(@_)">
                  <c:v>14771</c:v>
                </c:pt>
                <c:pt idx="153" formatCode="_(* #,##0_);_(* \(#,##0\);_(* &quot;-&quot;_);_(@_)">
                  <c:v>18675</c:v>
                </c:pt>
                <c:pt idx="154" formatCode="_(* #,##0_);_(* \(#,##0\);_(* &quot;-&quot;_);_(@_)">
                  <c:v>17828</c:v>
                </c:pt>
                <c:pt idx="155" formatCode="_(* #,##0_);_(* \(#,##0\);_(* &quot;-&quot;_);_(@_)">
                  <c:v>27844</c:v>
                </c:pt>
                <c:pt idx="156" formatCode="_(* #,##0_);_(* \(#,##0\);_(* &quot;-&quot;_);_(@_)">
                  <c:v>24789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2228-4F3F-8186-A09601839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28-4F3F-8186-A09601839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423673039382765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Page Views</c:v>
                </c:pt>
              </c:strCache>
            </c:strRef>
          </c:tx>
          <c:spPr>
            <a:solidFill>
              <a:schemeClr val="accent4">
                <a:lumMod val="25000"/>
                <a:lumOff val="75000"/>
              </a:schemeClr>
            </a:solidFill>
            <a:ln cmpd="sng">
              <a:solidFill>
                <a:schemeClr val="accent4">
                  <a:lumMod val="25000"/>
                  <a:lumOff val="75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9876</c:v>
                </c:pt>
                <c:pt idx="1">
                  <c:v>13068</c:v>
                </c:pt>
                <c:pt idx="2" formatCode="_(* #,##0_);_(* \(#,##0\);_(* &quot;-&quot;_);_(@_)">
                  <c:v>14317</c:v>
                </c:pt>
                <c:pt idx="3" formatCode="_(* #,##0_);_(* \(#,##0\);_(* &quot;-&quot;_);_(@_)">
                  <c:v>13409</c:v>
                </c:pt>
                <c:pt idx="4" formatCode="_(* #,##0_);_(* \(#,##0\);_(* &quot;-&quot;_);_(@_)">
                  <c:v>13079</c:v>
                </c:pt>
                <c:pt idx="5" formatCode="_(* #,##0_);_(* \(#,##0\);_(* &quot;-&quot;_);_(@_)">
                  <c:v>13422</c:v>
                </c:pt>
                <c:pt idx="6" formatCode="_(* #,##0_);_(* \(#,##0\);_(* &quot;-&quot;_);_(@_)">
                  <c:v>13371</c:v>
                </c:pt>
                <c:pt idx="7" formatCode="_(* #,##0_);_(* \(#,##0\);_(* &quot;-&quot;_);_(@_)">
                  <c:v>14651</c:v>
                </c:pt>
                <c:pt idx="8" formatCode="_(* #,##0_);_(* \(#,##0\);_(* &quot;-&quot;_);_(@_)">
                  <c:v>17304</c:v>
                </c:pt>
                <c:pt idx="9" formatCode="_(* #,##0_);_(* \(#,##0\);_(* &quot;-&quot;_);_(@_)">
                  <c:v>24036</c:v>
                </c:pt>
                <c:pt idx="10" formatCode="_(* #,##0_);_(* \(#,##0\);_(* &quot;-&quot;_);_(@_)">
                  <c:v>28370</c:v>
                </c:pt>
                <c:pt idx="11" formatCode="_(* #,##0_);_(* \(#,##0\);_(* &quot;-&quot;_);_(@_)">
                  <c:v>28181</c:v>
                </c:pt>
                <c:pt idx="12" formatCode="_(* #,##0_);_(* \(#,##0\);_(* &quot;-&quot;_);_(@_)">
                  <c:v>23849</c:v>
                </c:pt>
                <c:pt idx="13" formatCode="_(* #,##0_);_(* \(#,##0\);_(* &quot;-&quot;_);_(@_)">
                  <c:v>25706</c:v>
                </c:pt>
                <c:pt idx="14" formatCode="_(* #,##0_);_(* \(#,##0\);_(* &quot;-&quot;_);_(@_)">
                  <c:v>23292</c:v>
                </c:pt>
                <c:pt idx="15" formatCode="_(* #,##0_);_(* \(#,##0\);_(* &quot;-&quot;_);_(@_)">
                  <c:v>22334</c:v>
                </c:pt>
                <c:pt idx="16" formatCode="_(* #,##0_);_(* \(#,##0\);_(* &quot;-&quot;_);_(@_)">
                  <c:v>19878</c:v>
                </c:pt>
                <c:pt idx="17" formatCode="_(* #,##0_);_(* \(#,##0\);_(* &quot;-&quot;_);_(@_)">
                  <c:v>21580</c:v>
                </c:pt>
                <c:pt idx="18" formatCode="_(* #,##0_);_(* \(#,##0\);_(* &quot;-&quot;_);_(@_)">
                  <c:v>20360</c:v>
                </c:pt>
                <c:pt idx="19" formatCode="_(* #,##0_);_(* \(#,##0\);_(* &quot;-&quot;_);_(@_)">
                  <c:v>20200</c:v>
                </c:pt>
                <c:pt idx="20" formatCode="_(* #,##0_);_(* \(#,##0\);_(* &quot;-&quot;_);_(@_)">
                  <c:v>16955</c:v>
                </c:pt>
                <c:pt idx="21" formatCode="_(* #,##0_);_(* \(#,##0\);_(* &quot;-&quot;_);_(@_)">
                  <c:v>15077</c:v>
                </c:pt>
                <c:pt idx="22" formatCode="_(* #,##0_);_(* \(#,##0\);_(* &quot;-&quot;_);_(@_)">
                  <c:v>14719</c:v>
                </c:pt>
                <c:pt idx="23" formatCode="_(* #,##0_);_(* \(#,##0\);_(* &quot;-&quot;_);_(@_)">
                  <c:v>14766</c:v>
                </c:pt>
                <c:pt idx="24" formatCode="_(* #,##0_);_(* \(#,##0\);_(* &quot;-&quot;_);_(@_)">
                  <c:v>14251</c:v>
                </c:pt>
                <c:pt idx="25" formatCode="_(* #,##0_);_(* \(#,##0\);_(* &quot;-&quot;_);_(@_)">
                  <c:v>13377</c:v>
                </c:pt>
                <c:pt idx="26" formatCode="_(* #,##0_);_(* \(#,##0\);_(* &quot;-&quot;_);_(@_)">
                  <c:v>12480</c:v>
                </c:pt>
                <c:pt idx="27" formatCode="_(* #,##0_);_(* \(#,##0\);_(* &quot;-&quot;_);_(@_)">
                  <c:v>13192</c:v>
                </c:pt>
                <c:pt idx="28" formatCode="_(* #,##0_);_(* \(#,##0\);_(* &quot;-&quot;_);_(@_)">
                  <c:v>10947</c:v>
                </c:pt>
                <c:pt idx="29" formatCode="_(* #,##0_);_(* \(#,##0\);_(* &quot;-&quot;_);_(@_)">
                  <c:v>10267</c:v>
                </c:pt>
                <c:pt idx="30" formatCode="_(* #,##0_);_(* \(#,##0\);_(* &quot;-&quot;_);_(@_)">
                  <c:v>10175</c:v>
                </c:pt>
                <c:pt idx="31" formatCode="_(* #,##0_);_(* \(#,##0\);_(* &quot;-&quot;_);_(@_)">
                  <c:v>9148</c:v>
                </c:pt>
                <c:pt idx="32" formatCode="_(* #,##0_);_(* \(#,##0\);_(* &quot;-&quot;_);_(@_)">
                  <c:v>9965</c:v>
                </c:pt>
                <c:pt idx="33" formatCode="_(* #,##0_);_(* \(#,##0\);_(* &quot;-&quot;_);_(@_)">
                  <c:v>10476</c:v>
                </c:pt>
                <c:pt idx="34" formatCode="_(* #,##0_);_(* \(#,##0\);_(* &quot;-&quot;_);_(@_)">
                  <c:v>11132</c:v>
                </c:pt>
                <c:pt idx="35" formatCode="_(* #,##0_);_(* \(#,##0\);_(* &quot;-&quot;_);_(@_)">
                  <c:v>11699</c:v>
                </c:pt>
                <c:pt idx="36" formatCode="_(* #,##0_);_(* \(#,##0\);_(* &quot;-&quot;_);_(@_)">
                  <c:v>10622</c:v>
                </c:pt>
                <c:pt idx="37" formatCode="_(* #,##0_);_(* \(#,##0\);_(* &quot;-&quot;_);_(@_)">
                  <c:v>11921</c:v>
                </c:pt>
                <c:pt idx="38" formatCode="_(* #,##0_);_(* \(#,##0\);_(* &quot;-&quot;_);_(@_)">
                  <c:v>13272</c:v>
                </c:pt>
                <c:pt idx="39" formatCode="_(* #,##0_);_(* \(#,##0\);_(* &quot;-&quot;_);_(@_)">
                  <c:v>12244</c:v>
                </c:pt>
                <c:pt idx="40" formatCode="_(* #,##0_);_(* \(#,##0\);_(* &quot;-&quot;_);_(@_)">
                  <c:v>13375</c:v>
                </c:pt>
                <c:pt idx="41" formatCode="_(* #,##0_);_(* \(#,##0\);_(* &quot;-&quot;_);_(@_)">
                  <c:v>14838</c:v>
                </c:pt>
                <c:pt idx="42" formatCode="_(* #,##0_);_(* \(#,##0\);_(* &quot;-&quot;_);_(@_)">
                  <c:v>15146</c:v>
                </c:pt>
                <c:pt idx="43" formatCode="_(* #,##0_);_(* \(#,##0\);_(* &quot;-&quot;_);_(@_)">
                  <c:v>15574</c:v>
                </c:pt>
                <c:pt idx="44" formatCode="_(* #,##0_);_(* \(#,##0\);_(* &quot;-&quot;_);_(@_)">
                  <c:v>16934</c:v>
                </c:pt>
                <c:pt idx="45" formatCode="_(* #,##0_);_(* \(#,##0\);_(* &quot;-&quot;_);_(@_)">
                  <c:v>16354</c:v>
                </c:pt>
                <c:pt idx="46" formatCode="_(* #,##0_);_(* \(#,##0\);_(* &quot;-&quot;_);_(@_)">
                  <c:v>17351</c:v>
                </c:pt>
                <c:pt idx="47" formatCode="_(* #,##0_);_(* \(#,##0\);_(* &quot;-&quot;_);_(@_)">
                  <c:v>19474</c:v>
                </c:pt>
                <c:pt idx="48" formatCode="_(* #,##0_);_(* \(#,##0\);_(* &quot;-&quot;_);_(@_)">
                  <c:v>17148</c:v>
                </c:pt>
                <c:pt idx="49" formatCode="_(* #,##0_);_(* \(#,##0\);_(* &quot;-&quot;_);_(@_)">
                  <c:v>16130</c:v>
                </c:pt>
                <c:pt idx="50" formatCode="_(* #,##0_);_(* \(#,##0\);_(* &quot;-&quot;_);_(@_)">
                  <c:v>21562</c:v>
                </c:pt>
                <c:pt idx="51" formatCode="_(* #,##0_);_(* \(#,##0\);_(* &quot;-&quot;_);_(@_)">
                  <c:v>12903</c:v>
                </c:pt>
                <c:pt idx="52" formatCode="_(* #,##0_);_(* \(#,##0\);_(* &quot;-&quot;_);_(@_)">
                  <c:v>13752</c:v>
                </c:pt>
                <c:pt idx="53" formatCode="_(* #,##0_);_(* \(#,##0\);_(* &quot;-&quot;_);_(@_)">
                  <c:v>20714</c:v>
                </c:pt>
                <c:pt idx="54" formatCode="_(* #,##0_);_(* \(#,##0\);_(* &quot;-&quot;_);_(@_)">
                  <c:v>15111</c:v>
                </c:pt>
                <c:pt idx="55" formatCode="_(* #,##0_);_(* \(#,##0\);_(* &quot;-&quot;_);_(@_)">
                  <c:v>21563</c:v>
                </c:pt>
                <c:pt idx="56" formatCode="_(* #,##0_);_(* \(#,##0\);_(* &quot;-&quot;_);_(@_)">
                  <c:v>18167</c:v>
                </c:pt>
                <c:pt idx="57" formatCode="_(* #,##0_);_(* \(#,##0\);_(* &quot;-&quot;_);_(@_)">
                  <c:v>22412</c:v>
                </c:pt>
                <c:pt idx="58" formatCode="_(* #,##0_);_(* \(#,##0\);_(* &quot;-&quot;_);_(@_)">
                  <c:v>16469</c:v>
                </c:pt>
                <c:pt idx="59" formatCode="_(* #,##0_);_(* \(#,##0\);_(* &quot;-&quot;_);_(@_)">
                  <c:v>10866</c:v>
                </c:pt>
                <c:pt idx="60" formatCode="_(* #,##0_);_(* \(#,##0\);_(* &quot;-&quot;_);_(@_)">
                  <c:v>12055</c:v>
                </c:pt>
                <c:pt idx="61" formatCode="_(* #,##0_);_(* \(#,##0\);_(* &quot;-&quot;_);_(@_)">
                  <c:v>20375</c:v>
                </c:pt>
                <c:pt idx="62" formatCode="_(* #,##0_);_(* \(#,##0\);_(* &quot;-&quot;_);_(@_)">
                  <c:v>13582</c:v>
                </c:pt>
                <c:pt idx="63" formatCode="_(* #,##0_);_(* \(#,##0\);_(* &quot;-&quot;_);_(@_)">
                  <c:v>18506</c:v>
                </c:pt>
                <c:pt idx="64" formatCode="_(* #,##0_);_(* \(#,##0\);_(* &quot;-&quot;_);_(@_)">
                  <c:v>19524</c:v>
                </c:pt>
                <c:pt idx="65" formatCode="_(* #,##0_);_(* \(#,##0\);_(* &quot;-&quot;_);_(@_)">
                  <c:v>16130</c:v>
                </c:pt>
                <c:pt idx="66" formatCode="_(* #,##0_);_(* \(#,##0\);_(* &quot;-&quot;_);_(@_)">
                  <c:v>15620</c:v>
                </c:pt>
                <c:pt idx="67" formatCode="_(* #,##0_);_(* \(#,##0\);_(* &quot;-&quot;_);_(@_)">
                  <c:v>23260</c:v>
                </c:pt>
                <c:pt idx="68" formatCode="_(* #,##0_);_(* \(#,##0\);_(* &quot;-&quot;_);_(@_)">
                  <c:v>21902</c:v>
                </c:pt>
                <c:pt idx="69" formatCode="_(* #,##0_);_(* \(#,##0\);_(* &quot;-&quot;_);_(@_)">
                  <c:v>19525</c:v>
                </c:pt>
                <c:pt idx="70" formatCode="_(* #,##0_);_(* \(#,##0\);_(* &quot;-&quot;_);_(@_)">
                  <c:v>19525</c:v>
                </c:pt>
                <c:pt idx="71" formatCode="_(* #,##0_);_(* \(#,##0\);_(* &quot;-&quot;_);_(@_)">
                  <c:v>18506</c:v>
                </c:pt>
                <c:pt idx="72" formatCode="_(* #,##0_);_(* \(#,##0\);_(* &quot;-&quot;_);_(@_)">
                  <c:v>19185</c:v>
                </c:pt>
                <c:pt idx="73" formatCode="_(* #,##0_);_(* \(#,##0\);_(* &quot;-&quot;_);_(@_)">
                  <c:v>11206</c:v>
                </c:pt>
                <c:pt idx="74" formatCode="_(* #,##0_);_(* \(#,##0\);_(* &quot;-&quot;_);_(@_)">
                  <c:v>19694</c:v>
                </c:pt>
                <c:pt idx="75" formatCode="_(* #,##0_);_(* \(#,##0\);_(* &quot;-&quot;_);_(@_)">
                  <c:v>15789</c:v>
                </c:pt>
                <c:pt idx="76" formatCode="_(* #,##0_);_(* \(#,##0\);_(* &quot;-&quot;_);_(@_)">
                  <c:v>19355</c:v>
                </c:pt>
                <c:pt idx="77" formatCode="_(* #,##0_);_(* \(#,##0\);_(* &quot;-&quot;_);_(@_)">
                  <c:v>13752</c:v>
                </c:pt>
                <c:pt idx="78" formatCode="_(* #,##0_);_(* \(#,##0\);_(* &quot;-&quot;_);_(@_)">
                  <c:v>12904</c:v>
                </c:pt>
                <c:pt idx="79" formatCode="_(* #,##0_);_(* \(#,##0\);_(* &quot;-&quot;_);_(@_)">
                  <c:v>10017</c:v>
                </c:pt>
                <c:pt idx="80" formatCode="_(* #,##0_);_(* \(#,##0\);_(* &quot;-&quot;_);_(@_)">
                  <c:v>14262</c:v>
                </c:pt>
                <c:pt idx="81" formatCode="_(* #,##0_);_(* \(#,##0\);_(* &quot;-&quot;_);_(@_)">
                  <c:v>11545</c:v>
                </c:pt>
                <c:pt idx="82" formatCode="_(* #,##0_);_(* \(#,##0\);_(* &quot;-&quot;_);_(@_)">
                  <c:v>10527</c:v>
                </c:pt>
                <c:pt idx="83" formatCode="_(* #,##0_);_(* \(#,##0\);_(* &quot;-&quot;_);_(@_)">
                  <c:v>7301</c:v>
                </c:pt>
                <c:pt idx="84" formatCode="_(* #,##0_);_(* \(#,##0\);_(* &quot;-&quot;_);_(@_)">
                  <c:v>12395</c:v>
                </c:pt>
                <c:pt idx="85" formatCode="_(* #,##0_);_(* \(#,##0\);_(* &quot;-&quot;_);_(@_)">
                  <c:v>8490</c:v>
                </c:pt>
                <c:pt idx="86" formatCode="_(* #,##0_);_(* \(#,##0\);_(* &quot;-&quot;_);_(@_)">
                  <c:v>14940</c:v>
                </c:pt>
                <c:pt idx="87" formatCode="_(* #,##0_);_(* \(#,##0\);_(* &quot;-&quot;_);_(@_)">
                  <c:v>12055</c:v>
                </c:pt>
                <c:pt idx="88" formatCode="_(* #,##0_);_(* \(#,##0\);_(* &quot;-&quot;_);_(@_)">
                  <c:v>10187</c:v>
                </c:pt>
                <c:pt idx="89" formatCode="_(* #,##0_);_(* \(#,##0\);_(* &quot;-&quot;_);_(@_)">
                  <c:v>12564</c:v>
                </c:pt>
                <c:pt idx="90" formatCode="_(* #,##0_);_(* \(#,##0\);_(* &quot;-&quot;_);_(@_)">
                  <c:v>11376</c:v>
                </c:pt>
                <c:pt idx="91" formatCode="_(* #,##0_);_(* \(#,##0\);_(* &quot;-&quot;_);_(@_)">
                  <c:v>12563</c:v>
                </c:pt>
                <c:pt idx="92" formatCode="_(* #,##0_);_(* \(#,##0\);_(* &quot;-&quot;_);_(@_)">
                  <c:v>8999</c:v>
                </c:pt>
                <c:pt idx="93" formatCode="_(* #,##0_);_(* \(#,##0\);_(* &quot;-&quot;_);_(@_)">
                  <c:v>9678</c:v>
                </c:pt>
                <c:pt idx="94" formatCode="_(* #,##0_);_(* \(#,##0\);_(* &quot;-&quot;_);_(@_)">
                  <c:v>14772</c:v>
                </c:pt>
                <c:pt idx="95" formatCode="_(* #,##0_);_(* \(#,##0\);_(* &quot;-&quot;_);_(@_)">
                  <c:v>8998</c:v>
                </c:pt>
                <c:pt idx="96" formatCode="_(* #,##0_);_(* \(#,##0\);_(* &quot;-&quot;_);_(@_)">
                  <c:v>11206</c:v>
                </c:pt>
                <c:pt idx="97" formatCode="_(* #,##0_);_(* \(#,##0\);_(* &quot;-&quot;_);_(@_)">
                  <c:v>12903</c:v>
                </c:pt>
                <c:pt idx="98" formatCode="_(* #,##0_);_(* \(#,##0\);_(* &quot;-&quot;_);_(@_)">
                  <c:v>9678</c:v>
                </c:pt>
                <c:pt idx="99" formatCode="_(* #,##0_);_(* \(#,##0\);_(* &quot;-&quot;_);_(@_)">
                  <c:v>11205</c:v>
                </c:pt>
                <c:pt idx="100" formatCode="_(* #,##0_);_(* \(#,##0\);_(* &quot;-&quot;_);_(@_)">
                  <c:v>8489</c:v>
                </c:pt>
                <c:pt idx="101" formatCode="_(* #,##0_);_(* \(#,##0\);_(* &quot;-&quot;_);_(@_)">
                  <c:v>10186</c:v>
                </c:pt>
                <c:pt idx="102" formatCode="_(* #,##0_);_(* \(#,##0\);_(* &quot;-&quot;_);_(@_)">
                  <c:v>11715</c:v>
                </c:pt>
                <c:pt idx="103" formatCode="_(* #,##0_);_(* \(#,##0\);_(* &quot;-&quot;_);_(@_)">
                  <c:v>10866</c:v>
                </c:pt>
                <c:pt idx="104" formatCode="_(* #,##0_);_(* \(#,##0\);_(* &quot;-&quot;_);_(@_)">
                  <c:v>10867</c:v>
                </c:pt>
                <c:pt idx="105" formatCode="_(* #,##0_);_(* \(#,##0\);_(* &quot;-&quot;_);_(@_)">
                  <c:v>12395</c:v>
                </c:pt>
                <c:pt idx="106" formatCode="_(* #,##0_);_(* \(#,##0\);_(* &quot;-&quot;_);_(@_)">
                  <c:v>15790</c:v>
                </c:pt>
                <c:pt idx="107" formatCode="_(* #,##0_);_(* \(#,##0\);_(* &quot;-&quot;_);_(@_)">
                  <c:v>19865</c:v>
                </c:pt>
                <c:pt idx="108" formatCode="_(* #,##0_);_(* \(#,##0\);_(* &quot;-&quot;_);_(@_)">
                  <c:v>12734</c:v>
                </c:pt>
                <c:pt idx="109" formatCode="_(* #,##0_);_(* \(#,##0\);_(* &quot;-&quot;_);_(@_)">
                  <c:v>11545</c:v>
                </c:pt>
                <c:pt idx="110" formatCode="_(* #,##0_);_(* \(#,##0\);_(* &quot;-&quot;_);_(@_)">
                  <c:v>16978</c:v>
                </c:pt>
                <c:pt idx="111" formatCode="_(* #,##0_);_(* \(#,##0\);_(* &quot;-&quot;_);_(@_)">
                  <c:v>28693</c:v>
                </c:pt>
                <c:pt idx="112" formatCode="_(* #,##0_);_(* \(#,##0\);_(* &quot;-&quot;_);_(@_)">
                  <c:v>34296</c:v>
                </c:pt>
                <c:pt idx="113" formatCode="_(* #,##0_);_(* \(#,##0\);_(* &quot;-&quot;_);_(@_)">
                  <c:v>23430</c:v>
                </c:pt>
                <c:pt idx="114" formatCode="_(* #,##0_);_(* \(#,##0\);_(* &quot;-&quot;_);_(@_)">
                  <c:v>21222</c:v>
                </c:pt>
                <c:pt idx="115" formatCode="_(* #,##0_);_(* \(#,##0\);_(* &quot;-&quot;_);_(@_)">
                  <c:v>12224</c:v>
                </c:pt>
                <c:pt idx="116" formatCode="_(* #,##0_);_(* \(#,##0\);_(* &quot;-&quot;_);_(@_)">
                  <c:v>15281</c:v>
                </c:pt>
                <c:pt idx="117" formatCode="_(* #,##0_);_(* \(#,##0\);_(* &quot;-&quot;_);_(@_)">
                  <c:v>23261</c:v>
                </c:pt>
                <c:pt idx="118" formatCode="_(* #,##0_);_(* \(#,##0\);_(* &quot;-&quot;_);_(@_)">
                  <c:v>39559</c:v>
                </c:pt>
                <c:pt idx="119" formatCode="_(* #,##0_);_(* \(#,##0\);_(* &quot;-&quot;_);_(@_)">
                  <c:v>32938</c:v>
                </c:pt>
                <c:pt idx="120" formatCode="_(* #,##0_);_(* \(#,##0\);_(* &quot;-&quot;_);_(@_)">
                  <c:v>36334</c:v>
                </c:pt>
                <c:pt idx="121" formatCode="_(* #,##0_);_(* \(#,##0\);_(* &quot;-&quot;_);_(@_)">
                  <c:v>37013</c:v>
                </c:pt>
                <c:pt idx="122" formatCode="_(* #,##0_);_(* \(#,##0\);_(* &quot;-&quot;_);_(@_)">
                  <c:v>35824</c:v>
                </c:pt>
                <c:pt idx="123" formatCode="_(* #,##0_);_(* \(#,##0\);_(* &quot;-&quot;_);_(@_)">
                  <c:v>31240</c:v>
                </c:pt>
                <c:pt idx="124" formatCode="_(* #,##0_);_(* \(#,##0\);_(* &quot;-&quot;_);_(@_)">
                  <c:v>39050</c:v>
                </c:pt>
                <c:pt idx="125" formatCode="_(* #,##0_);_(* \(#,##0\);_(* &quot;-&quot;_);_(@_)">
                  <c:v>21393</c:v>
                </c:pt>
                <c:pt idx="126" formatCode="_(* #,##0_);_(* \(#,##0\);_(* &quot;-&quot;_);_(@_)">
                  <c:v>18677</c:v>
                </c:pt>
                <c:pt idx="127" formatCode="_(* #,##0_);_(* \(#,##0\);_(* &quot;-&quot;_);_(@_)">
                  <c:v>23430</c:v>
                </c:pt>
                <c:pt idx="128" formatCode="_(* #,##0_);_(* \(#,##0\);_(* &quot;-&quot;_);_(@_)">
                  <c:v>25977</c:v>
                </c:pt>
                <c:pt idx="129" formatCode="_(* #,##0_);_(* \(#,##0\);_(* &quot;-&quot;_);_(@_)">
                  <c:v>27165</c:v>
                </c:pt>
                <c:pt idx="130" formatCode="_(* #,##0_);_(* \(#,##0\);_(* &quot;-&quot;_);_(@_)">
                  <c:v>16979</c:v>
                </c:pt>
                <c:pt idx="131" formatCode="_(* #,##0_);_(* \(#,##0\);_(* &quot;-&quot;_);_(@_)">
                  <c:v>7131</c:v>
                </c:pt>
                <c:pt idx="132" formatCode="_(* #,##0_);_(* \(#,##0\);_(* &quot;-&quot;_);_(@_)">
                  <c:v>5094</c:v>
                </c:pt>
                <c:pt idx="133" formatCode="_(* #,##0_);_(* \(#,##0\);_(* &quot;-&quot;_);_(@_)">
                  <c:v>4245</c:v>
                </c:pt>
                <c:pt idx="134" formatCode="_(* #,##0_);_(* \(#,##0\);_(* &quot;-&quot;_);_(@_)">
                  <c:v>5264</c:v>
                </c:pt>
                <c:pt idx="135" formatCode="_(* #,##0_);_(* \(#,##0\);_(* &quot;-&quot;_);_(@_)">
                  <c:v>7131</c:v>
                </c:pt>
                <c:pt idx="136" formatCode="_(* #,##0_);_(* \(#,##0\);_(* &quot;-&quot;_);_(@_)">
                  <c:v>5093</c:v>
                </c:pt>
                <c:pt idx="137" formatCode="_(* #,##0_);_(* \(#,##0\);_(* &quot;-&quot;_);_(@_)">
                  <c:v>5604</c:v>
                </c:pt>
                <c:pt idx="138" formatCode="_(* #,##0_);_(* \(#,##0\);_(* &quot;-&quot;_);_(@_)">
                  <c:v>7810</c:v>
                </c:pt>
                <c:pt idx="139" formatCode="_(* #,##0_);_(* \(#,##0\);_(* &quot;-&quot;_);_(@_)">
                  <c:v>5603</c:v>
                </c:pt>
                <c:pt idx="140" formatCode="_(* #,##0_);_(* \(#,##0\);_(* &quot;-&quot;_);_(@_)">
                  <c:v>7471</c:v>
                </c:pt>
                <c:pt idx="141" formatCode="_(* #,##0_);_(* \(#,##0\);_(* &quot;-&quot;_);_(@_)">
                  <c:v>8319</c:v>
                </c:pt>
                <c:pt idx="142" formatCode="_(* #,##0_);_(* \(#,##0\);_(* &quot;-&quot;_);_(@_)">
                  <c:v>8150</c:v>
                </c:pt>
                <c:pt idx="143" formatCode="_(* #,##0_);_(* \(#,##0\);_(* &quot;-&quot;_);_(@_)">
                  <c:v>7639</c:v>
                </c:pt>
                <c:pt idx="144" formatCode="_(* #,##0_);_(* \(#,##0\);_(* &quot;-&quot;_);_(@_)">
                  <c:v>4075</c:v>
                </c:pt>
                <c:pt idx="145" formatCode="_(* #,##0_);_(* \(#,##0\);_(* &quot;-&quot;_);_(@_)">
                  <c:v>6791</c:v>
                </c:pt>
                <c:pt idx="146" formatCode="_(* #,##0_);_(* \(#,##0\);_(* &quot;-&quot;_);_(@_)">
                  <c:v>12903</c:v>
                </c:pt>
                <c:pt idx="147" formatCode="_(* #,##0_);_(* \(#,##0\);_(* &quot;-&quot;_);_(@_)">
                  <c:v>5773</c:v>
                </c:pt>
                <c:pt idx="148" formatCode="_(* #,##0_);_(* \(#,##0\);_(* &quot;-&quot;_);_(@_)">
                  <c:v>4753</c:v>
                </c:pt>
                <c:pt idx="149" formatCode="_(* #,##0_);_(* \(#,##0\);_(* &quot;-&quot;_);_(@_)">
                  <c:v>9338</c:v>
                </c:pt>
                <c:pt idx="150" formatCode="_(* #,##0_);_(* \(#,##0\);_(* &quot;-&quot;_);_(@_)">
                  <c:v>9338</c:v>
                </c:pt>
                <c:pt idx="151" formatCode="_(* #,##0_);_(* \(#,##0\);_(* &quot;-&quot;_);_(@_)">
                  <c:v>17996</c:v>
                </c:pt>
                <c:pt idx="152" formatCode="_(* #,##0_);_(* \(#,##0\);_(* &quot;-&quot;_);_(@_)">
                  <c:v>14771</c:v>
                </c:pt>
                <c:pt idx="153" formatCode="_(* #,##0_);_(* \(#,##0\);_(* &quot;-&quot;_);_(@_)">
                  <c:v>18675</c:v>
                </c:pt>
                <c:pt idx="154" formatCode="_(* #,##0_);_(* \(#,##0\);_(* &quot;-&quot;_);_(@_)">
                  <c:v>17828</c:v>
                </c:pt>
                <c:pt idx="155" formatCode="_(* #,##0_);_(* \(#,##0\);_(* &quot;-&quot;_);_(@_)">
                  <c:v>27844</c:v>
                </c:pt>
                <c:pt idx="156" formatCode="_(* #,##0_);_(* \(#,##0\);_(* &quot;-&quot;_);_(@_)">
                  <c:v>24789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2228-4F3F-8186-A09601839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28-4F3F-8186-A09601839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423673039382765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Contents Page Views</c:v>
                </c:pt>
              </c:strCache>
            </c:strRef>
          </c:tx>
          <c:spPr>
            <a:solidFill>
              <a:schemeClr val="accent4">
                <a:lumMod val="25000"/>
                <a:lumOff val="75000"/>
              </a:schemeClr>
            </a:solidFill>
            <a:ln cmpd="sng">
              <a:solidFill>
                <a:schemeClr val="accent4">
                  <a:lumMod val="25000"/>
                  <a:lumOff val="75000"/>
                </a:schemeClr>
              </a:solidFill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84076</c:v>
                </c:pt>
                <c:pt idx="1">
                  <c:v>108575</c:v>
                </c:pt>
                <c:pt idx="2" formatCode="_(* #,##0_);_(* \(#,##0\);_(* &quot;-&quot;_);_(@_)">
                  <c:v>128847</c:v>
                </c:pt>
                <c:pt idx="3" formatCode="_(* #,##0_);_(* \(#,##0\);_(* &quot;-&quot;_);_(@_)">
                  <c:v>188774</c:v>
                </c:pt>
                <c:pt idx="4" formatCode="_(* #,##0_);_(* \(#,##0\);_(* &quot;-&quot;_);_(@_)">
                  <c:v>138362</c:v>
                </c:pt>
                <c:pt idx="5" formatCode="_(* #,##0_);_(* \(#,##0\);_(* &quot;-&quot;_);_(@_)">
                  <c:v>223497</c:v>
                </c:pt>
                <c:pt idx="6" formatCode="_(* #,##0_);_(* \(#,##0\);_(* &quot;-&quot;_);_(@_)">
                  <c:v>213626</c:v>
                </c:pt>
                <c:pt idx="7" formatCode="_(* #,##0_);_(* \(#,##0\);_(* &quot;-&quot;_);_(@_)">
                  <c:v>188773</c:v>
                </c:pt>
                <c:pt idx="8" formatCode="_(* #,##0_);_(* \(#,##0\);_(* &quot;-&quot;_);_(@_)">
                  <c:v>153699</c:v>
                </c:pt>
                <c:pt idx="9" formatCode="_(* #,##0_);_(* \(#,##0\);_(* &quot;-&quot;_);_(@_)">
                  <c:v>22915</c:v>
                </c:pt>
                <c:pt idx="10" formatCode="_(* #,##0_);_(* \(#,##0\);_(* &quot;-&quot;_);_(@_)">
                  <c:v>52348</c:v>
                </c:pt>
                <c:pt idx="11" formatCode="_(* #,##0_);_(* \(#,##0\);_(* &quot;-&quot;_);_(@_)">
                  <c:v>87955</c:v>
                </c:pt>
                <c:pt idx="12" formatCode="_(* #,##0_);_(* \(#,##0\);_(* &quot;-&quot;_);_(@_)">
                  <c:v>80199</c:v>
                </c:pt>
                <c:pt idx="13" formatCode="_(* #,##0_);_(* \(#,##0\);_(* &quot;-&quot;_);_(@_)">
                  <c:v>86015</c:v>
                </c:pt>
                <c:pt idx="14" formatCode="_(* #,##0_);_(* \(#,##0\);_(* &quot;-&quot;_);_(@_)">
                  <c:v>58696</c:v>
                </c:pt>
                <c:pt idx="15" formatCode="_(* #,##0_);_(* \(#,##0\);_(* &quot;-&quot;_);_(@_)">
                  <c:v>52348</c:v>
                </c:pt>
                <c:pt idx="16" formatCode="_(* #,##0_);_(* \(#,##0\);_(* &quot;-&quot;_);_(@_)">
                  <c:v>25911</c:v>
                </c:pt>
                <c:pt idx="17" formatCode="_(* #,##0_);_(* \(#,##0\);_(* &quot;-&quot;_);_(@_)">
                  <c:v>35604</c:v>
                </c:pt>
                <c:pt idx="18" formatCode="_(* #,##0_);_(* \(#,##0\);_(* &quot;-&quot;_);_(@_)">
                  <c:v>29966</c:v>
                </c:pt>
                <c:pt idx="19" formatCode="_(* #,##0_);_(* \(#,##0\);_(* &quot;-&quot;_);_(@_)">
                  <c:v>27498</c:v>
                </c:pt>
                <c:pt idx="20" formatCode="_(* #,##0_);_(* \(#,##0\);_(* &quot;-&quot;_);_(@_)">
                  <c:v>17274</c:v>
                </c:pt>
                <c:pt idx="21" formatCode="_(* #,##0_);_(* \(#,##0\);_(* &quot;-&quot;_);_(@_)">
                  <c:v>61161</c:v>
                </c:pt>
                <c:pt idx="22" formatCode="_(* #,##0_);_(* \(#,##0\);_(* &quot;-&quot;_);_(@_)">
                  <c:v>25557</c:v>
                </c:pt>
                <c:pt idx="23" formatCode="_(* #,##0_);_(* \(#,##0\);_(* &quot;-&quot;_);_(@_)">
                  <c:v>46883</c:v>
                </c:pt>
                <c:pt idx="24" formatCode="_(* #,##0_);_(* \(#,##0\);_(* &quot;-&quot;_);_(@_)">
                  <c:v>26618</c:v>
                </c:pt>
                <c:pt idx="25" formatCode="_(* #,##0_);_(* \(#,##0\);_(* &quot;-&quot;_);_(@_)">
                  <c:v>19919</c:v>
                </c:pt>
                <c:pt idx="26" formatCode="_(* #,##0_);_(* \(#,##0\);_(* &quot;-&quot;_);_(@_)">
                  <c:v>11105</c:v>
                </c:pt>
                <c:pt idx="27" formatCode="_(* #,##0_);_(* \(#,##0\);_(* &quot;-&quot;_);_(@_)">
                  <c:v>26086</c:v>
                </c:pt>
                <c:pt idx="28" formatCode="_(* #,##0_);_(* \(#,##0\);_(* &quot;-&quot;_);_(@_)">
                  <c:v>69445</c:v>
                </c:pt>
                <c:pt idx="29" formatCode="_(* #,##0_);_(* \(#,##0\);_(* &quot;-&quot;_);_(@_)">
                  <c:v>19212</c:v>
                </c:pt>
                <c:pt idx="30" formatCode="_(* #,##0_);_(* \(#,##0\);_(* &quot;-&quot;_);_(@_)">
                  <c:v>12162</c:v>
                </c:pt>
                <c:pt idx="31" formatCode="_(* #,##0_);_(* \(#,##0\);_(* &quot;-&quot;_);_(@_)">
                  <c:v>24854</c:v>
                </c:pt>
                <c:pt idx="32" formatCode="_(* #,##0_);_(* \(#,##0\);_(* &quot;-&quot;_);_(@_)">
                  <c:v>28729</c:v>
                </c:pt>
                <c:pt idx="33" formatCode="_(* #,##0_);_(* \(#,##0\);_(* &quot;-&quot;_);_(@_)">
                  <c:v>14983</c:v>
                </c:pt>
                <c:pt idx="34" formatCode="_(* #,##0_);_(* \(#,##0\);_(* &quot;-&quot;_);_(@_)">
                  <c:v>31374</c:v>
                </c:pt>
                <c:pt idx="35" formatCode="_(* #,##0_);_(* \(#,##0\);_(* &quot;-&quot;_);_(@_)">
                  <c:v>13395</c:v>
                </c:pt>
                <c:pt idx="36" formatCode="_(* #,##0_);_(* \(#,##0\);_(* &quot;-&quot;_);_(@_)">
                  <c:v>11633</c:v>
                </c:pt>
                <c:pt idx="37" formatCode="_(* #,##0_);_(* \(#,##0\);_(* &quot;-&quot;_);_(@_)">
                  <c:v>28730</c:v>
                </c:pt>
                <c:pt idx="38" formatCode="_(* #,##0_);_(* \(#,##0\);_(* &quot;-&quot;_);_(@_)">
                  <c:v>28731</c:v>
                </c:pt>
                <c:pt idx="39" formatCode="_(* #,##0_);_(* \(#,##0\);_(* &quot;-&quot;_);_(@_)">
                  <c:v>20095</c:v>
                </c:pt>
                <c:pt idx="40" formatCode="_(* #,##0_);_(* \(#,##0\);_(* &quot;-&quot;_);_(@_)">
                  <c:v>34726</c:v>
                </c:pt>
                <c:pt idx="41" formatCode="_(* #,##0_);_(* \(#,##0\);_(* &quot;-&quot;_);_(@_)">
                  <c:v>38072</c:v>
                </c:pt>
                <c:pt idx="42" formatCode="_(* #,##0_);_(* \(#,##0\);_(* &quot;-&quot;_);_(@_)">
                  <c:v>35959</c:v>
                </c:pt>
                <c:pt idx="43" formatCode="_(* #,##0_);_(* \(#,##0\);_(* &quot;-&quot;_);_(@_)">
                  <c:v>24325</c:v>
                </c:pt>
                <c:pt idx="44" formatCode="_(* #,##0_);_(* \(#,##0\);_(* &quot;-&quot;_);_(@_)">
                  <c:v>74029</c:v>
                </c:pt>
                <c:pt idx="45" formatCode="_(* #,##0_);_(* \(#,##0\);_(* &quot;-&quot;_);_(@_)">
                  <c:v>40892</c:v>
                </c:pt>
                <c:pt idx="46" formatCode="_(* #,##0_);_(* \(#,##0\);_(* &quot;-&quot;_);_(@_)">
                  <c:v>35605</c:v>
                </c:pt>
                <c:pt idx="47" formatCode="_(* #,##0_);_(* \(#,##0\);_(* &quot;-&quot;_);_(@_)">
                  <c:v>52349</c:v>
                </c:pt>
                <c:pt idx="48" formatCode="_(* #,##0_);_(* \(#,##0\);_(* &quot;-&quot;_);_(@_)">
                  <c:v>23563</c:v>
                </c:pt>
                <c:pt idx="49" formatCode="_(* #,##0_);_(* \(#,##0\);_(* &quot;-&quot;_);_(@_)">
                  <c:v>38481</c:v>
                </c:pt>
                <c:pt idx="50" formatCode="_(* #,##0_);_(* \(#,##0\);_(* &quot;-&quot;_);_(@_)">
                  <c:v>43737</c:v>
                </c:pt>
                <c:pt idx="51" formatCode="_(* #,##0_);_(* \(#,##0\);_(* &quot;-&quot;_);_(@_)">
                  <c:v>24072</c:v>
                </c:pt>
                <c:pt idx="52" formatCode="_(* #,##0_);_(* \(#,##0\);_(* &quot;-&quot;_);_(@_)">
                  <c:v>30683</c:v>
                </c:pt>
                <c:pt idx="53" formatCode="_(* #,##0_);_(* \(#,##0\);_(* &quot;-&quot;_);_(@_)">
                  <c:v>48144</c:v>
                </c:pt>
                <c:pt idx="54" formatCode="_(* #,##0_);_(* \(#,##0\);_(* &quot;-&quot;_);_(@_)">
                  <c:v>76961</c:v>
                </c:pt>
                <c:pt idx="55" formatCode="_(* #,##0_);_(* \(#,##0\);_(* &quot;-&quot;_);_(@_)">
                  <c:v>79504</c:v>
                </c:pt>
                <c:pt idx="56" formatCode="_(* #,##0_);_(* \(#,##0\);_(* &quot;-&quot;_);_(@_)">
                  <c:v>91880</c:v>
                </c:pt>
                <c:pt idx="57" formatCode="_(* #,##0_);_(* \(#,##0\);_(* &quot;-&quot;_);_(@_)">
                  <c:v>81369</c:v>
                </c:pt>
                <c:pt idx="58" formatCode="_(* #,##0_);_(* \(#,##0\);_(* &quot;-&quot;_);_(@_)">
                  <c:v>126462</c:v>
                </c:pt>
                <c:pt idx="59" formatCode="_(* #,##0_);_(* \(#,##0\);_(* &quot;-&quot;_);_(@_)">
                  <c:v>91710</c:v>
                </c:pt>
                <c:pt idx="60" formatCode="_(* #,##0_);_(* \(#,##0\);_(* &quot;-&quot;_);_(@_)">
                  <c:v>56789</c:v>
                </c:pt>
                <c:pt idx="61" formatCode="_(* #,##0_);_(* \(#,##0\);_(* &quot;-&quot;_);_(@_)">
                  <c:v>43905</c:v>
                </c:pt>
                <c:pt idx="62" formatCode="_(* #,##0_);_(* \(#,##0\);_(* &quot;-&quot;_);_(@_)">
                  <c:v>67977</c:v>
                </c:pt>
                <c:pt idx="63" formatCode="_(* #,##0_);_(* \(#,##0\);_(* &quot;-&quot;_);_(@_)">
                  <c:v>58653</c:v>
                </c:pt>
                <c:pt idx="64" formatCode="_(* #,##0_);_(* \(#,##0\);_(* &quot;-&quot;_);_(@_)">
                  <c:v>59163</c:v>
                </c:pt>
                <c:pt idx="65" formatCode="_(* #,##0_);_(* \(#,##0\);_(* &quot;-&quot;_);_(@_)">
                  <c:v>41363</c:v>
                </c:pt>
                <c:pt idx="66" formatCode="_(* #,##0_);_(* \(#,##0\);_(* &quot;-&quot;_);_(@_)">
                  <c:v>43906</c:v>
                </c:pt>
                <c:pt idx="67" formatCode="_(* #,##0_);_(* \(#,##0\);_(* &quot;-&quot;_);_(@_)">
                  <c:v>64926</c:v>
                </c:pt>
                <c:pt idx="68" formatCode="_(* #,##0_);_(* \(#,##0\);_(* &quot;-&quot;_);_(@_)">
                  <c:v>53059</c:v>
                </c:pt>
                <c:pt idx="69" formatCode="_(* #,##0_);_(* \(#,##0\);_(* &quot;-&quot;_);_(@_)">
                  <c:v>57297</c:v>
                </c:pt>
                <c:pt idx="70" formatCode="_(* #,##0_);_(* \(#,##0\);_(* &quot;-&quot;_);_(@_)">
                  <c:v>74080</c:v>
                </c:pt>
                <c:pt idx="71" formatCode="_(* #,##0_);_(* \(#,##0\);_(* &quot;-&quot;_);_(@_)">
                  <c:v>56620</c:v>
                </c:pt>
                <c:pt idx="72" formatCode="_(* #,##0_);_(* \(#,##0\);_(* &quot;-&quot;_);_(@_)">
                  <c:v>57806</c:v>
                </c:pt>
                <c:pt idx="73" formatCode="_(* #,##0_);_(* \(#,##0\);_(* &quot;-&quot;_);_(@_)">
                  <c:v>46109</c:v>
                </c:pt>
                <c:pt idx="74" formatCode="_(* #,##0_);_(* \(#,##0\);_(* &quot;-&quot;_);_(@_)">
                  <c:v>17970</c:v>
                </c:pt>
                <c:pt idx="75" formatCode="_(* #,##0_);_(* \(#,##0\);_(* &quot;-&quot;_);_(@_)">
                  <c:v>14071</c:v>
                </c:pt>
                <c:pt idx="76" formatCode="_(* #,##0_);_(* \(#,##0\);_(* &quot;-&quot;_);_(@_)">
                  <c:v>16443</c:v>
                </c:pt>
                <c:pt idx="77" formatCode="_(* #,##0_);_(* \(#,##0\);_(* &quot;-&quot;_);_(@_)">
                  <c:v>12715</c:v>
                </c:pt>
                <c:pt idx="78" formatCode="_(* #,##0_);_(* \(#,##0\);_(* &quot;-&quot;_);_(@_)">
                  <c:v>12206</c:v>
                </c:pt>
                <c:pt idx="79" formatCode="_(* #,##0_);_(* \(#,##0\);_(* &quot;-&quot;_);_(@_)">
                  <c:v>13732</c:v>
                </c:pt>
                <c:pt idx="80" formatCode="_(* #,##0_);_(* \(#,##0\);_(* &quot;-&quot;_);_(@_)">
                  <c:v>12714</c:v>
                </c:pt>
                <c:pt idx="81" formatCode="_(* #,##0_);_(* \(#,##0\);_(* &quot;-&quot;_);_(@_)">
                  <c:v>8815</c:v>
                </c:pt>
                <c:pt idx="82" formatCode="_(* #,##0_);_(* \(#,##0\);_(* &quot;-&quot;_);_(@_)">
                  <c:v>10171</c:v>
                </c:pt>
                <c:pt idx="83" formatCode="_(* #,##0_);_(* \(#,##0\);_(* &quot;-&quot;_);_(@_)">
                  <c:v>7629</c:v>
                </c:pt>
                <c:pt idx="84" formatCode="_(* #,##0_);_(* \(#,##0\);_(* &quot;-&quot;_);_(@_)">
                  <c:v>16104</c:v>
                </c:pt>
                <c:pt idx="85" formatCode="_(* #,##0_);_(* \(#,##0\);_(* &quot;-&quot;_);_(@_)">
                  <c:v>14748</c:v>
                </c:pt>
                <c:pt idx="86" formatCode="_(* #,##0_);_(* \(#,##0\);_(* &quot;-&quot;_);_(@_)">
                  <c:v>15427</c:v>
                </c:pt>
                <c:pt idx="87" formatCode="_(* #,##0_);_(* \(#,##0\);_(* &quot;-&quot;_);_(@_)">
                  <c:v>20682</c:v>
                </c:pt>
                <c:pt idx="88" formatCode="_(* #,##0_);_(* \(#,##0\);_(* &quot;-&quot;_);_(@_)">
                  <c:v>12884</c:v>
                </c:pt>
                <c:pt idx="89" formatCode="_(* #,##0_);_(* \(#,##0\);_(* &quot;-&quot;_);_(@_)">
                  <c:v>12883</c:v>
                </c:pt>
                <c:pt idx="90" formatCode="_(* #,##0_);_(* \(#,##0\);_(* &quot;-&quot;_);_(@_)">
                  <c:v>20173</c:v>
                </c:pt>
                <c:pt idx="91" formatCode="_(* #,##0_);_(* \(#,##0\);_(* &quot;-&quot;_);_(@_)">
                  <c:v>20343</c:v>
                </c:pt>
                <c:pt idx="92" formatCode="_(* #,##0_);_(* \(#,##0\);_(* &quot;-&quot;_);_(@_)">
                  <c:v>30175</c:v>
                </c:pt>
                <c:pt idx="93" formatCode="_(* #,##0_);_(* \(#,##0\);_(* &quot;-&quot;_);_(@_)">
                  <c:v>28479</c:v>
                </c:pt>
                <c:pt idx="94" formatCode="_(* #,##0_);_(* \(#,##0\);_(* &quot;-&quot;_);_(@_)">
                  <c:v>27462</c:v>
                </c:pt>
                <c:pt idx="95" formatCode="_(* #,##0_);_(* \(#,##0\);_(* &quot;-&quot;_);_(@_)">
                  <c:v>26106</c:v>
                </c:pt>
                <c:pt idx="96" formatCode="_(* #,##0_);_(* \(#,##0\);_(* &quot;-&quot;_);_(@_)">
                  <c:v>31022</c:v>
                </c:pt>
                <c:pt idx="97" formatCode="_(* #,##0_);_(* \(#,##0\);_(* &quot;-&quot;_);_(@_)">
                  <c:v>24411</c:v>
                </c:pt>
                <c:pt idx="98" formatCode="_(* #,##0_);_(* \(#,##0\);_(* &quot;-&quot;_);_(@_)">
                  <c:v>27463</c:v>
                </c:pt>
                <c:pt idx="99" formatCode="_(* #,##0_);_(* \(#,##0\);_(* &quot;-&quot;_);_(@_)">
                  <c:v>31700</c:v>
                </c:pt>
                <c:pt idx="100" formatCode="_(* #,##0_);_(* \(#,##0\);_(* &quot;-&quot;_);_(@_)">
                  <c:v>28649</c:v>
                </c:pt>
                <c:pt idx="101" formatCode="_(* #,##0_);_(* \(#,##0\);_(* &quot;-&quot;_);_(@_)">
                  <c:v>32548</c:v>
                </c:pt>
                <c:pt idx="102" formatCode="_(* #,##0_);_(* \(#,##0\);_(* &quot;-&quot;_);_(@_)">
                  <c:v>35090</c:v>
                </c:pt>
                <c:pt idx="103" formatCode="_(* #,##0_);_(* \(#,##0\);_(* &quot;-&quot;_);_(@_)">
                  <c:v>33904</c:v>
                </c:pt>
                <c:pt idx="104" formatCode="_(* #,##0_);_(* \(#,##0\);_(* &quot;-&quot;_);_(@_)">
                  <c:v>34922</c:v>
                </c:pt>
                <c:pt idx="105" formatCode="_(* #,##0_);_(* \(#,##0\);_(* &quot;-&quot;_);_(@_)">
                  <c:v>41872</c:v>
                </c:pt>
                <c:pt idx="106" formatCode="_(* #,##0_);_(* \(#,##0\);_(* &quot;-&quot;_);_(@_)">
                  <c:v>46957</c:v>
                </c:pt>
                <c:pt idx="107" formatCode="_(* #,##0_);_(* \(#,##0\);_(* &quot;-&quot;_);_(@_)">
                  <c:v>48314</c:v>
                </c:pt>
                <c:pt idx="108" formatCode="_(* #,##0_);_(* \(#,##0\);_(* &quot;-&quot;_);_(@_)">
                  <c:v>24580</c:v>
                </c:pt>
                <c:pt idx="109" formatCode="_(* #,##0_);_(* \(#,##0\);_(* &quot;-&quot;_);_(@_)">
                  <c:v>31870</c:v>
                </c:pt>
                <c:pt idx="110" formatCode="_(* #,##0_);_(* \(#,##0\);_(* &quot;-&quot;_);_(@_)">
                  <c:v>31362</c:v>
                </c:pt>
                <c:pt idx="111" formatCode="_(* #,##0_);_(* \(#,##0\);_(* &quot;-&quot;_);_(@_)">
                  <c:v>51872</c:v>
                </c:pt>
                <c:pt idx="112" formatCode="_(* #,##0_);_(* \(#,##0\);_(* &quot;-&quot;_);_(@_)">
                  <c:v>57298</c:v>
                </c:pt>
                <c:pt idx="113" formatCode="_(* #,##0_);_(* \(#,##0\);_(* &quot;-&quot;_);_(@_)">
                  <c:v>63739</c:v>
                </c:pt>
                <c:pt idx="114" formatCode="_(* #,##0_);_(* \(#,##0\);_(* &quot;-&quot;_);_(@_)">
                  <c:v>60519</c:v>
                </c:pt>
                <c:pt idx="115" formatCode="_(* #,##0_);_(* \(#,##0\);_(* &quot;-&quot;_);_(@_)">
                  <c:v>59332</c:v>
                </c:pt>
                <c:pt idx="116" formatCode="_(* #,##0_);_(* \(#,##0\);_(* &quot;-&quot;_);_(@_)">
                  <c:v>23734</c:v>
                </c:pt>
                <c:pt idx="117" formatCode="_(* #,##0_);_(* \(#,##0\);_(* &quot;-&quot;_);_(@_)">
                  <c:v>22546</c:v>
                </c:pt>
                <c:pt idx="118" formatCode="_(* #,##0_);_(* \(#,##0\);_(* &quot;-&quot;_);_(@_)">
                  <c:v>14749</c:v>
                </c:pt>
                <c:pt idx="119" formatCode="_(* #,##0_);_(* \(#,##0\);_(* &quot;-&quot;_);_(@_)">
                  <c:v>16274</c:v>
                </c:pt>
                <c:pt idx="120" formatCode="_(* #,##0_);_(* \(#,##0\);_(* &quot;-&quot;_);_(@_)">
                  <c:v>16613</c:v>
                </c:pt>
                <c:pt idx="121" formatCode="_(* #,##0_);_(* \(#,##0\);_(* &quot;-&quot;_);_(@_)">
                  <c:v>17291</c:v>
                </c:pt>
                <c:pt idx="122" formatCode="_(* #,##0_);_(* \(#,##0\);_(* &quot;-&quot;_);_(@_)">
                  <c:v>20513</c:v>
                </c:pt>
                <c:pt idx="123" formatCode="_(* #,##0_);_(* \(#,##0\);_(* &quot;-&quot;_);_(@_)">
                  <c:v>23902</c:v>
                </c:pt>
                <c:pt idx="124" formatCode="_(* #,##0_);_(* \(#,##0\);_(* &quot;-&quot;_);_(@_)">
                  <c:v>65943</c:v>
                </c:pt>
                <c:pt idx="125" formatCode="_(* #,##0_);_(* \(#,##0\);_(* &quot;-&quot;_);_(@_)">
                  <c:v>90863</c:v>
                </c:pt>
                <c:pt idx="126" formatCode="_(* #,##0_);_(* \(#,##0\);_(* &quot;-&quot;_);_(@_)">
                  <c:v>71876</c:v>
                </c:pt>
                <c:pt idx="127" formatCode="_(* #,##0_);_(* \(#,##0\);_(* &quot;-&quot;_);_(@_)">
                  <c:v>66282</c:v>
                </c:pt>
                <c:pt idx="128" formatCode="_(* #,##0_);_(* \(#,##0\);_(* &quot;-&quot;_);_(@_)">
                  <c:v>64417</c:v>
                </c:pt>
                <c:pt idx="129" formatCode="_(* #,##0_);_(* \(#,##0\);_(* &quot;-&quot;_);_(@_)">
                  <c:v>51025</c:v>
                </c:pt>
                <c:pt idx="130" formatCode="_(* #,##0_);_(* \(#,##0\);_(* &quot;-&quot;_);_(@_)">
                  <c:v>29665</c:v>
                </c:pt>
                <c:pt idx="131" formatCode="_(* #,##0_);_(* \(#,##0\);_(* &quot;-&quot;_);_(@_)">
                  <c:v>26784</c:v>
                </c:pt>
                <c:pt idx="132" formatCode="_(* #,##0_);_(* \(#,##0\);_(* &quot;-&quot;_);_(@_)">
                  <c:v>30852</c:v>
                </c:pt>
                <c:pt idx="133" formatCode="_(* #,##0_);_(* \(#,##0\);_(* &quot;-&quot;_);_(@_)">
                  <c:v>24072</c:v>
                </c:pt>
                <c:pt idx="134" formatCode="_(* #,##0_);_(* \(#,##0\);_(* &quot;-&quot;_);_(@_)">
                  <c:v>20851</c:v>
                </c:pt>
                <c:pt idx="135" formatCode="_(* #,##0_);_(* \(#,##0\);_(* &quot;-&quot;_);_(@_)">
                  <c:v>18987</c:v>
                </c:pt>
                <c:pt idx="136" formatCode="_(* #,##0_);_(* \(#,##0\);_(* &quot;-&quot;_);_(@_)">
                  <c:v>15934</c:v>
                </c:pt>
                <c:pt idx="137" formatCode="_(* #,##0_);_(* \(#,##0\);_(* &quot;-&quot;_);_(@_)">
                  <c:v>16783</c:v>
                </c:pt>
                <c:pt idx="138" formatCode="_(* #,##0_);_(* \(#,##0\);_(* &quot;-&quot;_);_(@_)">
                  <c:v>13393</c:v>
                </c:pt>
                <c:pt idx="139" formatCode="_(* #,##0_);_(* \(#,##0\);_(* &quot;-&quot;_);_(@_)">
                  <c:v>23224</c:v>
                </c:pt>
                <c:pt idx="140" formatCode="_(* #,##0_);_(* \(#,##0\);_(* &quot;-&quot;_);_(@_)">
                  <c:v>23224</c:v>
                </c:pt>
                <c:pt idx="141" formatCode="_(* #,##0_);_(* \(#,##0\);_(* &quot;-&quot;_);_(@_)">
                  <c:v>21868</c:v>
                </c:pt>
                <c:pt idx="142" formatCode="_(* #,##0_);_(* \(#,##0\);_(* &quot;-&quot;_);_(@_)">
                  <c:v>18817</c:v>
                </c:pt>
                <c:pt idx="143" formatCode="_(* #,##0_);_(* \(#,##0\);_(* &quot;-&quot;_);_(@_)">
                  <c:v>22885</c:v>
                </c:pt>
                <c:pt idx="144" formatCode="_(* #,##0_);_(* \(#,##0\);_(* &quot;-&quot;_);_(@_)">
                  <c:v>17291</c:v>
                </c:pt>
                <c:pt idx="145" formatCode="_(* #,##0_);_(* \(#,##0\);_(* &quot;-&quot;_);_(@_)">
                  <c:v>20682</c:v>
                </c:pt>
                <c:pt idx="146" formatCode="_(* #,##0_);_(* \(#,##0\);_(* &quot;-&quot;_);_(@_)">
                  <c:v>28310</c:v>
                </c:pt>
                <c:pt idx="147" formatCode="_(* #,##0_);_(* \(#,##0\);_(* &quot;-&quot;_);_(@_)">
                  <c:v>26954</c:v>
                </c:pt>
                <c:pt idx="148" formatCode="_(* #,##0_);_(* \(#,##0\);_(* &quot;-&quot;_);_(@_)">
                  <c:v>34243</c:v>
                </c:pt>
                <c:pt idx="149" formatCode="_(* #,##0_);_(* \(#,##0\);_(* &quot;-&quot;_);_(@_)">
                  <c:v>22547</c:v>
                </c:pt>
                <c:pt idx="150" formatCode="_(* #,##0_);_(* \(#,##0\);_(* &quot;-&quot;_);_(@_)">
                  <c:v>27123</c:v>
                </c:pt>
                <c:pt idx="151" formatCode="_(* #,##0_);_(* \(#,##0\);_(* &quot;-&quot;_);_(@_)">
                  <c:v>38989</c:v>
                </c:pt>
                <c:pt idx="152" formatCode="_(* #,##0_);_(* \(#,##0\);_(* &quot;-&quot;_);_(@_)">
                  <c:v>36447</c:v>
                </c:pt>
                <c:pt idx="153" formatCode="_(* #,##0_);_(* \(#,##0\);_(* &quot;-&quot;_);_(@_)">
                  <c:v>49838</c:v>
                </c:pt>
                <c:pt idx="154" formatCode="_(* #,##0_);_(* \(#,##0\);_(* &quot;-&quot;_);_(@_)">
                  <c:v>44753</c:v>
                </c:pt>
                <c:pt idx="155" formatCode="_(* #,##0_);_(* \(#,##0\);_(* &quot;-&quot;_);_(@_)">
                  <c:v>33905</c:v>
                </c:pt>
                <c:pt idx="156" formatCode="_(* #,##0_);_(* \(#,##0\);_(* &quot;-&quot;_);_(@_)">
                  <c:v>19664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2228-4F3F-8186-A09601839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6615.4085999999998</c:v>
                </c:pt>
                <c:pt idx="1">
                  <c:v>3263.3362000000002</c:v>
                </c:pt>
                <c:pt idx="2">
                  <c:v>3421.3026</c:v>
                </c:pt>
                <c:pt idx="3">
                  <c:v>3393.0688</c:v>
                </c:pt>
                <c:pt idx="4">
                  <c:v>3188.2903999999999</c:v>
                </c:pt>
                <c:pt idx="5">
                  <c:v>2747.8924000000002</c:v>
                </c:pt>
                <c:pt idx="6">
                  <c:v>3057.8366000000001</c:v>
                </c:pt>
                <c:pt idx="7">
                  <c:v>3139.7464</c:v>
                </c:pt>
                <c:pt idx="8">
                  <c:v>3260.9104000000002</c:v>
                </c:pt>
                <c:pt idx="9">
                  <c:v>3272.5954000000002</c:v>
                </c:pt>
                <c:pt idx="10">
                  <c:v>3435.9016000000001</c:v>
                </c:pt>
                <c:pt idx="11">
                  <c:v>3799.297</c:v>
                </c:pt>
                <c:pt idx="12">
                  <c:v>3630.0434</c:v>
                </c:pt>
                <c:pt idx="13">
                  <c:v>3265.643</c:v>
                </c:pt>
                <c:pt idx="14">
                  <c:v>2913.1082000000001</c:v>
                </c:pt>
                <c:pt idx="15">
                  <c:v>3123.5473999999999</c:v>
                </c:pt>
                <c:pt idx="16">
                  <c:v>2910.5718000000002</c:v>
                </c:pt>
                <c:pt idx="17">
                  <c:v>3988.79</c:v>
                </c:pt>
                <c:pt idx="18">
                  <c:v>3560.835</c:v>
                </c:pt>
                <c:pt idx="19">
                  <c:v>2444.9870000000001</c:v>
                </c:pt>
                <c:pt idx="20">
                  <c:v>2062.4340000000002</c:v>
                </c:pt>
                <c:pt idx="21">
                  <c:v>2370.2249999999999</c:v>
                </c:pt>
                <c:pt idx="22">
                  <c:v>2333.4009999999998</c:v>
                </c:pt>
                <c:pt idx="23">
                  <c:v>2636.5880000000002</c:v>
                </c:pt>
                <c:pt idx="24">
                  <c:v>2338.3620000000001</c:v>
                </c:pt>
                <c:pt idx="25">
                  <c:v>2119.8870000000002</c:v>
                </c:pt>
                <c:pt idx="26">
                  <c:v>2138.6091999999999</c:v>
                </c:pt>
                <c:pt idx="27">
                  <c:v>2368.1999999999998</c:v>
                </c:pt>
                <c:pt idx="28">
                  <c:v>2907.0601999999999</c:v>
                </c:pt>
                <c:pt idx="29">
                  <c:v>2629.5998</c:v>
                </c:pt>
                <c:pt idx="30">
                  <c:v>2099.4534000000003</c:v>
                </c:pt>
                <c:pt idx="31">
                  <c:v>1787.5029910799999</c:v>
                </c:pt>
                <c:pt idx="32">
                  <c:v>2088.5522921920001</c:v>
                </c:pt>
                <c:pt idx="33">
                  <c:v>1776.610825512</c:v>
                </c:pt>
                <c:pt idx="34">
                  <c:v>2039.9804532589999</c:v>
                </c:pt>
                <c:pt idx="35">
                  <c:v>2400.1203177269999</c:v>
                </c:pt>
                <c:pt idx="36">
                  <c:v>2209.0785933100001</c:v>
                </c:pt>
                <c:pt idx="37">
                  <c:v>2719.6609992449999</c:v>
                </c:pt>
                <c:pt idx="38">
                  <c:v>3286.1407744520002</c:v>
                </c:pt>
                <c:pt idx="39">
                  <c:v>2595.600243329</c:v>
                </c:pt>
                <c:pt idx="40">
                  <c:v>2091.156693892</c:v>
                </c:pt>
                <c:pt idx="41">
                  <c:v>2628.4198000000001</c:v>
                </c:pt>
                <c:pt idx="42">
                  <c:v>3030.4119999999998</c:v>
                </c:pt>
                <c:pt idx="43">
                  <c:v>2893.9313999999999</c:v>
                </c:pt>
                <c:pt idx="44">
                  <c:v>3303.7620000000002</c:v>
                </c:pt>
                <c:pt idx="45">
                  <c:v>3343.6831999999999</c:v>
                </c:pt>
                <c:pt idx="46">
                  <c:v>3508.569</c:v>
                </c:pt>
                <c:pt idx="47">
                  <c:v>4228.7539999999999</c:v>
                </c:pt>
                <c:pt idx="48">
                  <c:v>4923.6319999999996</c:v>
                </c:pt>
                <c:pt idx="49">
                  <c:v>5410.9359999999997</c:v>
                </c:pt>
                <c:pt idx="50">
                  <c:v>5673.9470000000001</c:v>
                </c:pt>
                <c:pt idx="51">
                  <c:v>5300.9369999999999</c:v>
                </c:pt>
                <c:pt idx="52">
                  <c:v>9136.7279999999992</c:v>
                </c:pt>
                <c:pt idx="53">
                  <c:v>4326.2790000000005</c:v>
                </c:pt>
                <c:pt idx="54">
                  <c:v>3749.933</c:v>
                </c:pt>
                <c:pt idx="55">
                  <c:v>3372.596</c:v>
                </c:pt>
                <c:pt idx="56">
                  <c:v>3218.8850000000002</c:v>
                </c:pt>
                <c:pt idx="57">
                  <c:v>3202.8890000000001</c:v>
                </c:pt>
                <c:pt idx="58">
                  <c:v>3133.306</c:v>
                </c:pt>
                <c:pt idx="59">
                  <c:v>2822.41</c:v>
                </c:pt>
                <c:pt idx="60">
                  <c:v>2771.2530000000002</c:v>
                </c:pt>
                <c:pt idx="61">
                  <c:v>2876.7788</c:v>
                </c:pt>
                <c:pt idx="62">
                  <c:v>3143.154</c:v>
                </c:pt>
                <c:pt idx="63">
                  <c:v>3419.8249999999998</c:v>
                </c:pt>
                <c:pt idx="64">
                  <c:v>3562.8429999999998</c:v>
                </c:pt>
                <c:pt idx="65">
                  <c:v>3158.502</c:v>
                </c:pt>
                <c:pt idx="66">
                  <c:v>3059.7860000000001</c:v>
                </c:pt>
                <c:pt idx="67">
                  <c:v>3314.3726000000001</c:v>
                </c:pt>
                <c:pt idx="68">
                  <c:v>3567.4180000000001</c:v>
                </c:pt>
                <c:pt idx="69">
                  <c:v>3901.7629999999999</c:v>
                </c:pt>
                <c:pt idx="70">
                  <c:v>5046.4160000000002</c:v>
                </c:pt>
                <c:pt idx="71">
                  <c:v>2917.4960000000001</c:v>
                </c:pt>
                <c:pt idx="72">
                  <c:v>2438.703</c:v>
                </c:pt>
                <c:pt idx="73">
                  <c:v>2513.098</c:v>
                </c:pt>
                <c:pt idx="74">
                  <c:v>2626.8847999999998</c:v>
                </c:pt>
                <c:pt idx="75">
                  <c:v>2521.5673999999999</c:v>
                </c:pt>
                <c:pt idx="76">
                  <c:v>2595.0816</c:v>
                </c:pt>
                <c:pt idx="77">
                  <c:v>2317.5666000000001</c:v>
                </c:pt>
                <c:pt idx="78">
                  <c:v>2311.7271999999998</c:v>
                </c:pt>
                <c:pt idx="79">
                  <c:v>2084.3599999999997</c:v>
                </c:pt>
                <c:pt idx="80">
                  <c:v>1803.5540000000001</c:v>
                </c:pt>
                <c:pt idx="81">
                  <c:v>2308.6379999999999</c:v>
                </c:pt>
                <c:pt idx="82">
                  <c:v>1681.4770000000001</c:v>
                </c:pt>
                <c:pt idx="83">
                  <c:v>1698.9580000000001</c:v>
                </c:pt>
                <c:pt idx="84">
                  <c:v>1965.9408000000001</c:v>
                </c:pt>
                <c:pt idx="85">
                  <c:v>1871.8240000000001</c:v>
                </c:pt>
                <c:pt idx="86">
                  <c:v>1690.0229999999999</c:v>
                </c:pt>
                <c:pt idx="87">
                  <c:v>2260.8270000000002</c:v>
                </c:pt>
                <c:pt idx="88">
                  <c:v>1901.249</c:v>
                </c:pt>
                <c:pt idx="89">
                  <c:v>2045.1849999999999</c:v>
                </c:pt>
                <c:pt idx="90">
                  <c:v>2476.0920000000001</c:v>
                </c:pt>
                <c:pt idx="91">
                  <c:v>2227.672</c:v>
                </c:pt>
                <c:pt idx="92">
                  <c:v>2680.17</c:v>
                </c:pt>
                <c:pt idx="93">
                  <c:v>2623.2429999999999</c:v>
                </c:pt>
                <c:pt idx="94">
                  <c:v>2639.86</c:v>
                </c:pt>
                <c:pt idx="95">
                  <c:v>2330.9784</c:v>
                </c:pt>
                <c:pt idx="96">
                  <c:v>2588.2671999999998</c:v>
                </c:pt>
                <c:pt idx="97">
                  <c:v>2667.4879999999998</c:v>
                </c:pt>
                <c:pt idx="98">
                  <c:v>2532.3090000000002</c:v>
                </c:pt>
                <c:pt idx="99">
                  <c:v>2690.2</c:v>
                </c:pt>
                <c:pt idx="100">
                  <c:v>3224.0569999999998</c:v>
                </c:pt>
                <c:pt idx="101">
                  <c:v>3576.201</c:v>
                </c:pt>
                <c:pt idx="102">
                  <c:v>4375.1620000000003</c:v>
                </c:pt>
                <c:pt idx="103">
                  <c:v>5466.7079999999996</c:v>
                </c:pt>
                <c:pt idx="104">
                  <c:v>5014.2961999999998</c:v>
                </c:pt>
                <c:pt idx="105">
                  <c:v>3542.346</c:v>
                </c:pt>
                <c:pt idx="106">
                  <c:v>3725.3726000000001</c:v>
                </c:pt>
                <c:pt idx="107">
                  <c:v>2888.4609999999998</c:v>
                </c:pt>
                <c:pt idx="108">
                  <c:v>2989.74</c:v>
                </c:pt>
                <c:pt idx="109">
                  <c:v>2873.759</c:v>
                </c:pt>
                <c:pt idx="110">
                  <c:v>3136.3690000000001</c:v>
                </c:pt>
                <c:pt idx="111">
                  <c:v>2806.6509999999998</c:v>
                </c:pt>
                <c:pt idx="112">
                  <c:v>2924.2049999999999</c:v>
                </c:pt>
                <c:pt idx="113">
                  <c:v>3187.7530000000002</c:v>
                </c:pt>
                <c:pt idx="114">
                  <c:v>3264.335</c:v>
                </c:pt>
                <c:pt idx="115">
                  <c:v>2798.3530000000001</c:v>
                </c:pt>
                <c:pt idx="116">
                  <c:v>2891.3319999999999</c:v>
                </c:pt>
                <c:pt idx="117">
                  <c:v>2592.2440000000001</c:v>
                </c:pt>
                <c:pt idx="118">
                  <c:v>1891.991</c:v>
                </c:pt>
                <c:pt idx="119">
                  <c:v>1919.7719999999999</c:v>
                </c:pt>
                <c:pt idx="120">
                  <c:v>1866.537</c:v>
                </c:pt>
                <c:pt idx="121">
                  <c:v>2192.3620000000001</c:v>
                </c:pt>
                <c:pt idx="122">
                  <c:v>2553.4520000000002</c:v>
                </c:pt>
                <c:pt idx="123">
                  <c:v>1684.5509999999999</c:v>
                </c:pt>
                <c:pt idx="124">
                  <c:v>1411.5029999999999</c:v>
                </c:pt>
                <c:pt idx="125">
                  <c:v>1621.7049999999999</c:v>
                </c:pt>
                <c:pt idx="126">
                  <c:v>1611.71</c:v>
                </c:pt>
                <c:pt idx="127">
                  <c:v>1987.6949999999999</c:v>
                </c:pt>
                <c:pt idx="128">
                  <c:v>1744.856</c:v>
                </c:pt>
                <c:pt idx="129">
                  <c:v>1691.4280000000001</c:v>
                </c:pt>
                <c:pt idx="130">
                  <c:v>1624.443</c:v>
                </c:pt>
                <c:pt idx="131">
                  <c:v>1637.3440000000001</c:v>
                </c:pt>
                <c:pt idx="132">
                  <c:v>1335.98</c:v>
                </c:pt>
                <c:pt idx="133">
                  <c:v>1677.19</c:v>
                </c:pt>
                <c:pt idx="134">
                  <c:v>1167.489</c:v>
                </c:pt>
                <c:pt idx="135">
                  <c:v>1192.8520000000001</c:v>
                </c:pt>
                <c:pt idx="136">
                  <c:v>1576.2460000000001</c:v>
                </c:pt>
                <c:pt idx="137">
                  <c:v>1370.89</c:v>
                </c:pt>
                <c:pt idx="138">
                  <c:v>1452.777</c:v>
                </c:pt>
                <c:pt idx="139">
                  <c:v>1730.521</c:v>
                </c:pt>
                <c:pt idx="140">
                  <c:v>1757.8789999999999</c:v>
                </c:pt>
                <c:pt idx="141">
                  <c:v>1653.616</c:v>
                </c:pt>
                <c:pt idx="142">
                  <c:v>1843.579</c:v>
                </c:pt>
                <c:pt idx="143">
                  <c:v>1722.271</c:v>
                </c:pt>
                <c:pt idx="144">
                  <c:v>1635.1020000000001</c:v>
                </c:pt>
                <c:pt idx="145">
                  <c:v>1671.557</c:v>
                </c:pt>
                <c:pt idx="146">
                  <c:v>2003.8389999999999</c:v>
                </c:pt>
                <c:pt idx="147">
                  <c:v>1944.0340000000001</c:v>
                </c:pt>
                <c:pt idx="148">
                  <c:v>2283.0810000000001</c:v>
                </c:pt>
                <c:pt idx="149">
                  <c:v>1933.105</c:v>
                </c:pt>
                <c:pt idx="150">
                  <c:v>2034.3520000000001</c:v>
                </c:pt>
                <c:pt idx="151">
                  <c:v>2289.683</c:v>
                </c:pt>
                <c:pt idx="152">
                  <c:v>2529.6529999999998</c:v>
                </c:pt>
                <c:pt idx="153">
                  <c:v>2940.13</c:v>
                </c:pt>
                <c:pt idx="154">
                  <c:v>3116.319</c:v>
                </c:pt>
                <c:pt idx="155">
                  <c:v>4092.0189999999998</c:v>
                </c:pt>
                <c:pt idx="156">
                  <c:v>3817.8809999999999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28-4F3F-8186-A09601839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423673039382765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Contents Page Views</c:v>
                </c:pt>
              </c:strCache>
            </c:strRef>
          </c:tx>
          <c:spPr>
            <a:solidFill>
              <a:schemeClr val="accent4">
                <a:lumMod val="25000"/>
                <a:lumOff val="75000"/>
              </a:schemeClr>
            </a:solidFill>
            <a:ln cmpd="sng">
              <a:solidFill>
                <a:schemeClr val="accent4">
                  <a:lumMod val="25000"/>
                  <a:lumOff val="75000"/>
                </a:schemeClr>
              </a:solidFill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4">
                  <a:lumMod val="25000"/>
                  <a:lumOff val="75000"/>
                </a:schemeClr>
              </a:solidFill>
              <a:ln cmpd="sng">
                <a:solidFill>
                  <a:schemeClr val="accent4">
                    <a:lumMod val="25000"/>
                    <a:lumOff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169C-41B7-AD79-DC7C7DE4348E}"/>
              </c:ext>
            </c:extLst>
          </c:dPt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84076</c:v>
                </c:pt>
                <c:pt idx="1">
                  <c:v>108575</c:v>
                </c:pt>
                <c:pt idx="2" formatCode="_(* #,##0_);_(* \(#,##0\);_(* &quot;-&quot;_);_(@_)">
                  <c:v>128847</c:v>
                </c:pt>
                <c:pt idx="3" formatCode="_(* #,##0_);_(* \(#,##0\);_(* &quot;-&quot;_);_(@_)">
                  <c:v>188774</c:v>
                </c:pt>
                <c:pt idx="4" formatCode="_(* #,##0_);_(* \(#,##0\);_(* &quot;-&quot;_);_(@_)">
                  <c:v>138362</c:v>
                </c:pt>
                <c:pt idx="5" formatCode="_(* #,##0_);_(* \(#,##0\);_(* &quot;-&quot;_);_(@_)">
                  <c:v>223497</c:v>
                </c:pt>
                <c:pt idx="6" formatCode="_(* #,##0_);_(* \(#,##0\);_(* &quot;-&quot;_);_(@_)">
                  <c:v>213626</c:v>
                </c:pt>
                <c:pt idx="7" formatCode="_(* #,##0_);_(* \(#,##0\);_(* &quot;-&quot;_);_(@_)">
                  <c:v>188773</c:v>
                </c:pt>
                <c:pt idx="8" formatCode="_(* #,##0_);_(* \(#,##0\);_(* &quot;-&quot;_);_(@_)">
                  <c:v>153699</c:v>
                </c:pt>
                <c:pt idx="9" formatCode="_(* #,##0_);_(* \(#,##0\);_(* &quot;-&quot;_);_(@_)">
                  <c:v>22915</c:v>
                </c:pt>
                <c:pt idx="10" formatCode="_(* #,##0_);_(* \(#,##0\);_(* &quot;-&quot;_);_(@_)">
                  <c:v>52348</c:v>
                </c:pt>
                <c:pt idx="11" formatCode="_(* #,##0_);_(* \(#,##0\);_(* &quot;-&quot;_);_(@_)">
                  <c:v>87955</c:v>
                </c:pt>
                <c:pt idx="12" formatCode="_(* #,##0_);_(* \(#,##0\);_(* &quot;-&quot;_);_(@_)">
                  <c:v>80199</c:v>
                </c:pt>
                <c:pt idx="13" formatCode="_(* #,##0_);_(* \(#,##0\);_(* &quot;-&quot;_);_(@_)">
                  <c:v>86015</c:v>
                </c:pt>
                <c:pt idx="14" formatCode="_(* #,##0_);_(* \(#,##0\);_(* &quot;-&quot;_);_(@_)">
                  <c:v>58696</c:v>
                </c:pt>
                <c:pt idx="15" formatCode="_(* #,##0_);_(* \(#,##0\);_(* &quot;-&quot;_);_(@_)">
                  <c:v>52348</c:v>
                </c:pt>
                <c:pt idx="16" formatCode="_(* #,##0_);_(* \(#,##0\);_(* &quot;-&quot;_);_(@_)">
                  <c:v>25911</c:v>
                </c:pt>
                <c:pt idx="17" formatCode="_(* #,##0_);_(* \(#,##0\);_(* &quot;-&quot;_);_(@_)">
                  <c:v>35604</c:v>
                </c:pt>
                <c:pt idx="18" formatCode="_(* #,##0_);_(* \(#,##0\);_(* &quot;-&quot;_);_(@_)">
                  <c:v>29966</c:v>
                </c:pt>
                <c:pt idx="19" formatCode="_(* #,##0_);_(* \(#,##0\);_(* &quot;-&quot;_);_(@_)">
                  <c:v>27498</c:v>
                </c:pt>
                <c:pt idx="20" formatCode="_(* #,##0_);_(* \(#,##0\);_(* &quot;-&quot;_);_(@_)">
                  <c:v>17274</c:v>
                </c:pt>
                <c:pt idx="21" formatCode="_(* #,##0_);_(* \(#,##0\);_(* &quot;-&quot;_);_(@_)">
                  <c:v>61161</c:v>
                </c:pt>
                <c:pt idx="22" formatCode="_(* #,##0_);_(* \(#,##0\);_(* &quot;-&quot;_);_(@_)">
                  <c:v>25557</c:v>
                </c:pt>
                <c:pt idx="23" formatCode="_(* #,##0_);_(* \(#,##0\);_(* &quot;-&quot;_);_(@_)">
                  <c:v>46883</c:v>
                </c:pt>
                <c:pt idx="24" formatCode="_(* #,##0_);_(* \(#,##0\);_(* &quot;-&quot;_);_(@_)">
                  <c:v>26618</c:v>
                </c:pt>
                <c:pt idx="25" formatCode="_(* #,##0_);_(* \(#,##0\);_(* &quot;-&quot;_);_(@_)">
                  <c:v>19919</c:v>
                </c:pt>
                <c:pt idx="26" formatCode="_(* #,##0_);_(* \(#,##0\);_(* &quot;-&quot;_);_(@_)">
                  <c:v>11105</c:v>
                </c:pt>
                <c:pt idx="27" formatCode="_(* #,##0_);_(* \(#,##0\);_(* &quot;-&quot;_);_(@_)">
                  <c:v>26086</c:v>
                </c:pt>
                <c:pt idx="28" formatCode="_(* #,##0_);_(* \(#,##0\);_(* &quot;-&quot;_);_(@_)">
                  <c:v>69445</c:v>
                </c:pt>
                <c:pt idx="29" formatCode="_(* #,##0_);_(* \(#,##0\);_(* &quot;-&quot;_);_(@_)">
                  <c:v>19212</c:v>
                </c:pt>
                <c:pt idx="30" formatCode="_(* #,##0_);_(* \(#,##0\);_(* &quot;-&quot;_);_(@_)">
                  <c:v>12162</c:v>
                </c:pt>
                <c:pt idx="31" formatCode="_(* #,##0_);_(* \(#,##0\);_(* &quot;-&quot;_);_(@_)">
                  <c:v>24854</c:v>
                </c:pt>
                <c:pt idx="32" formatCode="_(* #,##0_);_(* \(#,##0\);_(* &quot;-&quot;_);_(@_)">
                  <c:v>28729</c:v>
                </c:pt>
                <c:pt idx="33" formatCode="_(* #,##0_);_(* \(#,##0\);_(* &quot;-&quot;_);_(@_)">
                  <c:v>14983</c:v>
                </c:pt>
                <c:pt idx="34" formatCode="_(* #,##0_);_(* \(#,##0\);_(* &quot;-&quot;_);_(@_)">
                  <c:v>31374</c:v>
                </c:pt>
                <c:pt idx="35" formatCode="_(* #,##0_);_(* \(#,##0\);_(* &quot;-&quot;_);_(@_)">
                  <c:v>13395</c:v>
                </c:pt>
                <c:pt idx="36" formatCode="_(* #,##0_);_(* \(#,##0\);_(* &quot;-&quot;_);_(@_)">
                  <c:v>11633</c:v>
                </c:pt>
                <c:pt idx="37" formatCode="_(* #,##0_);_(* \(#,##0\);_(* &quot;-&quot;_);_(@_)">
                  <c:v>28730</c:v>
                </c:pt>
                <c:pt idx="38" formatCode="_(* #,##0_);_(* \(#,##0\);_(* &quot;-&quot;_);_(@_)">
                  <c:v>28731</c:v>
                </c:pt>
                <c:pt idx="39" formatCode="_(* #,##0_);_(* \(#,##0\);_(* &quot;-&quot;_);_(@_)">
                  <c:v>20095</c:v>
                </c:pt>
                <c:pt idx="40" formatCode="_(* #,##0_);_(* \(#,##0\);_(* &quot;-&quot;_);_(@_)">
                  <c:v>34726</c:v>
                </c:pt>
                <c:pt idx="41" formatCode="_(* #,##0_);_(* \(#,##0\);_(* &quot;-&quot;_);_(@_)">
                  <c:v>38072</c:v>
                </c:pt>
                <c:pt idx="42" formatCode="_(* #,##0_);_(* \(#,##0\);_(* &quot;-&quot;_);_(@_)">
                  <c:v>35959</c:v>
                </c:pt>
                <c:pt idx="43" formatCode="_(* #,##0_);_(* \(#,##0\);_(* &quot;-&quot;_);_(@_)">
                  <c:v>24325</c:v>
                </c:pt>
                <c:pt idx="44" formatCode="_(* #,##0_);_(* \(#,##0\);_(* &quot;-&quot;_);_(@_)">
                  <c:v>74029</c:v>
                </c:pt>
                <c:pt idx="45" formatCode="_(* #,##0_);_(* \(#,##0\);_(* &quot;-&quot;_);_(@_)">
                  <c:v>40892</c:v>
                </c:pt>
                <c:pt idx="46" formatCode="_(* #,##0_);_(* \(#,##0\);_(* &quot;-&quot;_);_(@_)">
                  <c:v>35605</c:v>
                </c:pt>
                <c:pt idx="47" formatCode="_(* #,##0_);_(* \(#,##0\);_(* &quot;-&quot;_);_(@_)">
                  <c:v>52349</c:v>
                </c:pt>
                <c:pt idx="48" formatCode="_(* #,##0_);_(* \(#,##0\);_(* &quot;-&quot;_);_(@_)">
                  <c:v>23563</c:v>
                </c:pt>
                <c:pt idx="49" formatCode="_(* #,##0_);_(* \(#,##0\);_(* &quot;-&quot;_);_(@_)">
                  <c:v>38481</c:v>
                </c:pt>
                <c:pt idx="50" formatCode="_(* #,##0_);_(* \(#,##0\);_(* &quot;-&quot;_);_(@_)">
                  <c:v>43737</c:v>
                </c:pt>
                <c:pt idx="51" formatCode="_(* #,##0_);_(* \(#,##0\);_(* &quot;-&quot;_);_(@_)">
                  <c:v>24072</c:v>
                </c:pt>
                <c:pt idx="52" formatCode="_(* #,##0_);_(* \(#,##0\);_(* &quot;-&quot;_);_(@_)">
                  <c:v>30683</c:v>
                </c:pt>
                <c:pt idx="53" formatCode="_(* #,##0_);_(* \(#,##0\);_(* &quot;-&quot;_);_(@_)">
                  <c:v>48144</c:v>
                </c:pt>
                <c:pt idx="54" formatCode="_(* #,##0_);_(* \(#,##0\);_(* &quot;-&quot;_);_(@_)">
                  <c:v>76961</c:v>
                </c:pt>
                <c:pt idx="55" formatCode="_(* #,##0_);_(* \(#,##0\);_(* &quot;-&quot;_);_(@_)">
                  <c:v>79504</c:v>
                </c:pt>
                <c:pt idx="56" formatCode="_(* #,##0_);_(* \(#,##0\);_(* &quot;-&quot;_);_(@_)">
                  <c:v>91880</c:v>
                </c:pt>
                <c:pt idx="57" formatCode="_(* #,##0_);_(* \(#,##0\);_(* &quot;-&quot;_);_(@_)">
                  <c:v>81369</c:v>
                </c:pt>
                <c:pt idx="58" formatCode="_(* #,##0_);_(* \(#,##0\);_(* &quot;-&quot;_);_(@_)">
                  <c:v>126462</c:v>
                </c:pt>
                <c:pt idx="59" formatCode="_(* #,##0_);_(* \(#,##0\);_(* &quot;-&quot;_);_(@_)">
                  <c:v>91710</c:v>
                </c:pt>
                <c:pt idx="60" formatCode="_(* #,##0_);_(* \(#,##0\);_(* &quot;-&quot;_);_(@_)">
                  <c:v>56789</c:v>
                </c:pt>
                <c:pt idx="61" formatCode="_(* #,##0_);_(* \(#,##0\);_(* &quot;-&quot;_);_(@_)">
                  <c:v>43905</c:v>
                </c:pt>
                <c:pt idx="62" formatCode="_(* #,##0_);_(* \(#,##0\);_(* &quot;-&quot;_);_(@_)">
                  <c:v>67977</c:v>
                </c:pt>
                <c:pt idx="63" formatCode="_(* #,##0_);_(* \(#,##0\);_(* &quot;-&quot;_);_(@_)">
                  <c:v>58653</c:v>
                </c:pt>
                <c:pt idx="64" formatCode="_(* #,##0_);_(* \(#,##0\);_(* &quot;-&quot;_);_(@_)">
                  <c:v>59163</c:v>
                </c:pt>
                <c:pt idx="65" formatCode="_(* #,##0_);_(* \(#,##0\);_(* &quot;-&quot;_);_(@_)">
                  <c:v>41363</c:v>
                </c:pt>
                <c:pt idx="66" formatCode="_(* #,##0_);_(* \(#,##0\);_(* &quot;-&quot;_);_(@_)">
                  <c:v>43906</c:v>
                </c:pt>
                <c:pt idx="67" formatCode="_(* #,##0_);_(* \(#,##0\);_(* &quot;-&quot;_);_(@_)">
                  <c:v>64926</c:v>
                </c:pt>
                <c:pt idx="68" formatCode="_(* #,##0_);_(* \(#,##0\);_(* &quot;-&quot;_);_(@_)">
                  <c:v>53059</c:v>
                </c:pt>
                <c:pt idx="69" formatCode="_(* #,##0_);_(* \(#,##0\);_(* &quot;-&quot;_);_(@_)">
                  <c:v>57297</c:v>
                </c:pt>
                <c:pt idx="70" formatCode="_(* #,##0_);_(* \(#,##0\);_(* &quot;-&quot;_);_(@_)">
                  <c:v>74080</c:v>
                </c:pt>
                <c:pt idx="71" formatCode="_(* #,##0_);_(* \(#,##0\);_(* &quot;-&quot;_);_(@_)">
                  <c:v>56620</c:v>
                </c:pt>
                <c:pt idx="72" formatCode="_(* #,##0_);_(* \(#,##0\);_(* &quot;-&quot;_);_(@_)">
                  <c:v>57806</c:v>
                </c:pt>
                <c:pt idx="73" formatCode="_(* #,##0_);_(* \(#,##0\);_(* &quot;-&quot;_);_(@_)">
                  <c:v>46109</c:v>
                </c:pt>
                <c:pt idx="74" formatCode="_(* #,##0_);_(* \(#,##0\);_(* &quot;-&quot;_);_(@_)">
                  <c:v>17970</c:v>
                </c:pt>
                <c:pt idx="75" formatCode="_(* #,##0_);_(* \(#,##0\);_(* &quot;-&quot;_);_(@_)">
                  <c:v>14071</c:v>
                </c:pt>
                <c:pt idx="76" formatCode="_(* #,##0_);_(* \(#,##0\);_(* &quot;-&quot;_);_(@_)">
                  <c:v>16443</c:v>
                </c:pt>
                <c:pt idx="77" formatCode="_(* #,##0_);_(* \(#,##0\);_(* &quot;-&quot;_);_(@_)">
                  <c:v>12715</c:v>
                </c:pt>
                <c:pt idx="78" formatCode="_(* #,##0_);_(* \(#,##0\);_(* &quot;-&quot;_);_(@_)">
                  <c:v>12206</c:v>
                </c:pt>
                <c:pt idx="79" formatCode="_(* #,##0_);_(* \(#,##0\);_(* &quot;-&quot;_);_(@_)">
                  <c:v>13732</c:v>
                </c:pt>
                <c:pt idx="80" formatCode="_(* #,##0_);_(* \(#,##0\);_(* &quot;-&quot;_);_(@_)">
                  <c:v>12714</c:v>
                </c:pt>
                <c:pt idx="81" formatCode="_(* #,##0_);_(* \(#,##0\);_(* &quot;-&quot;_);_(@_)">
                  <c:v>8815</c:v>
                </c:pt>
                <c:pt idx="82" formatCode="_(* #,##0_);_(* \(#,##0\);_(* &quot;-&quot;_);_(@_)">
                  <c:v>10171</c:v>
                </c:pt>
                <c:pt idx="83" formatCode="_(* #,##0_);_(* \(#,##0\);_(* &quot;-&quot;_);_(@_)">
                  <c:v>7629</c:v>
                </c:pt>
                <c:pt idx="84" formatCode="_(* #,##0_);_(* \(#,##0\);_(* &quot;-&quot;_);_(@_)">
                  <c:v>16104</c:v>
                </c:pt>
                <c:pt idx="85" formatCode="_(* #,##0_);_(* \(#,##0\);_(* &quot;-&quot;_);_(@_)">
                  <c:v>14748</c:v>
                </c:pt>
                <c:pt idx="86" formatCode="_(* #,##0_);_(* \(#,##0\);_(* &quot;-&quot;_);_(@_)">
                  <c:v>15427</c:v>
                </c:pt>
                <c:pt idx="87" formatCode="_(* #,##0_);_(* \(#,##0\);_(* &quot;-&quot;_);_(@_)">
                  <c:v>20682</c:v>
                </c:pt>
                <c:pt idx="88" formatCode="_(* #,##0_);_(* \(#,##0\);_(* &quot;-&quot;_);_(@_)">
                  <c:v>12884</c:v>
                </c:pt>
                <c:pt idx="89" formatCode="_(* #,##0_);_(* \(#,##0\);_(* &quot;-&quot;_);_(@_)">
                  <c:v>12883</c:v>
                </c:pt>
                <c:pt idx="90" formatCode="_(* #,##0_);_(* \(#,##0\);_(* &quot;-&quot;_);_(@_)">
                  <c:v>20173</c:v>
                </c:pt>
                <c:pt idx="91" formatCode="_(* #,##0_);_(* \(#,##0\);_(* &quot;-&quot;_);_(@_)">
                  <c:v>20343</c:v>
                </c:pt>
                <c:pt idx="92" formatCode="_(* #,##0_);_(* \(#,##0\);_(* &quot;-&quot;_);_(@_)">
                  <c:v>30175</c:v>
                </c:pt>
                <c:pt idx="93" formatCode="_(* #,##0_);_(* \(#,##0\);_(* &quot;-&quot;_);_(@_)">
                  <c:v>28479</c:v>
                </c:pt>
                <c:pt idx="94" formatCode="_(* #,##0_);_(* \(#,##0\);_(* &quot;-&quot;_);_(@_)">
                  <c:v>27462</c:v>
                </c:pt>
                <c:pt idx="95" formatCode="_(* #,##0_);_(* \(#,##0\);_(* &quot;-&quot;_);_(@_)">
                  <c:v>26106</c:v>
                </c:pt>
                <c:pt idx="96" formatCode="_(* #,##0_);_(* \(#,##0\);_(* &quot;-&quot;_);_(@_)">
                  <c:v>31022</c:v>
                </c:pt>
                <c:pt idx="97" formatCode="_(* #,##0_);_(* \(#,##0\);_(* &quot;-&quot;_);_(@_)">
                  <c:v>24411</c:v>
                </c:pt>
                <c:pt idx="98" formatCode="_(* #,##0_);_(* \(#,##0\);_(* &quot;-&quot;_);_(@_)">
                  <c:v>27463</c:v>
                </c:pt>
                <c:pt idx="99" formatCode="_(* #,##0_);_(* \(#,##0\);_(* &quot;-&quot;_);_(@_)">
                  <c:v>31700</c:v>
                </c:pt>
                <c:pt idx="100" formatCode="_(* #,##0_);_(* \(#,##0\);_(* &quot;-&quot;_);_(@_)">
                  <c:v>28649</c:v>
                </c:pt>
                <c:pt idx="101" formatCode="_(* #,##0_);_(* \(#,##0\);_(* &quot;-&quot;_);_(@_)">
                  <c:v>32548</c:v>
                </c:pt>
                <c:pt idx="102" formatCode="_(* #,##0_);_(* \(#,##0\);_(* &quot;-&quot;_);_(@_)">
                  <c:v>35090</c:v>
                </c:pt>
                <c:pt idx="103" formatCode="_(* #,##0_);_(* \(#,##0\);_(* &quot;-&quot;_);_(@_)">
                  <c:v>33904</c:v>
                </c:pt>
                <c:pt idx="104" formatCode="_(* #,##0_);_(* \(#,##0\);_(* &quot;-&quot;_);_(@_)">
                  <c:v>34922</c:v>
                </c:pt>
                <c:pt idx="105" formatCode="_(* #,##0_);_(* \(#,##0\);_(* &quot;-&quot;_);_(@_)">
                  <c:v>41872</c:v>
                </c:pt>
                <c:pt idx="106" formatCode="_(* #,##0_);_(* \(#,##0\);_(* &quot;-&quot;_);_(@_)">
                  <c:v>46957</c:v>
                </c:pt>
                <c:pt idx="107" formatCode="_(* #,##0_);_(* \(#,##0\);_(* &quot;-&quot;_);_(@_)">
                  <c:v>48314</c:v>
                </c:pt>
                <c:pt idx="108" formatCode="_(* #,##0_);_(* \(#,##0\);_(* &quot;-&quot;_);_(@_)">
                  <c:v>24580</c:v>
                </c:pt>
                <c:pt idx="109" formatCode="_(* #,##0_);_(* \(#,##0\);_(* &quot;-&quot;_);_(@_)">
                  <c:v>31870</c:v>
                </c:pt>
                <c:pt idx="110" formatCode="_(* #,##0_);_(* \(#,##0\);_(* &quot;-&quot;_);_(@_)">
                  <c:v>31362</c:v>
                </c:pt>
                <c:pt idx="111" formatCode="_(* #,##0_);_(* \(#,##0\);_(* &quot;-&quot;_);_(@_)">
                  <c:v>51872</c:v>
                </c:pt>
                <c:pt idx="112" formatCode="_(* #,##0_);_(* \(#,##0\);_(* &quot;-&quot;_);_(@_)">
                  <c:v>57298</c:v>
                </c:pt>
                <c:pt idx="113" formatCode="_(* #,##0_);_(* \(#,##0\);_(* &quot;-&quot;_);_(@_)">
                  <c:v>63739</c:v>
                </c:pt>
                <c:pt idx="114" formatCode="_(* #,##0_);_(* \(#,##0\);_(* &quot;-&quot;_);_(@_)">
                  <c:v>60519</c:v>
                </c:pt>
                <c:pt idx="115" formatCode="_(* #,##0_);_(* \(#,##0\);_(* &quot;-&quot;_);_(@_)">
                  <c:v>59332</c:v>
                </c:pt>
                <c:pt idx="116" formatCode="_(* #,##0_);_(* \(#,##0\);_(* &quot;-&quot;_);_(@_)">
                  <c:v>23734</c:v>
                </c:pt>
                <c:pt idx="117" formatCode="_(* #,##0_);_(* \(#,##0\);_(* &quot;-&quot;_);_(@_)">
                  <c:v>22546</c:v>
                </c:pt>
                <c:pt idx="118" formatCode="_(* #,##0_);_(* \(#,##0\);_(* &quot;-&quot;_);_(@_)">
                  <c:v>14749</c:v>
                </c:pt>
                <c:pt idx="119" formatCode="_(* #,##0_);_(* \(#,##0\);_(* &quot;-&quot;_);_(@_)">
                  <c:v>16274</c:v>
                </c:pt>
                <c:pt idx="120" formatCode="_(* #,##0_);_(* \(#,##0\);_(* &quot;-&quot;_);_(@_)">
                  <c:v>16613</c:v>
                </c:pt>
                <c:pt idx="121" formatCode="_(* #,##0_);_(* \(#,##0\);_(* &quot;-&quot;_);_(@_)">
                  <c:v>17291</c:v>
                </c:pt>
                <c:pt idx="122" formatCode="_(* #,##0_);_(* \(#,##0\);_(* &quot;-&quot;_);_(@_)">
                  <c:v>20513</c:v>
                </c:pt>
                <c:pt idx="123" formatCode="_(* #,##0_);_(* \(#,##0\);_(* &quot;-&quot;_);_(@_)">
                  <c:v>23902</c:v>
                </c:pt>
                <c:pt idx="124" formatCode="_(* #,##0_);_(* \(#,##0\);_(* &quot;-&quot;_);_(@_)">
                  <c:v>65943</c:v>
                </c:pt>
                <c:pt idx="125" formatCode="_(* #,##0_);_(* \(#,##0\);_(* &quot;-&quot;_);_(@_)">
                  <c:v>90863</c:v>
                </c:pt>
                <c:pt idx="126" formatCode="_(* #,##0_);_(* \(#,##0\);_(* &quot;-&quot;_);_(@_)">
                  <c:v>71876</c:v>
                </c:pt>
                <c:pt idx="127" formatCode="_(* #,##0_);_(* \(#,##0\);_(* &quot;-&quot;_);_(@_)">
                  <c:v>66282</c:v>
                </c:pt>
                <c:pt idx="128" formatCode="_(* #,##0_);_(* \(#,##0\);_(* &quot;-&quot;_);_(@_)">
                  <c:v>64417</c:v>
                </c:pt>
                <c:pt idx="129" formatCode="_(* #,##0_);_(* \(#,##0\);_(* &quot;-&quot;_);_(@_)">
                  <c:v>51025</c:v>
                </c:pt>
                <c:pt idx="130" formatCode="_(* #,##0_);_(* \(#,##0\);_(* &quot;-&quot;_);_(@_)">
                  <c:v>29665</c:v>
                </c:pt>
                <c:pt idx="131" formatCode="_(* #,##0_);_(* \(#,##0\);_(* &quot;-&quot;_);_(@_)">
                  <c:v>26784</c:v>
                </c:pt>
                <c:pt idx="132" formatCode="_(* #,##0_);_(* \(#,##0\);_(* &quot;-&quot;_);_(@_)">
                  <c:v>30852</c:v>
                </c:pt>
                <c:pt idx="133" formatCode="_(* #,##0_);_(* \(#,##0\);_(* &quot;-&quot;_);_(@_)">
                  <c:v>24072</c:v>
                </c:pt>
                <c:pt idx="134" formatCode="_(* #,##0_);_(* \(#,##0\);_(* &quot;-&quot;_);_(@_)">
                  <c:v>20851</c:v>
                </c:pt>
                <c:pt idx="135" formatCode="_(* #,##0_);_(* \(#,##0\);_(* &quot;-&quot;_);_(@_)">
                  <c:v>18987</c:v>
                </c:pt>
                <c:pt idx="136" formatCode="_(* #,##0_);_(* \(#,##0\);_(* &quot;-&quot;_);_(@_)">
                  <c:v>15934</c:v>
                </c:pt>
                <c:pt idx="137" formatCode="_(* #,##0_);_(* \(#,##0\);_(* &quot;-&quot;_);_(@_)">
                  <c:v>16783</c:v>
                </c:pt>
                <c:pt idx="138" formatCode="_(* #,##0_);_(* \(#,##0\);_(* &quot;-&quot;_);_(@_)">
                  <c:v>13393</c:v>
                </c:pt>
                <c:pt idx="139" formatCode="_(* #,##0_);_(* \(#,##0\);_(* &quot;-&quot;_);_(@_)">
                  <c:v>23224</c:v>
                </c:pt>
                <c:pt idx="140" formatCode="_(* #,##0_);_(* \(#,##0\);_(* &quot;-&quot;_);_(@_)">
                  <c:v>23224</c:v>
                </c:pt>
                <c:pt idx="141" formatCode="_(* #,##0_);_(* \(#,##0\);_(* &quot;-&quot;_);_(@_)">
                  <c:v>21868</c:v>
                </c:pt>
                <c:pt idx="142" formatCode="_(* #,##0_);_(* \(#,##0\);_(* &quot;-&quot;_);_(@_)">
                  <c:v>18817</c:v>
                </c:pt>
                <c:pt idx="143" formatCode="_(* #,##0_);_(* \(#,##0\);_(* &quot;-&quot;_);_(@_)">
                  <c:v>22885</c:v>
                </c:pt>
                <c:pt idx="144" formatCode="_(* #,##0_);_(* \(#,##0\);_(* &quot;-&quot;_);_(@_)">
                  <c:v>17291</c:v>
                </c:pt>
                <c:pt idx="145" formatCode="_(* #,##0_);_(* \(#,##0\);_(* &quot;-&quot;_);_(@_)">
                  <c:v>20682</c:v>
                </c:pt>
                <c:pt idx="146" formatCode="_(* #,##0_);_(* \(#,##0\);_(* &quot;-&quot;_);_(@_)">
                  <c:v>28310</c:v>
                </c:pt>
                <c:pt idx="147" formatCode="_(* #,##0_);_(* \(#,##0\);_(* &quot;-&quot;_);_(@_)">
                  <c:v>26954</c:v>
                </c:pt>
                <c:pt idx="148" formatCode="_(* #,##0_);_(* \(#,##0\);_(* &quot;-&quot;_);_(@_)">
                  <c:v>34243</c:v>
                </c:pt>
                <c:pt idx="149" formatCode="_(* #,##0_);_(* \(#,##0\);_(* &quot;-&quot;_);_(@_)">
                  <c:v>22547</c:v>
                </c:pt>
                <c:pt idx="150" formatCode="_(* #,##0_);_(* \(#,##0\);_(* &quot;-&quot;_);_(@_)">
                  <c:v>27123</c:v>
                </c:pt>
                <c:pt idx="151" formatCode="_(* #,##0_);_(* \(#,##0\);_(* &quot;-&quot;_);_(@_)">
                  <c:v>38989</c:v>
                </c:pt>
                <c:pt idx="152" formatCode="_(* #,##0_);_(* \(#,##0\);_(* &quot;-&quot;_);_(@_)">
                  <c:v>36447</c:v>
                </c:pt>
                <c:pt idx="153" formatCode="_(* #,##0_);_(* \(#,##0\);_(* &quot;-&quot;_);_(@_)">
                  <c:v>49838</c:v>
                </c:pt>
                <c:pt idx="154" formatCode="_(* #,##0_);_(* \(#,##0\);_(* &quot;-&quot;_);_(@_)">
                  <c:v>44753</c:v>
                </c:pt>
                <c:pt idx="155" formatCode="_(* #,##0_);_(* \(#,##0\);_(* &quot;-&quot;_);_(@_)">
                  <c:v>33905</c:v>
                </c:pt>
                <c:pt idx="156" formatCode="_(* #,##0_);_(* \(#,##0\);_(* &quot;-&quot;_);_(@_)">
                  <c:v>19664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2228-4F3F-8186-A09601839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55199408"/>
        <c:axId val="-95519288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28-4F3F-8186-A09601839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CMC</c:v>
                </c:pt>
              </c:strCache>
            </c:strRef>
          </c:tx>
          <c:spPr>
            <a:ln w="28575" cap="rnd" cmpd="sng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608801</c:v>
                </c:pt>
                <c:pt idx="1">
                  <c:v>608801</c:v>
                </c:pt>
                <c:pt idx="2" formatCode="_(* #,##0_);_(* \(#,##0\);_(* &quot;-&quot;_);_(@_)">
                  <c:v>608801</c:v>
                </c:pt>
                <c:pt idx="3" formatCode="_(* #,##0_);_(* \(#,##0\);_(* &quot;-&quot;_);_(@_)">
                  <c:v>608801</c:v>
                </c:pt>
                <c:pt idx="4" formatCode="_(* #,##0_);_(* \(#,##0\);_(* &quot;-&quot;_);_(@_)">
                  <c:v>608801</c:v>
                </c:pt>
                <c:pt idx="5" formatCode="_(* #,##0_);_(* \(#,##0\);_(* &quot;-&quot;_);_(@_)">
                  <c:v>767263</c:v>
                </c:pt>
                <c:pt idx="6" formatCode="_(* #,##0_);_(* \(#,##0\);_(* &quot;-&quot;_);_(@_)">
                  <c:v>767263</c:v>
                </c:pt>
                <c:pt idx="7" formatCode="_(* #,##0_);_(* \(#,##0\);_(* &quot;-&quot;_);_(@_)">
                  <c:v>767263</c:v>
                </c:pt>
                <c:pt idx="8" formatCode="_(* #,##0_);_(* \(#,##0\);_(* &quot;-&quot;_);_(@_)">
                  <c:v>767263</c:v>
                </c:pt>
                <c:pt idx="9" formatCode="_(* #,##0_);_(* \(#,##0\);_(* &quot;-&quot;_);_(@_)">
                  <c:v>775124</c:v>
                </c:pt>
                <c:pt idx="10" formatCode="_(* #,##0_);_(* \(#,##0\);_(* &quot;-&quot;_);_(@_)">
                  <c:v>775124</c:v>
                </c:pt>
                <c:pt idx="11" formatCode="_(* #,##0_);_(* \(#,##0\);_(* &quot;-&quot;_);_(@_)">
                  <c:v>775124</c:v>
                </c:pt>
                <c:pt idx="12" formatCode="_(* #,##0_);_(* \(#,##0\);_(* &quot;-&quot;_);_(@_)">
                  <c:v>775124</c:v>
                </c:pt>
                <c:pt idx="13" formatCode="_(* #,##0_);_(* \(#,##0\);_(* &quot;-&quot;_);_(@_)">
                  <c:v>624704</c:v>
                </c:pt>
                <c:pt idx="14" formatCode="_(* #,##0_);_(* \(#,##0\);_(* &quot;-&quot;_);_(@_)">
                  <c:v>624704</c:v>
                </c:pt>
                <c:pt idx="15" formatCode="_(* #,##0_);_(* \(#,##0\);_(* &quot;-&quot;_);_(@_)">
                  <c:v>624704</c:v>
                </c:pt>
                <c:pt idx="16" formatCode="_(* #,##0_);_(* \(#,##0\);_(* &quot;-&quot;_);_(@_)">
                  <c:v>624704</c:v>
                </c:pt>
                <c:pt idx="17" formatCode="_(* #,##0_);_(* \(#,##0\);_(* &quot;-&quot;_);_(@_)">
                  <c:v>624704</c:v>
                </c:pt>
                <c:pt idx="18" formatCode="_(* #,##0_);_(* \(#,##0\);_(* &quot;-&quot;_);_(@_)">
                  <c:v>785440</c:v>
                </c:pt>
                <c:pt idx="19" formatCode="_(* #,##0_);_(* \(#,##0\);_(* &quot;-&quot;_);_(@_)">
                  <c:v>785440</c:v>
                </c:pt>
                <c:pt idx="20" formatCode="_(* #,##0_);_(* \(#,##0\);_(* &quot;-&quot;_);_(@_)">
                  <c:v>785440</c:v>
                </c:pt>
                <c:pt idx="21" formatCode="_(* #,##0_);_(* \(#,##0\);_(* &quot;-&quot;_);_(@_)">
                  <c:v>785440</c:v>
                </c:pt>
                <c:pt idx="22" formatCode="_(* #,##0_);_(* \(#,##0\);_(* &quot;-&quot;_);_(@_)">
                  <c:v>791240</c:v>
                </c:pt>
                <c:pt idx="23" formatCode="_(* #,##0_);_(* \(#,##0\);_(* &quot;-&quot;_);_(@_)">
                  <c:v>791240</c:v>
                </c:pt>
                <c:pt idx="24" formatCode="_(* #,##0_);_(* \(#,##0\);_(* &quot;-&quot;_);_(@_)">
                  <c:v>791240</c:v>
                </c:pt>
                <c:pt idx="25" formatCode="_(* #,##0_);_(* \(#,##0\);_(* &quot;-&quot;_);_(@_)">
                  <c:v>791240</c:v>
                </c:pt>
                <c:pt idx="26" formatCode="_(* #,##0_);_(* \(#,##0\);_(* &quot;-&quot;_);_(@_)">
                  <c:v>636888</c:v>
                </c:pt>
                <c:pt idx="27" formatCode="_(* #,##0_);_(* \(#,##0\);_(* &quot;-&quot;_);_(@_)">
                  <c:v>636888</c:v>
                </c:pt>
                <c:pt idx="28" formatCode="_(* #,##0_);_(* \(#,##0\);_(* &quot;-&quot;_);_(@_)">
                  <c:v>636888</c:v>
                </c:pt>
                <c:pt idx="29" formatCode="_(* #,##0_);_(* \(#,##0\);_(* &quot;-&quot;_);_(@_)">
                  <c:v>636888</c:v>
                </c:pt>
                <c:pt idx="30" formatCode="_(* #,##0_);_(* \(#,##0\);_(* &quot;-&quot;_);_(@_)">
                  <c:v>636888</c:v>
                </c:pt>
                <c:pt idx="31" formatCode="_(* #,##0_);_(* \(#,##0\);_(* &quot;-&quot;_);_(@_)">
                  <c:v>800924</c:v>
                </c:pt>
                <c:pt idx="32" formatCode="_(* #,##0_);_(* \(#,##0\);_(* &quot;-&quot;_);_(@_)">
                  <c:v>800924</c:v>
                </c:pt>
                <c:pt idx="33" formatCode="_(* #,##0_);_(* \(#,##0\);_(* &quot;-&quot;_);_(@_)">
                  <c:v>800924</c:v>
                </c:pt>
                <c:pt idx="34" formatCode="_(* #,##0_);_(* \(#,##0\);_(* &quot;-&quot;_);_(@_)">
                  <c:v>800924</c:v>
                </c:pt>
                <c:pt idx="35" formatCode="_(* #,##0_);_(* \(#,##0\);_(* &quot;-&quot;_);_(@_)">
                  <c:v>645406</c:v>
                </c:pt>
                <c:pt idx="36" formatCode="_(* #,##0_);_(* \(#,##0\);_(* &quot;-&quot;_);_(@_)">
                  <c:v>645406</c:v>
                </c:pt>
                <c:pt idx="37" formatCode="_(* #,##0_);_(* \(#,##0\);_(* &quot;-&quot;_);_(@_)">
                  <c:v>645406</c:v>
                </c:pt>
                <c:pt idx="38" formatCode="_(* #,##0_);_(* \(#,##0\);_(* &quot;-&quot;_);_(@_)">
                  <c:v>645406</c:v>
                </c:pt>
                <c:pt idx="39" formatCode="_(* #,##0_);_(* \(#,##0\);_(* &quot;-&quot;_);_(@_)">
                  <c:v>645406</c:v>
                </c:pt>
                <c:pt idx="40" formatCode="_(* #,##0_);_(* \(#,##0\);_(* &quot;-&quot;_);_(@_)">
                  <c:v>812163</c:v>
                </c:pt>
                <c:pt idx="41" formatCode="_(* #,##0_);_(* \(#,##0\);_(* &quot;-&quot;_);_(@_)">
                  <c:v>812163</c:v>
                </c:pt>
                <c:pt idx="42" formatCode="_(* #,##0_);_(* \(#,##0\);_(* &quot;-&quot;_);_(@_)">
                  <c:v>812163</c:v>
                </c:pt>
                <c:pt idx="43" formatCode="_(* #,##0_);_(* \(#,##0\);_(* &quot;-&quot;_);_(@_)">
                  <c:v>812163</c:v>
                </c:pt>
                <c:pt idx="44" formatCode="_(* #,##0_);_(* \(#,##0\);_(* &quot;-&quot;_);_(@_)">
                  <c:v>821722</c:v>
                </c:pt>
                <c:pt idx="45" formatCode="_(* #,##0_);_(* \(#,##0\);_(* &quot;-&quot;_);_(@_)">
                  <c:v>821722</c:v>
                </c:pt>
                <c:pt idx="46" formatCode="_(* #,##0_);_(* \(#,##0\);_(* &quot;-&quot;_);_(@_)">
                  <c:v>821722</c:v>
                </c:pt>
                <c:pt idx="47" formatCode="_(* #,##0_);_(* \(#,##0\);_(* &quot;-&quot;_);_(@_)">
                  <c:v>821722</c:v>
                </c:pt>
                <c:pt idx="48" formatCode="_(* #,##0_);_(* \(#,##0\);_(* &quot;-&quot;_);_(@_)">
                  <c:v>672256</c:v>
                </c:pt>
                <c:pt idx="49" formatCode="_(* #,##0_);_(* \(#,##0\);_(* &quot;-&quot;_);_(@_)">
                  <c:v>672256</c:v>
                </c:pt>
                <c:pt idx="50" formatCode="_(* #,##0_);_(* \(#,##0\);_(* &quot;-&quot;_);_(@_)">
                  <c:v>672256</c:v>
                </c:pt>
                <c:pt idx="51" formatCode="_(* #,##0_);_(* \(#,##0\);_(* &quot;-&quot;_);_(@_)">
                  <c:v>672256</c:v>
                </c:pt>
                <c:pt idx="52" formatCode="_(* #,##0_);_(* \(#,##0\);_(* &quot;-&quot;_);_(@_)">
                  <c:v>672256</c:v>
                </c:pt>
                <c:pt idx="53" formatCode="_(* #,##0_);_(* \(#,##0\);_(* &quot;-&quot;_);_(@_)">
                  <c:v>843492</c:v>
                </c:pt>
                <c:pt idx="54" formatCode="_(* #,##0_);_(* \(#,##0\);_(* &quot;-&quot;_);_(@_)">
                  <c:v>843492</c:v>
                </c:pt>
                <c:pt idx="55" formatCode="_(* #,##0_);_(* \(#,##0\);_(* &quot;-&quot;_);_(@_)">
                  <c:v>843492</c:v>
                </c:pt>
                <c:pt idx="56" formatCode="_(* #,##0_);_(* \(#,##0\);_(* &quot;-&quot;_);_(@_)">
                  <c:v>843492</c:v>
                </c:pt>
                <c:pt idx="57" formatCode="_(* #,##0_);_(* \(#,##0\);_(* &quot;-&quot;_);_(@_)">
                  <c:v>847335</c:v>
                </c:pt>
                <c:pt idx="58" formatCode="_(* #,##0_);_(* \(#,##0\);_(* &quot;-&quot;_);_(@_)">
                  <c:v>847335</c:v>
                </c:pt>
                <c:pt idx="59" formatCode="_(* #,##0_);_(* \(#,##0\);_(* &quot;-&quot;_);_(@_)">
                  <c:v>847335</c:v>
                </c:pt>
                <c:pt idx="60" formatCode="_(* #,##0_);_(* \(#,##0\);_(* &quot;-&quot;_);_(@_)">
                  <c:v>847335</c:v>
                </c:pt>
                <c:pt idx="61" formatCode="_(* #,##0_);_(* \(#,##0\);_(* &quot;-&quot;_);_(@_)">
                  <c:v>681122</c:v>
                </c:pt>
                <c:pt idx="62" formatCode="_(* #,##0_);_(* \(#,##0\);_(* &quot;-&quot;_);_(@_)">
                  <c:v>681122</c:v>
                </c:pt>
                <c:pt idx="63" formatCode="_(* #,##0_);_(* \(#,##0\);_(* &quot;-&quot;_);_(@_)">
                  <c:v>681122</c:v>
                </c:pt>
                <c:pt idx="64" formatCode="_(* #,##0_);_(* \(#,##0\);_(* &quot;-&quot;_);_(@_)">
                  <c:v>681122</c:v>
                </c:pt>
                <c:pt idx="65" formatCode="_(* #,##0_);_(* \(#,##0\);_(* &quot;-&quot;_);_(@_)">
                  <c:v>681122</c:v>
                </c:pt>
                <c:pt idx="66" formatCode="_(* #,##0_);_(* \(#,##0\);_(* &quot;-&quot;_);_(@_)">
                  <c:v>855853</c:v>
                </c:pt>
                <c:pt idx="67" formatCode="_(* #,##0_);_(* \(#,##0\);_(* &quot;-&quot;_);_(@_)">
                  <c:v>855853</c:v>
                </c:pt>
                <c:pt idx="68" formatCode="_(* #,##0_);_(* \(#,##0\);_(* &quot;-&quot;_);_(@_)">
                  <c:v>855853</c:v>
                </c:pt>
                <c:pt idx="69" formatCode="_(* #,##0_);_(* \(#,##0\);_(* &quot;-&quot;_);_(@_)">
                  <c:v>855853</c:v>
                </c:pt>
                <c:pt idx="70" formatCode="_(* #,##0_);_(* \(#,##0\);_(* &quot;-&quot;_);_(@_)">
                  <c:v>860385</c:v>
                </c:pt>
                <c:pt idx="71" formatCode="_(* #,##0_);_(* \(#,##0\);_(* &quot;-&quot;_);_(@_)">
                  <c:v>860385</c:v>
                </c:pt>
                <c:pt idx="72" formatCode="_(* #,##0_);_(* \(#,##0\);_(* &quot;-&quot;_);_(@_)">
                  <c:v>860385</c:v>
                </c:pt>
                <c:pt idx="73" formatCode="_(* #,##0_);_(* \(#,##0\);_(* &quot;-&quot;_);_(@_)">
                  <c:v>860385</c:v>
                </c:pt>
                <c:pt idx="74" formatCode="_(* #,##0_);_(* \(#,##0\);_(* &quot;-&quot;_);_(@_)">
                  <c:v>691018</c:v>
                </c:pt>
                <c:pt idx="75" formatCode="_(* #,##0_);_(* \(#,##0\);_(* &quot;-&quot;_);_(@_)">
                  <c:v>691018</c:v>
                </c:pt>
                <c:pt idx="76" formatCode="_(* #,##0_);_(* \(#,##0\);_(* &quot;-&quot;_);_(@_)">
                  <c:v>691018</c:v>
                </c:pt>
                <c:pt idx="77" formatCode="_(* #,##0_);_(* \(#,##0\);_(* &quot;-&quot;_);_(@_)">
                  <c:v>691018</c:v>
                </c:pt>
                <c:pt idx="78" formatCode="_(* #,##0_);_(* \(#,##0\);_(* &quot;-&quot;_);_(@_)">
                  <c:v>691018</c:v>
                </c:pt>
                <c:pt idx="79" formatCode="_(* #,##0_);_(* \(#,##0\);_(* &quot;-&quot;_);_(@_)">
                  <c:v>865921</c:v>
                </c:pt>
                <c:pt idx="80" formatCode="_(* #,##0_);_(* \(#,##0\);_(* &quot;-&quot;_);_(@_)">
                  <c:v>865921</c:v>
                </c:pt>
                <c:pt idx="81" formatCode="_(* #,##0_);_(* \(#,##0\);_(* &quot;-&quot;_);_(@_)">
                  <c:v>865921</c:v>
                </c:pt>
                <c:pt idx="82" formatCode="_(* #,##0_);_(* \(#,##0\);_(* &quot;-&quot;_);_(@_)">
                  <c:v>865921</c:v>
                </c:pt>
                <c:pt idx="83" formatCode="_(* #,##0_);_(* \(#,##0\);_(* &quot;-&quot;_);_(@_)">
                  <c:v>694219</c:v>
                </c:pt>
                <c:pt idx="84" formatCode="_(* #,##0_);_(* \(#,##0\);_(* &quot;-&quot;_);_(@_)">
                  <c:v>694219</c:v>
                </c:pt>
                <c:pt idx="85" formatCode="_(* #,##0_);_(* \(#,##0\);_(* &quot;-&quot;_);_(@_)">
                  <c:v>694219</c:v>
                </c:pt>
                <c:pt idx="86" formatCode="_(* #,##0_);_(* \(#,##0\);_(* &quot;-&quot;_);_(@_)">
                  <c:v>694219</c:v>
                </c:pt>
                <c:pt idx="87" formatCode="_(* #,##0_);_(* \(#,##0\);_(* &quot;-&quot;_);_(@_)">
                  <c:v>694219</c:v>
                </c:pt>
                <c:pt idx="88" formatCode="_(* #,##0_);_(* \(#,##0\);_(* &quot;-&quot;_);_(@_)">
                  <c:v>869767</c:v>
                </c:pt>
                <c:pt idx="89" formatCode="_(* #,##0_);_(* \(#,##0\);_(* &quot;-&quot;_);_(@_)">
                  <c:v>869767</c:v>
                </c:pt>
                <c:pt idx="90" formatCode="_(* #,##0_);_(* \(#,##0\);_(* &quot;-&quot;_);_(@_)">
                  <c:v>869767</c:v>
                </c:pt>
                <c:pt idx="91" formatCode="_(* #,##0_);_(* \(#,##0\);_(* &quot;-&quot;_);_(@_)">
                  <c:v>869767</c:v>
                </c:pt>
                <c:pt idx="92" formatCode="_(* #,##0_);_(* \(#,##0\);_(* &quot;-&quot;_);_(@_)">
                  <c:v>873499</c:v>
                </c:pt>
                <c:pt idx="93" formatCode="_(* #,##0_);_(* \(#,##0\);_(* &quot;-&quot;_);_(@_)">
                  <c:v>873499</c:v>
                </c:pt>
                <c:pt idx="94" formatCode="_(* #,##0_);_(* \(#,##0\);_(* &quot;-&quot;_);_(@_)">
                  <c:v>873499</c:v>
                </c:pt>
                <c:pt idx="95" formatCode="_(* #,##0_);_(* \(#,##0\);_(* &quot;-&quot;_);_(@_)">
                  <c:v>873499</c:v>
                </c:pt>
                <c:pt idx="96" formatCode="_(* #,##0_);_(* \(#,##0\);_(* &quot;-&quot;_);_(@_)">
                  <c:v>702081</c:v>
                </c:pt>
                <c:pt idx="97" formatCode="_(* #,##0_);_(* \(#,##0\);_(* &quot;-&quot;_);_(@_)">
                  <c:v>702081</c:v>
                </c:pt>
                <c:pt idx="98" formatCode="_(* #,##0_);_(* \(#,##0\);_(* &quot;-&quot;_);_(@_)">
                  <c:v>702081</c:v>
                </c:pt>
                <c:pt idx="99" formatCode="_(* #,##0_);_(* \(#,##0\);_(* &quot;-&quot;_);_(@_)">
                  <c:v>702081</c:v>
                </c:pt>
                <c:pt idx="100" formatCode="_(* #,##0_);_(* \(#,##0\);_(* &quot;-&quot;_);_(@_)">
                  <c:v>702081</c:v>
                </c:pt>
                <c:pt idx="101" formatCode="_(* #,##0_);_(* \(#,##0\);_(* &quot;-&quot;_);_(@_)">
                  <c:v>885040</c:v>
                </c:pt>
                <c:pt idx="102" formatCode="_(* #,##0_);_(* \(#,##0\);_(* &quot;-&quot;_);_(@_)">
                  <c:v>885040</c:v>
                </c:pt>
                <c:pt idx="103" formatCode="_(* #,##0_);_(* \(#,##0\);_(* &quot;-&quot;_);_(@_)">
                  <c:v>885040</c:v>
                </c:pt>
                <c:pt idx="104" formatCode="_(* #,##0_);_(* \(#,##0\);_(* &quot;-&quot;_);_(@_)">
                  <c:v>885040</c:v>
                </c:pt>
                <c:pt idx="105" formatCode="_(* #,##0_);_(* \(#,##0\);_(* &quot;-&quot;_);_(@_)">
                  <c:v>888050</c:v>
                </c:pt>
                <c:pt idx="106" formatCode="_(* #,##0_);_(* \(#,##0\);_(* &quot;-&quot;_);_(@_)">
                  <c:v>888050</c:v>
                </c:pt>
                <c:pt idx="107" formatCode="_(* #,##0_);_(* \(#,##0\);_(* &quot;-&quot;_);_(@_)">
                  <c:v>888050</c:v>
                </c:pt>
                <c:pt idx="108" formatCode="_(* #,##0_);_(* \(#,##0\);_(* &quot;-&quot;_);_(@_)">
                  <c:v>888050</c:v>
                </c:pt>
                <c:pt idx="109" formatCode="_(* #,##0_);_(* \(#,##0\);_(* &quot;-&quot;_);_(@_)">
                  <c:v>892113</c:v>
                </c:pt>
                <c:pt idx="110" formatCode="_(* #,##0_);_(* \(#,##0\);_(* &quot;-&quot;_);_(@_)">
                  <c:v>892113</c:v>
                </c:pt>
                <c:pt idx="111" formatCode="_(* #,##0_);_(* \(#,##0\);_(* &quot;-&quot;_);_(@_)">
                  <c:v>892113</c:v>
                </c:pt>
                <c:pt idx="112" formatCode="_(* #,##0_);_(* \(#,##0\);_(* &quot;-&quot;_);_(@_)">
                  <c:v>892113</c:v>
                </c:pt>
                <c:pt idx="113" formatCode="_(* #,##0_);_(* \(#,##0\);_(* &quot;-&quot;_);_(@_)">
                  <c:v>717696</c:v>
                </c:pt>
                <c:pt idx="114" formatCode="_(* #,##0_);_(* \(#,##0\);_(* &quot;-&quot;_);_(@_)">
                  <c:v>717696</c:v>
                </c:pt>
                <c:pt idx="115" formatCode="_(* #,##0_);_(* \(#,##0\);_(* &quot;-&quot;_);_(@_)">
                  <c:v>717696</c:v>
                </c:pt>
                <c:pt idx="116" formatCode="_(* #,##0_);_(* \(#,##0\);_(* &quot;-&quot;_);_(@_)">
                  <c:v>717696</c:v>
                </c:pt>
                <c:pt idx="117" formatCode="_(* #,##0_);_(* \(#,##0\);_(* &quot;-&quot;_);_(@_)">
                  <c:v>717696</c:v>
                </c:pt>
                <c:pt idx="118" formatCode="_(* #,##0_);_(* \(#,##0\);_(* &quot;-&quot;_);_(@_)">
                  <c:v>900039</c:v>
                </c:pt>
                <c:pt idx="119" formatCode="_(* #,##0_);_(* \(#,##0\);_(* &quot;-&quot;_);_(@_)">
                  <c:v>900039</c:v>
                </c:pt>
                <c:pt idx="120" formatCode="_(* #,##0_);_(* \(#,##0\);_(* &quot;-&quot;_);_(@_)">
                  <c:v>900039</c:v>
                </c:pt>
                <c:pt idx="121" formatCode="_(* #,##0_);_(* \(#,##0\);_(* &quot;-&quot;_);_(@_)">
                  <c:v>900039</c:v>
                </c:pt>
                <c:pt idx="122" formatCode="_(* #,##0_);_(* \(#,##0\);_(* &quot;-&quot;_);_(@_)">
                  <c:v>721772</c:v>
                </c:pt>
                <c:pt idx="123" formatCode="_(* #,##0_);_(* \(#,##0\);_(* &quot;-&quot;_);_(@_)">
                  <c:v>721772</c:v>
                </c:pt>
                <c:pt idx="124" formatCode="_(* #,##0_);_(* \(#,##0\);_(* &quot;-&quot;_);_(@_)">
                  <c:v>721772</c:v>
                </c:pt>
                <c:pt idx="125" formatCode="_(* #,##0_);_(* \(#,##0\);_(* &quot;-&quot;_);_(@_)">
                  <c:v>721772</c:v>
                </c:pt>
                <c:pt idx="126" formatCode="_(* #,##0_);_(* \(#,##0\);_(* &quot;-&quot;_);_(@_)">
                  <c:v>721772</c:v>
                </c:pt>
                <c:pt idx="127" formatCode="_(* #,##0_);_(* \(#,##0\);_(* &quot;-&quot;_);_(@_)">
                  <c:v>905052</c:v>
                </c:pt>
                <c:pt idx="128" formatCode="_(* #,##0_);_(* \(#,##0\);_(* &quot;-&quot;_);_(@_)">
                  <c:v>905052</c:v>
                </c:pt>
                <c:pt idx="129" formatCode="_(* #,##0_);_(* \(#,##0\);_(* &quot;-&quot;_);_(@_)">
                  <c:v>905052</c:v>
                </c:pt>
                <c:pt idx="130" formatCode="_(* #,##0_);_(* \(#,##0\);_(* &quot;-&quot;_);_(@_)">
                  <c:v>905052</c:v>
                </c:pt>
                <c:pt idx="131" formatCode="_(* #,##0_);_(* \(#,##0\);_(* &quot;-&quot;_);_(@_)">
                  <c:v>907495</c:v>
                </c:pt>
                <c:pt idx="132" formatCode="_(* #,##0_);_(* \(#,##0\);_(* &quot;-&quot;_);_(@_)">
                  <c:v>907495</c:v>
                </c:pt>
                <c:pt idx="133" formatCode="_(* #,##0_);_(* \(#,##0\);_(* &quot;-&quot;_);_(@_)">
                  <c:v>907495</c:v>
                </c:pt>
                <c:pt idx="134" formatCode="_(* #,##0_);_(* \(#,##0\);_(* &quot;-&quot;_);_(@_)">
                  <c:v>907495</c:v>
                </c:pt>
                <c:pt idx="135" formatCode="_(* #,##0_);_(* \(#,##0\);_(* &quot;-&quot;_);_(@_)">
                  <c:v>727697</c:v>
                </c:pt>
                <c:pt idx="136" formatCode="_(* #,##0_);_(* \(#,##0\);_(* &quot;-&quot;_);_(@_)">
                  <c:v>727697</c:v>
                </c:pt>
                <c:pt idx="137" formatCode="_(* #,##0_);_(* \(#,##0\);_(* &quot;-&quot;_);_(@_)">
                  <c:v>727697</c:v>
                </c:pt>
                <c:pt idx="138" formatCode="_(* #,##0_);_(* \(#,##0\);_(* &quot;-&quot;_);_(@_)">
                  <c:v>727697</c:v>
                </c:pt>
                <c:pt idx="139" formatCode="_(* #,##0_);_(* \(#,##0\);_(* &quot;-&quot;_);_(@_)">
                  <c:v>727697</c:v>
                </c:pt>
                <c:pt idx="140" formatCode="_(* #,##0_);_(* \(#,##0\);_(* &quot;-&quot;_);_(@_)">
                  <c:v>912521</c:v>
                </c:pt>
                <c:pt idx="141" formatCode="_(* #,##0_);_(* \(#,##0\);_(* &quot;-&quot;_);_(@_)">
                  <c:v>912521</c:v>
                </c:pt>
                <c:pt idx="142" formatCode="_(* #,##0_);_(* \(#,##0\);_(* &quot;-&quot;_);_(@_)">
                  <c:v>912521</c:v>
                </c:pt>
                <c:pt idx="143" formatCode="_(* #,##0_);_(* \(#,##0\);_(* &quot;-&quot;_);_(@_)">
                  <c:v>912521</c:v>
                </c:pt>
                <c:pt idx="144" formatCode="_(* #,##0_);_(* \(#,##0\);_(* &quot;-&quot;_);_(@_)">
                  <c:v>916009</c:v>
                </c:pt>
                <c:pt idx="145" formatCode="_(* #,##0_);_(* \(#,##0\);_(* &quot;-&quot;_);_(@_)">
                  <c:v>916009</c:v>
                </c:pt>
                <c:pt idx="146" formatCode="_(* #,##0_);_(* \(#,##0\);_(* &quot;-&quot;_);_(@_)">
                  <c:v>916009</c:v>
                </c:pt>
                <c:pt idx="147" formatCode="_(* #,##0_);_(* \(#,##0\);_(* &quot;-&quot;_);_(@_)">
                  <c:v>916009</c:v>
                </c:pt>
                <c:pt idx="148" formatCode="_(* #,##0_);_(* \(#,##0\);_(* &quot;-&quot;_);_(@_)">
                  <c:v>736471</c:v>
                </c:pt>
                <c:pt idx="149" formatCode="_(* #,##0_);_(* \(#,##0\);_(* &quot;-&quot;_);_(@_)">
                  <c:v>736471</c:v>
                </c:pt>
                <c:pt idx="150" formatCode="_(* #,##0_);_(* \(#,##0\);_(* &quot;-&quot;_);_(@_)">
                  <c:v>736471</c:v>
                </c:pt>
                <c:pt idx="151" formatCode="_(* #,##0_);_(* \(#,##0\);_(* &quot;-&quot;_);_(@_)">
                  <c:v>736471</c:v>
                </c:pt>
                <c:pt idx="152" formatCode="_(* #,##0_);_(* \(#,##0\);_(* &quot;-&quot;_);_(@_)">
                  <c:v>736471</c:v>
                </c:pt>
                <c:pt idx="153" formatCode="_(* #,##0_);_(* \(#,##0\);_(* &quot;-&quot;_);_(@_)">
                  <c:v>926412</c:v>
                </c:pt>
                <c:pt idx="154" formatCode="_(* #,##0_);_(* \(#,##0\);_(* &quot;-&quot;_);_(@_)">
                  <c:v>926412</c:v>
                </c:pt>
                <c:pt idx="155" formatCode="_(* #,##0_);_(* \(#,##0\);_(* &quot;-&quot;_);_(@_)">
                  <c:v>926412.25</c:v>
                </c:pt>
                <c:pt idx="156" formatCode="_(* #,##0_);_(* \(#,##0\);_(* &quot;-&quot;_);_(@_)">
                  <c:v>926412.25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7066-4A47-AC37-9DFAB14A1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Rentals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513</c:v>
                </c:pt>
                <c:pt idx="1">
                  <c:v>980</c:v>
                </c:pt>
                <c:pt idx="2">
                  <c:v>1122</c:v>
                </c:pt>
                <c:pt idx="3">
                  <c:v>1293</c:v>
                </c:pt>
                <c:pt idx="4">
                  <c:v>1252</c:v>
                </c:pt>
                <c:pt idx="5">
                  <c:v>2707</c:v>
                </c:pt>
                <c:pt idx="6">
                  <c:v>3071</c:v>
                </c:pt>
                <c:pt idx="7">
                  <c:v>1487</c:v>
                </c:pt>
                <c:pt idx="8">
                  <c:v>1324</c:v>
                </c:pt>
                <c:pt idx="9">
                  <c:v>1097</c:v>
                </c:pt>
                <c:pt idx="10">
                  <c:v>1035</c:v>
                </c:pt>
                <c:pt idx="11">
                  <c:v>1142</c:v>
                </c:pt>
                <c:pt idx="12">
                  <c:v>1100</c:v>
                </c:pt>
                <c:pt idx="13">
                  <c:v>921</c:v>
                </c:pt>
                <c:pt idx="14">
                  <c:v>989</c:v>
                </c:pt>
                <c:pt idx="15">
                  <c:v>823</c:v>
                </c:pt>
                <c:pt idx="16">
                  <c:v>943</c:v>
                </c:pt>
                <c:pt idx="17">
                  <c:v>979</c:v>
                </c:pt>
                <c:pt idx="18">
                  <c:v>725</c:v>
                </c:pt>
                <c:pt idx="19">
                  <c:v>683</c:v>
                </c:pt>
                <c:pt idx="20">
                  <c:v>676</c:v>
                </c:pt>
                <c:pt idx="21">
                  <c:v>629</c:v>
                </c:pt>
                <c:pt idx="22">
                  <c:v>537</c:v>
                </c:pt>
                <c:pt idx="23">
                  <c:v>674</c:v>
                </c:pt>
                <c:pt idx="24">
                  <c:v>592</c:v>
                </c:pt>
                <c:pt idx="25">
                  <c:v>526</c:v>
                </c:pt>
                <c:pt idx="26">
                  <c:v>444</c:v>
                </c:pt>
                <c:pt idx="27">
                  <c:v>765</c:v>
                </c:pt>
                <c:pt idx="28">
                  <c:v>877</c:v>
                </c:pt>
                <c:pt idx="29">
                  <c:v>1216</c:v>
                </c:pt>
                <c:pt idx="30">
                  <c:v>814</c:v>
                </c:pt>
                <c:pt idx="31">
                  <c:v>620</c:v>
                </c:pt>
                <c:pt idx="32">
                  <c:v>483</c:v>
                </c:pt>
                <c:pt idx="33">
                  <c:v>635</c:v>
                </c:pt>
                <c:pt idx="34">
                  <c:v>663</c:v>
                </c:pt>
                <c:pt idx="35">
                  <c:v>491</c:v>
                </c:pt>
                <c:pt idx="36">
                  <c:v>486</c:v>
                </c:pt>
                <c:pt idx="37">
                  <c:v>679</c:v>
                </c:pt>
                <c:pt idx="38">
                  <c:v>768</c:v>
                </c:pt>
                <c:pt idx="39">
                  <c:v>543</c:v>
                </c:pt>
                <c:pt idx="40">
                  <c:v>554</c:v>
                </c:pt>
                <c:pt idx="41">
                  <c:v>649</c:v>
                </c:pt>
                <c:pt idx="42">
                  <c:v>637</c:v>
                </c:pt>
                <c:pt idx="43">
                  <c:v>822</c:v>
                </c:pt>
                <c:pt idx="44">
                  <c:v>706</c:v>
                </c:pt>
                <c:pt idx="45">
                  <c:v>560</c:v>
                </c:pt>
                <c:pt idx="46">
                  <c:v>630</c:v>
                </c:pt>
                <c:pt idx="47">
                  <c:v>589</c:v>
                </c:pt>
                <c:pt idx="48">
                  <c:v>695</c:v>
                </c:pt>
                <c:pt idx="49">
                  <c:v>629</c:v>
                </c:pt>
                <c:pt idx="50">
                  <c:v>568</c:v>
                </c:pt>
                <c:pt idx="51">
                  <c:v>364</c:v>
                </c:pt>
                <c:pt idx="52">
                  <c:v>525</c:v>
                </c:pt>
                <c:pt idx="53">
                  <c:v>896</c:v>
                </c:pt>
                <c:pt idx="54">
                  <c:v>877</c:v>
                </c:pt>
                <c:pt idx="55">
                  <c:v>1116</c:v>
                </c:pt>
                <c:pt idx="56">
                  <c:v>999</c:v>
                </c:pt>
                <c:pt idx="57">
                  <c:v>930</c:v>
                </c:pt>
                <c:pt idx="58">
                  <c:v>861</c:v>
                </c:pt>
                <c:pt idx="59">
                  <c:v>941</c:v>
                </c:pt>
                <c:pt idx="60">
                  <c:v>982</c:v>
                </c:pt>
                <c:pt idx="61">
                  <c:v>822</c:v>
                </c:pt>
                <c:pt idx="62">
                  <c:v>952</c:v>
                </c:pt>
                <c:pt idx="63">
                  <c:v>896</c:v>
                </c:pt>
                <c:pt idx="64">
                  <c:v>716</c:v>
                </c:pt>
                <c:pt idx="65">
                  <c:v>747</c:v>
                </c:pt>
                <c:pt idx="66">
                  <c:v>872</c:v>
                </c:pt>
                <c:pt idx="67">
                  <c:v>1084</c:v>
                </c:pt>
                <c:pt idx="68">
                  <c:v>1101</c:v>
                </c:pt>
                <c:pt idx="69">
                  <c:v>886</c:v>
                </c:pt>
                <c:pt idx="70">
                  <c:v>698</c:v>
                </c:pt>
                <c:pt idx="71">
                  <c:v>645</c:v>
                </c:pt>
                <c:pt idx="72">
                  <c:v>596</c:v>
                </c:pt>
                <c:pt idx="73">
                  <c:v>489</c:v>
                </c:pt>
                <c:pt idx="74">
                  <c:v>421</c:v>
                </c:pt>
                <c:pt idx="75">
                  <c:v>416</c:v>
                </c:pt>
                <c:pt idx="76">
                  <c:v>425</c:v>
                </c:pt>
                <c:pt idx="77">
                  <c:v>419</c:v>
                </c:pt>
                <c:pt idx="78">
                  <c:v>417</c:v>
                </c:pt>
                <c:pt idx="79">
                  <c:v>218</c:v>
                </c:pt>
                <c:pt idx="80">
                  <c:v>159</c:v>
                </c:pt>
                <c:pt idx="81">
                  <c:v>191</c:v>
                </c:pt>
                <c:pt idx="82">
                  <c:v>182</c:v>
                </c:pt>
                <c:pt idx="83">
                  <c:v>135</c:v>
                </c:pt>
                <c:pt idx="84">
                  <c:v>95</c:v>
                </c:pt>
                <c:pt idx="85">
                  <c:v>176</c:v>
                </c:pt>
                <c:pt idx="86">
                  <c:v>146</c:v>
                </c:pt>
                <c:pt idx="87">
                  <c:v>140</c:v>
                </c:pt>
                <c:pt idx="88">
                  <c:v>120</c:v>
                </c:pt>
                <c:pt idx="89">
                  <c:v>160</c:v>
                </c:pt>
                <c:pt idx="90">
                  <c:v>209</c:v>
                </c:pt>
                <c:pt idx="91">
                  <c:v>215</c:v>
                </c:pt>
                <c:pt idx="92">
                  <c:v>247</c:v>
                </c:pt>
                <c:pt idx="93">
                  <c:v>297</c:v>
                </c:pt>
                <c:pt idx="94">
                  <c:v>244</c:v>
                </c:pt>
                <c:pt idx="95">
                  <c:v>267</c:v>
                </c:pt>
                <c:pt idx="96">
                  <c:v>294</c:v>
                </c:pt>
                <c:pt idx="97">
                  <c:v>281</c:v>
                </c:pt>
                <c:pt idx="98">
                  <c:v>253</c:v>
                </c:pt>
                <c:pt idx="99">
                  <c:v>290</c:v>
                </c:pt>
                <c:pt idx="100">
                  <c:v>288</c:v>
                </c:pt>
                <c:pt idx="101">
                  <c:v>405</c:v>
                </c:pt>
                <c:pt idx="102">
                  <c:v>385</c:v>
                </c:pt>
                <c:pt idx="103">
                  <c:v>501</c:v>
                </c:pt>
                <c:pt idx="104">
                  <c:v>204</c:v>
                </c:pt>
                <c:pt idx="105">
                  <c:v>47</c:v>
                </c:pt>
                <c:pt idx="106">
                  <c:v>778</c:v>
                </c:pt>
                <c:pt idx="107">
                  <c:v>1121</c:v>
                </c:pt>
                <c:pt idx="108">
                  <c:v>919</c:v>
                </c:pt>
                <c:pt idx="109">
                  <c:v>471</c:v>
                </c:pt>
                <c:pt idx="110">
                  <c:v>629</c:v>
                </c:pt>
                <c:pt idx="111">
                  <c:v>674</c:v>
                </c:pt>
                <c:pt idx="112">
                  <c:v>683</c:v>
                </c:pt>
                <c:pt idx="113">
                  <c:v>641</c:v>
                </c:pt>
                <c:pt idx="114">
                  <c:v>683</c:v>
                </c:pt>
                <c:pt idx="115">
                  <c:v>647</c:v>
                </c:pt>
                <c:pt idx="116">
                  <c:v>698</c:v>
                </c:pt>
                <c:pt idx="117">
                  <c:v>569</c:v>
                </c:pt>
                <c:pt idx="118">
                  <c:v>118</c:v>
                </c:pt>
                <c:pt idx="119">
                  <c:v>57</c:v>
                </c:pt>
                <c:pt idx="120">
                  <c:v>36</c:v>
                </c:pt>
                <c:pt idx="121">
                  <c:v>31</c:v>
                </c:pt>
                <c:pt idx="122">
                  <c:v>7</c:v>
                </c:pt>
                <c:pt idx="123">
                  <c:v>7</c:v>
                </c:pt>
                <c:pt idx="124">
                  <c:v>308</c:v>
                </c:pt>
                <c:pt idx="125">
                  <c:v>818</c:v>
                </c:pt>
                <c:pt idx="126">
                  <c:v>679</c:v>
                </c:pt>
                <c:pt idx="127">
                  <c:v>561</c:v>
                </c:pt>
                <c:pt idx="128">
                  <c:v>501</c:v>
                </c:pt>
                <c:pt idx="129">
                  <c:v>600</c:v>
                </c:pt>
                <c:pt idx="130">
                  <c:v>546</c:v>
                </c:pt>
                <c:pt idx="131">
                  <c:v>431</c:v>
                </c:pt>
                <c:pt idx="132">
                  <c:v>463</c:v>
                </c:pt>
                <c:pt idx="133">
                  <c:v>420</c:v>
                </c:pt>
                <c:pt idx="134">
                  <c:v>550</c:v>
                </c:pt>
                <c:pt idx="135">
                  <c:v>480</c:v>
                </c:pt>
                <c:pt idx="136">
                  <c:v>411</c:v>
                </c:pt>
                <c:pt idx="137">
                  <c:v>529</c:v>
                </c:pt>
                <c:pt idx="138">
                  <c:v>527</c:v>
                </c:pt>
                <c:pt idx="139">
                  <c:v>601</c:v>
                </c:pt>
                <c:pt idx="140">
                  <c:v>688</c:v>
                </c:pt>
                <c:pt idx="141">
                  <c:v>673</c:v>
                </c:pt>
                <c:pt idx="142">
                  <c:v>679</c:v>
                </c:pt>
                <c:pt idx="143">
                  <c:v>690</c:v>
                </c:pt>
                <c:pt idx="144">
                  <c:v>638</c:v>
                </c:pt>
                <c:pt idx="145">
                  <c:v>690</c:v>
                </c:pt>
                <c:pt idx="146">
                  <c:v>699</c:v>
                </c:pt>
                <c:pt idx="147">
                  <c:v>769</c:v>
                </c:pt>
                <c:pt idx="148">
                  <c:v>188</c:v>
                </c:pt>
                <c:pt idx="149">
                  <c:v>1418</c:v>
                </c:pt>
                <c:pt idx="150">
                  <c:v>818</c:v>
                </c:pt>
                <c:pt idx="151">
                  <c:v>783</c:v>
                </c:pt>
                <c:pt idx="152">
                  <c:v>776</c:v>
                </c:pt>
                <c:pt idx="153">
                  <c:v>1214</c:v>
                </c:pt>
                <c:pt idx="154">
                  <c:v>905</c:v>
                </c:pt>
                <c:pt idx="155">
                  <c:v>873</c:v>
                </c:pt>
                <c:pt idx="156">
                  <c:v>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66-4A47-AC37-9DFAB14A1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midCat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86050755244998345"/>
          <c:h val="0.502376794266618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CMC</c:v>
                </c:pt>
              </c:strCache>
            </c:strRef>
          </c:tx>
          <c:spPr>
            <a:ln w="28575" cap="rnd" cmpd="sng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Sheet1!$B$2:$B$158</c:f>
              <c:numCache>
                <c:formatCode>#,##0</c:formatCode>
                <c:ptCount val="157"/>
                <c:pt idx="0">
                  <c:v>608801</c:v>
                </c:pt>
                <c:pt idx="1">
                  <c:v>608801</c:v>
                </c:pt>
                <c:pt idx="2" formatCode="_(* #,##0_);_(* \(#,##0\);_(* &quot;-&quot;_);_(@_)">
                  <c:v>608801</c:v>
                </c:pt>
                <c:pt idx="3" formatCode="_(* #,##0_);_(* \(#,##0\);_(* &quot;-&quot;_);_(@_)">
                  <c:v>608801</c:v>
                </c:pt>
                <c:pt idx="4" formatCode="_(* #,##0_);_(* \(#,##0\);_(* &quot;-&quot;_);_(@_)">
                  <c:v>608801</c:v>
                </c:pt>
                <c:pt idx="5" formatCode="_(* #,##0_);_(* \(#,##0\);_(* &quot;-&quot;_);_(@_)">
                  <c:v>767263</c:v>
                </c:pt>
                <c:pt idx="6" formatCode="_(* #,##0_);_(* \(#,##0\);_(* &quot;-&quot;_);_(@_)">
                  <c:v>767263</c:v>
                </c:pt>
                <c:pt idx="7" formatCode="_(* #,##0_);_(* \(#,##0\);_(* &quot;-&quot;_);_(@_)">
                  <c:v>767263</c:v>
                </c:pt>
                <c:pt idx="8" formatCode="_(* #,##0_);_(* \(#,##0\);_(* &quot;-&quot;_);_(@_)">
                  <c:v>767263</c:v>
                </c:pt>
                <c:pt idx="9" formatCode="_(* #,##0_);_(* \(#,##0\);_(* &quot;-&quot;_);_(@_)">
                  <c:v>775124</c:v>
                </c:pt>
                <c:pt idx="10" formatCode="_(* #,##0_);_(* \(#,##0\);_(* &quot;-&quot;_);_(@_)">
                  <c:v>775124</c:v>
                </c:pt>
                <c:pt idx="11" formatCode="_(* #,##0_);_(* \(#,##0\);_(* &quot;-&quot;_);_(@_)">
                  <c:v>775124</c:v>
                </c:pt>
                <c:pt idx="12" formatCode="_(* #,##0_);_(* \(#,##0\);_(* &quot;-&quot;_);_(@_)">
                  <c:v>775124</c:v>
                </c:pt>
                <c:pt idx="13" formatCode="_(* #,##0_);_(* \(#,##0\);_(* &quot;-&quot;_);_(@_)">
                  <c:v>624704</c:v>
                </c:pt>
                <c:pt idx="14" formatCode="_(* #,##0_);_(* \(#,##0\);_(* &quot;-&quot;_);_(@_)">
                  <c:v>624704</c:v>
                </c:pt>
                <c:pt idx="15" formatCode="_(* #,##0_);_(* \(#,##0\);_(* &quot;-&quot;_);_(@_)">
                  <c:v>624704</c:v>
                </c:pt>
                <c:pt idx="16" formatCode="_(* #,##0_);_(* \(#,##0\);_(* &quot;-&quot;_);_(@_)">
                  <c:v>624704</c:v>
                </c:pt>
                <c:pt idx="17" formatCode="_(* #,##0_);_(* \(#,##0\);_(* &quot;-&quot;_);_(@_)">
                  <c:v>624704</c:v>
                </c:pt>
                <c:pt idx="18" formatCode="_(* #,##0_);_(* \(#,##0\);_(* &quot;-&quot;_);_(@_)">
                  <c:v>785440</c:v>
                </c:pt>
                <c:pt idx="19" formatCode="_(* #,##0_);_(* \(#,##0\);_(* &quot;-&quot;_);_(@_)">
                  <c:v>785440</c:v>
                </c:pt>
                <c:pt idx="20" formatCode="_(* #,##0_);_(* \(#,##0\);_(* &quot;-&quot;_);_(@_)">
                  <c:v>785440</c:v>
                </c:pt>
                <c:pt idx="21" formatCode="_(* #,##0_);_(* \(#,##0\);_(* &quot;-&quot;_);_(@_)">
                  <c:v>785440</c:v>
                </c:pt>
                <c:pt idx="22" formatCode="_(* #,##0_);_(* \(#,##0\);_(* &quot;-&quot;_);_(@_)">
                  <c:v>791240</c:v>
                </c:pt>
                <c:pt idx="23" formatCode="_(* #,##0_);_(* \(#,##0\);_(* &quot;-&quot;_);_(@_)">
                  <c:v>791240</c:v>
                </c:pt>
                <c:pt idx="24" formatCode="_(* #,##0_);_(* \(#,##0\);_(* &quot;-&quot;_);_(@_)">
                  <c:v>791240</c:v>
                </c:pt>
                <c:pt idx="25" formatCode="_(* #,##0_);_(* \(#,##0\);_(* &quot;-&quot;_);_(@_)">
                  <c:v>791240</c:v>
                </c:pt>
                <c:pt idx="26" formatCode="_(* #,##0_);_(* \(#,##0\);_(* &quot;-&quot;_);_(@_)">
                  <c:v>636888</c:v>
                </c:pt>
                <c:pt idx="27" formatCode="_(* #,##0_);_(* \(#,##0\);_(* &quot;-&quot;_);_(@_)">
                  <c:v>636888</c:v>
                </c:pt>
                <c:pt idx="28" formatCode="_(* #,##0_);_(* \(#,##0\);_(* &quot;-&quot;_);_(@_)">
                  <c:v>636888</c:v>
                </c:pt>
                <c:pt idx="29" formatCode="_(* #,##0_);_(* \(#,##0\);_(* &quot;-&quot;_);_(@_)">
                  <c:v>636888</c:v>
                </c:pt>
                <c:pt idx="30" formatCode="_(* #,##0_);_(* \(#,##0\);_(* &quot;-&quot;_);_(@_)">
                  <c:v>636888</c:v>
                </c:pt>
                <c:pt idx="31" formatCode="_(* #,##0_);_(* \(#,##0\);_(* &quot;-&quot;_);_(@_)">
                  <c:v>800924</c:v>
                </c:pt>
                <c:pt idx="32" formatCode="_(* #,##0_);_(* \(#,##0\);_(* &quot;-&quot;_);_(@_)">
                  <c:v>800924</c:v>
                </c:pt>
                <c:pt idx="33" formatCode="_(* #,##0_);_(* \(#,##0\);_(* &quot;-&quot;_);_(@_)">
                  <c:v>800924</c:v>
                </c:pt>
                <c:pt idx="34" formatCode="_(* #,##0_);_(* \(#,##0\);_(* &quot;-&quot;_);_(@_)">
                  <c:v>800924</c:v>
                </c:pt>
                <c:pt idx="35" formatCode="_(* #,##0_);_(* \(#,##0\);_(* &quot;-&quot;_);_(@_)">
                  <c:v>645406</c:v>
                </c:pt>
                <c:pt idx="36" formatCode="_(* #,##0_);_(* \(#,##0\);_(* &quot;-&quot;_);_(@_)">
                  <c:v>645406</c:v>
                </c:pt>
                <c:pt idx="37" formatCode="_(* #,##0_);_(* \(#,##0\);_(* &quot;-&quot;_);_(@_)">
                  <c:v>645406</c:v>
                </c:pt>
                <c:pt idx="38" formatCode="_(* #,##0_);_(* \(#,##0\);_(* &quot;-&quot;_);_(@_)">
                  <c:v>645406</c:v>
                </c:pt>
                <c:pt idx="39" formatCode="_(* #,##0_);_(* \(#,##0\);_(* &quot;-&quot;_);_(@_)">
                  <c:v>645406</c:v>
                </c:pt>
                <c:pt idx="40" formatCode="_(* #,##0_);_(* \(#,##0\);_(* &quot;-&quot;_);_(@_)">
                  <c:v>812163</c:v>
                </c:pt>
                <c:pt idx="41" formatCode="_(* #,##0_);_(* \(#,##0\);_(* &quot;-&quot;_);_(@_)">
                  <c:v>812163</c:v>
                </c:pt>
                <c:pt idx="42" formatCode="_(* #,##0_);_(* \(#,##0\);_(* &quot;-&quot;_);_(@_)">
                  <c:v>812163</c:v>
                </c:pt>
                <c:pt idx="43" formatCode="_(* #,##0_);_(* \(#,##0\);_(* &quot;-&quot;_);_(@_)">
                  <c:v>812163</c:v>
                </c:pt>
                <c:pt idx="44" formatCode="_(* #,##0_);_(* \(#,##0\);_(* &quot;-&quot;_);_(@_)">
                  <c:v>821722</c:v>
                </c:pt>
                <c:pt idx="45" formatCode="_(* #,##0_);_(* \(#,##0\);_(* &quot;-&quot;_);_(@_)">
                  <c:v>821722</c:v>
                </c:pt>
                <c:pt idx="46" formatCode="_(* #,##0_);_(* \(#,##0\);_(* &quot;-&quot;_);_(@_)">
                  <c:v>821722</c:v>
                </c:pt>
                <c:pt idx="47" formatCode="_(* #,##0_);_(* \(#,##0\);_(* &quot;-&quot;_);_(@_)">
                  <c:v>821722</c:v>
                </c:pt>
                <c:pt idx="48" formatCode="_(* #,##0_);_(* \(#,##0\);_(* &quot;-&quot;_);_(@_)">
                  <c:v>672256</c:v>
                </c:pt>
                <c:pt idx="49" formatCode="_(* #,##0_);_(* \(#,##0\);_(* &quot;-&quot;_);_(@_)">
                  <c:v>672256</c:v>
                </c:pt>
                <c:pt idx="50" formatCode="_(* #,##0_);_(* \(#,##0\);_(* &quot;-&quot;_);_(@_)">
                  <c:v>672256</c:v>
                </c:pt>
                <c:pt idx="51" formatCode="_(* #,##0_);_(* \(#,##0\);_(* &quot;-&quot;_);_(@_)">
                  <c:v>672256</c:v>
                </c:pt>
                <c:pt idx="52" formatCode="_(* #,##0_);_(* \(#,##0\);_(* &quot;-&quot;_);_(@_)">
                  <c:v>672256</c:v>
                </c:pt>
                <c:pt idx="53" formatCode="_(* #,##0_);_(* \(#,##0\);_(* &quot;-&quot;_);_(@_)">
                  <c:v>843492</c:v>
                </c:pt>
                <c:pt idx="54" formatCode="_(* #,##0_);_(* \(#,##0\);_(* &quot;-&quot;_);_(@_)">
                  <c:v>843492</c:v>
                </c:pt>
                <c:pt idx="55" formatCode="_(* #,##0_);_(* \(#,##0\);_(* &quot;-&quot;_);_(@_)">
                  <c:v>843492</c:v>
                </c:pt>
                <c:pt idx="56" formatCode="_(* #,##0_);_(* \(#,##0\);_(* &quot;-&quot;_);_(@_)">
                  <c:v>843492</c:v>
                </c:pt>
                <c:pt idx="57" formatCode="_(* #,##0_);_(* \(#,##0\);_(* &quot;-&quot;_);_(@_)">
                  <c:v>847335</c:v>
                </c:pt>
                <c:pt idx="58" formatCode="_(* #,##0_);_(* \(#,##0\);_(* &quot;-&quot;_);_(@_)">
                  <c:v>847335</c:v>
                </c:pt>
                <c:pt idx="59" formatCode="_(* #,##0_);_(* \(#,##0\);_(* &quot;-&quot;_);_(@_)">
                  <c:v>847335</c:v>
                </c:pt>
                <c:pt idx="60" formatCode="_(* #,##0_);_(* \(#,##0\);_(* &quot;-&quot;_);_(@_)">
                  <c:v>847335</c:v>
                </c:pt>
                <c:pt idx="61" formatCode="_(* #,##0_);_(* \(#,##0\);_(* &quot;-&quot;_);_(@_)">
                  <c:v>681122</c:v>
                </c:pt>
                <c:pt idx="62" formatCode="_(* #,##0_);_(* \(#,##0\);_(* &quot;-&quot;_);_(@_)">
                  <c:v>681122</c:v>
                </c:pt>
                <c:pt idx="63" formatCode="_(* #,##0_);_(* \(#,##0\);_(* &quot;-&quot;_);_(@_)">
                  <c:v>681122</c:v>
                </c:pt>
                <c:pt idx="64" formatCode="_(* #,##0_);_(* \(#,##0\);_(* &quot;-&quot;_);_(@_)">
                  <c:v>681122</c:v>
                </c:pt>
                <c:pt idx="65" formatCode="_(* #,##0_);_(* \(#,##0\);_(* &quot;-&quot;_);_(@_)">
                  <c:v>681122</c:v>
                </c:pt>
                <c:pt idx="66" formatCode="_(* #,##0_);_(* \(#,##0\);_(* &quot;-&quot;_);_(@_)">
                  <c:v>855853</c:v>
                </c:pt>
                <c:pt idx="67" formatCode="_(* #,##0_);_(* \(#,##0\);_(* &quot;-&quot;_);_(@_)">
                  <c:v>855853</c:v>
                </c:pt>
                <c:pt idx="68" formatCode="_(* #,##0_);_(* \(#,##0\);_(* &quot;-&quot;_);_(@_)">
                  <c:v>855853</c:v>
                </c:pt>
                <c:pt idx="69" formatCode="_(* #,##0_);_(* \(#,##0\);_(* &quot;-&quot;_);_(@_)">
                  <c:v>855853</c:v>
                </c:pt>
                <c:pt idx="70" formatCode="_(* #,##0_);_(* \(#,##0\);_(* &quot;-&quot;_);_(@_)">
                  <c:v>860385</c:v>
                </c:pt>
                <c:pt idx="71" formatCode="_(* #,##0_);_(* \(#,##0\);_(* &quot;-&quot;_);_(@_)">
                  <c:v>860385</c:v>
                </c:pt>
                <c:pt idx="72" formatCode="_(* #,##0_);_(* \(#,##0\);_(* &quot;-&quot;_);_(@_)">
                  <c:v>860385</c:v>
                </c:pt>
                <c:pt idx="73" formatCode="_(* #,##0_);_(* \(#,##0\);_(* &quot;-&quot;_);_(@_)">
                  <c:v>860385</c:v>
                </c:pt>
                <c:pt idx="74" formatCode="_(* #,##0_);_(* \(#,##0\);_(* &quot;-&quot;_);_(@_)">
                  <c:v>691018</c:v>
                </c:pt>
                <c:pt idx="75" formatCode="_(* #,##0_);_(* \(#,##0\);_(* &quot;-&quot;_);_(@_)">
                  <c:v>691018</c:v>
                </c:pt>
                <c:pt idx="76" formatCode="_(* #,##0_);_(* \(#,##0\);_(* &quot;-&quot;_);_(@_)">
                  <c:v>691018</c:v>
                </c:pt>
                <c:pt idx="77" formatCode="_(* #,##0_);_(* \(#,##0\);_(* &quot;-&quot;_);_(@_)">
                  <c:v>691018</c:v>
                </c:pt>
                <c:pt idx="78" formatCode="_(* #,##0_);_(* \(#,##0\);_(* &quot;-&quot;_);_(@_)">
                  <c:v>691018</c:v>
                </c:pt>
                <c:pt idx="79" formatCode="_(* #,##0_);_(* \(#,##0\);_(* &quot;-&quot;_);_(@_)">
                  <c:v>865921</c:v>
                </c:pt>
                <c:pt idx="80" formatCode="_(* #,##0_);_(* \(#,##0\);_(* &quot;-&quot;_);_(@_)">
                  <c:v>865921</c:v>
                </c:pt>
                <c:pt idx="81" formatCode="_(* #,##0_);_(* \(#,##0\);_(* &quot;-&quot;_);_(@_)">
                  <c:v>865921</c:v>
                </c:pt>
                <c:pt idx="82" formatCode="_(* #,##0_);_(* \(#,##0\);_(* &quot;-&quot;_);_(@_)">
                  <c:v>865921</c:v>
                </c:pt>
                <c:pt idx="83" formatCode="_(* #,##0_);_(* \(#,##0\);_(* &quot;-&quot;_);_(@_)">
                  <c:v>694219</c:v>
                </c:pt>
                <c:pt idx="84" formatCode="_(* #,##0_);_(* \(#,##0\);_(* &quot;-&quot;_);_(@_)">
                  <c:v>694219</c:v>
                </c:pt>
                <c:pt idx="85" formatCode="_(* #,##0_);_(* \(#,##0\);_(* &quot;-&quot;_);_(@_)">
                  <c:v>694219</c:v>
                </c:pt>
                <c:pt idx="86" formatCode="_(* #,##0_);_(* \(#,##0\);_(* &quot;-&quot;_);_(@_)">
                  <c:v>694219</c:v>
                </c:pt>
                <c:pt idx="87" formatCode="_(* #,##0_);_(* \(#,##0\);_(* &quot;-&quot;_);_(@_)">
                  <c:v>694219</c:v>
                </c:pt>
                <c:pt idx="88" formatCode="_(* #,##0_);_(* \(#,##0\);_(* &quot;-&quot;_);_(@_)">
                  <c:v>869767</c:v>
                </c:pt>
                <c:pt idx="89" formatCode="_(* #,##0_);_(* \(#,##0\);_(* &quot;-&quot;_);_(@_)">
                  <c:v>869767</c:v>
                </c:pt>
                <c:pt idx="90" formatCode="_(* #,##0_);_(* \(#,##0\);_(* &quot;-&quot;_);_(@_)">
                  <c:v>869767</c:v>
                </c:pt>
                <c:pt idx="91" formatCode="_(* #,##0_);_(* \(#,##0\);_(* &quot;-&quot;_);_(@_)">
                  <c:v>869767</c:v>
                </c:pt>
                <c:pt idx="92" formatCode="_(* #,##0_);_(* \(#,##0\);_(* &quot;-&quot;_);_(@_)">
                  <c:v>873499</c:v>
                </c:pt>
                <c:pt idx="93" formatCode="_(* #,##0_);_(* \(#,##0\);_(* &quot;-&quot;_);_(@_)">
                  <c:v>873499</c:v>
                </c:pt>
                <c:pt idx="94" formatCode="_(* #,##0_);_(* \(#,##0\);_(* &quot;-&quot;_);_(@_)">
                  <c:v>873499</c:v>
                </c:pt>
                <c:pt idx="95" formatCode="_(* #,##0_);_(* \(#,##0\);_(* &quot;-&quot;_);_(@_)">
                  <c:v>873499</c:v>
                </c:pt>
                <c:pt idx="96" formatCode="_(* #,##0_);_(* \(#,##0\);_(* &quot;-&quot;_);_(@_)">
                  <c:v>702081</c:v>
                </c:pt>
                <c:pt idx="97" formatCode="_(* #,##0_);_(* \(#,##0\);_(* &quot;-&quot;_);_(@_)">
                  <c:v>702081</c:v>
                </c:pt>
                <c:pt idx="98" formatCode="_(* #,##0_);_(* \(#,##0\);_(* &quot;-&quot;_);_(@_)">
                  <c:v>702081</c:v>
                </c:pt>
                <c:pt idx="99" formatCode="_(* #,##0_);_(* \(#,##0\);_(* &quot;-&quot;_);_(@_)">
                  <c:v>702081</c:v>
                </c:pt>
                <c:pt idx="100" formatCode="_(* #,##0_);_(* \(#,##0\);_(* &quot;-&quot;_);_(@_)">
                  <c:v>702081</c:v>
                </c:pt>
                <c:pt idx="101" formatCode="_(* #,##0_);_(* \(#,##0\);_(* &quot;-&quot;_);_(@_)">
                  <c:v>885040</c:v>
                </c:pt>
                <c:pt idx="102" formatCode="_(* #,##0_);_(* \(#,##0\);_(* &quot;-&quot;_);_(@_)">
                  <c:v>885040</c:v>
                </c:pt>
                <c:pt idx="103" formatCode="_(* #,##0_);_(* \(#,##0\);_(* &quot;-&quot;_);_(@_)">
                  <c:v>885040</c:v>
                </c:pt>
                <c:pt idx="104" formatCode="_(* #,##0_);_(* \(#,##0\);_(* &quot;-&quot;_);_(@_)">
                  <c:v>885040</c:v>
                </c:pt>
                <c:pt idx="105" formatCode="_(* #,##0_);_(* \(#,##0\);_(* &quot;-&quot;_);_(@_)">
                  <c:v>888050</c:v>
                </c:pt>
                <c:pt idx="106" formatCode="_(* #,##0_);_(* \(#,##0\);_(* &quot;-&quot;_);_(@_)">
                  <c:v>888050</c:v>
                </c:pt>
                <c:pt idx="107" formatCode="_(* #,##0_);_(* \(#,##0\);_(* &quot;-&quot;_);_(@_)">
                  <c:v>888050</c:v>
                </c:pt>
                <c:pt idx="108" formatCode="_(* #,##0_);_(* \(#,##0\);_(* &quot;-&quot;_);_(@_)">
                  <c:v>888050</c:v>
                </c:pt>
                <c:pt idx="109" formatCode="_(* #,##0_);_(* \(#,##0\);_(* &quot;-&quot;_);_(@_)">
                  <c:v>892113</c:v>
                </c:pt>
                <c:pt idx="110" formatCode="_(* #,##0_);_(* \(#,##0\);_(* &quot;-&quot;_);_(@_)">
                  <c:v>892113</c:v>
                </c:pt>
                <c:pt idx="111" formatCode="_(* #,##0_);_(* \(#,##0\);_(* &quot;-&quot;_);_(@_)">
                  <c:v>892113</c:v>
                </c:pt>
                <c:pt idx="112" formatCode="_(* #,##0_);_(* \(#,##0\);_(* &quot;-&quot;_);_(@_)">
                  <c:v>892113</c:v>
                </c:pt>
                <c:pt idx="113" formatCode="_(* #,##0_);_(* \(#,##0\);_(* &quot;-&quot;_);_(@_)">
                  <c:v>717696</c:v>
                </c:pt>
                <c:pt idx="114" formatCode="_(* #,##0_);_(* \(#,##0\);_(* &quot;-&quot;_);_(@_)">
                  <c:v>717696</c:v>
                </c:pt>
                <c:pt idx="115" formatCode="_(* #,##0_);_(* \(#,##0\);_(* &quot;-&quot;_);_(@_)">
                  <c:v>717696</c:v>
                </c:pt>
                <c:pt idx="116" formatCode="_(* #,##0_);_(* \(#,##0\);_(* &quot;-&quot;_);_(@_)">
                  <c:v>717696</c:v>
                </c:pt>
                <c:pt idx="117" formatCode="_(* #,##0_);_(* \(#,##0\);_(* &quot;-&quot;_);_(@_)">
                  <c:v>717696</c:v>
                </c:pt>
                <c:pt idx="118" formatCode="_(* #,##0_);_(* \(#,##0\);_(* &quot;-&quot;_);_(@_)">
                  <c:v>900039</c:v>
                </c:pt>
                <c:pt idx="119" formatCode="_(* #,##0_);_(* \(#,##0\);_(* &quot;-&quot;_);_(@_)">
                  <c:v>900039</c:v>
                </c:pt>
                <c:pt idx="120" formatCode="_(* #,##0_);_(* \(#,##0\);_(* &quot;-&quot;_);_(@_)">
                  <c:v>900039</c:v>
                </c:pt>
                <c:pt idx="121" formatCode="_(* #,##0_);_(* \(#,##0\);_(* &quot;-&quot;_);_(@_)">
                  <c:v>900039</c:v>
                </c:pt>
                <c:pt idx="122" formatCode="_(* #,##0_);_(* \(#,##0\);_(* &quot;-&quot;_);_(@_)">
                  <c:v>721772</c:v>
                </c:pt>
                <c:pt idx="123" formatCode="_(* #,##0_);_(* \(#,##0\);_(* &quot;-&quot;_);_(@_)">
                  <c:v>721772</c:v>
                </c:pt>
                <c:pt idx="124" formatCode="_(* #,##0_);_(* \(#,##0\);_(* &quot;-&quot;_);_(@_)">
                  <c:v>721772</c:v>
                </c:pt>
                <c:pt idx="125" formatCode="_(* #,##0_);_(* \(#,##0\);_(* &quot;-&quot;_);_(@_)">
                  <c:v>721772</c:v>
                </c:pt>
                <c:pt idx="126" formatCode="_(* #,##0_);_(* \(#,##0\);_(* &quot;-&quot;_);_(@_)">
                  <c:v>721772</c:v>
                </c:pt>
                <c:pt idx="127" formatCode="_(* #,##0_);_(* \(#,##0\);_(* &quot;-&quot;_);_(@_)">
                  <c:v>905052</c:v>
                </c:pt>
                <c:pt idx="128" formatCode="_(* #,##0_);_(* \(#,##0\);_(* &quot;-&quot;_);_(@_)">
                  <c:v>905052</c:v>
                </c:pt>
                <c:pt idx="129" formatCode="_(* #,##0_);_(* \(#,##0\);_(* &quot;-&quot;_);_(@_)">
                  <c:v>905052</c:v>
                </c:pt>
                <c:pt idx="130" formatCode="_(* #,##0_);_(* \(#,##0\);_(* &quot;-&quot;_);_(@_)">
                  <c:v>905052</c:v>
                </c:pt>
                <c:pt idx="131" formatCode="_(* #,##0_);_(* \(#,##0\);_(* &quot;-&quot;_);_(@_)">
                  <c:v>907495</c:v>
                </c:pt>
                <c:pt idx="132" formatCode="_(* #,##0_);_(* \(#,##0\);_(* &quot;-&quot;_);_(@_)">
                  <c:v>907495</c:v>
                </c:pt>
                <c:pt idx="133" formatCode="_(* #,##0_);_(* \(#,##0\);_(* &quot;-&quot;_);_(@_)">
                  <c:v>907495</c:v>
                </c:pt>
                <c:pt idx="134" formatCode="_(* #,##0_);_(* \(#,##0\);_(* &quot;-&quot;_);_(@_)">
                  <c:v>907495</c:v>
                </c:pt>
                <c:pt idx="135" formatCode="_(* #,##0_);_(* \(#,##0\);_(* &quot;-&quot;_);_(@_)">
                  <c:v>727697</c:v>
                </c:pt>
                <c:pt idx="136" formatCode="_(* #,##0_);_(* \(#,##0\);_(* &quot;-&quot;_);_(@_)">
                  <c:v>727697</c:v>
                </c:pt>
                <c:pt idx="137" formatCode="_(* #,##0_);_(* \(#,##0\);_(* &quot;-&quot;_);_(@_)">
                  <c:v>727697</c:v>
                </c:pt>
                <c:pt idx="138" formatCode="_(* #,##0_);_(* \(#,##0\);_(* &quot;-&quot;_);_(@_)">
                  <c:v>727697</c:v>
                </c:pt>
                <c:pt idx="139" formatCode="_(* #,##0_);_(* \(#,##0\);_(* &quot;-&quot;_);_(@_)">
                  <c:v>727697</c:v>
                </c:pt>
                <c:pt idx="140" formatCode="_(* #,##0_);_(* \(#,##0\);_(* &quot;-&quot;_);_(@_)">
                  <c:v>912521</c:v>
                </c:pt>
                <c:pt idx="141" formatCode="_(* #,##0_);_(* \(#,##0\);_(* &quot;-&quot;_);_(@_)">
                  <c:v>912521</c:v>
                </c:pt>
                <c:pt idx="142" formatCode="_(* #,##0_);_(* \(#,##0\);_(* &quot;-&quot;_);_(@_)">
                  <c:v>912521</c:v>
                </c:pt>
                <c:pt idx="143" formatCode="_(* #,##0_);_(* \(#,##0\);_(* &quot;-&quot;_);_(@_)">
                  <c:v>912521</c:v>
                </c:pt>
                <c:pt idx="144" formatCode="_(* #,##0_);_(* \(#,##0\);_(* &quot;-&quot;_);_(@_)">
                  <c:v>916009</c:v>
                </c:pt>
                <c:pt idx="145" formatCode="_(* #,##0_);_(* \(#,##0\);_(* &quot;-&quot;_);_(@_)">
                  <c:v>916009</c:v>
                </c:pt>
                <c:pt idx="146" formatCode="_(* #,##0_);_(* \(#,##0\);_(* &quot;-&quot;_);_(@_)">
                  <c:v>916009</c:v>
                </c:pt>
                <c:pt idx="147" formatCode="_(* #,##0_);_(* \(#,##0\);_(* &quot;-&quot;_);_(@_)">
                  <c:v>916009</c:v>
                </c:pt>
                <c:pt idx="148" formatCode="_(* #,##0_);_(* \(#,##0\);_(* &quot;-&quot;_);_(@_)">
                  <c:v>736471</c:v>
                </c:pt>
                <c:pt idx="149" formatCode="_(* #,##0_);_(* \(#,##0\);_(* &quot;-&quot;_);_(@_)">
                  <c:v>736471</c:v>
                </c:pt>
                <c:pt idx="150" formatCode="_(* #,##0_);_(* \(#,##0\);_(* &quot;-&quot;_);_(@_)">
                  <c:v>736471</c:v>
                </c:pt>
                <c:pt idx="151" formatCode="_(* #,##0_);_(* \(#,##0\);_(* &quot;-&quot;_);_(@_)">
                  <c:v>736471</c:v>
                </c:pt>
                <c:pt idx="152" formatCode="_(* #,##0_);_(* \(#,##0\);_(* &quot;-&quot;_);_(@_)">
                  <c:v>736471</c:v>
                </c:pt>
                <c:pt idx="153" formatCode="_(* #,##0_);_(* \(#,##0\);_(* &quot;-&quot;_);_(@_)">
                  <c:v>926412</c:v>
                </c:pt>
                <c:pt idx="154" formatCode="_(* #,##0_);_(* \(#,##0\);_(* &quot;-&quot;_);_(@_)">
                  <c:v>926412</c:v>
                </c:pt>
                <c:pt idx="155" formatCode="_(* #,##0_);_(* \(#,##0\);_(* &quot;-&quot;_);_(@_)">
                  <c:v>926412.25</c:v>
                </c:pt>
                <c:pt idx="156" formatCode="_(* #,##0_);_(* \(#,##0\);_(* &quot;-&quot;_);_(@_)">
                  <c:v>926412.25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7066-4A47-AC37-9DFAB14A1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Capsules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7"/>
                <c:pt idx="0">
                  <c:v>43465</c:v>
                </c:pt>
                <c:pt idx="1">
                  <c:v>43472</c:v>
                </c:pt>
                <c:pt idx="2">
                  <c:v>43479</c:v>
                </c:pt>
                <c:pt idx="3">
                  <c:v>43486</c:v>
                </c:pt>
                <c:pt idx="4">
                  <c:v>43493</c:v>
                </c:pt>
                <c:pt idx="5">
                  <c:v>43500</c:v>
                </c:pt>
                <c:pt idx="6">
                  <c:v>43507</c:v>
                </c:pt>
                <c:pt idx="7">
                  <c:v>43514</c:v>
                </c:pt>
                <c:pt idx="8">
                  <c:v>43521</c:v>
                </c:pt>
                <c:pt idx="9">
                  <c:v>43528</c:v>
                </c:pt>
                <c:pt idx="10">
                  <c:v>43535</c:v>
                </c:pt>
                <c:pt idx="11">
                  <c:v>43542</c:v>
                </c:pt>
                <c:pt idx="12">
                  <c:v>43549</c:v>
                </c:pt>
                <c:pt idx="13">
                  <c:v>43556</c:v>
                </c:pt>
                <c:pt idx="14">
                  <c:v>43563</c:v>
                </c:pt>
                <c:pt idx="15">
                  <c:v>43570</c:v>
                </c:pt>
                <c:pt idx="16">
                  <c:v>43577</c:v>
                </c:pt>
                <c:pt idx="17">
                  <c:v>43584</c:v>
                </c:pt>
                <c:pt idx="18">
                  <c:v>43591</c:v>
                </c:pt>
                <c:pt idx="19">
                  <c:v>43598</c:v>
                </c:pt>
                <c:pt idx="20">
                  <c:v>43605</c:v>
                </c:pt>
                <c:pt idx="21">
                  <c:v>43612</c:v>
                </c:pt>
                <c:pt idx="22">
                  <c:v>43619</c:v>
                </c:pt>
                <c:pt idx="23">
                  <c:v>43626</c:v>
                </c:pt>
                <c:pt idx="24">
                  <c:v>43633</c:v>
                </c:pt>
                <c:pt idx="25">
                  <c:v>43640</c:v>
                </c:pt>
                <c:pt idx="26">
                  <c:v>43647</c:v>
                </c:pt>
                <c:pt idx="27">
                  <c:v>43654</c:v>
                </c:pt>
                <c:pt idx="28">
                  <c:v>43661</c:v>
                </c:pt>
                <c:pt idx="29">
                  <c:v>43668</c:v>
                </c:pt>
                <c:pt idx="30">
                  <c:v>43675</c:v>
                </c:pt>
                <c:pt idx="31">
                  <c:v>43682</c:v>
                </c:pt>
                <c:pt idx="32">
                  <c:v>43689</c:v>
                </c:pt>
                <c:pt idx="33">
                  <c:v>43696</c:v>
                </c:pt>
                <c:pt idx="34">
                  <c:v>43703</c:v>
                </c:pt>
                <c:pt idx="35">
                  <c:v>43710</c:v>
                </c:pt>
                <c:pt idx="36">
                  <c:v>43717</c:v>
                </c:pt>
                <c:pt idx="37">
                  <c:v>43724</c:v>
                </c:pt>
                <c:pt idx="38">
                  <c:v>43731</c:v>
                </c:pt>
                <c:pt idx="39">
                  <c:v>43738</c:v>
                </c:pt>
                <c:pt idx="40">
                  <c:v>43745</c:v>
                </c:pt>
                <c:pt idx="41">
                  <c:v>43752</c:v>
                </c:pt>
                <c:pt idx="42">
                  <c:v>43759</c:v>
                </c:pt>
                <c:pt idx="43">
                  <c:v>43766</c:v>
                </c:pt>
                <c:pt idx="44">
                  <c:v>43773</c:v>
                </c:pt>
                <c:pt idx="45">
                  <c:v>43780</c:v>
                </c:pt>
                <c:pt idx="46">
                  <c:v>43787</c:v>
                </c:pt>
                <c:pt idx="47">
                  <c:v>43794</c:v>
                </c:pt>
                <c:pt idx="48">
                  <c:v>43801</c:v>
                </c:pt>
                <c:pt idx="49">
                  <c:v>43808</c:v>
                </c:pt>
                <c:pt idx="50">
                  <c:v>43815</c:v>
                </c:pt>
                <c:pt idx="51">
                  <c:v>43822</c:v>
                </c:pt>
                <c:pt idx="52">
                  <c:v>43829</c:v>
                </c:pt>
                <c:pt idx="53">
                  <c:v>43836</c:v>
                </c:pt>
                <c:pt idx="54">
                  <c:v>43843</c:v>
                </c:pt>
                <c:pt idx="55">
                  <c:v>43850</c:v>
                </c:pt>
                <c:pt idx="56">
                  <c:v>43857</c:v>
                </c:pt>
                <c:pt idx="57">
                  <c:v>43864</c:v>
                </c:pt>
                <c:pt idx="58">
                  <c:v>43871</c:v>
                </c:pt>
                <c:pt idx="59">
                  <c:v>43878</c:v>
                </c:pt>
                <c:pt idx="60">
                  <c:v>43885</c:v>
                </c:pt>
                <c:pt idx="61">
                  <c:v>43892</c:v>
                </c:pt>
                <c:pt idx="62">
                  <c:v>43899</c:v>
                </c:pt>
                <c:pt idx="63">
                  <c:v>43906</c:v>
                </c:pt>
                <c:pt idx="64">
                  <c:v>43913</c:v>
                </c:pt>
                <c:pt idx="65">
                  <c:v>43920</c:v>
                </c:pt>
                <c:pt idx="66">
                  <c:v>43927</c:v>
                </c:pt>
                <c:pt idx="67">
                  <c:v>43934</c:v>
                </c:pt>
                <c:pt idx="68">
                  <c:v>43941</c:v>
                </c:pt>
                <c:pt idx="69">
                  <c:v>43948</c:v>
                </c:pt>
                <c:pt idx="70">
                  <c:v>43955</c:v>
                </c:pt>
                <c:pt idx="71">
                  <c:v>43962</c:v>
                </c:pt>
                <c:pt idx="72">
                  <c:v>43969</c:v>
                </c:pt>
                <c:pt idx="73">
                  <c:v>43976</c:v>
                </c:pt>
                <c:pt idx="74">
                  <c:v>43983</c:v>
                </c:pt>
                <c:pt idx="75">
                  <c:v>43990</c:v>
                </c:pt>
                <c:pt idx="76">
                  <c:v>43997</c:v>
                </c:pt>
                <c:pt idx="77">
                  <c:v>44004</c:v>
                </c:pt>
                <c:pt idx="78">
                  <c:v>44011</c:v>
                </c:pt>
                <c:pt idx="79">
                  <c:v>44018</c:v>
                </c:pt>
                <c:pt idx="80">
                  <c:v>44025</c:v>
                </c:pt>
                <c:pt idx="81">
                  <c:v>44032</c:v>
                </c:pt>
                <c:pt idx="82">
                  <c:v>44039</c:v>
                </c:pt>
                <c:pt idx="83">
                  <c:v>44046</c:v>
                </c:pt>
                <c:pt idx="84">
                  <c:v>44053</c:v>
                </c:pt>
                <c:pt idx="85">
                  <c:v>44060</c:v>
                </c:pt>
                <c:pt idx="86">
                  <c:v>44067</c:v>
                </c:pt>
                <c:pt idx="87">
                  <c:v>44074</c:v>
                </c:pt>
                <c:pt idx="88">
                  <c:v>44081</c:v>
                </c:pt>
                <c:pt idx="89">
                  <c:v>44088</c:v>
                </c:pt>
                <c:pt idx="90">
                  <c:v>44095</c:v>
                </c:pt>
                <c:pt idx="91">
                  <c:v>44102</c:v>
                </c:pt>
                <c:pt idx="92">
                  <c:v>44109</c:v>
                </c:pt>
                <c:pt idx="93">
                  <c:v>44116</c:v>
                </c:pt>
                <c:pt idx="94">
                  <c:v>44123</c:v>
                </c:pt>
                <c:pt idx="95">
                  <c:v>44130</c:v>
                </c:pt>
                <c:pt idx="96">
                  <c:v>44137</c:v>
                </c:pt>
                <c:pt idx="97">
                  <c:v>44144</c:v>
                </c:pt>
                <c:pt idx="98">
                  <c:v>44151</c:v>
                </c:pt>
                <c:pt idx="99">
                  <c:v>44158</c:v>
                </c:pt>
                <c:pt idx="100">
                  <c:v>44165</c:v>
                </c:pt>
                <c:pt idx="101">
                  <c:v>44172</c:v>
                </c:pt>
                <c:pt idx="102">
                  <c:v>44179</c:v>
                </c:pt>
                <c:pt idx="103">
                  <c:v>44186</c:v>
                </c:pt>
                <c:pt idx="104">
                  <c:v>44193</c:v>
                </c:pt>
                <c:pt idx="105">
                  <c:v>44200</c:v>
                </c:pt>
                <c:pt idx="106">
                  <c:v>44207</c:v>
                </c:pt>
                <c:pt idx="107">
                  <c:v>44214</c:v>
                </c:pt>
                <c:pt idx="108">
                  <c:v>44221</c:v>
                </c:pt>
                <c:pt idx="109">
                  <c:v>44228</c:v>
                </c:pt>
                <c:pt idx="110">
                  <c:v>44235</c:v>
                </c:pt>
                <c:pt idx="111">
                  <c:v>44242</c:v>
                </c:pt>
                <c:pt idx="112">
                  <c:v>44249</c:v>
                </c:pt>
                <c:pt idx="113">
                  <c:v>44256</c:v>
                </c:pt>
                <c:pt idx="114">
                  <c:v>44263</c:v>
                </c:pt>
                <c:pt idx="115">
                  <c:v>44270</c:v>
                </c:pt>
                <c:pt idx="116">
                  <c:v>44277</c:v>
                </c:pt>
                <c:pt idx="117">
                  <c:v>44284</c:v>
                </c:pt>
                <c:pt idx="118">
                  <c:v>44291</c:v>
                </c:pt>
                <c:pt idx="119">
                  <c:v>44298</c:v>
                </c:pt>
                <c:pt idx="120">
                  <c:v>44305</c:v>
                </c:pt>
                <c:pt idx="121">
                  <c:v>44312</c:v>
                </c:pt>
                <c:pt idx="122">
                  <c:v>44319</c:v>
                </c:pt>
                <c:pt idx="123">
                  <c:v>44326</c:v>
                </c:pt>
                <c:pt idx="124">
                  <c:v>44333</c:v>
                </c:pt>
                <c:pt idx="125">
                  <c:v>44340</c:v>
                </c:pt>
                <c:pt idx="126">
                  <c:v>44347</c:v>
                </c:pt>
                <c:pt idx="127">
                  <c:v>44354</c:v>
                </c:pt>
                <c:pt idx="128">
                  <c:v>44361</c:v>
                </c:pt>
                <c:pt idx="129">
                  <c:v>44368</c:v>
                </c:pt>
                <c:pt idx="130">
                  <c:v>44375</c:v>
                </c:pt>
                <c:pt idx="131">
                  <c:v>44382</c:v>
                </c:pt>
                <c:pt idx="132">
                  <c:v>44389</c:v>
                </c:pt>
                <c:pt idx="133">
                  <c:v>44396</c:v>
                </c:pt>
                <c:pt idx="134">
                  <c:v>44403</c:v>
                </c:pt>
                <c:pt idx="135">
                  <c:v>44410</c:v>
                </c:pt>
                <c:pt idx="136">
                  <c:v>44417</c:v>
                </c:pt>
                <c:pt idx="137">
                  <c:v>44424</c:v>
                </c:pt>
                <c:pt idx="138">
                  <c:v>44431</c:v>
                </c:pt>
                <c:pt idx="139">
                  <c:v>44438</c:v>
                </c:pt>
                <c:pt idx="140">
                  <c:v>44445</c:v>
                </c:pt>
                <c:pt idx="141">
                  <c:v>44452</c:v>
                </c:pt>
                <c:pt idx="142">
                  <c:v>44459</c:v>
                </c:pt>
                <c:pt idx="143">
                  <c:v>44466</c:v>
                </c:pt>
                <c:pt idx="144">
                  <c:v>44473</c:v>
                </c:pt>
                <c:pt idx="145">
                  <c:v>44480</c:v>
                </c:pt>
                <c:pt idx="146">
                  <c:v>44487</c:v>
                </c:pt>
                <c:pt idx="147">
                  <c:v>44494</c:v>
                </c:pt>
                <c:pt idx="148">
                  <c:v>44501</c:v>
                </c:pt>
                <c:pt idx="149">
                  <c:v>44508</c:v>
                </c:pt>
                <c:pt idx="150">
                  <c:v>44515</c:v>
                </c:pt>
                <c:pt idx="151">
                  <c:v>44522</c:v>
                </c:pt>
                <c:pt idx="152">
                  <c:v>44529</c:v>
                </c:pt>
                <c:pt idx="153">
                  <c:v>44536</c:v>
                </c:pt>
                <c:pt idx="154">
                  <c:v>44543</c:v>
                </c:pt>
                <c:pt idx="155">
                  <c:v>44550</c:v>
                </c:pt>
                <c:pt idx="156">
                  <c:v>44557</c:v>
                </c:pt>
              </c:numCache>
            </c:numRef>
          </c:cat>
          <c:val>
            <c:numRef>
              <c:f>Sheet1!$C$2:$C$158</c:f>
              <c:numCache>
                <c:formatCode>General</c:formatCode>
                <c:ptCount val="157"/>
                <c:pt idx="0">
                  <c:v>3339345.4449999998</c:v>
                </c:pt>
                <c:pt idx="1">
                  <c:v>5420980.5360000003</c:v>
                </c:pt>
                <c:pt idx="2">
                  <c:v>3886210.53</c:v>
                </c:pt>
                <c:pt idx="3">
                  <c:v>2007167.3119999999</c:v>
                </c:pt>
                <c:pt idx="4">
                  <c:v>5600616.5109999999</c:v>
                </c:pt>
                <c:pt idx="5">
                  <c:v>3473459.1519999998</c:v>
                </c:pt>
                <c:pt idx="6">
                  <c:v>4189851.3810000001</c:v>
                </c:pt>
                <c:pt idx="7">
                  <c:v>3962748.7719999999</c:v>
                </c:pt>
                <c:pt idx="8">
                  <c:v>7570704.9390000002</c:v>
                </c:pt>
                <c:pt idx="9">
                  <c:v>5043075.4230000004</c:v>
                </c:pt>
                <c:pt idx="10">
                  <c:v>2902668.7089999998</c:v>
                </c:pt>
                <c:pt idx="11">
                  <c:v>2514693.8110000002</c:v>
                </c:pt>
                <c:pt idx="12">
                  <c:v>6849202.4340000004</c:v>
                </c:pt>
                <c:pt idx="13">
                  <c:v>5567578.0120000001</c:v>
                </c:pt>
                <c:pt idx="14">
                  <c:v>4191675.048</c:v>
                </c:pt>
                <c:pt idx="15">
                  <c:v>3844902.21</c:v>
                </c:pt>
                <c:pt idx="16">
                  <c:v>4017364.6239999998</c:v>
                </c:pt>
                <c:pt idx="17">
                  <c:v>3573456.9309999999</c:v>
                </c:pt>
                <c:pt idx="18">
                  <c:v>4291974.6220000004</c:v>
                </c:pt>
                <c:pt idx="19">
                  <c:v>2708319.6749999998</c:v>
                </c:pt>
                <c:pt idx="20">
                  <c:v>3676596.1639999999</c:v>
                </c:pt>
                <c:pt idx="21">
                  <c:v>4821699.7949999999</c:v>
                </c:pt>
                <c:pt idx="22">
                  <c:v>5111258.2779999999</c:v>
                </c:pt>
                <c:pt idx="23">
                  <c:v>2883414.18</c:v>
                </c:pt>
                <c:pt idx="24">
                  <c:v>3701065.2459999998</c:v>
                </c:pt>
                <c:pt idx="25">
                  <c:v>3995008.5419999999</c:v>
                </c:pt>
                <c:pt idx="26">
                  <c:v>4088197.97</c:v>
                </c:pt>
                <c:pt idx="27">
                  <c:v>3769605.1919999998</c:v>
                </c:pt>
                <c:pt idx="28">
                  <c:v>2437159.514</c:v>
                </c:pt>
                <c:pt idx="29">
                  <c:v>4887052.517</c:v>
                </c:pt>
                <c:pt idx="30">
                  <c:v>2590683.5279999999</c:v>
                </c:pt>
                <c:pt idx="31">
                  <c:v>1518148.6459999999</c:v>
                </c:pt>
                <c:pt idx="32">
                  <c:v>4142087.7149999999</c:v>
                </c:pt>
                <c:pt idx="33">
                  <c:v>3624337.7749999999</c:v>
                </c:pt>
                <c:pt idx="34">
                  <c:v>3683955.5610000002</c:v>
                </c:pt>
                <c:pt idx="35">
                  <c:v>3152427.1839999999</c:v>
                </c:pt>
                <c:pt idx="36">
                  <c:v>5134302.2120000003</c:v>
                </c:pt>
                <c:pt idx="37">
                  <c:v>3336474.4109999998</c:v>
                </c:pt>
                <c:pt idx="38">
                  <c:v>4431016.4620000003</c:v>
                </c:pt>
                <c:pt idx="39">
                  <c:v>5728582.21</c:v>
                </c:pt>
                <c:pt idx="40">
                  <c:v>2623106.963</c:v>
                </c:pt>
                <c:pt idx="41">
                  <c:v>3728188.6660000002</c:v>
                </c:pt>
                <c:pt idx="42">
                  <c:v>7406841.2000000002</c:v>
                </c:pt>
                <c:pt idx="43">
                  <c:v>3562939.2969999998</c:v>
                </c:pt>
                <c:pt idx="44">
                  <c:v>2889733.84</c:v>
                </c:pt>
                <c:pt idx="45">
                  <c:v>5923202.6140000001</c:v>
                </c:pt>
                <c:pt idx="46">
                  <c:v>4959742.0930000003</c:v>
                </c:pt>
                <c:pt idx="47">
                  <c:v>5829324.2070000004</c:v>
                </c:pt>
                <c:pt idx="48">
                  <c:v>5751941.7479999997</c:v>
                </c:pt>
                <c:pt idx="49">
                  <c:v>7467073.25</c:v>
                </c:pt>
                <c:pt idx="50">
                  <c:v>8212533.7060000002</c:v>
                </c:pt>
                <c:pt idx="51">
                  <c:v>7822222.2220000001</c:v>
                </c:pt>
                <c:pt idx="52">
                  <c:v>2940540.5410000002</c:v>
                </c:pt>
                <c:pt idx="53">
                  <c:v>5042418.83</c:v>
                </c:pt>
                <c:pt idx="54">
                  <c:v>4432798.62</c:v>
                </c:pt>
                <c:pt idx="55">
                  <c:v>2894728.4190000002</c:v>
                </c:pt>
                <c:pt idx="56">
                  <c:v>4020602.0150000001</c:v>
                </c:pt>
                <c:pt idx="57">
                  <c:v>3138024.1830000002</c:v>
                </c:pt>
                <c:pt idx="58">
                  <c:v>7522900.2709999997</c:v>
                </c:pt>
                <c:pt idx="59">
                  <c:v>3273455.673</c:v>
                </c:pt>
                <c:pt idx="60">
                  <c:v>5474080.5659999996</c:v>
                </c:pt>
                <c:pt idx="61">
                  <c:v>4548235.9069999997</c:v>
                </c:pt>
                <c:pt idx="62">
                  <c:v>3402442.21</c:v>
                </c:pt>
                <c:pt idx="63">
                  <c:v>3611320.8790000002</c:v>
                </c:pt>
                <c:pt idx="64">
                  <c:v>5203225.2759999996</c:v>
                </c:pt>
                <c:pt idx="65">
                  <c:v>4940082.1540000001</c:v>
                </c:pt>
                <c:pt idx="66">
                  <c:v>3944212.7220000001</c:v>
                </c:pt>
                <c:pt idx="67">
                  <c:v>6904482.2860000003</c:v>
                </c:pt>
                <c:pt idx="68">
                  <c:v>5290594.9340000004</c:v>
                </c:pt>
                <c:pt idx="69">
                  <c:v>4073491.33</c:v>
                </c:pt>
                <c:pt idx="70">
                  <c:v>5833715.8969999999</c:v>
                </c:pt>
                <c:pt idx="71">
                  <c:v>4811215.4440000001</c:v>
                </c:pt>
                <c:pt idx="72">
                  <c:v>3430417.4950000001</c:v>
                </c:pt>
                <c:pt idx="73">
                  <c:v>3504282.0159999998</c:v>
                </c:pt>
                <c:pt idx="74">
                  <c:v>5027945.9709999999</c:v>
                </c:pt>
                <c:pt idx="75">
                  <c:v>3221052.6320000002</c:v>
                </c:pt>
                <c:pt idx="76">
                  <c:v>2059089.236</c:v>
                </c:pt>
                <c:pt idx="77">
                  <c:v>4406220.5470000003</c:v>
                </c:pt>
                <c:pt idx="78">
                  <c:v>1942169.649</c:v>
                </c:pt>
                <c:pt idx="79">
                  <c:v>4375518.2750000004</c:v>
                </c:pt>
                <c:pt idx="80">
                  <c:v>1179310.1240000001</c:v>
                </c:pt>
                <c:pt idx="81">
                  <c:v>4468814.0369999995</c:v>
                </c:pt>
                <c:pt idx="82">
                  <c:v>2955857.821</c:v>
                </c:pt>
                <c:pt idx="83">
                  <c:v>2953394.4479999999</c:v>
                </c:pt>
                <c:pt idx="84">
                  <c:v>2736473.4610000001</c:v>
                </c:pt>
                <c:pt idx="85">
                  <c:v>3223449.12</c:v>
                </c:pt>
                <c:pt idx="86">
                  <c:v>2526960.0699999998</c:v>
                </c:pt>
                <c:pt idx="87">
                  <c:v>2650125.037</c:v>
                </c:pt>
                <c:pt idx="88">
                  <c:v>3605842.74</c:v>
                </c:pt>
                <c:pt idx="89">
                  <c:v>2094660.669</c:v>
                </c:pt>
                <c:pt idx="90">
                  <c:v>2535988.2489999998</c:v>
                </c:pt>
                <c:pt idx="91">
                  <c:v>4461179.2560000001</c:v>
                </c:pt>
                <c:pt idx="92">
                  <c:v>3474681.3309999998</c:v>
                </c:pt>
                <c:pt idx="93">
                  <c:v>3374326.9509999999</c:v>
                </c:pt>
                <c:pt idx="94">
                  <c:v>3882615.63</c:v>
                </c:pt>
                <c:pt idx="95">
                  <c:v>4399079.9309999999</c:v>
                </c:pt>
                <c:pt idx="96">
                  <c:v>6013664.517</c:v>
                </c:pt>
                <c:pt idx="97">
                  <c:v>3924374.86</c:v>
                </c:pt>
                <c:pt idx="98">
                  <c:v>2596585.804</c:v>
                </c:pt>
                <c:pt idx="99">
                  <c:v>5235070.2949999999</c:v>
                </c:pt>
                <c:pt idx="100">
                  <c:v>4662424.0860000001</c:v>
                </c:pt>
                <c:pt idx="101">
                  <c:v>3999805.8190000001</c:v>
                </c:pt>
                <c:pt idx="102">
                  <c:v>4352052.8859999999</c:v>
                </c:pt>
                <c:pt idx="103">
                  <c:v>5408612.3150000004</c:v>
                </c:pt>
                <c:pt idx="104">
                  <c:v>3955167.7940000002</c:v>
                </c:pt>
                <c:pt idx="105">
                  <c:v>4981586.1320000002</c:v>
                </c:pt>
                <c:pt idx="106">
                  <c:v>4935605.9400000004</c:v>
                </c:pt>
                <c:pt idx="107">
                  <c:v>3676934.3480000002</c:v>
                </c:pt>
                <c:pt idx="108">
                  <c:v>6560202.0590000004</c:v>
                </c:pt>
                <c:pt idx="109">
                  <c:v>3648605.4249999998</c:v>
                </c:pt>
                <c:pt idx="110">
                  <c:v>3990968.1970000002</c:v>
                </c:pt>
                <c:pt idx="111">
                  <c:v>5680477.1679999996</c:v>
                </c:pt>
                <c:pt idx="112">
                  <c:v>4372444.8739999998</c:v>
                </c:pt>
                <c:pt idx="113">
                  <c:v>4150219.298</c:v>
                </c:pt>
                <c:pt idx="114">
                  <c:v>4101081.8670000001</c:v>
                </c:pt>
                <c:pt idx="115">
                  <c:v>3721020.5929999999</c:v>
                </c:pt>
                <c:pt idx="116">
                  <c:v>4630824.3729999997</c:v>
                </c:pt>
                <c:pt idx="117">
                  <c:v>4028572.3960000002</c:v>
                </c:pt>
                <c:pt idx="118">
                  <c:v>5119883.0410000002</c:v>
                </c:pt>
                <c:pt idx="119">
                  <c:v>5251050.7970000003</c:v>
                </c:pt>
                <c:pt idx="120">
                  <c:v>4185059.423</c:v>
                </c:pt>
                <c:pt idx="121">
                  <c:v>2179415.9010000001</c:v>
                </c:pt>
                <c:pt idx="122">
                  <c:v>2446123.156</c:v>
                </c:pt>
                <c:pt idx="123">
                  <c:v>3824119.446</c:v>
                </c:pt>
                <c:pt idx="124">
                  <c:v>2910978.1490000002</c:v>
                </c:pt>
                <c:pt idx="125">
                  <c:v>4872953.1339999996</c:v>
                </c:pt>
                <c:pt idx="126">
                  <c:v>3829822.6349999998</c:v>
                </c:pt>
                <c:pt idx="127">
                  <c:v>2936116.298</c:v>
                </c:pt>
                <c:pt idx="128">
                  <c:v>2742118.6209999998</c:v>
                </c:pt>
                <c:pt idx="129">
                  <c:v>2652425.7540000002</c:v>
                </c:pt>
                <c:pt idx="130">
                  <c:v>3343358.227</c:v>
                </c:pt>
                <c:pt idx="131">
                  <c:v>2943224.6830000002</c:v>
                </c:pt>
                <c:pt idx="132">
                  <c:v>1917396.503</c:v>
                </c:pt>
                <c:pt idx="133">
                  <c:v>2492313.6669999999</c:v>
                </c:pt>
                <c:pt idx="134">
                  <c:v>2078280.044</c:v>
                </c:pt>
                <c:pt idx="135">
                  <c:v>3085399.449</c:v>
                </c:pt>
                <c:pt idx="136">
                  <c:v>1925798.4939999999</c:v>
                </c:pt>
                <c:pt idx="137">
                  <c:v>3954903.3640000001</c:v>
                </c:pt>
                <c:pt idx="138">
                  <c:v>2326105.4139999999</c:v>
                </c:pt>
                <c:pt idx="139">
                  <c:v>2930363.3930000002</c:v>
                </c:pt>
                <c:pt idx="140">
                  <c:v>3391979.5559999999</c:v>
                </c:pt>
                <c:pt idx="141">
                  <c:v>2126325.4649999999</c:v>
                </c:pt>
                <c:pt idx="142">
                  <c:v>3734912.0210000002</c:v>
                </c:pt>
                <c:pt idx="143">
                  <c:v>3914769.719</c:v>
                </c:pt>
                <c:pt idx="144">
                  <c:v>2503339.4819999998</c:v>
                </c:pt>
                <c:pt idx="145">
                  <c:v>3299760.9559999998</c:v>
                </c:pt>
                <c:pt idx="146">
                  <c:v>2723645.9959999998</c:v>
                </c:pt>
                <c:pt idx="147">
                  <c:v>4204908.6030000001</c:v>
                </c:pt>
                <c:pt idx="148">
                  <c:v>3456321.2149999999</c:v>
                </c:pt>
                <c:pt idx="149">
                  <c:v>2618895.423</c:v>
                </c:pt>
                <c:pt idx="150">
                  <c:v>2910268.3289999999</c:v>
                </c:pt>
                <c:pt idx="151">
                  <c:v>4121377.9780000001</c:v>
                </c:pt>
                <c:pt idx="152">
                  <c:v>3837224.3</c:v>
                </c:pt>
                <c:pt idx="153">
                  <c:v>3475213.9509999999</c:v>
                </c:pt>
                <c:pt idx="154">
                  <c:v>5056477.9749999996</c:v>
                </c:pt>
                <c:pt idx="155">
                  <c:v>4920237.01</c:v>
                </c:pt>
                <c:pt idx="156">
                  <c:v>4621585.4570000004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66-4A47-AC37-9DFAB14A1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207024"/>
        <c:axId val="-955192336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midCat"/>
        <c:dispUnits>
          <c:builtInUnit val="millions"/>
        </c:dispUnits>
      </c:valAx>
      <c:valAx>
        <c:axId val="-9551923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207024"/>
        <c:crosses val="max"/>
        <c:crossBetween val="between"/>
        <c:dispUnits>
          <c:builtInUnit val="millions"/>
        </c:dispUnits>
      </c:valAx>
      <c:dateAx>
        <c:axId val="-9552070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95519233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Digital impressions 2019-2021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Static Banner</c:v>
                </c:pt>
                <c:pt idx="1">
                  <c:v>Video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245841637</c:v>
                </c:pt>
                <c:pt idx="1">
                  <c:v>5221163</c:v>
                </c:pt>
                <c:pt idx="2">
                  <c:v>24404543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2-4FFF-8205-7DA777F41D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Static Banner</c:v>
                </c:pt>
                <c:pt idx="1">
                  <c:v>Video</c:v>
                </c:pt>
                <c:pt idx="2">
                  <c:v>Other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 formatCode="#,##0">
                  <c:v>383297195</c:v>
                </c:pt>
                <c:pt idx="2" formatCode="#,##0">
                  <c:v>17605870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12-4FFF-8205-7DA777F41D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Static Banner</c:v>
                </c:pt>
                <c:pt idx="1">
                  <c:v>Video</c:v>
                </c:pt>
                <c:pt idx="2">
                  <c:v>Other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286576279</c:v>
                </c:pt>
                <c:pt idx="1">
                  <c:v>79494298</c:v>
                </c:pt>
                <c:pt idx="2">
                  <c:v>3647179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12-4FFF-8205-7DA777F41D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5660431"/>
        <c:axId val="215667087"/>
      </c:barChart>
      <c:catAx>
        <c:axId val="2156604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667087"/>
        <c:crosses val="autoZero"/>
        <c:auto val="1"/>
        <c:lblAlgn val="ctr"/>
        <c:lblOffset val="100"/>
        <c:noMultiLvlLbl val="0"/>
      </c:catAx>
      <c:valAx>
        <c:axId val="215667087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66043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D5B6F-AE06-4CDB-8680-AE5F8FDCF9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63B02-48B4-433F-BA06-ECB587B589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952F-490C-4728-9FE1-5800A431243E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379B-91B5-4674-9DB9-FBB8F12263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B844A-DD43-4091-B3A9-6A535AB082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3BA4A-8650-46E2-992A-4B41E88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03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B1DD2-0DE1-48F8-9FBF-2774A195291D}" type="datetimeFigureOut">
              <a:rPr lang="en-US" smtClean="0"/>
              <a:t>06/24/22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685800"/>
            <a:ext cx="603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F143B-7D66-4A66-84BD-D97BF5DF2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9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rgbClr val="F4D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escafé® Dolce Gusto® kapszulás kávégépek - NESCAFÉ® Dolce Gusto®">
            <a:extLst>
              <a:ext uri="{FF2B5EF4-FFF2-40B4-BE49-F238E27FC236}">
                <a16:creationId xmlns:a16="http://schemas.microsoft.com/office/drawing/2014/main" id="{62347691-FE3C-4AA0-9660-D3C1891F81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4"/>
          <a:stretch/>
        </p:blipFill>
        <p:spPr bwMode="auto">
          <a:xfrm>
            <a:off x="-3969" y="0"/>
            <a:ext cx="120697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5787E6-1789-4FF3-97D4-EF0123D2ED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" y="228600"/>
            <a:ext cx="2294882" cy="781037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C43D939-2813-4927-A9DE-EF31D1359F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9" y="133350"/>
            <a:ext cx="3110357" cy="174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1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4D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B69DDA4D-03A0-4471-82B1-F5A20C70A91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7" r="38005"/>
          <a:stretch/>
        </p:blipFill>
        <p:spPr bwMode="auto">
          <a:xfrm>
            <a:off x="-17577" y="0"/>
            <a:ext cx="12087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4BDCE5-5F43-46C4-832B-E9FF32CE1BC0}"/>
              </a:ext>
            </a:extLst>
          </p:cNvPr>
          <p:cNvSpPr/>
          <p:nvPr userDrawn="1"/>
        </p:nvSpPr>
        <p:spPr>
          <a:xfrm>
            <a:off x="0" y="0"/>
            <a:ext cx="12069762" cy="6858000"/>
          </a:xfrm>
          <a:prstGeom prst="rect">
            <a:avLst/>
          </a:prstGeom>
          <a:solidFill>
            <a:srgbClr val="1E0A0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F88A7-280E-432C-BA03-D37FB4BA272F}"/>
              </a:ext>
            </a:extLst>
          </p:cNvPr>
          <p:cNvSpPr txBox="1"/>
          <p:nvPr userDrawn="1"/>
        </p:nvSpPr>
        <p:spPr>
          <a:xfrm>
            <a:off x="3215482" y="2209801"/>
            <a:ext cx="5638800" cy="2438400"/>
          </a:xfrm>
          <a:prstGeom prst="rect">
            <a:avLst/>
          </a:prstGeom>
          <a:solidFill>
            <a:srgbClr val="332019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7200" b="1" i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4B6D8D-DAE1-431A-8B45-7BE1BD958994}"/>
              </a:ext>
            </a:extLst>
          </p:cNvPr>
          <p:cNvSpPr/>
          <p:nvPr userDrawn="1"/>
        </p:nvSpPr>
        <p:spPr>
          <a:xfrm>
            <a:off x="3215482" y="2209800"/>
            <a:ext cx="5638800" cy="2438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8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4D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1705B63C-6E7F-40E3-8455-87B7C703482D}"/>
              </a:ext>
            </a:extLst>
          </p:cNvPr>
          <p:cNvSpPr/>
          <p:nvPr userDrawn="1"/>
        </p:nvSpPr>
        <p:spPr>
          <a:xfrm flipH="1" flipV="1">
            <a:off x="4663281" y="0"/>
            <a:ext cx="725408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4460929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4168895 w 5638800"/>
              <a:gd name="connsiteY2" fmla="*/ 48006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6858000">
                <a:moveTo>
                  <a:pt x="0" y="0"/>
                </a:moveTo>
                <a:lnTo>
                  <a:pt x="5638800" y="0"/>
                </a:lnTo>
                <a:lnTo>
                  <a:pt x="4168895" y="48006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64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45B5ED7-9B4D-4CCE-A272-4B8A6961086A}"/>
              </a:ext>
            </a:extLst>
          </p:cNvPr>
          <p:cNvSpPr/>
          <p:nvPr userDrawn="1"/>
        </p:nvSpPr>
        <p:spPr>
          <a:xfrm flipH="1" flipV="1">
            <a:off x="5272881" y="0"/>
            <a:ext cx="679688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4460929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6858000">
                <a:moveTo>
                  <a:pt x="0" y="0"/>
                </a:moveTo>
                <a:lnTo>
                  <a:pt x="5638800" y="0"/>
                </a:lnTo>
                <a:lnTo>
                  <a:pt x="446092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E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F2C0EED-2CBD-49B5-AA3B-8042554500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919" y="190500"/>
            <a:ext cx="6477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6655C7B-8BA0-4F8B-93EB-A94E5B249855}"/>
              </a:ext>
            </a:extLst>
          </p:cNvPr>
          <p:cNvSpPr/>
          <p:nvPr userDrawn="1"/>
        </p:nvSpPr>
        <p:spPr>
          <a:xfrm>
            <a:off x="-1" y="0"/>
            <a:ext cx="12069763" cy="1100380"/>
          </a:xfrm>
          <a:prstGeom prst="rect">
            <a:avLst/>
          </a:prstGeom>
          <a:solidFill>
            <a:srgbClr val="F4D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069763" cy="260864"/>
          </a:xfrm>
          <a:prstGeom prst="rect">
            <a:avLst/>
          </a:prstGeom>
          <a:solidFill>
            <a:srgbClr val="F4D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5655" y="6602668"/>
            <a:ext cx="576072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chemeClr val="accent1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84881" y="164815"/>
            <a:ext cx="9922976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069" y="6602668"/>
            <a:ext cx="2532888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0974185" y="137747"/>
            <a:ext cx="10762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5EC9A2BD-FC7E-4A79-BB7A-69059C8910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7" y="130444"/>
            <a:ext cx="856527" cy="85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761A856-D05A-461D-AA2F-3087949CD9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166" y="111394"/>
            <a:ext cx="251481" cy="23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1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0B229576-3CAA-44EB-BD71-BC520817D9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9"/>
            <a:ext cx="3926505" cy="33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9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2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23F7682-FFC9-46EB-936E-C38E84B7E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2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3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2506F6C-4E93-41CD-A49E-98F6D45A6D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58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4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21026B7-8FA1-41A7-8C10-B0B679B9A2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81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5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0D27B5C-4F14-476B-8268-4D672B4DF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3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6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C17D826-2F3D-4D83-BE54-125CC3D268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6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597" y="6602668"/>
            <a:ext cx="2529681" cy="365125"/>
          </a:xfrm>
          <a:prstGeom prst="rect">
            <a:avLst/>
          </a:prstGeom>
        </p:spPr>
        <p:txBody>
          <a:bodyPr/>
          <a:lstStyle>
            <a:lvl1pPr algn="ctr">
              <a:defRPr sz="792">
                <a:solidFill>
                  <a:schemeClr val="accent1"/>
                </a:solidFill>
              </a:defRPr>
            </a:lvl1pPr>
          </a:lstStyle>
          <a:p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5481" y="6602668"/>
            <a:ext cx="576004" cy="365125"/>
          </a:xfrm>
          <a:prstGeom prst="rect">
            <a:avLst/>
          </a:prstGeom>
        </p:spPr>
        <p:txBody>
          <a:bodyPr/>
          <a:lstStyle>
            <a:lvl1pPr algn="ctr">
              <a:defRPr sz="792">
                <a:solidFill>
                  <a:schemeClr val="accent1"/>
                </a:solidFill>
              </a:defRPr>
            </a:lvl1pPr>
          </a:lstStyle>
          <a:p>
            <a:fld id="{4C2143BD-DDDC-4030-AFD1-D2DD3F00D3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8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2" r:id="rId2"/>
    <p:sldLayoutId id="2147483721" r:id="rId3"/>
    <p:sldLayoutId id="2147483722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24" r:id="rId10"/>
  </p:sldLayoutIdLst>
  <p:hf hdr="0"/>
  <p:txStyles>
    <p:titleStyle>
      <a:lvl1pPr algn="ctr" defTabSz="905256" rtl="0" eaLnBrk="1" latinLnBrk="0" hangingPunct="1">
        <a:spcBef>
          <a:spcPct val="0"/>
        </a:spcBef>
        <a:buNone/>
        <a:defRPr sz="43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471" indent="-339471" algn="l" defTabSz="905256" rtl="0" eaLnBrk="1" latinLnBrk="0" hangingPunct="1">
        <a:spcBef>
          <a:spcPct val="20000"/>
        </a:spcBef>
        <a:buFont typeface="Arial" pitchFamily="34" charset="0"/>
        <a:buChar char="•"/>
        <a:defRPr sz="3168" kern="1200">
          <a:solidFill>
            <a:schemeClr val="tx1"/>
          </a:solidFill>
          <a:latin typeface="+mn-lt"/>
          <a:ea typeface="+mn-ea"/>
          <a:cs typeface="+mn-cs"/>
        </a:defRPr>
      </a:lvl1pPr>
      <a:lvl2pPr marL="735521" indent="-282893" algn="l" defTabSz="905256" rtl="0" eaLnBrk="1" latinLnBrk="0" hangingPunct="1">
        <a:spcBef>
          <a:spcPct val="20000"/>
        </a:spcBef>
        <a:buFont typeface="Arial" pitchFamily="34" charset="0"/>
        <a:buChar char="–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131570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2376" kern="1200">
          <a:solidFill>
            <a:schemeClr val="tx1"/>
          </a:solidFill>
          <a:latin typeface="+mn-lt"/>
          <a:ea typeface="+mn-ea"/>
          <a:cs typeface="+mn-cs"/>
        </a:defRPr>
      </a:lvl3pPr>
      <a:lvl4pPr marL="1584198" indent="-226314" algn="l" defTabSz="905256" rtl="0" eaLnBrk="1" latinLnBrk="0" hangingPunct="1">
        <a:spcBef>
          <a:spcPct val="20000"/>
        </a:spcBef>
        <a:buFont typeface="Arial" pitchFamily="34" charset="0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36826" indent="-226314" algn="l" defTabSz="905256" rtl="0" eaLnBrk="1" latinLnBrk="0" hangingPunct="1">
        <a:spcBef>
          <a:spcPct val="20000"/>
        </a:spcBef>
        <a:buFont typeface="Arial" pitchFamily="34" charset="0"/>
        <a:buChar char="»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3.xml"/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5BD210-F620-4752-9B84-FD706B7D6DED}"/>
              </a:ext>
            </a:extLst>
          </p:cNvPr>
          <p:cNvSpPr txBox="1"/>
          <p:nvPr/>
        </p:nvSpPr>
        <p:spPr>
          <a:xfrm>
            <a:off x="4891881" y="2273282"/>
            <a:ext cx="6857207" cy="2984518"/>
          </a:xfrm>
          <a:prstGeom prst="rect">
            <a:avLst/>
          </a:prstGeom>
          <a:solidFill>
            <a:srgbClr val="1E0A0B"/>
          </a:solidFill>
        </p:spPr>
        <p:txBody>
          <a:bodyPr wrap="square" anchor="ctr">
            <a:noAutofit/>
          </a:bodyPr>
          <a:lstStyle/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Nescafe Gold Blend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DRD Template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February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7F902-90C1-4399-B7BE-C20C5D42A3B2}"/>
              </a:ext>
            </a:extLst>
          </p:cNvPr>
          <p:cNvSpPr txBox="1"/>
          <p:nvPr/>
        </p:nvSpPr>
        <p:spPr>
          <a:xfrm>
            <a:off x="5120481" y="2273282"/>
            <a:ext cx="6857207" cy="2984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864F18"/>
                </a:solidFill>
                <a:cs typeface="Futura Condensed ExtraBold" panose="020B0602020204020303" pitchFamily="34" charset="-79"/>
              </a:rPr>
              <a:t>Nescafe Dolce Gusto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cs typeface="Futura Condensed ExtraBold" panose="020B0602020204020303" pitchFamily="34" charset="-79"/>
              </a:rPr>
              <a:t>Data Review Deck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Futura Condensed ExtraBold" panose="020B0602020204020303" pitchFamily="34" charset="-79"/>
              </a:rPr>
              <a:t>March 2022</a:t>
            </a:r>
          </a:p>
        </p:txBody>
      </p:sp>
      <p:pic>
        <p:nvPicPr>
          <p:cNvPr id="4" name="Picture 2" descr="Nestlé signals personalised nutrition priority in Japan with launch of new  DNA testing platform">
            <a:extLst>
              <a:ext uri="{FF2B5EF4-FFF2-40B4-BE49-F238E27FC236}">
                <a16:creationId xmlns:a16="http://schemas.microsoft.com/office/drawing/2014/main" id="{05DC3804-7969-4236-B9B2-69B20AA40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27587"/>
          <a:stretch/>
        </p:blipFill>
        <p:spPr bwMode="auto">
          <a:xfrm>
            <a:off x="-189871" y="5934293"/>
            <a:ext cx="2873079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04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78383-6ADD-4F67-A4E4-90BEBC53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48DF88-2736-498F-BE0C-57B462D8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Machine count and Machine Sales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28B06-AB64-4C3F-92B7-8327EF7C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EBF536-0FE6-4D8F-BF97-B40F8B727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78074"/>
              </p:ext>
            </p:extLst>
          </p:nvPr>
        </p:nvGraphicFramePr>
        <p:xfrm>
          <a:off x="242888" y="1284514"/>
          <a:ext cx="10075375" cy="829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Cumulative Machine Count(MM)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7781CEE-BF31-429E-A8A2-82A45FDD9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083919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51A4B0-1726-46BB-9903-44692B872285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Cumulative Machine Counts VS Machine 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87FD3-97AD-4D77-8567-E43BDC802F55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CMC Millions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79742-E021-40B4-B10C-33A404CFDCAC}"/>
              </a:ext>
            </a:extLst>
          </p:cNvPr>
          <p:cNvSpPr txBox="1"/>
          <p:nvPr/>
        </p:nvSpPr>
        <p:spPr>
          <a:xfrm rot="16200000">
            <a:off x="10747016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Sales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86DC5AE-5BB5-4826-B9E6-EC38A1F1135B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CB3DFFA-64E5-4EB9-ADA6-765AB4BA1497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0181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78383-6ADD-4F67-A4E4-90BEBC53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48DF88-2736-498F-BE0C-57B462D8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Machine count and Machine Rentals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28B06-AB64-4C3F-92B7-8327EF7C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EBF536-0FE6-4D8F-BF97-B40F8B727A31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1284514"/>
          <a:ext cx="10075375" cy="829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Cumulative Machine Count(MM)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7781CEE-BF31-429E-A8A2-82A45FDD9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792130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51A4B0-1726-46BB-9903-44692B872285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Cumulative Machine Counts vs Machine Rentals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87FD3-97AD-4D77-8567-E43BDC802F55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CMC Millions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79742-E021-40B4-B10C-33A404CFDCAC}"/>
              </a:ext>
            </a:extLst>
          </p:cNvPr>
          <p:cNvSpPr txBox="1"/>
          <p:nvPr/>
        </p:nvSpPr>
        <p:spPr>
          <a:xfrm rot="16200000">
            <a:off x="10747016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Rentals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921C2D5-7B12-4649-8417-050E20991697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FDEE95D-29A3-49B0-A56E-E0A2A4E82DAC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1253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78383-6ADD-4F67-A4E4-90BEBC53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48DF88-2736-498F-BE0C-57B462D8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Machine count and Capsule Sales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28B06-AB64-4C3F-92B7-8327EF7C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EBF536-0FE6-4D8F-BF97-B40F8B727A31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1284514"/>
          <a:ext cx="10075375" cy="829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Cumulative Machine Count(MM)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7781CEE-BF31-429E-A8A2-82A45FDD9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622136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51A4B0-1726-46BB-9903-44692B872285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Cumulative Machine Counts vs Capsule 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87FD3-97AD-4D77-8567-E43BDC802F55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CMC Millions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79742-E021-40B4-B10C-33A404CFDCAC}"/>
              </a:ext>
            </a:extLst>
          </p:cNvPr>
          <p:cNvSpPr txBox="1"/>
          <p:nvPr/>
        </p:nvSpPr>
        <p:spPr>
          <a:xfrm rot="16200000">
            <a:off x="10463238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Capsules (MM)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9664B43-42C7-4514-BBC3-991BA5639AC6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D5696C97-2B0E-4FC8-8236-35DFC613F1FC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42963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43586F-54BF-4504-9D00-CC2D901867AC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061AD-F0E4-4F79-BFAC-A66CA8086593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Digitals</a:t>
            </a:r>
          </a:p>
        </p:txBody>
      </p:sp>
    </p:spTree>
    <p:extLst>
      <p:ext uri="{BB962C8B-B14F-4D97-AF65-F5344CB8AC3E}">
        <p14:creationId xmlns:p14="http://schemas.microsoft.com/office/powerpoint/2010/main" val="24686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CCAEBC-9ED9-4855-9ED7-A2A1D9D3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4ACA35-206B-47EF-BBB8-078AB346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C4578-D1E6-479F-8B51-319A1EE2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57268B-3136-4448-B85C-1307136EB2CB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44EADAF-B550-4C38-8F02-D1A9AFC1890D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Digital-Other includes AFF + PH AFF, GAW, PSD and YSS.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D218FF4-142B-4182-AFD4-0C53263B9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707530"/>
              </p:ext>
            </p:extLst>
          </p:nvPr>
        </p:nvGraphicFramePr>
        <p:xfrm>
          <a:off x="237498" y="1295400"/>
          <a:ext cx="5591878" cy="2301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805ECF5-FAEC-4EF4-8E03-A34F130C5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6953720"/>
              </p:ext>
            </p:extLst>
          </p:nvPr>
        </p:nvGraphicFramePr>
        <p:xfrm>
          <a:off x="6157210" y="1295400"/>
          <a:ext cx="5591878" cy="2301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BEF71B-281D-4A10-87B3-431F2084C626}"/>
              </a:ext>
            </a:extLst>
          </p:cNvPr>
          <p:cNvCxnSpPr>
            <a:cxnSpLocks/>
          </p:cNvCxnSpPr>
          <p:nvPr/>
        </p:nvCxnSpPr>
        <p:spPr>
          <a:xfrm>
            <a:off x="6003349" y="1295400"/>
            <a:ext cx="0" cy="4648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D65137-4A5B-482D-B015-A9D912309A1A}"/>
              </a:ext>
            </a:extLst>
          </p:cNvPr>
          <p:cNvCxnSpPr>
            <a:cxnSpLocks/>
          </p:cNvCxnSpPr>
          <p:nvPr/>
        </p:nvCxnSpPr>
        <p:spPr>
          <a:xfrm flipH="1">
            <a:off x="174049" y="3724605"/>
            <a:ext cx="11464682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AE4B1D4-FCC6-4872-9A25-DD8975B66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293287"/>
              </p:ext>
            </p:extLst>
          </p:nvPr>
        </p:nvGraphicFramePr>
        <p:xfrm>
          <a:off x="793079" y="3848749"/>
          <a:ext cx="4480717" cy="2291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4DE125A-A63C-459A-9AF7-DAD2D4199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688004"/>
              </p:ext>
            </p:extLst>
          </p:nvPr>
        </p:nvGraphicFramePr>
        <p:xfrm>
          <a:off x="6712791" y="3862551"/>
          <a:ext cx="4480717" cy="2291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7414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Digitals and Machine Sales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479255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4FD58D-A1BD-4DA7-9C66-915BF9329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46625"/>
              </p:ext>
            </p:extLst>
          </p:nvPr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369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1,046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309,639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145,835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183,742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639,216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Digital Impressions VS Machine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EF9FD-6688-457E-8AA7-8829976515AE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695467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Sales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1FDBA55-1821-480E-B9C6-D193BF286FC9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7A73131-5948-4119-9841-2611B1571B34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226533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Digitals and Machine Rentals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338702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4FD58D-A1BD-4DA7-9C66-915BF9329796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369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1,046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309,639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145,835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183,742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639,216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Digital Impressions VS Machine </a:t>
            </a:r>
            <a:r>
              <a:rPr lang="fr-FR" b="1" dirty="0" err="1"/>
              <a:t>Rentals</a:t>
            </a:r>
            <a:endParaRPr lang="fr-F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EF9FD-6688-457E-8AA7-8829976515AE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695467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Rentals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DB649EB-910A-47D9-A056-51734A48F8CB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BE7B226-72BE-4829-8BD9-FF02D1F059F4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189161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Digitals and Capsule Sales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259227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4FD58D-A1BD-4DA7-9C66-915BF9329796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369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1,046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309,639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145,835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183,742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639,216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Digital Impressions VS Capsule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EF9FD-6688-457E-8AA7-8829976515AE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506282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Capsules (MM)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2B95215-3324-41C0-A0AC-6C23819DDDF2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F85F5F8-01CB-44DD-9A6F-2051F08C2996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7376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110803-3890-4912-A566-590A8480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1E37F-BD59-4FED-A915-6231EF68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Summary – Impressions (1/2)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07509-D429-48AC-9A90-03553F8E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6946E-B514-4140-9918-82AE75CC844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7BE9DFA-720B-48DC-B268-6833F4C2994B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*Note: Others includes,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logicad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MaMaReach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mybest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ninaru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RakutenDSP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Relaido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Shufoo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!,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Sublimeskinz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3FE37B-50CC-4AAA-94AD-4C9956B67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65511"/>
              </p:ext>
            </p:extLst>
          </p:nvPr>
        </p:nvGraphicFramePr>
        <p:xfrm>
          <a:off x="252713" y="1295400"/>
          <a:ext cx="11497962" cy="47969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6327">
                  <a:extLst>
                    <a:ext uri="{9D8B030D-6E8A-4147-A177-3AD203B41FA5}">
                      <a16:colId xmlns:a16="http://schemas.microsoft.com/office/drawing/2014/main" val="1649908932"/>
                    </a:ext>
                  </a:extLst>
                </a:gridCol>
                <a:gridCol w="1916327">
                  <a:extLst>
                    <a:ext uri="{9D8B030D-6E8A-4147-A177-3AD203B41FA5}">
                      <a16:colId xmlns:a16="http://schemas.microsoft.com/office/drawing/2014/main" val="3824393512"/>
                    </a:ext>
                  </a:extLst>
                </a:gridCol>
                <a:gridCol w="1916327">
                  <a:extLst>
                    <a:ext uri="{9D8B030D-6E8A-4147-A177-3AD203B41FA5}">
                      <a16:colId xmlns:a16="http://schemas.microsoft.com/office/drawing/2014/main" val="69178099"/>
                    </a:ext>
                  </a:extLst>
                </a:gridCol>
                <a:gridCol w="1916327">
                  <a:extLst>
                    <a:ext uri="{9D8B030D-6E8A-4147-A177-3AD203B41FA5}">
                      <a16:colId xmlns:a16="http://schemas.microsoft.com/office/drawing/2014/main" val="2515713785"/>
                    </a:ext>
                  </a:extLst>
                </a:gridCol>
                <a:gridCol w="1916327">
                  <a:extLst>
                    <a:ext uri="{9D8B030D-6E8A-4147-A177-3AD203B41FA5}">
                      <a16:colId xmlns:a16="http://schemas.microsoft.com/office/drawing/2014/main" val="733997834"/>
                    </a:ext>
                  </a:extLst>
                </a:gridCol>
                <a:gridCol w="1916327">
                  <a:extLst>
                    <a:ext uri="{9D8B030D-6E8A-4147-A177-3AD203B41FA5}">
                      <a16:colId xmlns:a16="http://schemas.microsoft.com/office/drawing/2014/main" val="4097565059"/>
                    </a:ext>
                  </a:extLst>
                </a:gridCol>
              </a:tblGrid>
              <a:tr h="399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</a:p>
                  </a:txBody>
                  <a:tcPr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Impressions (MM)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Spends (000’)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748258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 Banner</a:t>
                      </a:r>
                    </a:p>
                  </a:txBody>
                  <a:tcPr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245.84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383.30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286.58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915.72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211,901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676985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GDN</a:t>
                      </a: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139.35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95.48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83.35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318.18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47,572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008902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smartnews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185.23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185.23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5,002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61860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YDN</a:t>
                      </a: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22.69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97.42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120.12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13,717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888863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Facebook</a:t>
                      </a: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37.52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46.38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88.16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62,657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273675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</a:t>
                      </a: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36.91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32.86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69.77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15,293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841200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Display &amp; Video 360</a:t>
                      </a: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53.11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54.81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7,798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667464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Twitter</a:t>
                      </a: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13.36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15.65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29.02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7,707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829211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Others*</a:t>
                      </a: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7.45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10.39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21.59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7,860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327879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Yahoo!SPBP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14.94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14.94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25,000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625867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13.37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13.89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19,295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8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15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110803-3890-4912-A566-590A8480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1E37F-BD59-4FED-A915-6231EF68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Summary – Spends (1/2)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07509-D429-48AC-9A90-03553F8E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6946E-B514-4140-9918-82AE75CC844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7BE9DFA-720B-48DC-B268-6833F4C2994B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*Note: Others includes,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logicad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MaMaReach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mybest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ninaru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RakutenDSP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Relaido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Shufoo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!,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Sublimeskinz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B4C9FA-640A-4BF7-AF57-51C9BB481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45124"/>
              </p:ext>
            </p:extLst>
          </p:nvPr>
        </p:nvGraphicFramePr>
        <p:xfrm>
          <a:off x="237498" y="1295400"/>
          <a:ext cx="11513178" cy="47969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8863">
                  <a:extLst>
                    <a:ext uri="{9D8B030D-6E8A-4147-A177-3AD203B41FA5}">
                      <a16:colId xmlns:a16="http://schemas.microsoft.com/office/drawing/2014/main" val="1649908932"/>
                    </a:ext>
                  </a:extLst>
                </a:gridCol>
                <a:gridCol w="1918863">
                  <a:extLst>
                    <a:ext uri="{9D8B030D-6E8A-4147-A177-3AD203B41FA5}">
                      <a16:colId xmlns:a16="http://schemas.microsoft.com/office/drawing/2014/main" val="3824393512"/>
                    </a:ext>
                  </a:extLst>
                </a:gridCol>
                <a:gridCol w="1918863">
                  <a:extLst>
                    <a:ext uri="{9D8B030D-6E8A-4147-A177-3AD203B41FA5}">
                      <a16:colId xmlns:a16="http://schemas.microsoft.com/office/drawing/2014/main" val="69178099"/>
                    </a:ext>
                  </a:extLst>
                </a:gridCol>
                <a:gridCol w="1918863">
                  <a:extLst>
                    <a:ext uri="{9D8B030D-6E8A-4147-A177-3AD203B41FA5}">
                      <a16:colId xmlns:a16="http://schemas.microsoft.com/office/drawing/2014/main" val="2515713785"/>
                    </a:ext>
                  </a:extLst>
                </a:gridCol>
                <a:gridCol w="1918863">
                  <a:extLst>
                    <a:ext uri="{9D8B030D-6E8A-4147-A177-3AD203B41FA5}">
                      <a16:colId xmlns:a16="http://schemas.microsoft.com/office/drawing/2014/main" val="733997834"/>
                    </a:ext>
                  </a:extLst>
                </a:gridCol>
                <a:gridCol w="1918863">
                  <a:extLst>
                    <a:ext uri="{9D8B030D-6E8A-4147-A177-3AD203B41FA5}">
                      <a16:colId xmlns:a16="http://schemas.microsoft.com/office/drawing/2014/main" val="4097565059"/>
                    </a:ext>
                  </a:extLst>
                </a:gridCol>
              </a:tblGrid>
              <a:tr h="399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</a:p>
                  </a:txBody>
                  <a:tcPr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Impressions (MM)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Spends (000’)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748258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 Banner</a:t>
                      </a:r>
                    </a:p>
                  </a:txBody>
                  <a:tcPr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89,748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48,586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73,567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915.72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211,901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676985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GDN</a:t>
                      </a: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25,927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12,197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9,448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318.18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47,572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008902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smartnews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5,002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5,002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61860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YDN</a:t>
                      </a: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5,787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7,931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13,717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888863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Facebook</a:t>
                      </a: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7,082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15,856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39,720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62,657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273675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LINE</a:t>
                      </a: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7,490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7,800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15,293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841200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Display &amp; Video 360</a:t>
                      </a: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6,465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1,333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7,798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667464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Twitter</a:t>
                      </a: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3,043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4,664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7,707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829211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Others*</a:t>
                      </a: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3,576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921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3,362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7,860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327879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Yahoo!SPBP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25,000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25,000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625867"/>
                  </a:ext>
                </a:extLst>
              </a:tr>
              <a:tr h="39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743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18,652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643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19,295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8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EEBB2-5882-4B4F-8D0A-814A1436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4787B9-44B1-4014-A103-9558F1A5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7C7BE-F134-47CE-816C-99721D12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E83A080E-55C2-4795-A59D-53DC813030D1}"/>
              </a:ext>
            </a:extLst>
          </p:cNvPr>
          <p:cNvSpPr/>
          <p:nvPr/>
        </p:nvSpPr>
        <p:spPr>
          <a:xfrm>
            <a:off x="276267" y="1940833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 Brand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5211A7A5-4A71-42C5-A10C-2B2AA90759C4}"/>
              </a:ext>
            </a:extLst>
          </p:cNvPr>
          <p:cNvSpPr/>
          <p:nvPr/>
        </p:nvSpPr>
        <p:spPr>
          <a:xfrm>
            <a:off x="276267" y="1313794"/>
            <a:ext cx="1457940" cy="5046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Characteristics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CD5347BA-B527-46A0-8802-50993A5EF8E7}"/>
              </a:ext>
            </a:extLst>
          </p:cNvPr>
          <p:cNvSpPr/>
          <p:nvPr/>
        </p:nvSpPr>
        <p:spPr>
          <a:xfrm>
            <a:off x="1879938" y="1313793"/>
            <a:ext cx="9936531" cy="5046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Details</a:t>
            </a:r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C7EBBCEC-1B33-45BA-ADDD-C2EB93A50C41}"/>
              </a:ext>
            </a:extLst>
          </p:cNvPr>
          <p:cNvSpPr/>
          <p:nvPr/>
        </p:nvSpPr>
        <p:spPr>
          <a:xfrm>
            <a:off x="276267" y="2567872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Granularity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752B6F8A-0FD5-414F-939F-21F200B8F120}"/>
              </a:ext>
            </a:extLst>
          </p:cNvPr>
          <p:cNvSpPr/>
          <p:nvPr/>
        </p:nvSpPr>
        <p:spPr>
          <a:xfrm>
            <a:off x="276267" y="3194911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Market Breakdown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9265A5D8-CEEA-4173-BD93-C07580EFF0B7}"/>
              </a:ext>
            </a:extLst>
          </p:cNvPr>
          <p:cNvSpPr/>
          <p:nvPr/>
        </p:nvSpPr>
        <p:spPr>
          <a:xfrm>
            <a:off x="276267" y="3821950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Period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6CA24D8D-5DC5-4430-804C-211479FA1441}"/>
              </a:ext>
            </a:extLst>
          </p:cNvPr>
          <p:cNvSpPr/>
          <p:nvPr/>
        </p:nvSpPr>
        <p:spPr>
          <a:xfrm>
            <a:off x="276267" y="4448989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Dependent Variable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30">
            <a:extLst>
              <a:ext uri="{FF2B5EF4-FFF2-40B4-BE49-F238E27FC236}">
                <a16:creationId xmlns:a16="http://schemas.microsoft.com/office/drawing/2014/main" id="{0B88FBD3-DA2E-444D-BC0F-DA67D632E19D}"/>
              </a:ext>
            </a:extLst>
          </p:cNvPr>
          <p:cNvSpPr/>
          <p:nvPr/>
        </p:nvSpPr>
        <p:spPr>
          <a:xfrm>
            <a:off x="276267" y="5076028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Independent Variables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33">
            <a:extLst>
              <a:ext uri="{FF2B5EF4-FFF2-40B4-BE49-F238E27FC236}">
                <a16:creationId xmlns:a16="http://schemas.microsoft.com/office/drawing/2014/main" id="{0CF10DB3-0D39-424E-97CD-E62E85392744}"/>
              </a:ext>
            </a:extLst>
          </p:cNvPr>
          <p:cNvSpPr/>
          <p:nvPr/>
        </p:nvSpPr>
        <p:spPr>
          <a:xfrm>
            <a:off x="276267" y="5703067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Reporting Results</a:t>
            </a: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C46EF825-82DD-4A1D-B6E8-A4CE47310BB7}"/>
              </a:ext>
            </a:extLst>
          </p:cNvPr>
          <p:cNvSpPr/>
          <p:nvPr/>
        </p:nvSpPr>
        <p:spPr>
          <a:xfrm>
            <a:off x="1879938" y="1948703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Nestle Dolce Gusto (NDG)</a:t>
            </a:r>
          </a:p>
        </p:txBody>
      </p: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EE8997A7-6E7C-45C3-A3F0-0D927086E623}"/>
              </a:ext>
            </a:extLst>
          </p:cNvPr>
          <p:cNvSpPr/>
          <p:nvPr/>
        </p:nvSpPr>
        <p:spPr>
          <a:xfrm>
            <a:off x="1879938" y="2583613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National Level</a:t>
            </a: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182080C5-39DA-4CE3-A245-DE84A6E2DEB3}"/>
              </a:ext>
            </a:extLst>
          </p:cNvPr>
          <p:cNvSpPr/>
          <p:nvPr/>
        </p:nvSpPr>
        <p:spPr>
          <a:xfrm>
            <a:off x="1879939" y="3218523"/>
            <a:ext cx="4853952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National 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Japan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EC50313E-35AD-420C-90CA-768195B3DF42}"/>
              </a:ext>
            </a:extLst>
          </p:cNvPr>
          <p:cNvSpPr/>
          <p:nvPr/>
        </p:nvSpPr>
        <p:spPr>
          <a:xfrm>
            <a:off x="6842537" y="3218523"/>
            <a:ext cx="4973934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Regions 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</a:t>
            </a: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77204AAD-9AB3-49CE-87BD-2C6FB8FC899A}"/>
              </a:ext>
            </a:extLst>
          </p:cNvPr>
          <p:cNvSpPr/>
          <p:nvPr/>
        </p:nvSpPr>
        <p:spPr>
          <a:xfrm>
            <a:off x="1879938" y="4433249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Machine Sales  2.Machine Rental 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3.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Capsule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 Sales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31">
            <a:extLst>
              <a:ext uri="{FF2B5EF4-FFF2-40B4-BE49-F238E27FC236}">
                <a16:creationId xmlns:a16="http://schemas.microsoft.com/office/drawing/2014/main" id="{BF365F81-D6B5-4070-A879-C607379739D0}"/>
              </a:ext>
            </a:extLst>
          </p:cNvPr>
          <p:cNvSpPr/>
          <p:nvPr/>
        </p:nvSpPr>
        <p:spPr>
          <a:xfrm>
            <a:off x="1879938" y="5068159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Cumulative Machine Counts, Website, Tweet Counts, Aided Awareness, Temperature, TV,  Digital Media, Trade etc. </a:t>
            </a:r>
          </a:p>
        </p:txBody>
      </p:sp>
      <p:sp>
        <p:nvSpPr>
          <p:cNvPr id="21" name="Rounded Rectangle 34">
            <a:extLst>
              <a:ext uri="{FF2B5EF4-FFF2-40B4-BE49-F238E27FC236}">
                <a16:creationId xmlns:a16="http://schemas.microsoft.com/office/drawing/2014/main" id="{2ACBC612-7150-4632-AE22-38007B0DFE75}"/>
              </a:ext>
            </a:extLst>
          </p:cNvPr>
          <p:cNvSpPr/>
          <p:nvPr/>
        </p:nvSpPr>
        <p:spPr>
          <a:xfrm>
            <a:off x="1879938" y="5703067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 Results, Due-to, ROI and Simulation</a:t>
            </a:r>
          </a:p>
        </p:txBody>
      </p:sp>
      <p:sp>
        <p:nvSpPr>
          <p:cNvPr id="24" name="Rounded Rectangle 24">
            <a:extLst>
              <a:ext uri="{FF2B5EF4-FFF2-40B4-BE49-F238E27FC236}">
                <a16:creationId xmlns:a16="http://schemas.microsoft.com/office/drawing/2014/main" id="{D3ABAF29-4E4E-4D36-917F-5F56D7137C63}"/>
              </a:ext>
            </a:extLst>
          </p:cNvPr>
          <p:cNvSpPr/>
          <p:nvPr/>
        </p:nvSpPr>
        <p:spPr>
          <a:xfrm>
            <a:off x="1879939" y="3853433"/>
            <a:ext cx="1639603" cy="4495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2019 -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53 WE 12/30/2019</a:t>
            </a:r>
          </a:p>
        </p:txBody>
      </p:sp>
      <p:sp>
        <p:nvSpPr>
          <p:cNvPr id="25" name="Rounded Rectangle 25">
            <a:extLst>
              <a:ext uri="{FF2B5EF4-FFF2-40B4-BE49-F238E27FC236}">
                <a16:creationId xmlns:a16="http://schemas.microsoft.com/office/drawing/2014/main" id="{E39D9A25-4BAC-4634-80D8-1CFC9652634C}"/>
              </a:ext>
            </a:extLst>
          </p:cNvPr>
          <p:cNvSpPr/>
          <p:nvPr/>
        </p:nvSpPr>
        <p:spPr>
          <a:xfrm>
            <a:off x="3713870" y="3853433"/>
            <a:ext cx="1676400" cy="4495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2020 –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52 WE 12/28/2020</a:t>
            </a:r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E0C3A2F3-3545-430E-AC18-D94877A3ED21}"/>
              </a:ext>
            </a:extLst>
          </p:cNvPr>
          <p:cNvSpPr/>
          <p:nvPr/>
        </p:nvSpPr>
        <p:spPr>
          <a:xfrm>
            <a:off x="5517270" y="3844219"/>
            <a:ext cx="1676400" cy="4587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2021 –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52 WE 12/27/2021</a:t>
            </a:r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A7C6E111-4E39-4D64-898A-33167E7FB0E5}"/>
              </a:ext>
            </a:extLst>
          </p:cNvPr>
          <p:cNvSpPr/>
          <p:nvPr/>
        </p:nvSpPr>
        <p:spPr>
          <a:xfrm>
            <a:off x="7320669" y="3856128"/>
            <a:ext cx="4495801" cy="4468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Analysis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157 Weeks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[ 12/31/2018 – 12/27/2021]</a:t>
            </a:r>
          </a:p>
        </p:txBody>
      </p:sp>
    </p:spTree>
    <p:extLst>
      <p:ext uri="{BB962C8B-B14F-4D97-AF65-F5344CB8AC3E}">
        <p14:creationId xmlns:p14="http://schemas.microsoft.com/office/powerpoint/2010/main" val="228948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Digitals – Static Banner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214A40-9140-4EA1-9C21-78035CEE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3350281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96BFE6-5F8B-485B-B141-9CAA38455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12738"/>
              </p:ext>
            </p:extLst>
          </p:nvPr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89,748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48,586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73,567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211,901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Static Impressions VS Machine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683800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Sales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17424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Digitals – Static Banner (Campaign level Analysis)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214A40-9140-4EA1-9C21-78035CEE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533947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96BFE6-5F8B-485B-B141-9CAA384556CA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89,748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48,586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73,567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211,901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Static Impressions VS Machine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683800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Sales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*Note: Others includes,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logicad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MaMaReach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mybest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ninaru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RakutenDSP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Relaido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Shufoo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!,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Sublimeskinz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0093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Digitals – Static Banner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214A40-9140-4EA1-9C21-78035CEE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107505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96BFE6-5F8B-485B-B141-9CAA384556CA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89,748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48,586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73,567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211,901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Static Impressions VS Machine Rentals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683800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Rentals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335783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Digitals – Static Banner (Campaign level Analysis)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214A40-9140-4EA1-9C21-78035CEE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443579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96BFE6-5F8B-485B-B141-9CAA384556CA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89,748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48,586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73,567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211,901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Static Impressions VS Machine Rentals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683800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Rentals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*Note: Others includes,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logicad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MaMaReach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mybest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ninaru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RakutenDSP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Relaido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Shufoo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!,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Sublimeskinz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8214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Digitals – Static Banner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214A40-9140-4EA1-9C21-78035CEE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6951865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96BFE6-5F8B-485B-B141-9CAA384556CA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89,748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48,586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73,567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211,901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Static Impressions VS Capsule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526146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Capsule Sales (MM)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4054819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Digitals – Static Banner (Campaign level Analysis)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214A40-9140-4EA1-9C21-78035CEE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919366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96BFE6-5F8B-485B-B141-9CAA384556CA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89,748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48,586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73,567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211,901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Static Impressions VS Capsule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*Note: Others includes,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logicad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MaMaReach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mybest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ninaru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RakutenDSP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Relaido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Shufoo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!,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Sublimeskinz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BD404-AD7B-445A-B896-0BE27B2A9DA7}"/>
              </a:ext>
            </a:extLst>
          </p:cNvPr>
          <p:cNvSpPr txBox="1"/>
          <p:nvPr/>
        </p:nvSpPr>
        <p:spPr>
          <a:xfrm rot="16200000">
            <a:off x="10526146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Capsule Sales (MM)</a:t>
            </a:r>
          </a:p>
        </p:txBody>
      </p:sp>
    </p:spTree>
    <p:extLst>
      <p:ext uri="{BB962C8B-B14F-4D97-AF65-F5344CB8AC3E}">
        <p14:creationId xmlns:p14="http://schemas.microsoft.com/office/powerpoint/2010/main" val="1314409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110803-3890-4912-A566-590A8480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1E37F-BD59-4FED-A915-6231EF68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Summary – Impressions (2/2)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07509-D429-48AC-9A90-03553F8E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6946E-B514-4140-9918-82AE75CC844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7BE9DFA-720B-48DC-B268-6833F4C2994B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3FE37B-50CC-4AAA-94AD-4C9956B67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939629"/>
              </p:ext>
            </p:extLst>
          </p:nvPr>
        </p:nvGraphicFramePr>
        <p:xfrm>
          <a:off x="252713" y="1295400"/>
          <a:ext cx="11497962" cy="47528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6327">
                  <a:extLst>
                    <a:ext uri="{9D8B030D-6E8A-4147-A177-3AD203B41FA5}">
                      <a16:colId xmlns:a16="http://schemas.microsoft.com/office/drawing/2014/main" val="1649908932"/>
                    </a:ext>
                  </a:extLst>
                </a:gridCol>
                <a:gridCol w="1916327">
                  <a:extLst>
                    <a:ext uri="{9D8B030D-6E8A-4147-A177-3AD203B41FA5}">
                      <a16:colId xmlns:a16="http://schemas.microsoft.com/office/drawing/2014/main" val="3824393512"/>
                    </a:ext>
                  </a:extLst>
                </a:gridCol>
                <a:gridCol w="1916327">
                  <a:extLst>
                    <a:ext uri="{9D8B030D-6E8A-4147-A177-3AD203B41FA5}">
                      <a16:colId xmlns:a16="http://schemas.microsoft.com/office/drawing/2014/main" val="69178099"/>
                    </a:ext>
                  </a:extLst>
                </a:gridCol>
                <a:gridCol w="1916327">
                  <a:extLst>
                    <a:ext uri="{9D8B030D-6E8A-4147-A177-3AD203B41FA5}">
                      <a16:colId xmlns:a16="http://schemas.microsoft.com/office/drawing/2014/main" val="2515713785"/>
                    </a:ext>
                  </a:extLst>
                </a:gridCol>
                <a:gridCol w="1916327">
                  <a:extLst>
                    <a:ext uri="{9D8B030D-6E8A-4147-A177-3AD203B41FA5}">
                      <a16:colId xmlns:a16="http://schemas.microsoft.com/office/drawing/2014/main" val="733997834"/>
                    </a:ext>
                  </a:extLst>
                </a:gridCol>
                <a:gridCol w="1916327">
                  <a:extLst>
                    <a:ext uri="{9D8B030D-6E8A-4147-A177-3AD203B41FA5}">
                      <a16:colId xmlns:a16="http://schemas.microsoft.com/office/drawing/2014/main" val="4097565059"/>
                    </a:ext>
                  </a:extLst>
                </a:gridCol>
              </a:tblGrid>
              <a:tr h="399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</a:p>
                  </a:txBody>
                  <a:tcPr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Impressions (MM)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Spends (000’)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748258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76,047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676985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39.72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20,061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90203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30,852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293389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Twitter</a:t>
                      </a: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2,996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008902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Trueview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11,785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61860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</a:t>
                      </a: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1,427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888863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2,926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273675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PremiumView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6,000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841200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45.66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351,267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667464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YSS</a:t>
                      </a: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65,937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829211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GAW</a:t>
                      </a: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140,268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327879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 &amp; PH AFF</a:t>
                      </a: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143,735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625867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PSD</a:t>
                      </a: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1,327 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8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992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110803-3890-4912-A566-590A8480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81E37F-BD59-4FED-A915-6231EF68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Summary – Spends (2/2)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07509-D429-48AC-9A90-03553F8E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6946E-B514-4140-9918-82AE75CC844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7BE9DFA-720B-48DC-B268-6833F4C2994B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92F368-B46E-4741-8334-40F398C7C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161669"/>
              </p:ext>
            </p:extLst>
          </p:nvPr>
        </p:nvGraphicFramePr>
        <p:xfrm>
          <a:off x="237498" y="1295401"/>
          <a:ext cx="11513178" cy="47528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8863">
                  <a:extLst>
                    <a:ext uri="{9D8B030D-6E8A-4147-A177-3AD203B41FA5}">
                      <a16:colId xmlns:a16="http://schemas.microsoft.com/office/drawing/2014/main" val="1649908932"/>
                    </a:ext>
                  </a:extLst>
                </a:gridCol>
                <a:gridCol w="1918863">
                  <a:extLst>
                    <a:ext uri="{9D8B030D-6E8A-4147-A177-3AD203B41FA5}">
                      <a16:colId xmlns:a16="http://schemas.microsoft.com/office/drawing/2014/main" val="3824393512"/>
                    </a:ext>
                  </a:extLst>
                </a:gridCol>
                <a:gridCol w="1918863">
                  <a:extLst>
                    <a:ext uri="{9D8B030D-6E8A-4147-A177-3AD203B41FA5}">
                      <a16:colId xmlns:a16="http://schemas.microsoft.com/office/drawing/2014/main" val="69178099"/>
                    </a:ext>
                  </a:extLst>
                </a:gridCol>
                <a:gridCol w="1918863">
                  <a:extLst>
                    <a:ext uri="{9D8B030D-6E8A-4147-A177-3AD203B41FA5}">
                      <a16:colId xmlns:a16="http://schemas.microsoft.com/office/drawing/2014/main" val="2515713785"/>
                    </a:ext>
                  </a:extLst>
                </a:gridCol>
                <a:gridCol w="1918863">
                  <a:extLst>
                    <a:ext uri="{9D8B030D-6E8A-4147-A177-3AD203B41FA5}">
                      <a16:colId xmlns:a16="http://schemas.microsoft.com/office/drawing/2014/main" val="733997834"/>
                    </a:ext>
                  </a:extLst>
                </a:gridCol>
                <a:gridCol w="1918863">
                  <a:extLst>
                    <a:ext uri="{9D8B030D-6E8A-4147-A177-3AD203B41FA5}">
                      <a16:colId xmlns:a16="http://schemas.microsoft.com/office/drawing/2014/main" val="4097565059"/>
                    </a:ext>
                  </a:extLst>
                </a:gridCol>
              </a:tblGrid>
              <a:tr h="399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</a:p>
                  </a:txBody>
                  <a:tcPr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Impressions (MM)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Spends (000’)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748258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9,398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66,649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76,047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676985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3,002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17,059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20,061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90203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30,852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30,852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293389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Twitter</a:t>
                      </a: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2,996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2,996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008902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Trueview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6,397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5,388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11,785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61860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</a:t>
                      </a: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1,427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1,427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888863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2,927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2,926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273675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PremiumView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6,000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6,000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841200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210,493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97,249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43,525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351,267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667464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YSS</a:t>
                      </a: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35,044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22,163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8,730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65,937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829211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GAW</a:t>
                      </a: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68,355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51,262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20,651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140,268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327879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 &amp; PH AFF</a:t>
                      </a: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105,767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23,824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14,144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143,735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625867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PSD</a:t>
                      </a:r>
                    </a:p>
                  </a:txBody>
                  <a:tcPr marL="18288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1,327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1,327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8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15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Digitals – Video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214A40-9140-4EA1-9C21-78035CEE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628385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96BFE6-5F8B-485B-B141-9CAA38455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20212"/>
              </p:ext>
            </p:extLst>
          </p:nvPr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9,398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66,649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76,047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Video Impressions VS Machine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683800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Sales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480741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Digitals – Video (Campaign level Analysis)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214A40-9140-4EA1-9C21-78035CEE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906549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Video Impressions VS Machine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683800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Sales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10FF925-CBB4-4939-BE35-8A6E9D5A2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80719"/>
              </p:ext>
            </p:extLst>
          </p:nvPr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9,398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66,649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76,047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29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FEE86-00E5-4FEA-8EA3-4E5EB782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649F04-C912-4DBF-8225-DAD59E68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will consider the drivers in 3 buckets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73C8A-2383-4C6D-BA67-DAAFD0AB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Rounded Rectangle 34">
            <a:extLst>
              <a:ext uri="{FF2B5EF4-FFF2-40B4-BE49-F238E27FC236}">
                <a16:creationId xmlns:a16="http://schemas.microsoft.com/office/drawing/2014/main" id="{09DD6FA2-3B69-4769-B3C6-D2029CCC8E2F}"/>
              </a:ext>
            </a:extLst>
          </p:cNvPr>
          <p:cNvSpPr/>
          <p:nvPr/>
        </p:nvSpPr>
        <p:spPr>
          <a:xfrm>
            <a:off x="4488159" y="1307212"/>
            <a:ext cx="2735128" cy="4073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Macro Factors</a:t>
            </a:r>
          </a:p>
        </p:txBody>
      </p:sp>
      <p:sp>
        <p:nvSpPr>
          <p:cNvPr id="6" name="Rounded Rectangle 14">
            <a:extLst>
              <a:ext uri="{FF2B5EF4-FFF2-40B4-BE49-F238E27FC236}">
                <a16:creationId xmlns:a16="http://schemas.microsoft.com/office/drawing/2014/main" id="{73799AD5-D4F9-4315-88B5-3E5C5CACD9CB}"/>
              </a:ext>
            </a:extLst>
          </p:cNvPr>
          <p:cNvSpPr/>
          <p:nvPr/>
        </p:nvSpPr>
        <p:spPr>
          <a:xfrm>
            <a:off x="7361038" y="1307212"/>
            <a:ext cx="2735128" cy="4073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Miscellaneous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68E1A8-BF24-4E08-92CC-07BDD3140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39021"/>
              </p:ext>
            </p:extLst>
          </p:nvPr>
        </p:nvGraphicFramePr>
        <p:xfrm>
          <a:off x="4488159" y="1765757"/>
          <a:ext cx="2735128" cy="761286"/>
        </p:xfrm>
        <a:graphic>
          <a:graphicData uri="http://schemas.openxmlformats.org/drawingml/2006/table">
            <a:tbl>
              <a:tblPr bandRow="1"/>
              <a:tblGrid>
                <a:gridCol w="273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643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Weather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4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  <a:cs typeface="Arial" pitchFamily="34" charset="0"/>
                        </a:rPr>
                        <a:t>Temperature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B48F6-A763-443C-865E-9D041B5FA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34812"/>
              </p:ext>
            </p:extLst>
          </p:nvPr>
        </p:nvGraphicFramePr>
        <p:xfrm>
          <a:off x="7361036" y="1765757"/>
          <a:ext cx="2757048" cy="1942643"/>
        </p:xfrm>
        <a:graphic>
          <a:graphicData uri="http://schemas.openxmlformats.org/drawingml/2006/table">
            <a:tbl>
              <a:tblPr bandRow="1"/>
              <a:tblGrid>
                <a:gridCol w="2757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338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Miscellaneous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0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  <a:cs typeface="Arial" pitchFamily="34" charset="0"/>
                        </a:rPr>
                        <a:t>Awareness Data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+mn-lt"/>
                          <a:cs typeface="Arial" pitchFamily="34" charset="0"/>
                        </a:rPr>
                        <a:t>ID POS and I</a:t>
                      </a:r>
                      <a:r>
                        <a:rPr lang="en-IN" sz="1400" dirty="0">
                          <a:latin typeface="+mn-lt"/>
                          <a:cs typeface="Arial" pitchFamily="34" charset="0"/>
                        </a:rPr>
                        <a:t>nstore Sales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  <a:cs typeface="Arial" pitchFamily="34" charset="0"/>
                        </a:rPr>
                        <a:t>Cumulative Machines Counts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cs typeface="Arial" pitchFamily="34" charset="0"/>
                        </a:rPr>
                        <a:t>Google Mobility</a:t>
                      </a:r>
                      <a:endParaRPr lang="en-IN" sz="1400" dirty="0">
                        <a:latin typeface="+mn-lt"/>
                        <a:cs typeface="Arial" pitchFamily="34" charset="0"/>
                      </a:endParaRP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22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CDDFE0-0082-4097-99F9-EF705E97B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20270"/>
              </p:ext>
            </p:extLst>
          </p:nvPr>
        </p:nvGraphicFramePr>
        <p:xfrm>
          <a:off x="1615280" y="1765757"/>
          <a:ext cx="2735127" cy="1141929"/>
        </p:xfrm>
        <a:graphic>
          <a:graphicData uri="http://schemas.openxmlformats.org/drawingml/2006/table">
            <a:tbl>
              <a:tblPr bandRow="1"/>
              <a:tblGrid>
                <a:gridCol w="2735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643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Media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43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latin typeface="+mn-lt"/>
                          <a:cs typeface="Arial" pitchFamily="34" charset="0"/>
                        </a:rPr>
                        <a:t>TV GRP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43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latin typeface="+mn-lt"/>
                          <a:cs typeface="Arial" pitchFamily="34" charset="0"/>
                        </a:rPr>
                        <a:t>Digital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E218DFF-702E-4562-B788-F8C64E27E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906812"/>
              </p:ext>
            </p:extLst>
          </p:nvPr>
        </p:nvGraphicFramePr>
        <p:xfrm>
          <a:off x="1615281" y="2959100"/>
          <a:ext cx="2735127" cy="1238765"/>
        </p:xfrm>
        <a:graphic>
          <a:graphicData uri="http://schemas.openxmlformats.org/drawingml/2006/table">
            <a:tbl>
              <a:tblPr bandRow="1"/>
              <a:tblGrid>
                <a:gridCol w="2735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643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Other Media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79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Tweet Counts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643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 pitchFamily="34" charset="0"/>
                          <a:cs typeface="Arial" pitchFamily="34" charset="0"/>
                        </a:rPr>
                        <a:t>Web</a:t>
                      </a:r>
                      <a:r>
                        <a:rPr lang="en-IN" sz="1400" baseline="0" dirty="0">
                          <a:latin typeface="Arial" pitchFamily="34" charset="0"/>
                          <a:cs typeface="Arial" pitchFamily="34" charset="0"/>
                        </a:rPr>
                        <a:t> Page Views</a:t>
                      </a:r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ounded Rectangle 34">
            <a:extLst>
              <a:ext uri="{FF2B5EF4-FFF2-40B4-BE49-F238E27FC236}">
                <a16:creationId xmlns:a16="http://schemas.microsoft.com/office/drawing/2014/main" id="{19C80F06-2139-4F96-8362-FFFB1A1E641D}"/>
              </a:ext>
            </a:extLst>
          </p:cNvPr>
          <p:cNvSpPr/>
          <p:nvPr/>
        </p:nvSpPr>
        <p:spPr>
          <a:xfrm>
            <a:off x="1615280" y="1307212"/>
            <a:ext cx="2735128" cy="4073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Marketing &amp; Execution</a:t>
            </a:r>
          </a:p>
        </p:txBody>
      </p:sp>
      <p:sp>
        <p:nvSpPr>
          <p:cNvPr id="12" name="Text Placeholder 36">
            <a:extLst>
              <a:ext uri="{FF2B5EF4-FFF2-40B4-BE49-F238E27FC236}">
                <a16:creationId xmlns:a16="http://schemas.microsoft.com/office/drawing/2014/main" id="{A3D6187A-6928-467E-A885-645BEAAF0262}"/>
              </a:ext>
            </a:extLst>
          </p:cNvPr>
          <p:cNvSpPr txBox="1">
            <a:spLocks/>
          </p:cNvSpPr>
          <p:nvPr/>
        </p:nvSpPr>
        <p:spPr>
          <a:xfrm>
            <a:off x="9175548" y="5206499"/>
            <a:ext cx="2525823" cy="103638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2019 – 52 weeks ending Dec 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2020 – 52 weeks ending Dec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2021 – 52 weeks ending Dec 2021</a:t>
            </a:r>
          </a:p>
        </p:txBody>
      </p:sp>
    </p:spTree>
    <p:extLst>
      <p:ext uri="{BB962C8B-B14F-4D97-AF65-F5344CB8AC3E}">
        <p14:creationId xmlns:p14="http://schemas.microsoft.com/office/powerpoint/2010/main" val="330942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Digitals – Video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214A40-9140-4EA1-9C21-78035CEE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410512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Video</a:t>
            </a:r>
            <a:r>
              <a:rPr lang="fr-FR" b="1" dirty="0"/>
              <a:t> Impressions VS Machine </a:t>
            </a:r>
            <a:r>
              <a:rPr lang="fr-FR" b="1" dirty="0" err="1"/>
              <a:t>Rentals</a:t>
            </a:r>
            <a:endParaRPr lang="fr-F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683800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Rentals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D77F643-9787-4E81-92C2-A260B2145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80719"/>
              </p:ext>
            </p:extLst>
          </p:nvPr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9,398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66,649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76,047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155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83325EE-E93C-43EF-AAF8-B9D020FD7E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304763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Digitals – Video (Campaign level Analysis)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Video</a:t>
            </a:r>
            <a:r>
              <a:rPr lang="fr-FR" b="1" dirty="0"/>
              <a:t> Impressions VS Machine </a:t>
            </a:r>
            <a:r>
              <a:rPr lang="fr-FR" b="1" dirty="0" err="1"/>
              <a:t>Rentals</a:t>
            </a:r>
            <a:endParaRPr lang="fr-F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683800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Rentals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*Note: Others includes,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logicad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MaMaReach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mybest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ninaru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RakutenDSP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Relaido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Shufoo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!,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Sublimeskinz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46B91DE-270B-42FC-A3A4-92CB2CF7C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80719"/>
              </p:ext>
            </p:extLst>
          </p:nvPr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9,398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66,649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76,047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630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Digitals – Video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214A40-9140-4EA1-9C21-78035CEE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702516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Video Impressions VS Capsule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526146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Capsule Sales (MM)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6652F13-2228-4A07-9557-175301588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80719"/>
              </p:ext>
            </p:extLst>
          </p:nvPr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9,398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66,649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76,047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98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349510F-3A94-4C1A-9211-A9DCDD903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73583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Digitals – Video (Campaign level Analysis)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Video Impressions VS Capsule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BD404-AD7B-445A-B896-0BE27B2A9DA7}"/>
              </a:ext>
            </a:extLst>
          </p:cNvPr>
          <p:cNvSpPr txBox="1"/>
          <p:nvPr/>
        </p:nvSpPr>
        <p:spPr>
          <a:xfrm rot="16200000">
            <a:off x="10526146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Capsule Sales (MM)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584474-73CE-411A-92BD-36B8DFE06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80719"/>
              </p:ext>
            </p:extLst>
          </p:nvPr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9,398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66,649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76,047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Digitals –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214A40-9140-4EA1-9C21-78035CEE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793716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96BFE6-5F8B-485B-B141-9CAA38455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34374"/>
              </p:ext>
            </p:extLst>
          </p:nvPr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207,838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97,249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43,525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351,267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Other Impressions VS Machine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683800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Sales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Digital-Other includes AFF &amp; PH AFF, GAW, PSD and YSS. No impressions can be observed for PSD</a:t>
            </a:r>
          </a:p>
        </p:txBody>
      </p:sp>
    </p:spTree>
    <p:extLst>
      <p:ext uri="{BB962C8B-B14F-4D97-AF65-F5344CB8AC3E}">
        <p14:creationId xmlns:p14="http://schemas.microsoft.com/office/powerpoint/2010/main" val="3375215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Digitals – Other (Campaign level Analysis)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214A40-9140-4EA1-9C21-78035CEE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174623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Other Impressions VS Machine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683800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Sales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Digital-Other includes AFF &amp; PH AFF, GAW, PSD and YSS. No impressions can be observed for PSD.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A849EEF-15D9-48B5-BEC7-4C0BB717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19943"/>
              </p:ext>
            </p:extLst>
          </p:nvPr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207,838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97,249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43,525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351,267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091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Digitals –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214A40-9140-4EA1-9C21-78035CEE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576631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96BFE6-5F8B-485B-B141-9CAA38455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33311"/>
              </p:ext>
            </p:extLst>
          </p:nvPr>
        </p:nvGraphicFramePr>
        <p:xfrm>
          <a:off x="242888" y="1284514"/>
          <a:ext cx="11506197" cy="829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1,327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endParaRPr lang="en-US" sz="1200" b="1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endParaRPr lang="en-US" sz="1200" b="1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1,327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Other Spend VS Machine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683800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Sales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Digital-Other spend includes PSD as </a:t>
            </a:r>
            <a:r>
              <a:rPr lang="en-US" b="0" dirty="0"/>
              <a:t>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 impressions can be observed for </a:t>
            </a:r>
            <a:r>
              <a:rPr lang="en-US" b="0" dirty="0"/>
              <a:t>this metric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342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Digitals –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214A40-9140-4EA1-9C21-78035CEE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4001796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Other</a:t>
            </a:r>
            <a:r>
              <a:rPr lang="fr-FR" b="1" dirty="0"/>
              <a:t> Impressions VS Machine </a:t>
            </a:r>
            <a:r>
              <a:rPr lang="fr-FR" b="1" dirty="0" err="1"/>
              <a:t>Rentals</a:t>
            </a:r>
            <a:endParaRPr lang="fr-F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683800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Rentals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Digital-Other includes AFF &amp; PH AFF, GAW, PSD and YSS. No impressions can be observed for PSD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ECA8218-D54E-468D-AF17-0D295D2E9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86535"/>
              </p:ext>
            </p:extLst>
          </p:nvPr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207,838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97,249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43,525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351,267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171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83325EE-E93C-43EF-AAF8-B9D020FD7E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294634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Digitals – Other (Campaign level Analysis)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Other</a:t>
            </a:r>
            <a:r>
              <a:rPr lang="fr-FR" b="1" dirty="0"/>
              <a:t> Impressions VS Machine </a:t>
            </a:r>
            <a:r>
              <a:rPr lang="fr-FR" b="1" dirty="0" err="1"/>
              <a:t>Rentals</a:t>
            </a:r>
            <a:endParaRPr lang="fr-F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683800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Rentals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Digital-Other includes AFF &amp; PH AFF, GAW, PSD and YSS. No impressions can be observed for PSD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D66FEBB-4C5A-46CF-B686-3C66DA3E0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12164"/>
              </p:ext>
            </p:extLst>
          </p:nvPr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207,838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97,249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43,525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351,267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066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Digitals –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214A40-9140-4EA1-9C21-78035CEE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1562458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96BFE6-5F8B-485B-B141-9CAA384556CA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1284514"/>
          <a:ext cx="11506197" cy="829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1,327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endParaRPr lang="en-US" sz="1200" b="1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endParaRPr lang="en-US" sz="1200" b="1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1,327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Other Spend VS Machine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683800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Sales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Digital-Other spend includes PSD as </a:t>
            </a:r>
            <a:r>
              <a:rPr lang="en-US" b="0" dirty="0"/>
              <a:t>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 impressions can be observed for </a:t>
            </a:r>
            <a:r>
              <a:rPr lang="en-US" b="0" dirty="0"/>
              <a:t>this metric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76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BD669-A23E-40A1-B27B-734452F50503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F784F-E31D-4FEC-B3B3-995DE0AC302C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KPIs</a:t>
            </a:r>
          </a:p>
        </p:txBody>
      </p:sp>
    </p:spTree>
    <p:extLst>
      <p:ext uri="{BB962C8B-B14F-4D97-AF65-F5344CB8AC3E}">
        <p14:creationId xmlns:p14="http://schemas.microsoft.com/office/powerpoint/2010/main" val="1490123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Digitals –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214A40-9140-4EA1-9C21-78035CEE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596555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Other Impressions VS Capsule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B22D-4533-4FA2-9C3B-58D39427560A}"/>
              </a:ext>
            </a:extLst>
          </p:cNvPr>
          <p:cNvSpPr txBox="1"/>
          <p:nvPr/>
        </p:nvSpPr>
        <p:spPr>
          <a:xfrm rot="16200000">
            <a:off x="10526146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Capsule Sales (MM)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Digital-Other includes AFF &amp; PH AFF, GAW, PSD and YSS. No impressions can be observed for PSD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B61F5DC-40FD-4923-AAB3-EC4C977C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31334"/>
              </p:ext>
            </p:extLst>
          </p:nvPr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207,838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97,249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43,525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351,267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843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349510F-3A94-4C1A-9211-A9DCDD903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067699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CB5A3C-1CD8-459F-89AA-3FE3B43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90058-08D9-4223-8BC6-4FB45D48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Digitals – Other (Campaign level Analysis)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924A2-0290-42E9-96A6-01864AF9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D79CD-3B7F-4F75-BC30-F826E728F6FC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Other Impressions VS Capsule 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C29D8-528F-42AA-AFF1-8B047A48524F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Impression In (MM)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5549F8C-6449-4EED-B5F8-67F5A00CE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Datora</a:t>
            </a:r>
            <a:r>
              <a:rPr lang="en-US" b="0" dirty="0"/>
              <a:t>ma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7176115-C744-44C8-81E6-48E952CD6CA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Digital-Other includes AFF &amp; PH AFF, GAW, PSD and YSS. No impressions can be observed for PSD.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BD404-AD7B-445A-B896-0BE27B2A9DA7}"/>
              </a:ext>
            </a:extLst>
          </p:cNvPr>
          <p:cNvSpPr txBox="1"/>
          <p:nvPr/>
        </p:nvSpPr>
        <p:spPr>
          <a:xfrm rot="16200000">
            <a:off x="10526146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Capsule Sales (MM)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A16974E-17E4-44FC-829E-D82C37B64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74227"/>
              </p:ext>
            </p:extLst>
          </p:nvPr>
        </p:nvGraphicFramePr>
        <p:xfrm>
          <a:off x="242888" y="1284514"/>
          <a:ext cx="11506197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Impressions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-28%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 (000’)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207,838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97,249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43,525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351,267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306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A05AB-E9CD-4D8B-85BF-8DD6797B9B5D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DE273-2195-4627-9B00-85532B684055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TV GRPS</a:t>
            </a:r>
          </a:p>
        </p:txBody>
      </p:sp>
    </p:spTree>
    <p:extLst>
      <p:ext uri="{BB962C8B-B14F-4D97-AF65-F5344CB8AC3E}">
        <p14:creationId xmlns:p14="http://schemas.microsoft.com/office/powerpoint/2010/main" val="2228061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A126D1-101C-4984-93B8-77320878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935F4-C193-4115-819C-30FE81B3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GRPs and Machine Sales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9E9F-57B0-4151-BD99-41D0D3E8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245D80-0A58-4628-8BBB-9C8295347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1121416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E4A4BE-B676-4BCF-98AE-D12E8C65B274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GRPs VS Machine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C1FCB-DFAA-4C36-83A0-8C63D321479A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GRPs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6430F8C-4E5D-478C-BF67-14563624C0C2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C6E23F9-EEE0-4F7E-A118-46F78E1C285C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74732C1-2FA5-4F35-A103-4337D27E1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642521"/>
              </p:ext>
            </p:extLst>
          </p:nvPr>
        </p:nvGraphicFramePr>
        <p:xfrm>
          <a:off x="242888" y="1284514"/>
          <a:ext cx="10075375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GRP – TV time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137.46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GRP – TV Spot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1,188.62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143FAD7-2B19-4F2E-8D3A-6F0C2E2F27EC}"/>
              </a:ext>
            </a:extLst>
          </p:cNvPr>
          <p:cNvSpPr txBox="1"/>
          <p:nvPr/>
        </p:nvSpPr>
        <p:spPr>
          <a:xfrm rot="16200000">
            <a:off x="10754747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978602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A126D1-101C-4984-93B8-77320878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935F4-C193-4115-819C-30FE81B3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GRPs and Machine Rentals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9E9F-57B0-4151-BD99-41D0D3E8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245D80-0A58-4628-8BBB-9C8295347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149551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E4A4BE-B676-4BCF-98AE-D12E8C65B274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GRPs VS Machine Rentals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C1FCB-DFAA-4C36-83A0-8C63D321479A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GRPs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6430F8C-4E5D-478C-BF67-14563624C0C2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C6E23F9-EEE0-4F7E-A118-46F78E1C285C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DA5D2-FE38-4267-9DED-DE8800D2D97F}"/>
              </a:ext>
            </a:extLst>
          </p:cNvPr>
          <p:cNvSpPr txBox="1"/>
          <p:nvPr/>
        </p:nvSpPr>
        <p:spPr>
          <a:xfrm rot="16200000">
            <a:off x="10754747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Rentals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74732C1-2FA5-4F35-A103-4337D27E1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41245"/>
              </p:ext>
            </p:extLst>
          </p:nvPr>
        </p:nvGraphicFramePr>
        <p:xfrm>
          <a:off x="242888" y="1284514"/>
          <a:ext cx="10075375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GRP – TV time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137.46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GRP – TV Spot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1,188.62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073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A126D1-101C-4984-93B8-77320878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935F4-C193-4115-819C-30FE81B3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GRPs and Capsule Sales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9E9F-57B0-4151-BD99-41D0D3E8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245D80-0A58-4628-8BBB-9C8295347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234590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E4A4BE-B676-4BCF-98AE-D12E8C65B274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GRPs VS Capsule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C1FCB-DFAA-4C36-83A0-8C63D321479A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GRPs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6430F8C-4E5D-478C-BF67-14563624C0C2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C6E23F9-EEE0-4F7E-A118-46F78E1C285C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DA5D2-FE38-4267-9DED-DE8800D2D97F}"/>
              </a:ext>
            </a:extLst>
          </p:cNvPr>
          <p:cNvSpPr txBox="1"/>
          <p:nvPr/>
        </p:nvSpPr>
        <p:spPr>
          <a:xfrm rot="16200000">
            <a:off x="10551549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Capsule Sales (MM)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74732C1-2FA5-4F35-A103-4337D27E1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96795"/>
              </p:ext>
            </p:extLst>
          </p:nvPr>
        </p:nvGraphicFramePr>
        <p:xfrm>
          <a:off x="242888" y="1284514"/>
          <a:ext cx="10075375" cy="1202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GRP – TV time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137.46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GRP – TV Spot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+++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1,188.62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441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A365C-5D5D-4B4E-8B9E-498F7DE54400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18A65-37F7-463C-8FBA-AAA7F10D9504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205509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A04C8D-1CAD-4EB9-962B-9103C55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25D9A-79BC-40E4-8013-61465990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Page Views and Machine Sales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89BA5-79A9-40A0-B30D-E786A43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A509F-62DE-4CFD-8C79-1CC620977B9B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227B162-668D-4AF0-80C8-341EB202EEFC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8516E-B5B9-4DAE-B9AA-22AC093D190D}"/>
              </a:ext>
            </a:extLst>
          </p:cNvPr>
          <p:cNvSpPr txBox="1"/>
          <p:nvPr/>
        </p:nvSpPr>
        <p:spPr>
          <a:xfrm>
            <a:off x="995671" y="3001103"/>
            <a:ext cx="10012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Page Views VS Machine Sales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97EB6FE-CC59-4B08-BE72-48F21BC8F801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44A83F0-ABA7-412A-AB61-039BB0B7A3E1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517B7C-4144-4762-974E-61498D0DF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60281"/>
              </p:ext>
            </p:extLst>
          </p:nvPr>
        </p:nvGraphicFramePr>
        <p:xfrm>
          <a:off x="242888" y="1284512"/>
          <a:ext cx="11506197" cy="1547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17079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Desktop(MM)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-19%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Mobile(MM)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-17%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9.3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26896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Tablet(MM)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-54%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01484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All(MM)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BBA1255-476B-4830-AAD7-E801DB53E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453006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C1A3CEE-A0AB-483D-90B6-004C7F822D4C}"/>
              </a:ext>
            </a:extLst>
          </p:cNvPr>
          <p:cNvSpPr txBox="1"/>
          <p:nvPr/>
        </p:nvSpPr>
        <p:spPr>
          <a:xfrm rot="16200000">
            <a:off x="10526147" y="4021930"/>
            <a:ext cx="1702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Sales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596E5-FFDE-4E30-B1CD-CCC95899B1D0}"/>
              </a:ext>
            </a:extLst>
          </p:cNvPr>
          <p:cNvSpPr txBox="1"/>
          <p:nvPr/>
        </p:nvSpPr>
        <p:spPr>
          <a:xfrm rot="16200000">
            <a:off x="-385023" y="4021929"/>
            <a:ext cx="1702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Views (‘000)</a:t>
            </a:r>
          </a:p>
        </p:txBody>
      </p:sp>
    </p:spTree>
    <p:extLst>
      <p:ext uri="{BB962C8B-B14F-4D97-AF65-F5344CB8AC3E}">
        <p14:creationId xmlns:p14="http://schemas.microsoft.com/office/powerpoint/2010/main" val="1279567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B1F9D648-2AE0-4473-ACEC-CA5952959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4939805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A04C8D-1CAD-4EB9-962B-9103C55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25D9A-79BC-40E4-8013-61465990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Page Views and Machine Rentals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89BA5-79A9-40A0-B30D-E786A43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A509F-62DE-4CFD-8C79-1CC620977B9B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227B162-668D-4AF0-80C8-341EB202EEFC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8516E-B5B9-4DAE-B9AA-22AC093D190D}"/>
              </a:ext>
            </a:extLst>
          </p:cNvPr>
          <p:cNvSpPr txBox="1"/>
          <p:nvPr/>
        </p:nvSpPr>
        <p:spPr>
          <a:xfrm>
            <a:off x="995671" y="3001103"/>
            <a:ext cx="10012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Page Views VS Machine Rentals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97EB6FE-CC59-4B08-BE72-48F21BC8F801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44A83F0-ABA7-412A-AB61-039BB0B7A3E1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517B7C-4144-4762-974E-61498D0DF87B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1284512"/>
          <a:ext cx="11506197" cy="1547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17079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Desktop(MM)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-19%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Mobile(MM)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-17%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9.3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26896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Tablet(MM)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-54%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01484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All(MM)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E9A5282-1B22-4742-AB4D-84612DA2FF90}"/>
              </a:ext>
            </a:extLst>
          </p:cNvPr>
          <p:cNvSpPr txBox="1"/>
          <p:nvPr/>
        </p:nvSpPr>
        <p:spPr>
          <a:xfrm rot="16200000">
            <a:off x="10526147" y="4021930"/>
            <a:ext cx="1702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Rentals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F78C3F-DBC4-42A9-AC32-25E2A6B421E3}"/>
              </a:ext>
            </a:extLst>
          </p:cNvPr>
          <p:cNvSpPr txBox="1"/>
          <p:nvPr/>
        </p:nvSpPr>
        <p:spPr>
          <a:xfrm rot="16200000">
            <a:off x="-385023" y="4021929"/>
            <a:ext cx="1702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Views (‘000)</a:t>
            </a:r>
          </a:p>
        </p:txBody>
      </p:sp>
    </p:spTree>
    <p:extLst>
      <p:ext uri="{BB962C8B-B14F-4D97-AF65-F5344CB8AC3E}">
        <p14:creationId xmlns:p14="http://schemas.microsoft.com/office/powerpoint/2010/main" val="1127905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DB42DB8-B7A0-4B0F-BE31-039526E2E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261855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A04C8D-1CAD-4EB9-962B-9103C55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25D9A-79BC-40E4-8013-61465990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Page Views and Capsule Sales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89BA5-79A9-40A0-B30D-E786A43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A509F-62DE-4CFD-8C79-1CC620977B9B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227B162-668D-4AF0-80C8-341EB202EEFC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8516E-B5B9-4DAE-B9AA-22AC093D190D}"/>
              </a:ext>
            </a:extLst>
          </p:cNvPr>
          <p:cNvSpPr txBox="1"/>
          <p:nvPr/>
        </p:nvSpPr>
        <p:spPr>
          <a:xfrm>
            <a:off x="995671" y="3001103"/>
            <a:ext cx="10012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Page Views VS Capsule Sales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97EB6FE-CC59-4B08-BE72-48F21BC8F801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44A83F0-ABA7-412A-AB61-039BB0B7A3E1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517B7C-4144-4762-974E-61498D0DF87B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1284512"/>
          <a:ext cx="11506197" cy="1547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17079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Desktop(MM)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-19%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Mobile(MM)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-17%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9.3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26896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Tablet(MM)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-54%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01484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All(MM)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F67C5B1-6C43-4108-9525-E33E45FC22F0}"/>
              </a:ext>
            </a:extLst>
          </p:cNvPr>
          <p:cNvSpPr txBox="1"/>
          <p:nvPr/>
        </p:nvSpPr>
        <p:spPr>
          <a:xfrm rot="16200000">
            <a:off x="10526147" y="4021930"/>
            <a:ext cx="1702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Capsule Sales (MM)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38994-4197-4080-B30B-79CC1315453E}"/>
              </a:ext>
            </a:extLst>
          </p:cNvPr>
          <p:cNvSpPr txBox="1"/>
          <p:nvPr/>
        </p:nvSpPr>
        <p:spPr>
          <a:xfrm rot="16200000">
            <a:off x="-385023" y="4021929"/>
            <a:ext cx="1702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Views (‘000)</a:t>
            </a:r>
          </a:p>
        </p:txBody>
      </p:sp>
    </p:spTree>
    <p:extLst>
      <p:ext uri="{BB962C8B-B14F-4D97-AF65-F5344CB8AC3E}">
        <p14:creationId xmlns:p14="http://schemas.microsoft.com/office/powerpoint/2010/main" val="418281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D39C2-F9C3-4D5D-A079-C4BC54AD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FA93B4-98A3-41F9-AB25-B7BD2A8E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95FCB-535F-4147-9AA2-C7740450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D3CFE5E-E13C-43F7-BA59-C09B087DFC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045504"/>
              </p:ext>
            </p:extLst>
          </p:nvPr>
        </p:nvGraphicFramePr>
        <p:xfrm>
          <a:off x="242889" y="1297205"/>
          <a:ext cx="6020592" cy="3111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F45A20-099E-47F1-9A73-37EA95A48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902648"/>
              </p:ext>
            </p:extLst>
          </p:nvPr>
        </p:nvGraphicFramePr>
        <p:xfrm>
          <a:off x="6492080" y="1297204"/>
          <a:ext cx="5257007" cy="3115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A30CA0-1158-43D8-8C3F-86A8A4D3F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62113"/>
              </p:ext>
            </p:extLst>
          </p:nvPr>
        </p:nvGraphicFramePr>
        <p:xfrm>
          <a:off x="242888" y="4477657"/>
          <a:ext cx="11506197" cy="1574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</a:t>
                      </a:r>
                      <a:r>
                        <a:rPr kumimoji="0" lang="en-US" altLang="zh-CN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170,815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150,315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115,832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436,963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Rentals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45,232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-42%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26,306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30,514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102,052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093811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zh-CN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Capsule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Sales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-10%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-9%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627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411750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62EFCB-93D0-481C-A082-011CFF0AE2CC}"/>
              </a:ext>
            </a:extLst>
          </p:cNvPr>
          <p:cNvCxnSpPr/>
          <p:nvPr/>
        </p:nvCxnSpPr>
        <p:spPr>
          <a:xfrm>
            <a:off x="6492080" y="1295400"/>
            <a:ext cx="0" cy="31133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DF6F45DD-7D9C-4DAF-94B1-C99F32AF5D11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68E6AB0-2DDC-4F96-A1FF-5D03AF0BD296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40363867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0D6F40-B0D6-4158-8742-5D0055F6B268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7B881-584E-45AC-BCF1-2D165FB2F138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Tweets</a:t>
            </a:r>
          </a:p>
        </p:txBody>
      </p:sp>
    </p:spTree>
    <p:extLst>
      <p:ext uri="{BB962C8B-B14F-4D97-AF65-F5344CB8AC3E}">
        <p14:creationId xmlns:p14="http://schemas.microsoft.com/office/powerpoint/2010/main" val="26857015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>
                <a:solidFill>
                  <a:srgbClr val="002060"/>
                </a:solidFill>
                <a:latin typeface="Calibri"/>
              </a:rPr>
              <a:pPr/>
              <a:t>51</a:t>
            </a:fld>
            <a:endParaRPr lang="en-IN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#Tweets and Machine Sales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2060"/>
                </a:solidFill>
                <a:latin typeface="Calibri"/>
              </a:rPr>
              <a:t>© Analytic Edge Proprietary and Confidential</a:t>
            </a:r>
            <a:endParaRPr lang="en-US" dirty="0">
              <a:solidFill>
                <a:srgbClr val="002060"/>
              </a:solidFill>
              <a:latin typeface="Calibr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324870"/>
              </p:ext>
            </p:extLst>
          </p:nvPr>
        </p:nvGraphicFramePr>
        <p:xfrm>
          <a:off x="300959" y="2717171"/>
          <a:ext cx="11378769" cy="33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4FD58D-A1BD-4DA7-9C66-915BF9329796}"/>
              </a:ext>
            </a:extLst>
          </p:cNvPr>
          <p:cNvGraphicFramePr>
            <a:graphicFrameLocks noGrp="1"/>
          </p:cNvGraphicFramePr>
          <p:nvPr/>
        </p:nvGraphicFramePr>
        <p:xfrm>
          <a:off x="300960" y="1306016"/>
          <a:ext cx="11390838" cy="825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2956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75497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52616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688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#Tweets</a:t>
                      </a:r>
                    </a:p>
                  </a:txBody>
                  <a:tcPr marL="45262" marR="45262" marT="45262" marB="45262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148,275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-38%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91,853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199,431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439,559</a:t>
                      </a:r>
                    </a:p>
                  </a:txBody>
                  <a:tcPr marL="9430" marR="9430" marT="943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1046195" y="2660542"/>
            <a:ext cx="9911803" cy="310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26" b="1" dirty="0">
                <a:solidFill>
                  <a:prstClr val="black"/>
                </a:solidFill>
                <a:latin typeface="Calibri"/>
              </a:rPr>
              <a:t>#Tweets VS Machine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EF9FD-6688-457E-8AA7-8829976515AE}"/>
              </a:ext>
            </a:extLst>
          </p:cNvPr>
          <p:cNvSpPr txBox="1"/>
          <p:nvPr/>
        </p:nvSpPr>
        <p:spPr>
          <a:xfrm rot="16200000">
            <a:off x="-320658" y="3828326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#Tweets (000’s)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648740" y="3828327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Sales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1FDBA55-1821-480E-B9C6-D193BF286FC9}"/>
              </a:ext>
            </a:extLst>
          </p:cNvPr>
          <p:cNvSpPr txBox="1">
            <a:spLocks/>
          </p:cNvSpPr>
          <p:nvPr/>
        </p:nvSpPr>
        <p:spPr>
          <a:xfrm>
            <a:off x="295624" y="6032436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Source: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7A73131-5948-4119-9841-2611B1571B34}"/>
              </a:ext>
            </a:extLst>
          </p:cNvPr>
          <p:cNvSpPr txBox="1">
            <a:spLocks/>
          </p:cNvSpPr>
          <p:nvPr/>
        </p:nvSpPr>
        <p:spPr>
          <a:xfrm>
            <a:off x="295624" y="6276711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730588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>
                <a:solidFill>
                  <a:srgbClr val="002060"/>
                </a:solidFill>
                <a:latin typeface="Calibri"/>
              </a:rPr>
              <a:pPr/>
              <a:t>52</a:t>
            </a:fld>
            <a:endParaRPr lang="en-IN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#Tweets and Machine Rentals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2060"/>
                </a:solidFill>
                <a:latin typeface="Calibri"/>
              </a:rPr>
              <a:t>© Analytic Edge Proprietary and Confidential</a:t>
            </a:r>
            <a:endParaRPr lang="en-US" dirty="0">
              <a:solidFill>
                <a:srgbClr val="002060"/>
              </a:solidFill>
              <a:latin typeface="Calibr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/>
        </p:nvGraphicFramePr>
        <p:xfrm>
          <a:off x="300959" y="2717171"/>
          <a:ext cx="11378769" cy="33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1046195" y="2660542"/>
            <a:ext cx="9911803" cy="310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1426" b="1" dirty="0">
                <a:solidFill>
                  <a:prstClr val="black"/>
                </a:solidFill>
                <a:latin typeface="Calibri"/>
              </a:rPr>
              <a:t>#Tweets VS Machine </a:t>
            </a:r>
            <a:r>
              <a:rPr lang="fr-FR" sz="1426" b="1" dirty="0" err="1">
                <a:solidFill>
                  <a:prstClr val="black"/>
                </a:solidFill>
                <a:latin typeface="Calibri"/>
              </a:rPr>
              <a:t>Rentals</a:t>
            </a:r>
            <a:endParaRPr lang="fr-FR" sz="1426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648740" y="3828327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Rentals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DB649EB-910A-47D9-A056-51734A48F8CB}"/>
              </a:ext>
            </a:extLst>
          </p:cNvPr>
          <p:cNvSpPr txBox="1">
            <a:spLocks/>
          </p:cNvSpPr>
          <p:nvPr/>
        </p:nvSpPr>
        <p:spPr>
          <a:xfrm>
            <a:off x="295624" y="6032436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Source: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BE7B226-72BE-4829-8BD9-FF02D1F059F4}"/>
              </a:ext>
            </a:extLst>
          </p:cNvPr>
          <p:cNvSpPr txBox="1">
            <a:spLocks/>
          </p:cNvSpPr>
          <p:nvPr/>
        </p:nvSpPr>
        <p:spPr>
          <a:xfrm>
            <a:off x="295624" y="6276711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Note: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324DB3-FE34-43E5-B886-94717A0B2574}"/>
              </a:ext>
            </a:extLst>
          </p:cNvPr>
          <p:cNvGraphicFramePr>
            <a:graphicFrameLocks noGrp="1"/>
          </p:cNvGraphicFramePr>
          <p:nvPr/>
        </p:nvGraphicFramePr>
        <p:xfrm>
          <a:off x="300960" y="1306016"/>
          <a:ext cx="11390838" cy="825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2956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75497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52616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688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#Tweets</a:t>
                      </a:r>
                    </a:p>
                  </a:txBody>
                  <a:tcPr marL="45262" marR="45262" marT="45262" marB="45262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148,275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-38%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91,853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199,431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439,559</a:t>
                      </a:r>
                    </a:p>
                  </a:txBody>
                  <a:tcPr marL="9430" marR="9430" marT="943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E21BA83-C36A-49CA-91B0-0BA249A190B8}"/>
              </a:ext>
            </a:extLst>
          </p:cNvPr>
          <p:cNvSpPr txBox="1"/>
          <p:nvPr/>
        </p:nvSpPr>
        <p:spPr>
          <a:xfrm rot="16200000">
            <a:off x="-320658" y="3828326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#Tweets (000’s)</a:t>
            </a:r>
          </a:p>
        </p:txBody>
      </p:sp>
    </p:spTree>
    <p:extLst>
      <p:ext uri="{BB962C8B-B14F-4D97-AF65-F5344CB8AC3E}">
        <p14:creationId xmlns:p14="http://schemas.microsoft.com/office/powerpoint/2010/main" val="3528340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>
                <a:solidFill>
                  <a:srgbClr val="002060"/>
                </a:solidFill>
                <a:latin typeface="Calibri"/>
              </a:rPr>
              <a:pPr/>
              <a:t>53</a:t>
            </a:fld>
            <a:endParaRPr lang="en-IN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#Tweets and Capsule Sales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2060"/>
                </a:solidFill>
                <a:latin typeface="Calibri"/>
              </a:rPr>
              <a:t>© Analytic Edge Proprietary and Confidential</a:t>
            </a:r>
            <a:endParaRPr lang="en-US" dirty="0">
              <a:solidFill>
                <a:srgbClr val="002060"/>
              </a:solidFill>
              <a:latin typeface="Calibr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/>
        </p:nvGraphicFramePr>
        <p:xfrm>
          <a:off x="300959" y="2717171"/>
          <a:ext cx="11378769" cy="33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1046195" y="2660542"/>
            <a:ext cx="9911803" cy="310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26" b="1" dirty="0">
                <a:solidFill>
                  <a:prstClr val="black"/>
                </a:solidFill>
                <a:latin typeface="Calibri"/>
              </a:rPr>
              <a:t>#Tweets VS Capsule 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461452" y="3828327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Capsules (MM)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2B95215-3324-41C0-A0AC-6C23819DDDF2}"/>
              </a:ext>
            </a:extLst>
          </p:cNvPr>
          <p:cNvSpPr txBox="1">
            <a:spLocks/>
          </p:cNvSpPr>
          <p:nvPr/>
        </p:nvSpPr>
        <p:spPr>
          <a:xfrm>
            <a:off x="295624" y="6032436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Source: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F85F5F8-01CB-44DD-9A6F-2051F08C2996}"/>
              </a:ext>
            </a:extLst>
          </p:cNvPr>
          <p:cNvSpPr txBox="1">
            <a:spLocks/>
          </p:cNvSpPr>
          <p:nvPr/>
        </p:nvSpPr>
        <p:spPr>
          <a:xfrm>
            <a:off x="295624" y="6276711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Note: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40D59A4-E423-4EF3-A071-C1F4A9C64066}"/>
              </a:ext>
            </a:extLst>
          </p:cNvPr>
          <p:cNvGraphicFramePr>
            <a:graphicFrameLocks noGrp="1"/>
          </p:cNvGraphicFramePr>
          <p:nvPr/>
        </p:nvGraphicFramePr>
        <p:xfrm>
          <a:off x="300960" y="1306016"/>
          <a:ext cx="11390838" cy="825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2956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75497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52616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688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#Tweets</a:t>
                      </a:r>
                    </a:p>
                  </a:txBody>
                  <a:tcPr marL="45262" marR="45262" marT="45262" marB="45262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148,275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-38%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91,853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199,431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439,559</a:t>
                      </a:r>
                    </a:p>
                  </a:txBody>
                  <a:tcPr marL="9430" marR="9430" marT="943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6DFAC41-D77F-4965-BF61-72F5AF73023C}"/>
              </a:ext>
            </a:extLst>
          </p:cNvPr>
          <p:cNvSpPr txBox="1"/>
          <p:nvPr/>
        </p:nvSpPr>
        <p:spPr>
          <a:xfrm rot="16200000">
            <a:off x="-320658" y="3828326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#Tweets (000’s)</a:t>
            </a:r>
          </a:p>
        </p:txBody>
      </p:sp>
    </p:spTree>
    <p:extLst>
      <p:ext uri="{BB962C8B-B14F-4D97-AF65-F5344CB8AC3E}">
        <p14:creationId xmlns:p14="http://schemas.microsoft.com/office/powerpoint/2010/main" val="517549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E8166E-0F46-4E4D-A471-6EA0ABF051E4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4707B-0012-4CB0-991A-61EFFC6DDE15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Funnel Data</a:t>
            </a:r>
          </a:p>
        </p:txBody>
      </p:sp>
    </p:spTree>
    <p:extLst>
      <p:ext uri="{BB962C8B-B14F-4D97-AF65-F5344CB8AC3E}">
        <p14:creationId xmlns:p14="http://schemas.microsoft.com/office/powerpoint/2010/main" val="15968047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>
                <a:solidFill>
                  <a:srgbClr val="002060"/>
                </a:solidFill>
                <a:latin typeface="Calibri"/>
              </a:rPr>
              <a:pPr/>
              <a:t>55</a:t>
            </a:fld>
            <a:endParaRPr lang="en-IN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 and Machine Sales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2060"/>
                </a:solidFill>
                <a:latin typeface="Calibri"/>
              </a:rPr>
              <a:t>© Analytic Edge Proprietary and Confidential</a:t>
            </a:r>
            <a:endParaRPr lang="en-US" dirty="0">
              <a:solidFill>
                <a:srgbClr val="002060"/>
              </a:solidFill>
              <a:latin typeface="Calibr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0499841"/>
              </p:ext>
            </p:extLst>
          </p:nvPr>
        </p:nvGraphicFramePr>
        <p:xfrm>
          <a:off x="300959" y="2717171"/>
          <a:ext cx="11378769" cy="33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4FD58D-A1BD-4DA7-9C66-915BF9329796}"/>
              </a:ext>
            </a:extLst>
          </p:cNvPr>
          <p:cNvGraphicFramePr>
            <a:graphicFrameLocks noGrp="1"/>
          </p:cNvGraphicFramePr>
          <p:nvPr/>
        </p:nvGraphicFramePr>
        <p:xfrm>
          <a:off x="300960" y="1306016"/>
          <a:ext cx="11390838" cy="825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2956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75497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52616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Avg.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688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Awareness in %</a:t>
                      </a:r>
                    </a:p>
                  </a:txBody>
                  <a:tcPr marL="45262" marR="45262" marT="45262" marB="45262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40.6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30" marR="9430" marT="943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1046195" y="2660542"/>
            <a:ext cx="9911803" cy="310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26" b="1" dirty="0">
                <a:solidFill>
                  <a:prstClr val="black"/>
                </a:solidFill>
                <a:latin typeface="Calibri"/>
              </a:rPr>
              <a:t>Awareness VS Machine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EF9FD-6688-457E-8AA7-8829976515AE}"/>
              </a:ext>
            </a:extLst>
          </p:cNvPr>
          <p:cNvSpPr txBox="1"/>
          <p:nvPr/>
        </p:nvSpPr>
        <p:spPr>
          <a:xfrm rot="16200000">
            <a:off x="-320658" y="3828326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Awareness 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648740" y="3828327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Sales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1FDBA55-1821-480E-B9C6-D193BF286FC9}"/>
              </a:ext>
            </a:extLst>
          </p:cNvPr>
          <p:cNvSpPr txBox="1">
            <a:spLocks/>
          </p:cNvSpPr>
          <p:nvPr/>
        </p:nvSpPr>
        <p:spPr>
          <a:xfrm>
            <a:off x="295624" y="6032436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Source: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7A73131-5948-4119-9841-2611B1571B34}"/>
              </a:ext>
            </a:extLst>
          </p:cNvPr>
          <p:cNvSpPr txBox="1">
            <a:spLocks/>
          </p:cNvSpPr>
          <p:nvPr/>
        </p:nvSpPr>
        <p:spPr>
          <a:xfrm>
            <a:off x="295624" y="6276711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11288850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>
                <a:solidFill>
                  <a:srgbClr val="002060"/>
                </a:solidFill>
                <a:latin typeface="Calibri"/>
              </a:rPr>
              <a:pPr/>
              <a:t>56</a:t>
            </a:fld>
            <a:endParaRPr lang="en-IN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 and Machine Rentals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2060"/>
                </a:solidFill>
                <a:latin typeface="Calibri"/>
              </a:rPr>
              <a:t>© Analytic Edge Proprietary and Confidential</a:t>
            </a:r>
            <a:endParaRPr lang="en-US" dirty="0">
              <a:solidFill>
                <a:srgbClr val="002060"/>
              </a:solidFill>
              <a:latin typeface="Calibr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/>
        </p:nvGraphicFramePr>
        <p:xfrm>
          <a:off x="300959" y="2717171"/>
          <a:ext cx="11378769" cy="33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1046195" y="2660542"/>
            <a:ext cx="9911803" cy="310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26" b="1" dirty="0">
                <a:solidFill>
                  <a:prstClr val="black"/>
                </a:solidFill>
                <a:latin typeface="Calibri"/>
              </a:rPr>
              <a:t>Awareness  </a:t>
            </a:r>
            <a:r>
              <a:rPr lang="fr-FR" sz="1426" b="1" dirty="0">
                <a:solidFill>
                  <a:prstClr val="black"/>
                </a:solidFill>
                <a:latin typeface="Calibri"/>
              </a:rPr>
              <a:t>VS Machine </a:t>
            </a:r>
            <a:r>
              <a:rPr lang="fr-FR" sz="1426" b="1" dirty="0" err="1">
                <a:solidFill>
                  <a:prstClr val="black"/>
                </a:solidFill>
                <a:latin typeface="Calibri"/>
              </a:rPr>
              <a:t>Rentals</a:t>
            </a:r>
            <a:endParaRPr lang="fr-FR" sz="1426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648740" y="3828327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Rentals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DB649EB-910A-47D9-A056-51734A48F8CB}"/>
              </a:ext>
            </a:extLst>
          </p:cNvPr>
          <p:cNvSpPr txBox="1">
            <a:spLocks/>
          </p:cNvSpPr>
          <p:nvPr/>
        </p:nvSpPr>
        <p:spPr>
          <a:xfrm>
            <a:off x="295624" y="6032436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Source: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BE7B226-72BE-4829-8BD9-FF02D1F059F4}"/>
              </a:ext>
            </a:extLst>
          </p:cNvPr>
          <p:cNvSpPr txBox="1">
            <a:spLocks/>
          </p:cNvSpPr>
          <p:nvPr/>
        </p:nvSpPr>
        <p:spPr>
          <a:xfrm>
            <a:off x="295624" y="6276711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Note: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62520-C3D5-473E-A9FD-CFE04A12ECAC}"/>
              </a:ext>
            </a:extLst>
          </p:cNvPr>
          <p:cNvSpPr txBox="1"/>
          <p:nvPr/>
        </p:nvSpPr>
        <p:spPr>
          <a:xfrm rot="16200000">
            <a:off x="-320658" y="3828326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Awareness %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E7B5AF-7EFF-42EF-8CFE-8A6099CDBAB6}"/>
              </a:ext>
            </a:extLst>
          </p:cNvPr>
          <p:cNvGraphicFramePr>
            <a:graphicFrameLocks noGrp="1"/>
          </p:cNvGraphicFramePr>
          <p:nvPr/>
        </p:nvGraphicFramePr>
        <p:xfrm>
          <a:off x="300960" y="1306016"/>
          <a:ext cx="11390838" cy="825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2956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75497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52616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Avg.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688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Awareness in %</a:t>
                      </a:r>
                    </a:p>
                  </a:txBody>
                  <a:tcPr marL="45262" marR="45262" marT="45262" marB="45262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40.6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30" marR="9430" marT="943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892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>
                <a:solidFill>
                  <a:srgbClr val="002060"/>
                </a:solidFill>
                <a:latin typeface="Calibri"/>
              </a:rPr>
              <a:pPr/>
              <a:t>57</a:t>
            </a:fld>
            <a:endParaRPr lang="en-IN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 and Capsule Sales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2060"/>
                </a:solidFill>
                <a:latin typeface="Calibri"/>
              </a:rPr>
              <a:t>© Analytic Edge Proprietary and Confidential</a:t>
            </a:r>
            <a:endParaRPr lang="en-US" dirty="0">
              <a:solidFill>
                <a:srgbClr val="002060"/>
              </a:solidFill>
              <a:latin typeface="Calibr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/>
        </p:nvGraphicFramePr>
        <p:xfrm>
          <a:off x="300959" y="2717171"/>
          <a:ext cx="11378769" cy="33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1046195" y="2660542"/>
            <a:ext cx="9911803" cy="310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26" b="1" dirty="0">
                <a:solidFill>
                  <a:prstClr val="black"/>
                </a:solidFill>
                <a:latin typeface="Calibri"/>
              </a:rPr>
              <a:t>Awareness  VS Capsule 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461452" y="3828327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Capsules (MM)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2B95215-3324-41C0-A0AC-6C23819DDDF2}"/>
              </a:ext>
            </a:extLst>
          </p:cNvPr>
          <p:cNvSpPr txBox="1">
            <a:spLocks/>
          </p:cNvSpPr>
          <p:nvPr/>
        </p:nvSpPr>
        <p:spPr>
          <a:xfrm>
            <a:off x="295624" y="6032436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Source: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F85F5F8-01CB-44DD-9A6F-2051F08C2996}"/>
              </a:ext>
            </a:extLst>
          </p:cNvPr>
          <p:cNvSpPr txBox="1">
            <a:spLocks/>
          </p:cNvSpPr>
          <p:nvPr/>
        </p:nvSpPr>
        <p:spPr>
          <a:xfrm>
            <a:off x="295624" y="6276711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Note: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BD84F-64AC-4F31-8C3C-8B10B9072015}"/>
              </a:ext>
            </a:extLst>
          </p:cNvPr>
          <p:cNvSpPr txBox="1"/>
          <p:nvPr/>
        </p:nvSpPr>
        <p:spPr>
          <a:xfrm rot="16200000">
            <a:off x="-320658" y="3828326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Awareness %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0501FCE-47DF-4B67-9E54-DA4875632963}"/>
              </a:ext>
            </a:extLst>
          </p:cNvPr>
          <p:cNvGraphicFramePr>
            <a:graphicFrameLocks noGrp="1"/>
          </p:cNvGraphicFramePr>
          <p:nvPr/>
        </p:nvGraphicFramePr>
        <p:xfrm>
          <a:off x="300960" y="1306016"/>
          <a:ext cx="11390838" cy="825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2956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75497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52616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Avg.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688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Awareness in %</a:t>
                      </a:r>
                    </a:p>
                  </a:txBody>
                  <a:tcPr marL="45262" marR="45262" marT="45262" marB="45262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40.6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30" marR="9430" marT="943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3699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>
                <a:solidFill>
                  <a:srgbClr val="002060"/>
                </a:solidFill>
                <a:latin typeface="Calibri"/>
              </a:rPr>
              <a:pPr/>
              <a:t>58</a:t>
            </a:fld>
            <a:endParaRPr lang="en-IN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Intent and Machine Sales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2060"/>
                </a:solidFill>
                <a:latin typeface="Calibri"/>
              </a:rPr>
              <a:t>© Analytic Edge Proprietary and Confidential</a:t>
            </a:r>
            <a:endParaRPr lang="en-US" dirty="0">
              <a:solidFill>
                <a:srgbClr val="002060"/>
              </a:solidFill>
              <a:latin typeface="Calibr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4123908"/>
              </p:ext>
            </p:extLst>
          </p:nvPr>
        </p:nvGraphicFramePr>
        <p:xfrm>
          <a:off x="300959" y="2717171"/>
          <a:ext cx="11378769" cy="33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4FD58D-A1BD-4DA7-9C66-915BF9329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581415"/>
              </p:ext>
            </p:extLst>
          </p:nvPr>
        </p:nvGraphicFramePr>
        <p:xfrm>
          <a:off x="300960" y="1306016"/>
          <a:ext cx="11390838" cy="825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2956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75497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52616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Avg.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688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Purchase Intent in %</a:t>
                      </a:r>
                    </a:p>
                  </a:txBody>
                  <a:tcPr marL="45262" marR="45262" marT="45262" marB="45262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30" marR="9430" marT="943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1046195" y="2660542"/>
            <a:ext cx="9911803" cy="310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26" b="1" dirty="0">
                <a:solidFill>
                  <a:prstClr val="black"/>
                </a:solidFill>
                <a:latin typeface="Calibri"/>
              </a:rPr>
              <a:t>Purchase Intent VS Machine 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648740" y="3828327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Sales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1FDBA55-1821-480E-B9C6-D193BF286FC9}"/>
              </a:ext>
            </a:extLst>
          </p:cNvPr>
          <p:cNvSpPr txBox="1">
            <a:spLocks/>
          </p:cNvSpPr>
          <p:nvPr/>
        </p:nvSpPr>
        <p:spPr>
          <a:xfrm>
            <a:off x="295624" y="6032436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Source: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7A73131-5948-4119-9841-2611B1571B34}"/>
              </a:ext>
            </a:extLst>
          </p:cNvPr>
          <p:cNvSpPr txBox="1">
            <a:spLocks/>
          </p:cNvSpPr>
          <p:nvPr/>
        </p:nvSpPr>
        <p:spPr>
          <a:xfrm>
            <a:off x="295624" y="6276711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Note: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D2DCD-A3E0-40FF-87FD-EA2114CD936F}"/>
              </a:ext>
            </a:extLst>
          </p:cNvPr>
          <p:cNvSpPr txBox="1"/>
          <p:nvPr/>
        </p:nvSpPr>
        <p:spPr>
          <a:xfrm rot="16200000">
            <a:off x="-320658" y="3828326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Purchase Intent %</a:t>
            </a:r>
          </a:p>
        </p:txBody>
      </p:sp>
    </p:spTree>
    <p:extLst>
      <p:ext uri="{BB962C8B-B14F-4D97-AF65-F5344CB8AC3E}">
        <p14:creationId xmlns:p14="http://schemas.microsoft.com/office/powerpoint/2010/main" val="28459450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>
                <a:solidFill>
                  <a:srgbClr val="002060"/>
                </a:solidFill>
                <a:latin typeface="Calibri"/>
              </a:rPr>
              <a:pPr/>
              <a:t>59</a:t>
            </a:fld>
            <a:endParaRPr lang="en-IN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Intent and Machine Rentals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2060"/>
                </a:solidFill>
                <a:latin typeface="Calibri"/>
              </a:rPr>
              <a:t>© Analytic Edge Proprietary and Confidential</a:t>
            </a:r>
            <a:endParaRPr lang="en-US" dirty="0">
              <a:solidFill>
                <a:srgbClr val="002060"/>
              </a:solidFill>
              <a:latin typeface="Calibr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/>
        </p:nvGraphicFramePr>
        <p:xfrm>
          <a:off x="300959" y="2717171"/>
          <a:ext cx="11378769" cy="33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1046195" y="2660542"/>
            <a:ext cx="9911803" cy="310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26" b="1" dirty="0">
                <a:solidFill>
                  <a:prstClr val="black"/>
                </a:solidFill>
                <a:latin typeface="Calibri"/>
              </a:rPr>
              <a:t>Purchase Intent  </a:t>
            </a:r>
            <a:r>
              <a:rPr lang="fr-FR" sz="1426" b="1" dirty="0">
                <a:solidFill>
                  <a:prstClr val="black"/>
                </a:solidFill>
                <a:latin typeface="Calibri"/>
              </a:rPr>
              <a:t>VS Machine </a:t>
            </a:r>
            <a:r>
              <a:rPr lang="fr-FR" sz="1426" b="1" dirty="0" err="1">
                <a:solidFill>
                  <a:prstClr val="black"/>
                </a:solidFill>
                <a:latin typeface="Calibri"/>
              </a:rPr>
              <a:t>Rentals</a:t>
            </a:r>
            <a:endParaRPr lang="fr-FR" sz="1426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648740" y="3828327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Rentals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DB649EB-910A-47D9-A056-51734A48F8CB}"/>
              </a:ext>
            </a:extLst>
          </p:cNvPr>
          <p:cNvSpPr txBox="1">
            <a:spLocks/>
          </p:cNvSpPr>
          <p:nvPr/>
        </p:nvSpPr>
        <p:spPr>
          <a:xfrm>
            <a:off x="295624" y="6032436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Source: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BE7B226-72BE-4829-8BD9-FF02D1F059F4}"/>
              </a:ext>
            </a:extLst>
          </p:cNvPr>
          <p:cNvSpPr txBox="1">
            <a:spLocks/>
          </p:cNvSpPr>
          <p:nvPr/>
        </p:nvSpPr>
        <p:spPr>
          <a:xfrm>
            <a:off x="295624" y="6276711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Note: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DD7985-574E-480F-8E87-413FF3780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75298"/>
              </p:ext>
            </p:extLst>
          </p:nvPr>
        </p:nvGraphicFramePr>
        <p:xfrm>
          <a:off x="300960" y="1306016"/>
          <a:ext cx="11390838" cy="825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2956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75497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52616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Avg.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688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Purchase Intent in %</a:t>
                      </a:r>
                    </a:p>
                  </a:txBody>
                  <a:tcPr marL="45262" marR="45262" marT="45262" marB="45262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30" marR="9430" marT="943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688A92-737A-45AD-97A9-15154343D782}"/>
              </a:ext>
            </a:extLst>
          </p:cNvPr>
          <p:cNvSpPr txBox="1"/>
          <p:nvPr/>
        </p:nvSpPr>
        <p:spPr>
          <a:xfrm rot="16200000">
            <a:off x="-320658" y="3828326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Purchase Intent %</a:t>
            </a:r>
          </a:p>
        </p:txBody>
      </p:sp>
    </p:spTree>
    <p:extLst>
      <p:ext uri="{BB962C8B-B14F-4D97-AF65-F5344CB8AC3E}">
        <p14:creationId xmlns:p14="http://schemas.microsoft.com/office/powerpoint/2010/main" val="356316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D39C2-F9C3-4D5D-A079-C4BC54AD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FA93B4-98A3-41F9-AB25-B7BD2A8E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 – Machine Sales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95FCB-535F-4147-9AA2-C7740450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D8B6576-D0B8-4C55-AADD-69A984DFA5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753840"/>
              </p:ext>
            </p:extLst>
          </p:nvPr>
        </p:nvGraphicFramePr>
        <p:xfrm>
          <a:off x="254442" y="2711088"/>
          <a:ext cx="11494645" cy="3344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A6284FE-2094-46B1-A821-4D0091068B18}"/>
              </a:ext>
            </a:extLst>
          </p:cNvPr>
          <p:cNvSpPr txBox="1"/>
          <p:nvPr/>
        </p:nvSpPr>
        <p:spPr>
          <a:xfrm>
            <a:off x="2982793" y="2652760"/>
            <a:ext cx="603794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Machine Sales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DB0E8EAA-FDC2-4FAD-AA01-CBB5DCB2677F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2DCD3B02-6923-413D-A268-5E4F8F49827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3E940F-FDA5-4F18-9B80-FF5C5020D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92549"/>
              </p:ext>
            </p:extLst>
          </p:nvPr>
        </p:nvGraphicFramePr>
        <p:xfrm>
          <a:off x="242888" y="1284514"/>
          <a:ext cx="11506197" cy="829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170,815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150,315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115,832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436,963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0124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>
                <a:solidFill>
                  <a:srgbClr val="002060"/>
                </a:solidFill>
                <a:latin typeface="Calibri"/>
              </a:rPr>
              <a:pPr/>
              <a:t>60</a:t>
            </a:fld>
            <a:endParaRPr lang="en-IN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Intent and Capsule Sales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2060"/>
                </a:solidFill>
                <a:latin typeface="Calibri"/>
              </a:rPr>
              <a:t>© Analytic Edge Proprietary and Confidential</a:t>
            </a:r>
            <a:endParaRPr lang="en-US" dirty="0">
              <a:solidFill>
                <a:srgbClr val="002060"/>
              </a:solidFill>
              <a:latin typeface="Calibr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/>
        </p:nvGraphicFramePr>
        <p:xfrm>
          <a:off x="300959" y="2717171"/>
          <a:ext cx="11378769" cy="33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1046195" y="2660542"/>
            <a:ext cx="9911803" cy="310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26" b="1" dirty="0">
                <a:solidFill>
                  <a:prstClr val="black"/>
                </a:solidFill>
                <a:latin typeface="Calibri"/>
              </a:rPr>
              <a:t>Purchase Intent  VS Capsule 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461452" y="3828327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Capsules (MM)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2B95215-3324-41C0-A0AC-6C23819DDDF2}"/>
              </a:ext>
            </a:extLst>
          </p:cNvPr>
          <p:cNvSpPr txBox="1">
            <a:spLocks/>
          </p:cNvSpPr>
          <p:nvPr/>
        </p:nvSpPr>
        <p:spPr>
          <a:xfrm>
            <a:off x="295624" y="6032436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Source: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F85F5F8-01CB-44DD-9A6F-2051F08C2996}"/>
              </a:ext>
            </a:extLst>
          </p:cNvPr>
          <p:cNvSpPr txBox="1">
            <a:spLocks/>
          </p:cNvSpPr>
          <p:nvPr/>
        </p:nvSpPr>
        <p:spPr>
          <a:xfrm>
            <a:off x="295624" y="6276711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Note: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BD84F-64AC-4F31-8C3C-8B10B9072015}"/>
              </a:ext>
            </a:extLst>
          </p:cNvPr>
          <p:cNvSpPr txBox="1"/>
          <p:nvPr/>
        </p:nvSpPr>
        <p:spPr>
          <a:xfrm rot="16200000">
            <a:off x="-320658" y="3828326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Purchase Intent %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ED2636-CFBE-4B7B-8543-556FEE362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1543"/>
              </p:ext>
            </p:extLst>
          </p:nvPr>
        </p:nvGraphicFramePr>
        <p:xfrm>
          <a:off x="300960" y="1306016"/>
          <a:ext cx="11390838" cy="825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2956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75497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52616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Avg.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688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Purchase Intent in %</a:t>
                      </a:r>
                    </a:p>
                  </a:txBody>
                  <a:tcPr marL="45262" marR="45262" marT="45262" marB="45262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30" marR="9430" marT="943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95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853F1-BC9D-40F9-AC27-C5CB62C451D7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E0C00-2FA5-4291-82D8-B2C174E31976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ID POS &amp; </a:t>
            </a:r>
            <a:r>
              <a:rPr lang="en-US" sz="5400" b="1" dirty="0" err="1">
                <a:solidFill>
                  <a:schemeClr val="bg1"/>
                </a:solidFill>
                <a:cs typeface="Futura Condensed ExtraBold" panose="020B0602020204020303" pitchFamily="34" charset="-79"/>
              </a:rPr>
              <a:t>Instores</a:t>
            </a:r>
            <a:endParaRPr lang="en-US" sz="5400" b="1" dirty="0">
              <a:solidFill>
                <a:schemeClr val="bg1"/>
              </a:solidFill>
              <a:cs typeface="Futura Condensed ExtraBold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224789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BBA1255-476B-4830-AAD7-E801DB53E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913439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A04C8D-1CAD-4EB9-962B-9103C55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62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25D9A-79BC-40E4-8013-61465990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Instore Sales and Machine Sales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89BA5-79A9-40A0-B30D-E786A43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A509F-62DE-4CFD-8C79-1CC620977B9B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227B162-668D-4AF0-80C8-341EB202EEFC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8516E-B5B9-4DAE-B9AA-22AC093D190D}"/>
              </a:ext>
            </a:extLst>
          </p:cNvPr>
          <p:cNvSpPr txBox="1"/>
          <p:nvPr/>
        </p:nvSpPr>
        <p:spPr>
          <a:xfrm>
            <a:off x="995671" y="3001103"/>
            <a:ext cx="10012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 err="1"/>
              <a:t>Instores</a:t>
            </a:r>
            <a:r>
              <a:rPr lang="en-US" sz="1200" b="1" dirty="0"/>
              <a:t> VS Machine Sales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97EB6FE-CC59-4B08-BE72-48F21BC8F801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44A83F0-ABA7-412A-AB61-039BB0B7A3E1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517B7C-4144-4762-974E-61498D0DF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48208"/>
              </p:ext>
            </p:extLst>
          </p:nvPr>
        </p:nvGraphicFramePr>
        <p:xfrm>
          <a:off x="242888" y="1284512"/>
          <a:ext cx="11506197" cy="1547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17079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Sales Demo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2,656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-75%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674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394%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3,331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6,661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Rentals Demo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14,527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5,046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152%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12,731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32,304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26896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 POS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4,292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1,596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5,888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01484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 </a:t>
                      </a:r>
                      <a:r>
                        <a:rPr kumimoji="0" lang="en-US" sz="10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Instores</a:t>
                      </a:r>
                      <a:endParaRPr kumimoji="0" lang="en-US" sz="1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21,475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7,316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16,062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44,853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C1A3CEE-A0AB-483D-90B6-004C7F822D4C}"/>
              </a:ext>
            </a:extLst>
          </p:cNvPr>
          <p:cNvSpPr txBox="1"/>
          <p:nvPr/>
        </p:nvSpPr>
        <p:spPr>
          <a:xfrm rot="16200000">
            <a:off x="10526147" y="4021930"/>
            <a:ext cx="1702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Sales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596E5-FFDE-4E30-B1CD-CCC95899B1D0}"/>
              </a:ext>
            </a:extLst>
          </p:cNvPr>
          <p:cNvSpPr txBox="1"/>
          <p:nvPr/>
        </p:nvSpPr>
        <p:spPr>
          <a:xfrm rot="16200000">
            <a:off x="-385023" y="4021929"/>
            <a:ext cx="1702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Instore Sales </a:t>
            </a:r>
          </a:p>
        </p:txBody>
      </p:sp>
    </p:spTree>
    <p:extLst>
      <p:ext uri="{BB962C8B-B14F-4D97-AF65-F5344CB8AC3E}">
        <p14:creationId xmlns:p14="http://schemas.microsoft.com/office/powerpoint/2010/main" val="2249828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B1F9D648-2AE0-4473-ACEC-CA5952959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432684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A04C8D-1CAD-4EB9-962B-9103C55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63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25D9A-79BC-40E4-8013-61465990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Instore Sales and Machine Rentals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89BA5-79A9-40A0-B30D-E786A43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A509F-62DE-4CFD-8C79-1CC620977B9B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227B162-668D-4AF0-80C8-341EB202EEFC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8516E-B5B9-4DAE-B9AA-22AC093D190D}"/>
              </a:ext>
            </a:extLst>
          </p:cNvPr>
          <p:cNvSpPr txBox="1"/>
          <p:nvPr/>
        </p:nvSpPr>
        <p:spPr>
          <a:xfrm>
            <a:off x="995671" y="3001103"/>
            <a:ext cx="10012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 err="1"/>
              <a:t>Instores</a:t>
            </a:r>
            <a:r>
              <a:rPr lang="en-US" sz="1200" b="1" dirty="0"/>
              <a:t> VS Machine Rentals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97EB6FE-CC59-4B08-BE72-48F21BC8F801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44A83F0-ABA7-412A-AB61-039BB0B7A3E1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9A5282-1B22-4742-AB4D-84612DA2FF90}"/>
              </a:ext>
            </a:extLst>
          </p:cNvPr>
          <p:cNvSpPr txBox="1"/>
          <p:nvPr/>
        </p:nvSpPr>
        <p:spPr>
          <a:xfrm rot="16200000">
            <a:off x="10526147" y="4021930"/>
            <a:ext cx="1702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Rentals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F78C3F-DBC4-42A9-AC32-25E2A6B421E3}"/>
              </a:ext>
            </a:extLst>
          </p:cNvPr>
          <p:cNvSpPr txBox="1"/>
          <p:nvPr/>
        </p:nvSpPr>
        <p:spPr>
          <a:xfrm rot="16200000">
            <a:off x="-385023" y="4021929"/>
            <a:ext cx="1702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Instore Sales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C530EBE-ABDD-44EE-A5ED-A3E28B9FC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23412"/>
              </p:ext>
            </p:extLst>
          </p:nvPr>
        </p:nvGraphicFramePr>
        <p:xfrm>
          <a:off x="242888" y="1284512"/>
          <a:ext cx="11506197" cy="1547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17079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Sales Demo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2,656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-75%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674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394%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3,331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6,661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Rentals Demo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14,527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5,046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152%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12,731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32,304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26896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 POS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4,292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1,596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5,888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01484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 </a:t>
                      </a:r>
                      <a:r>
                        <a:rPr kumimoji="0" lang="en-US" sz="10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Instores</a:t>
                      </a:r>
                      <a:endParaRPr kumimoji="0" lang="en-US" sz="1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21,475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7,316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16,062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44,853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5804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DB42DB8-B7A0-4B0F-BE31-039526E2E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810382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A04C8D-1CAD-4EB9-962B-9103C551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64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25D9A-79BC-40E4-8013-61465990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Instore Sales and Capsule Sales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89BA5-79A9-40A0-B30D-E786A43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A509F-62DE-4CFD-8C79-1CC620977B9B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227B162-668D-4AF0-80C8-341EB202EEFC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8516E-B5B9-4DAE-B9AA-22AC093D190D}"/>
              </a:ext>
            </a:extLst>
          </p:cNvPr>
          <p:cNvSpPr txBox="1"/>
          <p:nvPr/>
        </p:nvSpPr>
        <p:spPr>
          <a:xfrm>
            <a:off x="995671" y="3001103"/>
            <a:ext cx="10012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 err="1"/>
              <a:t>Instores</a:t>
            </a:r>
            <a:r>
              <a:rPr lang="en-US" sz="1200" b="1" dirty="0"/>
              <a:t> VS Capsule Sales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97EB6FE-CC59-4B08-BE72-48F21BC8F801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44A83F0-ABA7-412A-AB61-039BB0B7A3E1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67C5B1-6C43-4108-9525-E33E45FC22F0}"/>
              </a:ext>
            </a:extLst>
          </p:cNvPr>
          <p:cNvSpPr txBox="1"/>
          <p:nvPr/>
        </p:nvSpPr>
        <p:spPr>
          <a:xfrm rot="16200000">
            <a:off x="10526147" y="4021930"/>
            <a:ext cx="1702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Capsule Sales (MM)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38994-4197-4080-B30B-79CC1315453E}"/>
              </a:ext>
            </a:extLst>
          </p:cNvPr>
          <p:cNvSpPr txBox="1"/>
          <p:nvPr/>
        </p:nvSpPr>
        <p:spPr>
          <a:xfrm rot="16200000">
            <a:off x="-385023" y="4021929"/>
            <a:ext cx="1702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Instore Sales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928D4F-E3D9-41CB-9AC9-C177E6881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23412"/>
              </p:ext>
            </p:extLst>
          </p:nvPr>
        </p:nvGraphicFramePr>
        <p:xfrm>
          <a:off x="242888" y="1284512"/>
          <a:ext cx="11506197" cy="1547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17079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Sales Demo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2,656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-75%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674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394%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3,331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6,661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Rentals Demo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14,527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5,046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152%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12,731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32,304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26896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 POS</a:t>
                      </a: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4,292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-63%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1,596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5,888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501484"/>
                  </a:ext>
                </a:extLst>
              </a:tr>
              <a:tr h="282627"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 </a:t>
                      </a:r>
                      <a:r>
                        <a:rPr kumimoji="0" lang="en-US" sz="10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Instores</a:t>
                      </a:r>
                      <a:endParaRPr kumimoji="0" lang="en-US" sz="10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9" marR="8069" marT="8069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21,475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7,316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16,062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IN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44,853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7195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AB4333-8C0F-4947-AE82-FF82F7E2BB17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CD460-13AC-435A-A553-52F6D15BF04F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33697023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66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Temperature and Machine Sales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496020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4FD58D-A1BD-4DA7-9C66-915BF9329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50595"/>
              </p:ext>
            </p:extLst>
          </p:nvPr>
        </p:nvGraphicFramePr>
        <p:xfrm>
          <a:off x="242888" y="1284514"/>
          <a:ext cx="10075375" cy="829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Avg. Temperature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Temperature VS Machine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EF9FD-6688-457E-8AA7-8829976515AE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Temperature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695467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Sales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1FDBA55-1821-480E-B9C6-D193BF286FC9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7A73131-5948-4119-9841-2611B1571B34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14283946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67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Temperature and Machine Rentals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245030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995671" y="2652760"/>
            <a:ext cx="1001218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Digital Impressions VS Machine </a:t>
            </a:r>
            <a:r>
              <a:rPr lang="fr-FR" b="1" dirty="0" err="1"/>
              <a:t>Rentals</a:t>
            </a:r>
            <a:endParaRPr lang="fr-F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695467" y="3832370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Rentals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4DB649EB-910A-47D9-A056-51734A48F8CB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BE7B226-72BE-4829-8BD9-FF02D1F059F4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C5AFB38-EA12-49E9-A42B-11FEA046C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82567"/>
              </p:ext>
            </p:extLst>
          </p:nvPr>
        </p:nvGraphicFramePr>
        <p:xfrm>
          <a:off x="242888" y="1284514"/>
          <a:ext cx="10075375" cy="829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Avg. Temperature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5A58BB8-2A92-46B4-85D0-16BE461C7263}"/>
              </a:ext>
            </a:extLst>
          </p:cNvPr>
          <p:cNvSpPr txBox="1"/>
          <p:nvPr/>
        </p:nvSpPr>
        <p:spPr>
          <a:xfrm rot="16200000">
            <a:off x="-385024" y="3832369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172181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68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Temperature and Capsule Sales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2B95215-3324-41C0-A0AC-6C23819DDDF2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F85F5F8-01CB-44DD-9A6F-2051F08C2996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CED8ED-FF27-4042-9703-23CA2DC1A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82567"/>
              </p:ext>
            </p:extLst>
          </p:nvPr>
        </p:nvGraphicFramePr>
        <p:xfrm>
          <a:off x="242888" y="1284514"/>
          <a:ext cx="10075375" cy="829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Avg. Temperature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FB7FB2F-88F5-4253-90A2-62ED8F6FB8DA}"/>
              </a:ext>
            </a:extLst>
          </p:cNvPr>
          <p:cNvGrpSpPr/>
          <p:nvPr/>
        </p:nvGrpSpPr>
        <p:grpSpPr>
          <a:xfrm>
            <a:off x="242888" y="2652760"/>
            <a:ext cx="11494008" cy="3403906"/>
            <a:chOff x="242888" y="2652760"/>
            <a:chExt cx="11494008" cy="3403906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B17A89FA-348D-4D68-8E69-E3D31E85A3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71760494"/>
                </p:ext>
              </p:extLst>
            </p:nvPr>
          </p:nvGraphicFramePr>
          <p:xfrm>
            <a:off x="242888" y="2709962"/>
            <a:ext cx="11494008" cy="33467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A8FE57-E428-4693-A5A2-BD7CCD09A867}"/>
                </a:ext>
              </a:extLst>
            </p:cNvPr>
            <p:cNvSpPr txBox="1"/>
            <p:nvPr/>
          </p:nvSpPr>
          <p:spPr>
            <a:xfrm>
              <a:off x="995671" y="2652760"/>
              <a:ext cx="10012186" cy="313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defRPr sz="1440" b="1" i="0" u="none" strike="noStrike" kern="1200" spc="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US" b="1" dirty="0"/>
                <a:t>Temperature VS Capsule Sales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15C9D8-FE58-414A-B92F-1F23980CFE60}"/>
                </a:ext>
              </a:extLst>
            </p:cNvPr>
            <p:cNvSpPr txBox="1"/>
            <p:nvPr/>
          </p:nvSpPr>
          <p:spPr>
            <a:xfrm rot="16200000">
              <a:off x="10506282" y="3832370"/>
              <a:ext cx="170276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defRPr sz="1440" b="1" i="0" u="none" strike="noStrike" kern="1200" spc="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200" b="1" dirty="0"/>
                <a:t>Capsules (MM)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CC3D1C-2BE7-4A65-B888-F514A08DD699}"/>
                </a:ext>
              </a:extLst>
            </p:cNvPr>
            <p:cNvSpPr txBox="1"/>
            <p:nvPr/>
          </p:nvSpPr>
          <p:spPr>
            <a:xfrm rot="16200000">
              <a:off x="-385024" y="3832369"/>
              <a:ext cx="170276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defRPr sz="1440" b="1" i="0" u="none" strike="noStrike" kern="1200" spc="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200" b="1" dirty="0"/>
                <a:t>Temperature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93957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0D6F40-B0D6-4158-8742-5D0055F6B268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Calibri"/>
                <a:ea typeface="+mn-ea"/>
                <a:cs typeface="Futura Condensed ExtraBold" panose="020B0602020204020303" pitchFamily="34" charset="-79"/>
              </a:rPr>
              <a:t>SECTION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7B881-584E-45AC-BCF1-2D165FB2F138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Futura Condensed ExtraBold" panose="020B0602020204020303" pitchFamily="34" charset="-79"/>
              </a:rPr>
              <a:t>Google Mobility </a:t>
            </a:r>
          </a:p>
        </p:txBody>
      </p:sp>
    </p:spTree>
    <p:extLst>
      <p:ext uri="{BB962C8B-B14F-4D97-AF65-F5344CB8AC3E}">
        <p14:creationId xmlns:p14="http://schemas.microsoft.com/office/powerpoint/2010/main" val="320965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D39C2-F9C3-4D5D-A079-C4BC54AD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FA93B4-98A3-41F9-AB25-B7BD2A8E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 – Machine Rentals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95FCB-535F-4147-9AA2-C7740450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D8B6576-D0B8-4C55-AADD-69A984DFA5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652049"/>
              </p:ext>
            </p:extLst>
          </p:nvPr>
        </p:nvGraphicFramePr>
        <p:xfrm>
          <a:off x="254442" y="2711088"/>
          <a:ext cx="11494645" cy="3344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3E940F-FDA5-4F18-9B80-FF5C5020D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67322"/>
              </p:ext>
            </p:extLst>
          </p:nvPr>
        </p:nvGraphicFramePr>
        <p:xfrm>
          <a:off x="242888" y="1284514"/>
          <a:ext cx="11506197" cy="829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Rentals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45,232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-42%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26,306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30,514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102,052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A6284FE-2094-46B1-A821-4D0091068B18}"/>
              </a:ext>
            </a:extLst>
          </p:cNvPr>
          <p:cNvSpPr txBox="1"/>
          <p:nvPr/>
        </p:nvSpPr>
        <p:spPr>
          <a:xfrm>
            <a:off x="2982793" y="2652760"/>
            <a:ext cx="603794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Machine Rentals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EBDECABF-BDEC-4791-A95C-890CA47BCA24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F1ECF65-57BE-4C97-B4F6-F95ED6EAD950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2939962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>
                <a:solidFill>
                  <a:srgbClr val="002060"/>
                </a:solidFill>
                <a:latin typeface="Calibri"/>
              </a:rPr>
              <a:pPr/>
              <a:t>70</a:t>
            </a:fld>
            <a:endParaRPr lang="en-IN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Workplaces and Machine Sales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2060"/>
                </a:solidFill>
                <a:latin typeface="Calibri"/>
              </a:rPr>
              <a:t>© Analytic Edge Proprietary and Confidential</a:t>
            </a:r>
            <a:endParaRPr lang="en-US" dirty="0">
              <a:solidFill>
                <a:srgbClr val="002060"/>
              </a:solidFill>
              <a:latin typeface="Calibr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094601"/>
              </p:ext>
            </p:extLst>
          </p:nvPr>
        </p:nvGraphicFramePr>
        <p:xfrm>
          <a:off x="300959" y="2717171"/>
          <a:ext cx="11378769" cy="33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4FD58D-A1BD-4DA7-9C66-915BF9329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79109"/>
              </p:ext>
            </p:extLst>
          </p:nvPr>
        </p:nvGraphicFramePr>
        <p:xfrm>
          <a:off x="300960" y="1306016"/>
          <a:ext cx="11390838" cy="825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2956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75497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52616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Avg.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688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Workplaces</a:t>
                      </a:r>
                    </a:p>
                  </a:txBody>
                  <a:tcPr marL="45262" marR="45262" marT="45262" marB="45262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11.2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30" marR="9430" marT="943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1046195" y="2660542"/>
            <a:ext cx="9911803" cy="310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26" b="1" dirty="0">
                <a:solidFill>
                  <a:prstClr val="black"/>
                </a:solidFill>
                <a:latin typeface="Calibri"/>
              </a:rPr>
              <a:t>Workplaces VS Machine 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648740" y="3828327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Sales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1FDBA55-1821-480E-B9C6-D193BF286FC9}"/>
              </a:ext>
            </a:extLst>
          </p:cNvPr>
          <p:cNvSpPr txBox="1">
            <a:spLocks/>
          </p:cNvSpPr>
          <p:nvPr/>
        </p:nvSpPr>
        <p:spPr>
          <a:xfrm>
            <a:off x="295624" y="6032436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Source: Google Mobility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7A73131-5948-4119-9841-2611B1571B34}"/>
              </a:ext>
            </a:extLst>
          </p:cNvPr>
          <p:cNvSpPr txBox="1">
            <a:spLocks/>
          </p:cNvSpPr>
          <p:nvPr/>
        </p:nvSpPr>
        <p:spPr>
          <a:xfrm>
            <a:off x="295624" y="6276711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Note: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D2DCD-A3E0-40FF-87FD-EA2114CD936F}"/>
              </a:ext>
            </a:extLst>
          </p:cNvPr>
          <p:cNvSpPr txBox="1"/>
          <p:nvPr/>
        </p:nvSpPr>
        <p:spPr>
          <a:xfrm rot="16200000">
            <a:off x="-320658" y="3828326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Workplaces</a:t>
            </a:r>
          </a:p>
        </p:txBody>
      </p:sp>
    </p:spTree>
    <p:extLst>
      <p:ext uri="{BB962C8B-B14F-4D97-AF65-F5344CB8AC3E}">
        <p14:creationId xmlns:p14="http://schemas.microsoft.com/office/powerpoint/2010/main" val="31027895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>
                <a:solidFill>
                  <a:srgbClr val="002060"/>
                </a:solidFill>
                <a:latin typeface="Calibri"/>
              </a:rPr>
              <a:pPr/>
              <a:t>71</a:t>
            </a:fld>
            <a:endParaRPr lang="en-IN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Workplaces and Machine Rentals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2060"/>
                </a:solidFill>
                <a:latin typeface="Calibri"/>
              </a:rPr>
              <a:t>© Analytic Edge Proprietary and Confidential</a:t>
            </a:r>
            <a:endParaRPr lang="en-US" dirty="0">
              <a:solidFill>
                <a:srgbClr val="002060"/>
              </a:solidFill>
              <a:latin typeface="Calibr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388683"/>
              </p:ext>
            </p:extLst>
          </p:nvPr>
        </p:nvGraphicFramePr>
        <p:xfrm>
          <a:off x="300959" y="2717171"/>
          <a:ext cx="11378769" cy="33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1046195" y="2660542"/>
            <a:ext cx="9911803" cy="310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26" b="1" dirty="0">
                <a:solidFill>
                  <a:prstClr val="black"/>
                </a:solidFill>
                <a:latin typeface="Calibri"/>
              </a:rPr>
              <a:t>Workplaces </a:t>
            </a:r>
            <a:r>
              <a:rPr lang="fr-FR" sz="1426" b="1" dirty="0">
                <a:solidFill>
                  <a:prstClr val="black"/>
                </a:solidFill>
                <a:latin typeface="Calibri"/>
              </a:rPr>
              <a:t>VS Machine </a:t>
            </a:r>
            <a:r>
              <a:rPr lang="fr-FR" sz="1426" b="1" dirty="0" err="1">
                <a:solidFill>
                  <a:prstClr val="black"/>
                </a:solidFill>
                <a:latin typeface="Calibri"/>
              </a:rPr>
              <a:t>Rentals</a:t>
            </a:r>
            <a:endParaRPr lang="fr-FR" sz="1426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648740" y="3828327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Rentals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BE7B226-72BE-4829-8BD9-FF02D1F059F4}"/>
              </a:ext>
            </a:extLst>
          </p:cNvPr>
          <p:cNvSpPr txBox="1">
            <a:spLocks/>
          </p:cNvSpPr>
          <p:nvPr/>
        </p:nvSpPr>
        <p:spPr>
          <a:xfrm>
            <a:off x="295624" y="6276711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Note: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88A92-737A-45AD-97A9-15154343D782}"/>
              </a:ext>
            </a:extLst>
          </p:cNvPr>
          <p:cNvSpPr txBox="1"/>
          <p:nvPr/>
        </p:nvSpPr>
        <p:spPr>
          <a:xfrm rot="16200000">
            <a:off x="-320658" y="3828326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Purchase Intent %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C9AC4793-EAC9-4F40-86AD-4CCBCBFA96EB}"/>
              </a:ext>
            </a:extLst>
          </p:cNvPr>
          <p:cNvSpPr txBox="1">
            <a:spLocks/>
          </p:cNvSpPr>
          <p:nvPr/>
        </p:nvSpPr>
        <p:spPr>
          <a:xfrm>
            <a:off x="295624" y="6032436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Source: Google Mobility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DB2C95E-97F0-41BF-8183-9CC7F4972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01434"/>
              </p:ext>
            </p:extLst>
          </p:nvPr>
        </p:nvGraphicFramePr>
        <p:xfrm>
          <a:off x="300960" y="1306016"/>
          <a:ext cx="11390838" cy="825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2956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75497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52616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Avg.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688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Workplaces</a:t>
                      </a:r>
                    </a:p>
                  </a:txBody>
                  <a:tcPr marL="45262" marR="45262" marT="45262" marB="45262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11.2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30" marR="9430" marT="943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4342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7D775-07B8-4E09-88E5-99D3DA2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>
                <a:solidFill>
                  <a:srgbClr val="002060"/>
                </a:solidFill>
                <a:latin typeface="Calibri"/>
              </a:rPr>
              <a:pPr/>
              <a:t>72</a:t>
            </a:fld>
            <a:endParaRPr lang="en-IN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FCB58-D751-4103-BFAC-4B259874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Workplaces and Capsule Sales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795F-A9B8-41A3-9494-1858949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002060"/>
                </a:solidFill>
                <a:latin typeface="Calibri"/>
              </a:rPr>
              <a:t>© Analytic Edge Proprietary and Confidential</a:t>
            </a:r>
            <a:endParaRPr lang="en-US" dirty="0">
              <a:solidFill>
                <a:srgbClr val="002060"/>
              </a:solidFill>
              <a:latin typeface="Calibri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7A89FA-348D-4D68-8E69-E3D31E85A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111284"/>
              </p:ext>
            </p:extLst>
          </p:nvPr>
        </p:nvGraphicFramePr>
        <p:xfrm>
          <a:off x="300959" y="2717171"/>
          <a:ext cx="11378769" cy="33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8FE57-E428-4693-A5A2-BD7CCD09A867}"/>
              </a:ext>
            </a:extLst>
          </p:cNvPr>
          <p:cNvSpPr txBox="1"/>
          <p:nvPr/>
        </p:nvSpPr>
        <p:spPr>
          <a:xfrm>
            <a:off x="1046195" y="2660542"/>
            <a:ext cx="9911803" cy="310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426" b="1" dirty="0">
                <a:solidFill>
                  <a:prstClr val="black"/>
                </a:solidFill>
                <a:latin typeface="Calibri"/>
              </a:rPr>
              <a:t>Workplaces VS Capsule 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5C9D8-FE58-414A-B92F-1F23980CFE60}"/>
              </a:ext>
            </a:extLst>
          </p:cNvPr>
          <p:cNvSpPr txBox="1"/>
          <p:nvPr/>
        </p:nvSpPr>
        <p:spPr>
          <a:xfrm rot="16200000">
            <a:off x="10461452" y="3828327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Capsules (MM)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F85F5F8-01CB-44DD-9A6F-2051F08C2996}"/>
              </a:ext>
            </a:extLst>
          </p:cNvPr>
          <p:cNvSpPr txBox="1">
            <a:spLocks/>
          </p:cNvSpPr>
          <p:nvPr/>
        </p:nvSpPr>
        <p:spPr>
          <a:xfrm>
            <a:off x="295624" y="6276711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Note: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BD84F-64AC-4F31-8C3C-8B10B9072015}"/>
              </a:ext>
            </a:extLst>
          </p:cNvPr>
          <p:cNvSpPr txBox="1"/>
          <p:nvPr/>
        </p:nvSpPr>
        <p:spPr>
          <a:xfrm rot="16200000">
            <a:off x="-320658" y="3828326"/>
            <a:ext cx="1685690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188" b="1" dirty="0">
                <a:solidFill>
                  <a:prstClr val="black"/>
                </a:solidFill>
                <a:latin typeface="Calibri"/>
              </a:rPr>
              <a:t>Purchase Intent %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B9A6FED-599D-4187-BEE5-3187A8BE818E}"/>
              </a:ext>
            </a:extLst>
          </p:cNvPr>
          <p:cNvSpPr txBox="1">
            <a:spLocks/>
          </p:cNvSpPr>
          <p:nvPr/>
        </p:nvSpPr>
        <p:spPr>
          <a:xfrm>
            <a:off x="295624" y="6032436"/>
            <a:ext cx="11011563" cy="291214"/>
          </a:xfrm>
          <a:prstGeom prst="rect">
            <a:avLst/>
          </a:prstGeom>
        </p:spPr>
        <p:txBody>
          <a:bodyPr vert="horz" lIns="90523" tIns="45262" rIns="90523" bIns="45262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90" b="0" dirty="0">
                <a:solidFill>
                  <a:prstClr val="black"/>
                </a:solidFill>
                <a:latin typeface="Calibri"/>
              </a:rPr>
              <a:t>Source: Google Mobility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4337385-C55A-4D02-9E6E-7F02323B2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01434"/>
              </p:ext>
            </p:extLst>
          </p:nvPr>
        </p:nvGraphicFramePr>
        <p:xfrm>
          <a:off x="300960" y="1306016"/>
          <a:ext cx="11390838" cy="825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2956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75497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16477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452616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Avg.</a:t>
                      </a:r>
                    </a:p>
                  </a:txBody>
                  <a:tcPr marL="45262" marR="45262" marT="45262" marB="45262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688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Workplaces</a:t>
                      </a:r>
                    </a:p>
                  </a:txBody>
                  <a:tcPr marL="45262" marR="45262" marT="45262" marB="45262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11.2</a:t>
                      </a:r>
                    </a:p>
                  </a:txBody>
                  <a:tcPr marL="6286" marR="6286" marT="6286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30" marR="9430" marT="943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2479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454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080CC7-4BD1-442D-B6EF-301B9FC93C2E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154906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7353BF-2390-4A45-B204-6B7FCE658F70}"/>
              </a:ext>
            </a:extLst>
          </p:cNvPr>
          <p:cNvSpPr txBox="1"/>
          <p:nvPr/>
        </p:nvSpPr>
        <p:spPr>
          <a:xfrm rot="16200000">
            <a:off x="-118097" y="4393268"/>
            <a:ext cx="1067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Page Views (’000)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F8A779-285A-4833-9E79-813E6114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75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4C515-EF73-4A96-9D6C-8982176C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 – Top Page 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6DBEE-DCDD-4653-863B-FF091388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97821DB-6A94-46BC-B806-EC6F849BE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673323"/>
              </p:ext>
            </p:extLst>
          </p:nvPr>
        </p:nvGraphicFramePr>
        <p:xfrm>
          <a:off x="242888" y="1331255"/>
          <a:ext cx="11494008" cy="2402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48148C-E3F2-449C-9462-270A0243067E}"/>
              </a:ext>
            </a:extLst>
          </p:cNvPr>
          <p:cNvSpPr txBox="1"/>
          <p:nvPr/>
        </p:nvSpPr>
        <p:spPr>
          <a:xfrm>
            <a:off x="995671" y="1295400"/>
            <a:ext cx="10012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Top Page Views VS Machine Sales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EFA49-2DFD-47F5-8178-FEFD20A7E6F3}"/>
              </a:ext>
            </a:extLst>
          </p:cNvPr>
          <p:cNvSpPr txBox="1"/>
          <p:nvPr/>
        </p:nvSpPr>
        <p:spPr>
          <a:xfrm rot="16200000">
            <a:off x="10824009" y="1998492"/>
            <a:ext cx="10673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Sales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6A52D-00D1-4367-A9B9-8AEABE9FCC01}"/>
              </a:ext>
            </a:extLst>
          </p:cNvPr>
          <p:cNvSpPr txBox="1"/>
          <p:nvPr/>
        </p:nvSpPr>
        <p:spPr>
          <a:xfrm rot="16200000">
            <a:off x="-118097" y="1921548"/>
            <a:ext cx="1067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Page Views (’000)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8954995-6A50-4F65-A70B-C17A2F121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171464"/>
              </p:ext>
            </p:extLst>
          </p:nvPr>
        </p:nvGraphicFramePr>
        <p:xfrm>
          <a:off x="242888" y="3802975"/>
          <a:ext cx="11494008" cy="2402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292460C-C0DA-4EEB-A6A0-F501C3565579}"/>
              </a:ext>
            </a:extLst>
          </p:cNvPr>
          <p:cNvSpPr txBox="1"/>
          <p:nvPr/>
        </p:nvSpPr>
        <p:spPr>
          <a:xfrm>
            <a:off x="995671" y="3767120"/>
            <a:ext cx="10012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Top Page Views VS Machine Rentals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6920C1-7928-4781-8A7A-0605FF43F10F}"/>
              </a:ext>
            </a:extLst>
          </p:cNvPr>
          <p:cNvSpPr txBox="1"/>
          <p:nvPr/>
        </p:nvSpPr>
        <p:spPr>
          <a:xfrm rot="16200000">
            <a:off x="10824009" y="4470212"/>
            <a:ext cx="10673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Rentals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DBA99C-EE57-47C2-9769-AD8C0A95A175}"/>
              </a:ext>
            </a:extLst>
          </p:cNvPr>
          <p:cNvCxnSpPr/>
          <p:nvPr/>
        </p:nvCxnSpPr>
        <p:spPr>
          <a:xfrm flipH="1">
            <a:off x="242888" y="3733800"/>
            <a:ext cx="1149400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0A7AE0F-AC15-4DF6-B5D3-844473AF1280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4DD8C872-BFE3-49D5-B68D-B8013EA08914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 </a:t>
            </a:r>
          </a:p>
        </p:txBody>
      </p:sp>
    </p:spTree>
    <p:extLst>
      <p:ext uri="{BB962C8B-B14F-4D97-AF65-F5344CB8AC3E}">
        <p14:creationId xmlns:p14="http://schemas.microsoft.com/office/powerpoint/2010/main" val="32913590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7353BF-2390-4A45-B204-6B7FCE658F70}"/>
              </a:ext>
            </a:extLst>
          </p:cNvPr>
          <p:cNvSpPr txBox="1"/>
          <p:nvPr/>
        </p:nvSpPr>
        <p:spPr>
          <a:xfrm rot="16200000">
            <a:off x="-118097" y="4393268"/>
            <a:ext cx="1067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Page Views (’000)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F8A779-285A-4833-9E79-813E6114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76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4C515-EF73-4A96-9D6C-8982176C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 – Contents Page 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6DBEE-DCDD-4653-863B-FF091388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97821DB-6A94-46BC-B806-EC6F849BE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871657"/>
              </p:ext>
            </p:extLst>
          </p:nvPr>
        </p:nvGraphicFramePr>
        <p:xfrm>
          <a:off x="242888" y="1331255"/>
          <a:ext cx="11494008" cy="2402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48148C-E3F2-449C-9462-270A0243067E}"/>
              </a:ext>
            </a:extLst>
          </p:cNvPr>
          <p:cNvSpPr txBox="1"/>
          <p:nvPr/>
        </p:nvSpPr>
        <p:spPr>
          <a:xfrm>
            <a:off x="995671" y="1295400"/>
            <a:ext cx="10012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Contents Page Views VS Machine Sales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EFA49-2DFD-47F5-8178-FEFD20A7E6F3}"/>
              </a:ext>
            </a:extLst>
          </p:cNvPr>
          <p:cNvSpPr txBox="1"/>
          <p:nvPr/>
        </p:nvSpPr>
        <p:spPr>
          <a:xfrm rot="16200000">
            <a:off x="10824009" y="1998492"/>
            <a:ext cx="10673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Sales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6A52D-00D1-4367-A9B9-8AEABE9FCC01}"/>
              </a:ext>
            </a:extLst>
          </p:cNvPr>
          <p:cNvSpPr txBox="1"/>
          <p:nvPr/>
        </p:nvSpPr>
        <p:spPr>
          <a:xfrm rot="16200000">
            <a:off x="-118097" y="1921548"/>
            <a:ext cx="1067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Page Views (’000)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8954995-6A50-4F65-A70B-C17A2F121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9113952"/>
              </p:ext>
            </p:extLst>
          </p:nvPr>
        </p:nvGraphicFramePr>
        <p:xfrm>
          <a:off x="242888" y="3802975"/>
          <a:ext cx="11494008" cy="2402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292460C-C0DA-4EEB-A6A0-F501C3565579}"/>
              </a:ext>
            </a:extLst>
          </p:cNvPr>
          <p:cNvSpPr txBox="1"/>
          <p:nvPr/>
        </p:nvSpPr>
        <p:spPr>
          <a:xfrm>
            <a:off x="995671" y="3767120"/>
            <a:ext cx="10012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1200" b="1" dirty="0"/>
              <a:t>Contents Page </a:t>
            </a:r>
            <a:r>
              <a:rPr lang="fr-FR" sz="1200" b="1" dirty="0" err="1"/>
              <a:t>Views</a:t>
            </a:r>
            <a:r>
              <a:rPr lang="fr-FR" sz="1200" b="1" dirty="0"/>
              <a:t> VS Machine </a:t>
            </a:r>
            <a:r>
              <a:rPr lang="fr-FR" sz="1200" b="1" dirty="0" err="1"/>
              <a:t>Rentals</a:t>
            </a:r>
            <a:endParaRPr lang="fr-FR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6920C1-7928-4781-8A7A-0605FF43F10F}"/>
              </a:ext>
            </a:extLst>
          </p:cNvPr>
          <p:cNvSpPr txBox="1"/>
          <p:nvPr/>
        </p:nvSpPr>
        <p:spPr>
          <a:xfrm rot="16200000">
            <a:off x="10824009" y="4470212"/>
            <a:ext cx="10673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/>
              <a:t>Rentals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DBA99C-EE57-47C2-9769-AD8C0A95A175}"/>
              </a:ext>
            </a:extLst>
          </p:cNvPr>
          <p:cNvCxnSpPr/>
          <p:nvPr/>
        </p:nvCxnSpPr>
        <p:spPr>
          <a:xfrm flipH="1">
            <a:off x="242888" y="3733800"/>
            <a:ext cx="1149400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7ECD67A-2DF7-4775-84E9-AC5627BE301C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A7472FE4-E951-4FCD-B964-2D67BF016CCF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  </a:t>
            </a:r>
          </a:p>
        </p:txBody>
      </p:sp>
    </p:spTree>
    <p:extLst>
      <p:ext uri="{BB962C8B-B14F-4D97-AF65-F5344CB8AC3E}">
        <p14:creationId xmlns:p14="http://schemas.microsoft.com/office/powerpoint/2010/main" val="14633613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D0A60-E8E8-4B2C-8DF5-22CCB0B4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77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15385-F6E9-4480-86E6-90D314A2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sales adjustment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01998-D078-4A12-976C-7676F24A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0AB003-05E1-4749-889A-2804BB6E8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79569"/>
              </p:ext>
            </p:extLst>
          </p:nvPr>
        </p:nvGraphicFramePr>
        <p:xfrm>
          <a:off x="1047410" y="3429000"/>
          <a:ext cx="9974940" cy="1060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4316">
                  <a:extLst>
                    <a:ext uri="{9D8B030D-6E8A-4147-A177-3AD203B41FA5}">
                      <a16:colId xmlns:a16="http://schemas.microsoft.com/office/drawing/2014/main" val="1537332444"/>
                    </a:ext>
                  </a:extLst>
                </a:gridCol>
                <a:gridCol w="986328">
                  <a:extLst>
                    <a:ext uri="{9D8B030D-6E8A-4147-A177-3AD203B41FA5}">
                      <a16:colId xmlns:a16="http://schemas.microsoft.com/office/drawing/2014/main" val="469554781"/>
                    </a:ext>
                  </a:extLst>
                </a:gridCol>
                <a:gridCol w="986328">
                  <a:extLst>
                    <a:ext uri="{9D8B030D-6E8A-4147-A177-3AD203B41FA5}">
                      <a16:colId xmlns:a16="http://schemas.microsoft.com/office/drawing/2014/main" val="2573350157"/>
                    </a:ext>
                  </a:extLst>
                </a:gridCol>
                <a:gridCol w="986328">
                  <a:extLst>
                    <a:ext uri="{9D8B030D-6E8A-4147-A177-3AD203B41FA5}">
                      <a16:colId xmlns:a16="http://schemas.microsoft.com/office/drawing/2014/main" val="2097215369"/>
                    </a:ext>
                  </a:extLst>
                </a:gridCol>
                <a:gridCol w="986328">
                  <a:extLst>
                    <a:ext uri="{9D8B030D-6E8A-4147-A177-3AD203B41FA5}">
                      <a16:colId xmlns:a16="http://schemas.microsoft.com/office/drawing/2014/main" val="74126737"/>
                    </a:ext>
                  </a:extLst>
                </a:gridCol>
                <a:gridCol w="986328">
                  <a:extLst>
                    <a:ext uri="{9D8B030D-6E8A-4147-A177-3AD203B41FA5}">
                      <a16:colId xmlns:a16="http://schemas.microsoft.com/office/drawing/2014/main" val="1850053743"/>
                    </a:ext>
                  </a:extLst>
                </a:gridCol>
                <a:gridCol w="986328">
                  <a:extLst>
                    <a:ext uri="{9D8B030D-6E8A-4147-A177-3AD203B41FA5}">
                      <a16:colId xmlns:a16="http://schemas.microsoft.com/office/drawing/2014/main" val="194663505"/>
                    </a:ext>
                  </a:extLst>
                </a:gridCol>
                <a:gridCol w="986328">
                  <a:extLst>
                    <a:ext uri="{9D8B030D-6E8A-4147-A177-3AD203B41FA5}">
                      <a16:colId xmlns:a16="http://schemas.microsoft.com/office/drawing/2014/main" val="1292800142"/>
                    </a:ext>
                  </a:extLst>
                </a:gridCol>
                <a:gridCol w="986328">
                  <a:extLst>
                    <a:ext uri="{9D8B030D-6E8A-4147-A177-3AD203B41FA5}">
                      <a16:colId xmlns:a16="http://schemas.microsoft.com/office/drawing/2014/main" val="1725089792"/>
                    </a:ext>
                  </a:extLst>
                </a:gridCol>
              </a:tblGrid>
              <a:tr h="3684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Corporate Deal Sales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2021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2021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extLst>
                  <a:ext uri="{0D108BD9-81ED-4DB2-BD59-A6C34878D82A}">
                    <a16:rowId xmlns:a16="http://schemas.microsoft.com/office/drawing/2014/main" val="3905020183"/>
                  </a:ext>
                </a:extLst>
              </a:tr>
              <a:tr h="3461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 </a:t>
                      </a:r>
                      <a:r>
                        <a:rPr lang="en-US" altLang="zh-CN" sz="1600" dirty="0">
                          <a:effectLst/>
                        </a:rPr>
                        <a:t>Start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23-Nov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30-Nov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7-Dec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14-Dec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21-Dec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28-Dec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4-Jan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11-Jan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extLst>
                  <a:ext uri="{0D108BD9-81ED-4DB2-BD59-A6C34878D82A}">
                    <a16:rowId xmlns:a16="http://schemas.microsoft.com/office/drawing/2014/main" val="3539332732"/>
                  </a:ext>
                </a:extLst>
              </a:tr>
              <a:tr h="3461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NDG Machine Sales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1,212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1,086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2119" marR="92119" marT="0" marB="0" anchor="ctr"/>
                </a:tc>
                <a:extLst>
                  <a:ext uri="{0D108BD9-81ED-4DB2-BD59-A6C34878D82A}">
                    <a16:rowId xmlns:a16="http://schemas.microsoft.com/office/drawing/2014/main" val="15491570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4D786B-D5FA-4C71-B270-9067C295D491}"/>
              </a:ext>
            </a:extLst>
          </p:cNvPr>
          <p:cNvSpPr txBox="1"/>
          <p:nvPr/>
        </p:nvSpPr>
        <p:spPr>
          <a:xfrm>
            <a:off x="1310481" y="1791075"/>
            <a:ext cx="1013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F5597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In </a:t>
            </a:r>
            <a:r>
              <a:rPr lang="en-US" dirty="0">
                <a:solidFill>
                  <a:srgbClr val="2F5597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following weeks, </a:t>
            </a:r>
            <a:r>
              <a:rPr lang="en-US" sz="1800" dirty="0">
                <a:solidFill>
                  <a:srgbClr val="2F5597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corporate sales deal with their media agency in exchange for media buying</a:t>
            </a:r>
            <a:r>
              <a:rPr lang="en-US" dirty="0">
                <a:solidFill>
                  <a:srgbClr val="2F5597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.</a:t>
            </a:r>
          </a:p>
          <a:p>
            <a:r>
              <a:rPr lang="en-US" dirty="0">
                <a:solidFill>
                  <a:srgbClr val="2F5597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All these sales have been excluded from dataset therefore they will not impact our model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7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D39C2-F9C3-4D5D-A079-C4BC54AD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FA93B4-98A3-41F9-AB25-B7BD2A8E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 – Capsule Sales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95FCB-535F-4147-9AA2-C7740450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D8B6576-D0B8-4C55-AADD-69A984DFA5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827961"/>
              </p:ext>
            </p:extLst>
          </p:nvPr>
        </p:nvGraphicFramePr>
        <p:xfrm>
          <a:off x="254442" y="2711088"/>
          <a:ext cx="11494645" cy="3344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3E940F-FDA5-4F18-9B80-FF5C5020D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91237"/>
              </p:ext>
            </p:extLst>
          </p:nvPr>
        </p:nvGraphicFramePr>
        <p:xfrm>
          <a:off x="242888" y="1284514"/>
          <a:ext cx="11506197" cy="829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Capsule Sales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 marL="6827" marR="6827" marT="6827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A6284FE-2094-46B1-A821-4D0091068B18}"/>
              </a:ext>
            </a:extLst>
          </p:cNvPr>
          <p:cNvSpPr txBox="1"/>
          <p:nvPr/>
        </p:nvSpPr>
        <p:spPr>
          <a:xfrm>
            <a:off x="2982793" y="2652760"/>
            <a:ext cx="603794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Capsule Sales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3D53C4C-E620-4F84-87EE-E3E55D29566D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80CF52BB-8DF9-4FBC-8EF7-B324113268ED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36495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AABAD-6D43-4BEE-8224-6AECA5501B2A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E615A-CE8B-4AF5-A997-BBF40432409A}"/>
              </a:ext>
            </a:extLst>
          </p:cNvPr>
          <p:cNvSpPr txBox="1"/>
          <p:nvPr/>
        </p:nvSpPr>
        <p:spPr>
          <a:xfrm>
            <a:off x="853282" y="4157596"/>
            <a:ext cx="5867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Cumulative Machine Counts</a:t>
            </a:r>
          </a:p>
        </p:txBody>
      </p:sp>
    </p:spTree>
    <p:extLst>
      <p:ext uri="{BB962C8B-B14F-4D97-AF65-F5344CB8AC3E}">
        <p14:creationId xmlns:p14="http://schemas.microsoft.com/office/powerpoint/2010/main" val="424554901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">
  <a:themeElements>
    <a:clrScheme name="Custom 16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4BACC6"/>
      </a:accent2>
      <a:accent3>
        <a:srgbClr val="C00000"/>
      </a:accent3>
      <a:accent4>
        <a:srgbClr val="111111"/>
      </a:accent4>
      <a:accent5>
        <a:srgbClr val="76923C"/>
      </a:accent5>
      <a:accent6>
        <a:srgbClr val="E36C0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15896</TotalTime>
  <Words>4671</Words>
  <Application>Microsoft Office PowerPoint</Application>
  <PresentationFormat>Custom</PresentationFormat>
  <Paragraphs>1890</Paragraphs>
  <Slides>77</Slides>
  <Notes>0</Notes>
  <HiddenSlides>35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0" baseType="lpstr">
      <vt:lpstr>Arial</vt:lpstr>
      <vt:lpstr>Calibri</vt:lpstr>
      <vt:lpstr>Master Slide</vt:lpstr>
      <vt:lpstr>PowerPoint Presentation</vt:lpstr>
      <vt:lpstr>Project Scope</vt:lpstr>
      <vt:lpstr>The Model will consider the drivers in 3 buckets</vt:lpstr>
      <vt:lpstr>PowerPoint Presentation</vt:lpstr>
      <vt:lpstr>KPI Summary</vt:lpstr>
      <vt:lpstr>KPI – Machine Sales</vt:lpstr>
      <vt:lpstr>KPI – Machine Rentals</vt:lpstr>
      <vt:lpstr>KPI – Capsule Sales</vt:lpstr>
      <vt:lpstr>PowerPoint Presentation</vt:lpstr>
      <vt:lpstr>Cumulative Machine count and Machine Sales</vt:lpstr>
      <vt:lpstr>Cumulative Machine count and Machine Rentals</vt:lpstr>
      <vt:lpstr>Cumulative Machine count and Capsule Sales</vt:lpstr>
      <vt:lpstr>PowerPoint Presentation</vt:lpstr>
      <vt:lpstr>Digital Summary</vt:lpstr>
      <vt:lpstr>Digitals and Machine Sales</vt:lpstr>
      <vt:lpstr>Digitals and Machine Rentals</vt:lpstr>
      <vt:lpstr>Digitals and Capsule Sales</vt:lpstr>
      <vt:lpstr>Digital Summary – Impressions (1/2)</vt:lpstr>
      <vt:lpstr>Digital Summary – Spends (1/2)</vt:lpstr>
      <vt:lpstr>Digitals – Static Banner</vt:lpstr>
      <vt:lpstr>Digitals – Static Banner (Campaign level Analysis)</vt:lpstr>
      <vt:lpstr>Digitals – Static Banner</vt:lpstr>
      <vt:lpstr>Digitals – Static Banner (Campaign level Analysis)</vt:lpstr>
      <vt:lpstr>Digitals – Static Banner</vt:lpstr>
      <vt:lpstr>Digitals – Static Banner (Campaign level Analysis)</vt:lpstr>
      <vt:lpstr>Digital Summary – Impressions (2/2)</vt:lpstr>
      <vt:lpstr>Digital Summary – Spends (2/2)</vt:lpstr>
      <vt:lpstr>Digitals – Video</vt:lpstr>
      <vt:lpstr>Digitals – Video (Campaign level Analysis)</vt:lpstr>
      <vt:lpstr>Digitals – Video</vt:lpstr>
      <vt:lpstr>Digitals – Video (Campaign level Analysis)</vt:lpstr>
      <vt:lpstr>Digitals – Video</vt:lpstr>
      <vt:lpstr>Digitals – Video (Campaign level Analysis)</vt:lpstr>
      <vt:lpstr>Digitals – Other</vt:lpstr>
      <vt:lpstr>Digitals – Other (Campaign level Analysis)</vt:lpstr>
      <vt:lpstr>Digitals – Other</vt:lpstr>
      <vt:lpstr>Digitals – Other</vt:lpstr>
      <vt:lpstr>Digitals – Other (Campaign level Analysis)</vt:lpstr>
      <vt:lpstr>Digitals – Other</vt:lpstr>
      <vt:lpstr>Digitals – Other</vt:lpstr>
      <vt:lpstr>Digitals – Other (Campaign level Analysis)</vt:lpstr>
      <vt:lpstr>PowerPoint Presentation</vt:lpstr>
      <vt:lpstr>GRPs and Machine Sales</vt:lpstr>
      <vt:lpstr>GRPs and Machine Rentals</vt:lpstr>
      <vt:lpstr>GRPs and Capsule Sales</vt:lpstr>
      <vt:lpstr>PowerPoint Presentation</vt:lpstr>
      <vt:lpstr>All Page Views and Machine Sales</vt:lpstr>
      <vt:lpstr>All Page Views and Machine Rentals</vt:lpstr>
      <vt:lpstr>All Page Views and Capsule Sales</vt:lpstr>
      <vt:lpstr>PowerPoint Presentation</vt:lpstr>
      <vt:lpstr>#Tweets and Machine Sales</vt:lpstr>
      <vt:lpstr>#Tweets and Machine Rentals</vt:lpstr>
      <vt:lpstr>#Tweets and Capsule Sales</vt:lpstr>
      <vt:lpstr>PowerPoint Presentation</vt:lpstr>
      <vt:lpstr>Awareness and Machine Sales</vt:lpstr>
      <vt:lpstr>Awareness and Machine Rentals</vt:lpstr>
      <vt:lpstr>Awareness and Capsule Sales</vt:lpstr>
      <vt:lpstr>Purchase Intent and Machine Sales</vt:lpstr>
      <vt:lpstr>Purchase Intent and Machine Rentals</vt:lpstr>
      <vt:lpstr>Purchase Intent and Capsule Sales</vt:lpstr>
      <vt:lpstr>PowerPoint Presentation</vt:lpstr>
      <vt:lpstr>Instore Sales and Machine Sales</vt:lpstr>
      <vt:lpstr>Instore Sales and Machine Rentals</vt:lpstr>
      <vt:lpstr>Instore Sales and Capsule Sales</vt:lpstr>
      <vt:lpstr>PowerPoint Presentation</vt:lpstr>
      <vt:lpstr>Temperature and Machine Sales</vt:lpstr>
      <vt:lpstr>Temperature and Machine Rentals</vt:lpstr>
      <vt:lpstr>Temperature and Capsule Sales</vt:lpstr>
      <vt:lpstr>PowerPoint Presentation</vt:lpstr>
      <vt:lpstr>Workplaces and Machine Sales</vt:lpstr>
      <vt:lpstr>Workplaces and Machine Rentals</vt:lpstr>
      <vt:lpstr>Workplaces and Capsule Sales</vt:lpstr>
      <vt:lpstr>PowerPoint Presentation</vt:lpstr>
      <vt:lpstr>PowerPoint Presentation</vt:lpstr>
      <vt:lpstr>Website – Top Page Views</vt:lpstr>
      <vt:lpstr>Website – Contents Page Views</vt:lpstr>
      <vt:lpstr>Machine sales adjustment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sekarsubramanian@analytic-edge.com</dc:creator>
  <cp:lastModifiedBy>Kavya Bhat</cp:lastModifiedBy>
  <cp:revision>1126</cp:revision>
  <dcterms:created xsi:type="dcterms:W3CDTF">2016-09-27T16:14:17Z</dcterms:created>
  <dcterms:modified xsi:type="dcterms:W3CDTF">2022-06-24T11:58:16Z</dcterms:modified>
</cp:coreProperties>
</file>