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4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9"/>
  </p:notesMasterIdLst>
  <p:handoutMasterIdLst>
    <p:handoutMasterId r:id="rId30"/>
  </p:handoutMasterIdLst>
  <p:sldIdLst>
    <p:sldId id="366" r:id="rId2"/>
    <p:sldId id="373" r:id="rId3"/>
    <p:sldId id="762" r:id="rId4"/>
    <p:sldId id="387" r:id="rId5"/>
    <p:sldId id="776" r:id="rId6"/>
    <p:sldId id="388" r:id="rId7"/>
    <p:sldId id="777" r:id="rId8"/>
    <p:sldId id="783" r:id="rId9"/>
    <p:sldId id="789" r:id="rId10"/>
    <p:sldId id="781" r:id="rId11"/>
    <p:sldId id="784" r:id="rId12"/>
    <p:sldId id="782" r:id="rId13"/>
    <p:sldId id="788" r:id="rId14"/>
    <p:sldId id="792" r:id="rId15"/>
    <p:sldId id="793" r:id="rId16"/>
    <p:sldId id="794" r:id="rId17"/>
    <p:sldId id="790" r:id="rId18"/>
    <p:sldId id="771" r:id="rId19"/>
    <p:sldId id="773" r:id="rId20"/>
    <p:sldId id="775" r:id="rId21"/>
    <p:sldId id="791" r:id="rId22"/>
    <p:sldId id="370" r:id="rId23"/>
    <p:sldId id="795" r:id="rId24"/>
    <p:sldId id="749" r:id="rId25"/>
    <p:sldId id="750" r:id="rId26"/>
    <p:sldId id="397" r:id="rId27"/>
    <p:sldId id="778" r:id="rId28"/>
  </p:sldIdLst>
  <p:sldSz cx="120697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84" userDrawn="1">
          <p15:clr>
            <a:srgbClr val="A4A3A4"/>
          </p15:clr>
        </p15:guide>
        <p15:guide id="2" orient="horz" pos="667" userDrawn="1">
          <p15:clr>
            <a:srgbClr val="A4A3A4"/>
          </p15:clr>
        </p15:guide>
        <p15:guide id="3" pos="153">
          <p15:clr>
            <a:srgbClr val="A4A3A4"/>
          </p15:clr>
        </p15:guide>
        <p15:guide id="4" pos="7402" userDrawn="1">
          <p15:clr>
            <a:srgbClr val="A4A3A4"/>
          </p15:clr>
        </p15:guide>
        <p15:guide id="5" orient="horz" pos="4224" userDrawn="1">
          <p15:clr>
            <a:srgbClr val="A4A3A4"/>
          </p15:clr>
        </p15:guide>
        <p15:guide id="6" orient="horz" pos="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9E781D3-AE58-ADC4-1562-94C5A984F675}" name="Ashwin Sukumaran" initials="AS" userId="S::ashwinsukumaran@analytic-edge.com::50738945-8398-46bc-9e9e-8536144180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73EA"/>
    <a:srgbClr val="0EC645"/>
    <a:srgbClr val="FF0000"/>
    <a:srgbClr val="14AF37"/>
    <a:srgbClr val="FE4870"/>
    <a:srgbClr val="07396A"/>
    <a:srgbClr val="2D6A41"/>
    <a:srgbClr val="E30713"/>
    <a:srgbClr val="EB751B"/>
    <a:srgbClr val="0033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A554F-1CB6-4523-8CBD-C6EFF59F3451}" v="118" dt="2022-02-02T13:37:12.488"/>
  </p1510:revLst>
</p1510:revInfo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66"/>
      </p:cViewPr>
      <p:guideLst>
        <p:guide orient="horz" pos="3984"/>
        <p:guide orient="horz" pos="667"/>
        <p:guide pos="153"/>
        <p:guide pos="7402"/>
        <p:guide orient="horz" pos="4224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kash Gupta" userId="01301a94-73a6-471a-a8b1-a5dc2dbc8c8d" providerId="ADAL" clId="{8EEA554F-1CB6-4523-8CBD-C6EFF59F3451}"/>
    <pc:docChg chg="undo custSel addSld delSld modSld">
      <pc:chgData name="Aakash Gupta" userId="01301a94-73a6-471a-a8b1-a5dc2dbc8c8d" providerId="ADAL" clId="{8EEA554F-1CB6-4523-8CBD-C6EFF59F3451}" dt="2022-02-22T04:04:51.040" v="629" actId="27918"/>
      <pc:docMkLst>
        <pc:docMk/>
      </pc:docMkLst>
      <pc:sldChg chg="add del">
        <pc:chgData name="Aakash Gupta" userId="01301a94-73a6-471a-a8b1-a5dc2dbc8c8d" providerId="ADAL" clId="{8EEA554F-1CB6-4523-8CBD-C6EFF59F3451}" dt="2022-02-02T10:19:00.638" v="368" actId="2696"/>
        <pc:sldMkLst>
          <pc:docMk/>
          <pc:sldMk cId="836553475" sldId="373"/>
        </pc:sldMkLst>
      </pc:sldChg>
      <pc:sldChg chg="modSp add mod">
        <pc:chgData name="Aakash Gupta" userId="01301a94-73a6-471a-a8b1-a5dc2dbc8c8d" providerId="ADAL" clId="{8EEA554F-1CB6-4523-8CBD-C6EFF59F3451}" dt="2022-02-02T10:18:35.576" v="364"/>
        <pc:sldMkLst>
          <pc:docMk/>
          <pc:sldMk cId="3939873175" sldId="397"/>
        </pc:sldMkLst>
        <pc:spChg chg="mod">
          <ac:chgData name="Aakash Gupta" userId="01301a94-73a6-471a-a8b1-a5dc2dbc8c8d" providerId="ADAL" clId="{8EEA554F-1CB6-4523-8CBD-C6EFF59F3451}" dt="2022-02-02T10:17:06.230" v="320" actId="20577"/>
          <ac:spMkLst>
            <pc:docMk/>
            <pc:sldMk cId="3939873175" sldId="397"/>
            <ac:spMk id="4" creationId="{1484D656-1554-4629-AAAB-76B56C7DAEB9}"/>
          </ac:spMkLst>
        </pc:spChg>
        <pc:graphicFrameChg chg="mod">
          <ac:chgData name="Aakash Gupta" userId="01301a94-73a6-471a-a8b1-a5dc2dbc8c8d" providerId="ADAL" clId="{8EEA554F-1CB6-4523-8CBD-C6EFF59F3451}" dt="2022-02-02T10:18:35.576" v="364"/>
          <ac:graphicFrameMkLst>
            <pc:docMk/>
            <pc:sldMk cId="3939873175" sldId="397"/>
            <ac:graphicFrameMk id="8" creationId="{9F44697D-D5C2-4EAA-8E83-DCF978790F6D}"/>
          </ac:graphicFrameMkLst>
        </pc:graphicFrameChg>
      </pc:sldChg>
      <pc:sldChg chg="add">
        <pc:chgData name="Aakash Gupta" userId="01301a94-73a6-471a-a8b1-a5dc2dbc8c8d" providerId="ADAL" clId="{8EEA554F-1CB6-4523-8CBD-C6EFF59F3451}" dt="2022-02-02T10:16:44.996" v="318"/>
        <pc:sldMkLst>
          <pc:docMk/>
          <pc:sldMk cId="2705835990" sldId="749"/>
        </pc:sldMkLst>
      </pc:sldChg>
      <pc:sldChg chg="add">
        <pc:chgData name="Aakash Gupta" userId="01301a94-73a6-471a-a8b1-a5dc2dbc8c8d" providerId="ADAL" clId="{8EEA554F-1CB6-4523-8CBD-C6EFF59F3451}" dt="2022-02-02T10:16:38.068" v="317"/>
        <pc:sldMkLst>
          <pc:docMk/>
          <pc:sldMk cId="1848116813" sldId="750"/>
        </pc:sldMkLst>
      </pc:sldChg>
      <pc:sldChg chg="mod">
        <pc:chgData name="Aakash Gupta" userId="01301a94-73a6-471a-a8b1-a5dc2dbc8c8d" providerId="ADAL" clId="{8EEA554F-1CB6-4523-8CBD-C6EFF59F3451}" dt="2022-02-18T06:59:25.909" v="625" actId="27918"/>
        <pc:sldMkLst>
          <pc:docMk/>
          <pc:sldMk cId="3702785473" sldId="776"/>
        </pc:sldMkLst>
      </pc:sldChg>
      <pc:sldChg chg="mod">
        <pc:chgData name="Aakash Gupta" userId="01301a94-73a6-471a-a8b1-a5dc2dbc8c8d" providerId="ADAL" clId="{8EEA554F-1CB6-4523-8CBD-C6EFF59F3451}" dt="2022-02-02T07:45:12.100" v="3" actId="27918"/>
        <pc:sldMkLst>
          <pc:docMk/>
          <pc:sldMk cId="1530086365" sldId="777"/>
        </pc:sldMkLst>
      </pc:sldChg>
      <pc:sldChg chg="modSp del">
        <pc:chgData name="Aakash Gupta" userId="01301a94-73a6-471a-a8b1-a5dc2dbc8c8d" providerId="ADAL" clId="{8EEA554F-1CB6-4523-8CBD-C6EFF59F3451}" dt="2022-02-02T10:20:10.098" v="384" actId="2696"/>
        <pc:sldMkLst>
          <pc:docMk/>
          <pc:sldMk cId="680277827" sldId="778"/>
        </pc:sldMkLst>
        <pc:graphicFrameChg chg="mod">
          <ac:chgData name="Aakash Gupta" userId="01301a94-73a6-471a-a8b1-a5dc2dbc8c8d" providerId="ADAL" clId="{8EEA554F-1CB6-4523-8CBD-C6EFF59F3451}" dt="2022-02-02T10:03:46.237" v="138"/>
          <ac:graphicFrameMkLst>
            <pc:docMk/>
            <pc:sldMk cId="680277827" sldId="778"/>
            <ac:graphicFrameMk id="20" creationId="{FD590B05-D333-45C7-8E05-73D01D83AC71}"/>
          </ac:graphicFrameMkLst>
        </pc:graphicFrameChg>
      </pc:sldChg>
      <pc:sldChg chg="add">
        <pc:chgData name="Aakash Gupta" userId="01301a94-73a6-471a-a8b1-a5dc2dbc8c8d" providerId="ADAL" clId="{8EEA554F-1CB6-4523-8CBD-C6EFF59F3451}" dt="2022-02-02T10:20:17.936" v="385"/>
        <pc:sldMkLst>
          <pc:docMk/>
          <pc:sldMk cId="3110568881" sldId="778"/>
        </pc:sldMkLst>
      </pc:sldChg>
      <pc:sldChg chg="modSp mod">
        <pc:chgData name="Aakash Gupta" userId="01301a94-73a6-471a-a8b1-a5dc2dbc8c8d" providerId="ADAL" clId="{8EEA554F-1CB6-4523-8CBD-C6EFF59F3451}" dt="2022-02-22T04:04:51.040" v="629" actId="27918"/>
        <pc:sldMkLst>
          <pc:docMk/>
          <pc:sldMk cId="1369894019" sldId="781"/>
        </pc:sldMkLst>
        <pc:graphicFrameChg chg="mod">
          <ac:chgData name="Aakash Gupta" userId="01301a94-73a6-471a-a8b1-a5dc2dbc8c8d" providerId="ADAL" clId="{8EEA554F-1CB6-4523-8CBD-C6EFF59F3451}" dt="2022-02-18T06:51:16.280" v="621" actId="1076"/>
          <ac:graphicFrameMkLst>
            <pc:docMk/>
            <pc:sldMk cId="1369894019" sldId="781"/>
            <ac:graphicFrameMk id="11" creationId="{B56EFE00-90A0-4250-989A-D2A4A01B862C}"/>
          </ac:graphicFrameMkLst>
        </pc:graphicFrameChg>
      </pc:sldChg>
      <pc:sldChg chg="modSp mod">
        <pc:chgData name="Aakash Gupta" userId="01301a94-73a6-471a-a8b1-a5dc2dbc8c8d" providerId="ADAL" clId="{8EEA554F-1CB6-4523-8CBD-C6EFF59F3451}" dt="2022-02-02T13:45:39.757" v="617" actId="27918"/>
        <pc:sldMkLst>
          <pc:docMk/>
          <pc:sldMk cId="4095304784" sldId="784"/>
        </pc:sldMkLst>
        <pc:spChg chg="mod">
          <ac:chgData name="Aakash Gupta" userId="01301a94-73a6-471a-a8b1-a5dc2dbc8c8d" providerId="ADAL" clId="{8EEA554F-1CB6-4523-8CBD-C6EFF59F3451}" dt="2022-02-02T10:51:28.139" v="439" actId="20577"/>
          <ac:spMkLst>
            <pc:docMk/>
            <pc:sldMk cId="4095304784" sldId="784"/>
            <ac:spMk id="6" creationId="{440ABF78-22DA-473E-9291-0607CBFCF911}"/>
          </ac:spMkLst>
        </pc:spChg>
        <pc:spChg chg="mod">
          <ac:chgData name="Aakash Gupta" userId="01301a94-73a6-471a-a8b1-a5dc2dbc8c8d" providerId="ADAL" clId="{8EEA554F-1CB6-4523-8CBD-C6EFF59F3451}" dt="2022-02-02T10:51:40.167" v="444" actId="20577"/>
          <ac:spMkLst>
            <pc:docMk/>
            <pc:sldMk cId="4095304784" sldId="784"/>
            <ac:spMk id="19" creationId="{F425754F-C926-4231-A186-6D8A22A44FBD}"/>
          </ac:spMkLst>
        </pc:spChg>
        <pc:spChg chg="mod">
          <ac:chgData name="Aakash Gupta" userId="01301a94-73a6-471a-a8b1-a5dc2dbc8c8d" providerId="ADAL" clId="{8EEA554F-1CB6-4523-8CBD-C6EFF59F3451}" dt="2022-02-02T10:51:48.023" v="448" actId="20577"/>
          <ac:spMkLst>
            <pc:docMk/>
            <pc:sldMk cId="4095304784" sldId="784"/>
            <ac:spMk id="22" creationId="{159F339E-A1D2-4B4B-8A6D-BDAB3EED7A03}"/>
          </ac:spMkLst>
        </pc:spChg>
      </pc:sldChg>
      <pc:sldChg chg="addSp delSp modSp add mod">
        <pc:chgData name="Aakash Gupta" userId="01301a94-73a6-471a-a8b1-a5dc2dbc8c8d" providerId="ADAL" clId="{8EEA554F-1CB6-4523-8CBD-C6EFF59F3451}" dt="2022-02-02T13:19:53.366" v="494" actId="208"/>
        <pc:sldMkLst>
          <pc:docMk/>
          <pc:sldMk cId="963394651" sldId="788"/>
        </pc:sldMkLst>
        <pc:spChg chg="mod">
          <ac:chgData name="Aakash Gupta" userId="01301a94-73a6-471a-a8b1-a5dc2dbc8c8d" providerId="ADAL" clId="{8EEA554F-1CB6-4523-8CBD-C6EFF59F3451}" dt="2022-02-02T13:14:06.227" v="474" actId="20577"/>
          <ac:spMkLst>
            <pc:docMk/>
            <pc:sldMk cId="963394651" sldId="788"/>
            <ac:spMk id="4" creationId="{94ED91E0-23FB-4F55-BEC9-41204FDD2B40}"/>
          </ac:spMkLst>
        </pc:spChg>
        <pc:graphicFrameChg chg="mod">
          <ac:chgData name="Aakash Gupta" userId="01301a94-73a6-471a-a8b1-a5dc2dbc8c8d" providerId="ADAL" clId="{8EEA554F-1CB6-4523-8CBD-C6EFF59F3451}" dt="2022-02-02T13:19:53.366" v="494" actId="208"/>
          <ac:graphicFrameMkLst>
            <pc:docMk/>
            <pc:sldMk cId="963394651" sldId="788"/>
            <ac:graphicFrameMk id="7" creationId="{282AA20E-8BF9-495C-A93D-BE4C036EF456}"/>
          </ac:graphicFrameMkLst>
        </pc:graphicFrameChg>
        <pc:picChg chg="add del mod">
          <ac:chgData name="Aakash Gupta" userId="01301a94-73a6-471a-a8b1-a5dc2dbc8c8d" providerId="ADAL" clId="{8EEA554F-1CB6-4523-8CBD-C6EFF59F3451}" dt="2022-02-02T13:17:09.975" v="481" actId="478"/>
          <ac:picMkLst>
            <pc:docMk/>
            <pc:sldMk cId="963394651" sldId="788"/>
            <ac:picMk id="6" creationId="{AD55C94B-4C24-49C7-A171-322284CD3036}"/>
          </ac:picMkLst>
        </pc:picChg>
      </pc:sldChg>
      <pc:sldChg chg="add del">
        <pc:chgData name="Aakash Gupta" userId="01301a94-73a6-471a-a8b1-a5dc2dbc8c8d" providerId="ADAL" clId="{8EEA554F-1CB6-4523-8CBD-C6EFF59F3451}" dt="2022-02-02T10:20:04.831" v="382" actId="2696"/>
        <pc:sldMkLst>
          <pc:docMk/>
          <pc:sldMk cId="3517063749" sldId="788"/>
        </pc:sldMkLst>
      </pc:sldChg>
      <pc:sldChg chg="modSp del mod">
        <pc:chgData name="Aakash Gupta" userId="01301a94-73a6-471a-a8b1-a5dc2dbc8c8d" providerId="ADAL" clId="{8EEA554F-1CB6-4523-8CBD-C6EFF59F3451}" dt="2022-02-02T10:18:51.723" v="365" actId="2696"/>
        <pc:sldMkLst>
          <pc:docMk/>
          <pc:sldMk cId="4079815339" sldId="788"/>
        </pc:sldMkLst>
        <pc:graphicFrameChg chg="mod">
          <ac:chgData name="Aakash Gupta" userId="01301a94-73a6-471a-a8b1-a5dc2dbc8c8d" providerId="ADAL" clId="{8EEA554F-1CB6-4523-8CBD-C6EFF59F3451}" dt="2022-02-02T10:12:31.112" v="314" actId="207"/>
          <ac:graphicFrameMkLst>
            <pc:docMk/>
            <pc:sldMk cId="4079815339" sldId="788"/>
            <ac:graphicFrameMk id="7" creationId="{282AA20E-8BF9-495C-A93D-BE4C036EF456}"/>
          </ac:graphicFrameMkLst>
        </pc:graphicFrameChg>
      </pc:sldChg>
      <pc:sldChg chg="addSp modSp new mod">
        <pc:chgData name="Aakash Gupta" userId="01301a94-73a6-471a-a8b1-a5dc2dbc8c8d" providerId="ADAL" clId="{8EEA554F-1CB6-4523-8CBD-C6EFF59F3451}" dt="2022-02-02T10:35:52.742" v="421" actId="27636"/>
        <pc:sldMkLst>
          <pc:docMk/>
          <pc:sldMk cId="1294978539" sldId="792"/>
        </pc:sldMkLst>
        <pc:spChg chg="mod">
          <ac:chgData name="Aakash Gupta" userId="01301a94-73a6-471a-a8b1-a5dc2dbc8c8d" providerId="ADAL" clId="{8EEA554F-1CB6-4523-8CBD-C6EFF59F3451}" dt="2022-02-02T10:35:52.742" v="421" actId="27636"/>
          <ac:spMkLst>
            <pc:docMk/>
            <pc:sldMk cId="1294978539" sldId="792"/>
            <ac:spMk id="4" creationId="{C9F46D01-1E7E-40F0-9380-B26134595959}"/>
          </ac:spMkLst>
        </pc:spChg>
        <pc:graphicFrameChg chg="add mod modGraphic">
          <ac:chgData name="Aakash Gupta" userId="01301a94-73a6-471a-a8b1-a5dc2dbc8c8d" providerId="ADAL" clId="{8EEA554F-1CB6-4523-8CBD-C6EFF59F3451}" dt="2022-02-02T10:35:44.592" v="413" actId="1076"/>
          <ac:graphicFrameMkLst>
            <pc:docMk/>
            <pc:sldMk cId="1294978539" sldId="792"/>
            <ac:graphicFrameMk id="5" creationId="{07938004-8E50-41EB-A519-313A4A90E621}"/>
          </ac:graphicFrameMkLst>
        </pc:graphicFrameChg>
      </pc:sldChg>
      <pc:sldChg chg="modSp add mod">
        <pc:chgData name="Aakash Gupta" userId="01301a94-73a6-471a-a8b1-a5dc2dbc8c8d" providerId="ADAL" clId="{8EEA554F-1CB6-4523-8CBD-C6EFF59F3451}" dt="2022-02-02T10:36:39.703" v="430" actId="20577"/>
        <pc:sldMkLst>
          <pc:docMk/>
          <pc:sldMk cId="2072267071" sldId="793"/>
        </pc:sldMkLst>
        <pc:spChg chg="mod">
          <ac:chgData name="Aakash Gupta" userId="01301a94-73a6-471a-a8b1-a5dc2dbc8c8d" providerId="ADAL" clId="{8EEA554F-1CB6-4523-8CBD-C6EFF59F3451}" dt="2022-02-02T10:36:39.703" v="430" actId="20577"/>
          <ac:spMkLst>
            <pc:docMk/>
            <pc:sldMk cId="2072267071" sldId="793"/>
            <ac:spMk id="4" creationId="{C9F46D01-1E7E-40F0-9380-B26134595959}"/>
          </ac:spMkLst>
        </pc:spChg>
        <pc:graphicFrameChg chg="mod modGraphic">
          <ac:chgData name="Aakash Gupta" userId="01301a94-73a6-471a-a8b1-a5dc2dbc8c8d" providerId="ADAL" clId="{8EEA554F-1CB6-4523-8CBD-C6EFF59F3451}" dt="2022-02-02T10:36:15.305" v="425" actId="1076"/>
          <ac:graphicFrameMkLst>
            <pc:docMk/>
            <pc:sldMk cId="2072267071" sldId="793"/>
            <ac:graphicFrameMk id="5" creationId="{07938004-8E50-41EB-A519-313A4A90E621}"/>
          </ac:graphicFrameMkLst>
        </pc:graphicFrameChg>
      </pc:sldChg>
      <pc:sldChg chg="modSp add mod">
        <pc:chgData name="Aakash Gupta" userId="01301a94-73a6-471a-a8b1-a5dc2dbc8c8d" providerId="ADAL" clId="{8EEA554F-1CB6-4523-8CBD-C6EFF59F3451}" dt="2022-02-02T13:37:14.763" v="614" actId="20577"/>
        <pc:sldMkLst>
          <pc:docMk/>
          <pc:sldMk cId="2945349238" sldId="794"/>
        </pc:sldMkLst>
        <pc:spChg chg="mod">
          <ac:chgData name="Aakash Gupta" userId="01301a94-73a6-471a-a8b1-a5dc2dbc8c8d" providerId="ADAL" clId="{8EEA554F-1CB6-4523-8CBD-C6EFF59F3451}" dt="2022-02-02T10:36:47.247" v="433" actId="20577"/>
          <ac:spMkLst>
            <pc:docMk/>
            <pc:sldMk cId="2945349238" sldId="794"/>
            <ac:spMk id="4" creationId="{C9F46D01-1E7E-40F0-9380-B26134595959}"/>
          </ac:spMkLst>
        </pc:spChg>
        <pc:graphicFrameChg chg="mod modGraphic">
          <ac:chgData name="Aakash Gupta" userId="01301a94-73a6-471a-a8b1-a5dc2dbc8c8d" providerId="ADAL" clId="{8EEA554F-1CB6-4523-8CBD-C6EFF59F3451}" dt="2022-02-02T13:37:14.763" v="614" actId="20577"/>
          <ac:graphicFrameMkLst>
            <pc:docMk/>
            <pc:sldMk cId="2945349238" sldId="794"/>
            <ac:graphicFrameMk id="5" creationId="{07938004-8E50-41EB-A519-313A4A90E621}"/>
          </ac:graphicFrameMkLst>
        </pc:graphicFrameChg>
      </pc:sldChg>
      <pc:sldChg chg="modSp add mod">
        <pc:chgData name="Aakash Gupta" userId="01301a94-73a6-471a-a8b1-a5dc2dbc8c8d" providerId="ADAL" clId="{8EEA554F-1CB6-4523-8CBD-C6EFF59F3451}" dt="2022-02-02T10:19:16.861" v="379" actId="313"/>
        <pc:sldMkLst>
          <pc:docMk/>
          <pc:sldMk cId="3186115701" sldId="795"/>
        </pc:sldMkLst>
        <pc:spChg chg="mod">
          <ac:chgData name="Aakash Gupta" userId="01301a94-73a6-471a-a8b1-a5dc2dbc8c8d" providerId="ADAL" clId="{8EEA554F-1CB6-4523-8CBD-C6EFF59F3451}" dt="2022-02-02T10:19:16.861" v="379" actId="313"/>
          <ac:spMkLst>
            <pc:docMk/>
            <pc:sldMk cId="3186115701" sldId="795"/>
            <ac:spMk id="5" creationId="{325CC5D2-9080-4988-9F0C-4076AE46C0A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dirty="0"/>
              <a:t>Number of orders (‘000)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9635370855939066"/>
          <c:y val="0.15465749053192715"/>
          <c:w val="0.75719057650644372"/>
          <c:h val="0.796244893426191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orders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Q3'21</c:v>
                </c:pt>
                <c:pt idx="1">
                  <c:v>Q2'21</c:v>
                </c:pt>
                <c:pt idx="2">
                  <c:v>Q1'21</c:v>
                </c:pt>
                <c:pt idx="3">
                  <c:v>Q4'20</c:v>
                </c:pt>
              </c:strCache>
            </c:strRef>
          </c:cat>
          <c:val>
            <c:numRef>
              <c:f>Sheet1!$B$2:$B$5</c:f>
              <c:numCache>
                <c:formatCode>_ * #,##0_ ;_ * \-#,##0_ ;_ * "-"??_ ;_ @_ </c:formatCode>
                <c:ptCount val="4"/>
                <c:pt idx="0">
                  <c:v>22169.21733333333</c:v>
                </c:pt>
                <c:pt idx="1">
                  <c:v>20761.400000000001</c:v>
                </c:pt>
                <c:pt idx="2">
                  <c:v>17575.036</c:v>
                </c:pt>
                <c:pt idx="3">
                  <c:v>17994.873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E1-46A9-BF03-4048D862C83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74766432"/>
        <c:axId val="1774768096"/>
      </c:barChart>
      <c:catAx>
        <c:axId val="177476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4768096"/>
        <c:crosses val="autoZero"/>
        <c:auto val="1"/>
        <c:lblAlgn val="ctr"/>
        <c:lblOffset val="100"/>
        <c:noMultiLvlLbl val="0"/>
      </c:catAx>
      <c:valAx>
        <c:axId val="1774768096"/>
        <c:scaling>
          <c:orientation val="minMax"/>
          <c:max val="25000"/>
          <c:min val="0"/>
        </c:scaling>
        <c:delete val="1"/>
        <c:axPos val="b"/>
        <c:numFmt formatCode="_ * #,##0_ ;_ * \-#,##0_ ;_ * &quot;-&quot;??_ ;_ @_ " sourceLinked="1"/>
        <c:majorTickMark val="none"/>
        <c:minorTickMark val="none"/>
        <c:tickLblPos val="nextTo"/>
        <c:crossAx val="1774766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DoubleClick</c:v>
                </c:pt>
                <c:pt idx="1">
                  <c:v>Target</c:v>
                </c:pt>
                <c:pt idx="2">
                  <c:v>Google</c:v>
                </c:pt>
                <c:pt idx="3">
                  <c:v>Facebook</c:v>
                </c:pt>
                <c:pt idx="4">
                  <c:v>Appnext</c:v>
                </c:pt>
                <c:pt idx="5">
                  <c:v>Bytedance</c:v>
                </c:pt>
                <c:pt idx="6">
                  <c:v>Youtube</c:v>
                </c:pt>
                <c:pt idx="7">
                  <c:v>Target OLV</c:v>
                </c:pt>
                <c:pt idx="8">
                  <c:v>Twitter</c:v>
                </c:pt>
                <c:pt idx="9">
                  <c:v>Yandex</c:v>
                </c:pt>
              </c:strCache>
            </c:strRef>
          </c:cat>
          <c:val>
            <c:numRef>
              <c:f>Sheet1!$B$2:$B$11</c:f>
              <c:numCache>
                <c:formatCode>_(* #,##0.00_);_(* \(#,##0.00\);_(* "-"??_);_(@_)</c:formatCode>
                <c:ptCount val="10"/>
                <c:pt idx="0">
                  <c:v>0.74563725934068337</c:v>
                </c:pt>
                <c:pt idx="1">
                  <c:v>0.44254612572496127</c:v>
                </c:pt>
                <c:pt idx="2">
                  <c:v>0.32229703243519603</c:v>
                </c:pt>
                <c:pt idx="3">
                  <c:v>2.1172095589807189</c:v>
                </c:pt>
                <c:pt idx="4">
                  <c:v>2.087055044358423</c:v>
                </c:pt>
                <c:pt idx="5">
                  <c:v>2.090734938691504</c:v>
                </c:pt>
                <c:pt idx="6">
                  <c:v>3.3709359054578094</c:v>
                </c:pt>
                <c:pt idx="7">
                  <c:v>0.65398526390915557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722-8C25-09828427D0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  <c:max val="6"/>
        </c:scaling>
        <c:delete val="1"/>
        <c:axPos val="l"/>
        <c:numFmt formatCode="_(* #,##0.00_);_(* \(#,##0.00\);_(* &quot;-&quot;??_);_(@_)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DoubleClick RTE+FF</c:v>
                </c:pt>
                <c:pt idx="1">
                  <c:v>DoubleClick Grocery</c:v>
                </c:pt>
                <c:pt idx="2">
                  <c:v>Remarketing Doubleclick RTE_FF</c:v>
                </c:pt>
                <c:pt idx="3">
                  <c:v>Target RTE+FF</c:v>
                </c:pt>
                <c:pt idx="4">
                  <c:v>Target Grocery</c:v>
                </c:pt>
                <c:pt idx="5">
                  <c:v>Remarketing Target RTE + FF</c:v>
                </c:pt>
                <c:pt idx="6">
                  <c:v>Remarketing Target Grocery</c:v>
                </c:pt>
                <c:pt idx="7">
                  <c:v>Google RTE + FF</c:v>
                </c:pt>
                <c:pt idx="8">
                  <c:v>Google Grocery</c:v>
                </c:pt>
                <c:pt idx="9">
                  <c:v>Remarketing Google RTE+FF</c:v>
                </c:pt>
                <c:pt idx="10">
                  <c:v>Remarketing Google Grocery</c:v>
                </c:pt>
              </c:strCache>
            </c:strRef>
          </c:cat>
          <c:val>
            <c:numRef>
              <c:f>Sheet1!$B$2:$B$12</c:f>
              <c:numCache>
                <c:formatCode>0.0%</c:formatCode>
                <c:ptCount val="11"/>
                <c:pt idx="0">
                  <c:v>3.668496148829109E-2</c:v>
                </c:pt>
                <c:pt idx="1">
                  <c:v>1.5334261522603802E-2</c:v>
                </c:pt>
                <c:pt idx="2">
                  <c:v>0</c:v>
                </c:pt>
                <c:pt idx="3">
                  <c:v>2.1000000000000001E-2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1.2295882149405812E-2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5-4BDD-B903-024B0B18D5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  <c:max val="6.0000000000000012E-2"/>
        </c:scaling>
        <c:delete val="1"/>
        <c:axPos val="l"/>
        <c:numFmt formatCode="0.0%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DoubleClick RTE+FF</c:v>
                </c:pt>
                <c:pt idx="1">
                  <c:v>DoubleClick Grocery</c:v>
                </c:pt>
                <c:pt idx="2">
                  <c:v>Remarketing Doubleclick RTE_FF</c:v>
                </c:pt>
                <c:pt idx="3">
                  <c:v>Target RTE+FF</c:v>
                </c:pt>
                <c:pt idx="4">
                  <c:v>Target Grocery</c:v>
                </c:pt>
                <c:pt idx="5">
                  <c:v>Remarketing Target RTE + FF</c:v>
                </c:pt>
                <c:pt idx="6">
                  <c:v>Remarketing Target Grocery</c:v>
                </c:pt>
                <c:pt idx="7">
                  <c:v>Google RTE + FF</c:v>
                </c:pt>
                <c:pt idx="8">
                  <c:v>Google Grocery</c:v>
                </c:pt>
                <c:pt idx="9">
                  <c:v>Remarketing Google RTE+FF</c:v>
                </c:pt>
                <c:pt idx="10">
                  <c:v>Remarketing Google Grocery</c:v>
                </c:pt>
              </c:strCache>
            </c:strRef>
          </c:cat>
          <c:val>
            <c:numRef>
              <c:f>Sheet1!$B$2:$B$12</c:f>
              <c:numCache>
                <c:formatCode>_(* #,##0.00_);_(* \(#,##0.00\);_(* "-"??_);_(@_)</c:formatCode>
                <c:ptCount val="11"/>
                <c:pt idx="0">
                  <c:v>0.56861846904217206</c:v>
                </c:pt>
                <c:pt idx="1">
                  <c:v>3.8777830613301734</c:v>
                </c:pt>
                <c:pt idx="2">
                  <c:v>0</c:v>
                </c:pt>
                <c:pt idx="3">
                  <c:v>0.50753230813308459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0.34257231819863343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722-8C25-09828427D0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  <c:max val="6"/>
        </c:scaling>
        <c:delete val="1"/>
        <c:axPos val="l"/>
        <c:numFmt formatCode="_(* #,##0.00_);_(* \(#,##0.00\);_(* &quot;-&quot;??_);_(@_)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8-10 (Partnership)</c:v>
                </c:pt>
              </c:strCache>
            </c:strRef>
          </c:cat>
          <c:val>
            <c:numRef>
              <c:f>Sheet1!$B$2:$B$9</c:f>
              <c:numCache>
                <c:formatCode>0.0%</c:formatCode>
                <c:ptCount val="8"/>
                <c:pt idx="0">
                  <c:v>7.4320992901252218E-3</c:v>
                </c:pt>
                <c:pt idx="1">
                  <c:v>8.312815652845678E-3</c:v>
                </c:pt>
                <c:pt idx="2">
                  <c:v>6.9907744416272052E-3</c:v>
                </c:pt>
                <c:pt idx="3">
                  <c:v>6.4053783054103175E-3</c:v>
                </c:pt>
                <c:pt idx="4">
                  <c:v>5.9923306200308701E-3</c:v>
                </c:pt>
                <c:pt idx="5">
                  <c:v>8.4736062375826982E-3</c:v>
                </c:pt>
                <c:pt idx="6">
                  <c:v>3.0678202767198395E-3</c:v>
                </c:pt>
                <c:pt idx="7">
                  <c:v>1.8396020933623348E-2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5-4BDD-B903-024B0B18D5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Effectiveness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Campaign 1</c:v>
                </c:pt>
                <c:pt idx="1">
                  <c:v>Campaign 2</c:v>
                </c:pt>
                <c:pt idx="2">
                  <c:v>Campaign 3</c:v>
                </c:pt>
                <c:pt idx="3">
                  <c:v>Campaign 4</c:v>
                </c:pt>
                <c:pt idx="4">
                  <c:v>Campaign 5</c:v>
                </c:pt>
                <c:pt idx="5">
                  <c:v>Campaign 6</c:v>
                </c:pt>
                <c:pt idx="6">
                  <c:v>Campaign 7</c:v>
                </c:pt>
                <c:pt idx="7">
                  <c:v>Campaign 8-10 (Partnership)</c:v>
                </c:pt>
              </c:strCache>
            </c:strRef>
          </c:cat>
          <c:val>
            <c:numRef>
              <c:f>Sheet1!$B$2:$B$9</c:f>
              <c:numCache>
                <c:formatCode>_(* #,##0.00_);_(* \(#,##0.00\);_(* "-"??_);_(@_)</c:formatCode>
                <c:ptCount val="8"/>
                <c:pt idx="0">
                  <c:v>217.84600000000009</c:v>
                </c:pt>
                <c:pt idx="1">
                  <c:v>352.35188792452061</c:v>
                </c:pt>
                <c:pt idx="2">
                  <c:v>217.84599999999969</c:v>
                </c:pt>
                <c:pt idx="3">
                  <c:v>217.8459999999998</c:v>
                </c:pt>
                <c:pt idx="4">
                  <c:v>217.84599999999995</c:v>
                </c:pt>
                <c:pt idx="5">
                  <c:v>319.04646931205315</c:v>
                </c:pt>
                <c:pt idx="6">
                  <c:v>306.55633564996884</c:v>
                </c:pt>
                <c:pt idx="7">
                  <c:v>143.50094934640185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98-4722-8C25-09828427D0B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</c:scaling>
        <c:delete val="1"/>
        <c:axPos val="l"/>
        <c:numFmt formatCode="_(* #,##0.00_);_(* \(#,##0.00\);_(* &quot;-&quot;??_);_(@_)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Decomposition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cked"/>
        <c:varyColors val="0"/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2"/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E5-4CC8-A853-732193C9D0C9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E5-4CC8-A853-732193C9D0C9}"/>
            </c:ext>
          </c:extLst>
        </c:ser>
        <c:ser>
          <c:idx val="5"/>
          <c:order val="5"/>
          <c:tx>
            <c:strRef>
              <c:f>Sheet1!$E$1</c:f>
              <c:strCache>
                <c:ptCount val="1"/>
                <c:pt idx="0">
                  <c:v>BTL</c:v>
                </c:pt>
              </c:strCache>
            </c:strRef>
          </c:tx>
          <c:spPr>
            <a:solidFill>
              <a:schemeClr val="accent6"/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9767.8207789999997</c:v>
                </c:pt>
                <c:pt idx="1">
                  <c:v>9071.9296709999999</c:v>
                </c:pt>
                <c:pt idx="2">
                  <c:v>9619.8277620000008</c:v>
                </c:pt>
                <c:pt idx="3">
                  <c:v>11813.1371</c:v>
                </c:pt>
                <c:pt idx="4">
                  <c:v>11441.56818</c:v>
                </c:pt>
                <c:pt idx="5">
                  <c:v>11357.415129999999</c:v>
                </c:pt>
                <c:pt idx="6">
                  <c:v>11411.8037</c:v>
                </c:pt>
                <c:pt idx="7">
                  <c:v>11304.54687</c:v>
                </c:pt>
                <c:pt idx="8">
                  <c:v>10713.204040000001</c:v>
                </c:pt>
                <c:pt idx="9">
                  <c:v>10518.378549999999</c:v>
                </c:pt>
                <c:pt idx="10">
                  <c:v>11146.726930000001</c:v>
                </c:pt>
                <c:pt idx="11">
                  <c:v>12281.312819999999</c:v>
                </c:pt>
                <c:pt idx="12">
                  <c:v>12445.60385</c:v>
                </c:pt>
                <c:pt idx="13">
                  <c:v>11493.253549999999</c:v>
                </c:pt>
                <c:pt idx="14">
                  <c:v>11512.793089999999</c:v>
                </c:pt>
                <c:pt idx="15">
                  <c:v>11559.578949999999</c:v>
                </c:pt>
                <c:pt idx="16">
                  <c:v>11660.472169999999</c:v>
                </c:pt>
                <c:pt idx="17">
                  <c:v>12117.06054</c:v>
                </c:pt>
                <c:pt idx="18">
                  <c:v>11536.18461</c:v>
                </c:pt>
                <c:pt idx="19">
                  <c:v>11665.48151</c:v>
                </c:pt>
                <c:pt idx="20">
                  <c:v>11523.18921</c:v>
                </c:pt>
                <c:pt idx="21">
                  <c:v>11469.54414</c:v>
                </c:pt>
                <c:pt idx="22">
                  <c:v>11571.08389</c:v>
                </c:pt>
                <c:pt idx="23">
                  <c:v>11475.82252</c:v>
                </c:pt>
                <c:pt idx="24">
                  <c:v>11810.06365</c:v>
                </c:pt>
                <c:pt idx="25">
                  <c:v>11316.28666</c:v>
                </c:pt>
                <c:pt idx="26">
                  <c:v>11478.21183</c:v>
                </c:pt>
                <c:pt idx="27">
                  <c:v>11522.67008</c:v>
                </c:pt>
                <c:pt idx="28">
                  <c:v>10393.219800000001</c:v>
                </c:pt>
                <c:pt idx="29">
                  <c:v>10472.72733</c:v>
                </c:pt>
                <c:pt idx="30">
                  <c:v>9795.9761460000009</c:v>
                </c:pt>
                <c:pt idx="31">
                  <c:v>11110.66748</c:v>
                </c:pt>
                <c:pt idx="32">
                  <c:v>11049.63968</c:v>
                </c:pt>
                <c:pt idx="33">
                  <c:v>11016.336450000001</c:v>
                </c:pt>
                <c:pt idx="34">
                  <c:v>11191.783229999999</c:v>
                </c:pt>
                <c:pt idx="35">
                  <c:v>10835.068740000001</c:v>
                </c:pt>
                <c:pt idx="36">
                  <c:v>10857.055850000001</c:v>
                </c:pt>
                <c:pt idx="37">
                  <c:v>10939.796420000001</c:v>
                </c:pt>
                <c:pt idx="38">
                  <c:v>12283.331630000001</c:v>
                </c:pt>
                <c:pt idx="39">
                  <c:v>12173.64532</c:v>
                </c:pt>
                <c:pt idx="40">
                  <c:v>11825.717850000001</c:v>
                </c:pt>
                <c:pt idx="41">
                  <c:v>11394.68456</c:v>
                </c:pt>
                <c:pt idx="42">
                  <c:v>11381.42751</c:v>
                </c:pt>
                <c:pt idx="43">
                  <c:v>11352.710429999999</c:v>
                </c:pt>
                <c:pt idx="44">
                  <c:v>11434.01705</c:v>
                </c:pt>
                <c:pt idx="45">
                  <c:v>10325.055710000001</c:v>
                </c:pt>
                <c:pt idx="46">
                  <c:v>9685.1983290000007</c:v>
                </c:pt>
                <c:pt idx="47">
                  <c:v>9391.4664159999993</c:v>
                </c:pt>
                <c:pt idx="48">
                  <c:v>9524.8123990000004</c:v>
                </c:pt>
                <c:pt idx="49">
                  <c:v>9276.5535970000001</c:v>
                </c:pt>
                <c:pt idx="50">
                  <c:v>9733.6604060000009</c:v>
                </c:pt>
                <c:pt idx="51">
                  <c:v>10138.540870000001</c:v>
                </c:pt>
                <c:pt idx="52">
                  <c:v>11572.504010000001</c:v>
                </c:pt>
                <c:pt idx="53">
                  <c:v>10695.423580000001</c:v>
                </c:pt>
                <c:pt idx="54">
                  <c:v>10225.89914</c:v>
                </c:pt>
                <c:pt idx="55">
                  <c:v>10218.678830000001</c:v>
                </c:pt>
                <c:pt idx="56">
                  <c:v>10452.9198</c:v>
                </c:pt>
                <c:pt idx="57">
                  <c:v>10422.26698</c:v>
                </c:pt>
                <c:pt idx="58">
                  <c:v>10637.537350000001</c:v>
                </c:pt>
                <c:pt idx="59">
                  <c:v>2900.671249</c:v>
                </c:pt>
                <c:pt idx="60">
                  <c:v>11160.40545</c:v>
                </c:pt>
                <c:pt idx="61">
                  <c:v>10672.942779999999</c:v>
                </c:pt>
                <c:pt idx="62">
                  <c:v>9991.6034099999997</c:v>
                </c:pt>
                <c:pt idx="63">
                  <c:v>10172.35245</c:v>
                </c:pt>
                <c:pt idx="64">
                  <c:v>10447.49784</c:v>
                </c:pt>
                <c:pt idx="65">
                  <c:v>9660.4217669999998</c:v>
                </c:pt>
                <c:pt idx="66">
                  <c:v>9494.3319520000005</c:v>
                </c:pt>
                <c:pt idx="67">
                  <c:v>9111.3131880000001</c:v>
                </c:pt>
                <c:pt idx="68">
                  <c:v>8769.0101720000002</c:v>
                </c:pt>
                <c:pt idx="69">
                  <c:v>9612.4695570000003</c:v>
                </c:pt>
                <c:pt idx="70">
                  <c:v>9674.5009119999995</c:v>
                </c:pt>
                <c:pt idx="71">
                  <c:v>10923.672790000001</c:v>
                </c:pt>
                <c:pt idx="72">
                  <c:v>9596.9017449999992</c:v>
                </c:pt>
                <c:pt idx="73">
                  <c:v>9743.9910330000002</c:v>
                </c:pt>
                <c:pt idx="74">
                  <c:v>7111.5912950000002</c:v>
                </c:pt>
                <c:pt idx="75">
                  <c:v>6725.1219739999997</c:v>
                </c:pt>
                <c:pt idx="76">
                  <c:v>9237.1916579999997</c:v>
                </c:pt>
                <c:pt idx="77">
                  <c:v>7946.4071780000004</c:v>
                </c:pt>
                <c:pt idx="78">
                  <c:v>8194.3448349999999</c:v>
                </c:pt>
                <c:pt idx="79">
                  <c:v>8521.8048710000003</c:v>
                </c:pt>
                <c:pt idx="80">
                  <c:v>9106.5931729999993</c:v>
                </c:pt>
                <c:pt idx="81">
                  <c:v>7011.7147189999996</c:v>
                </c:pt>
                <c:pt idx="82">
                  <c:v>6724.0578020000003</c:v>
                </c:pt>
                <c:pt idx="83">
                  <c:v>8305.9129040000007</c:v>
                </c:pt>
                <c:pt idx="84">
                  <c:v>8860.8154720000002</c:v>
                </c:pt>
                <c:pt idx="85">
                  <c:v>9274.5408399999997</c:v>
                </c:pt>
                <c:pt idx="86">
                  <c:v>8773.3255079999999</c:v>
                </c:pt>
                <c:pt idx="87">
                  <c:v>9283.2112030000008</c:v>
                </c:pt>
                <c:pt idx="88">
                  <c:v>7239.760808</c:v>
                </c:pt>
                <c:pt idx="89">
                  <c:v>7192.4330380000001</c:v>
                </c:pt>
                <c:pt idx="90">
                  <c:v>8089.12835</c:v>
                </c:pt>
                <c:pt idx="91">
                  <c:v>8028.4464120000002</c:v>
                </c:pt>
                <c:pt idx="92">
                  <c:v>9534.9554970000008</c:v>
                </c:pt>
                <c:pt idx="93">
                  <c:v>9387.2860700000001</c:v>
                </c:pt>
                <c:pt idx="94">
                  <c:v>8464.0507039999993</c:v>
                </c:pt>
                <c:pt idx="95">
                  <c:v>8022.9923070000004</c:v>
                </c:pt>
                <c:pt idx="96">
                  <c:v>8004.8112060000003</c:v>
                </c:pt>
                <c:pt idx="97">
                  <c:v>9033.0427299999992</c:v>
                </c:pt>
                <c:pt idx="98">
                  <c:v>8565.1639070000001</c:v>
                </c:pt>
                <c:pt idx="99">
                  <c:v>8597.1271319999996</c:v>
                </c:pt>
                <c:pt idx="100">
                  <c:v>8518.7053570000007</c:v>
                </c:pt>
                <c:pt idx="101">
                  <c:v>6793.8790840000001</c:v>
                </c:pt>
                <c:pt idx="102">
                  <c:v>6142.501002</c:v>
                </c:pt>
                <c:pt idx="103">
                  <c:v>5693.5201470000002</c:v>
                </c:pt>
                <c:pt idx="104">
                  <c:v>7637.2465890000003</c:v>
                </c:pt>
                <c:pt idx="105">
                  <c:v>7580.5556059999999</c:v>
                </c:pt>
                <c:pt idx="106">
                  <c:v>7484.8428240000003</c:v>
                </c:pt>
                <c:pt idx="107">
                  <c:v>6737.1042850000003</c:v>
                </c:pt>
                <c:pt idx="108">
                  <c:v>6259.1400219999996</c:v>
                </c:pt>
                <c:pt idx="109">
                  <c:v>5805.0581119999997</c:v>
                </c:pt>
                <c:pt idx="110">
                  <c:v>6441.906712</c:v>
                </c:pt>
                <c:pt idx="111">
                  <c:v>6691.560187</c:v>
                </c:pt>
                <c:pt idx="112">
                  <c:v>6992.5388709999997</c:v>
                </c:pt>
                <c:pt idx="113">
                  <c:v>7270.1487239999997</c:v>
                </c:pt>
                <c:pt idx="114">
                  <c:v>7311.3452610000004</c:v>
                </c:pt>
                <c:pt idx="115">
                  <c:v>7230.475402</c:v>
                </c:pt>
                <c:pt idx="116">
                  <c:v>6868.2309230000001</c:v>
                </c:pt>
                <c:pt idx="117">
                  <c:v>6624.2462649999998</c:v>
                </c:pt>
                <c:pt idx="118">
                  <c:v>6368.9101860000001</c:v>
                </c:pt>
                <c:pt idx="119">
                  <c:v>5934.5872289999998</c:v>
                </c:pt>
                <c:pt idx="120">
                  <c:v>5410.1072809999996</c:v>
                </c:pt>
                <c:pt idx="121">
                  <c:v>5186.9077859999998</c:v>
                </c:pt>
                <c:pt idx="122">
                  <c:v>4218.410175</c:v>
                </c:pt>
                <c:pt idx="123">
                  <c:v>4772.1142550000004</c:v>
                </c:pt>
                <c:pt idx="124">
                  <c:v>4797.5143129999997</c:v>
                </c:pt>
                <c:pt idx="125">
                  <c:v>4967.8016500000003</c:v>
                </c:pt>
                <c:pt idx="126">
                  <c:v>5268.7829810000003</c:v>
                </c:pt>
                <c:pt idx="127">
                  <c:v>5365.6622550000002</c:v>
                </c:pt>
                <c:pt idx="128">
                  <c:v>5388.8558409999996</c:v>
                </c:pt>
                <c:pt idx="129">
                  <c:v>5159.5527590000002</c:v>
                </c:pt>
                <c:pt idx="130">
                  <c:v>5333.8994089999997</c:v>
                </c:pt>
                <c:pt idx="131">
                  <c:v>5301.8348139999998</c:v>
                </c:pt>
                <c:pt idx="132">
                  <c:v>5796.6000519999998</c:v>
                </c:pt>
                <c:pt idx="133">
                  <c:v>6008.2292429999998</c:v>
                </c:pt>
                <c:pt idx="134">
                  <c:v>6299.5080989999997</c:v>
                </c:pt>
                <c:pt idx="135">
                  <c:v>7188.9272680000004</c:v>
                </c:pt>
                <c:pt idx="136">
                  <c:v>8005.9193260000002</c:v>
                </c:pt>
                <c:pt idx="137">
                  <c:v>7117.9327110000004</c:v>
                </c:pt>
                <c:pt idx="138">
                  <c:v>6895.31286</c:v>
                </c:pt>
                <c:pt idx="139">
                  <c:v>5444.8267519999999</c:v>
                </c:pt>
                <c:pt idx="140">
                  <c:v>5485.9699899999996</c:v>
                </c:pt>
                <c:pt idx="141">
                  <c:v>6506.9241410000004</c:v>
                </c:pt>
                <c:pt idx="142">
                  <c:v>6775.4401049999997</c:v>
                </c:pt>
                <c:pt idx="143">
                  <c:v>9874.9444559999993</c:v>
                </c:pt>
                <c:pt idx="144">
                  <c:v>10404.394270000001</c:v>
                </c:pt>
                <c:pt idx="145">
                  <c:v>10377.55503</c:v>
                </c:pt>
                <c:pt idx="146">
                  <c:v>7091.6464990000004</c:v>
                </c:pt>
                <c:pt idx="147">
                  <c:v>6725.0037259999999</c:v>
                </c:pt>
                <c:pt idx="148">
                  <c:v>6526.8004110000002</c:v>
                </c:pt>
                <c:pt idx="149">
                  <c:v>8444.9243210000004</c:v>
                </c:pt>
                <c:pt idx="150">
                  <c:v>10044.713</c:v>
                </c:pt>
                <c:pt idx="151">
                  <c:v>9875.3362140000008</c:v>
                </c:pt>
                <c:pt idx="152">
                  <c:v>9589.7212220000001</c:v>
                </c:pt>
                <c:pt idx="153">
                  <c:v>7940.6599779999997</c:v>
                </c:pt>
                <c:pt idx="154">
                  <c:v>8663.2644479999999</c:v>
                </c:pt>
                <c:pt idx="155">
                  <c:v>8862.2811440000005</c:v>
                </c:pt>
                <c:pt idx="156">
                  <c:v>8505.6878890000007</c:v>
                </c:pt>
                <c:pt idx="157">
                  <c:v>9498.6066169999995</c:v>
                </c:pt>
                <c:pt idx="158">
                  <c:v>9365.8612499999999</c:v>
                </c:pt>
                <c:pt idx="159">
                  <c:v>9486.5786769999995</c:v>
                </c:pt>
                <c:pt idx="160">
                  <c:v>6017.1894490000004</c:v>
                </c:pt>
                <c:pt idx="161">
                  <c:v>6172.1060820000002</c:v>
                </c:pt>
                <c:pt idx="162">
                  <c:v>5915.0396879999998</c:v>
                </c:pt>
                <c:pt idx="163">
                  <c:v>5522.4983439999996</c:v>
                </c:pt>
                <c:pt idx="164">
                  <c:v>6297.0394399999996</c:v>
                </c:pt>
                <c:pt idx="165">
                  <c:v>6019.4947869999996</c:v>
                </c:pt>
                <c:pt idx="166">
                  <c:v>5716.3754909999998</c:v>
                </c:pt>
                <c:pt idx="167">
                  <c:v>4369.6264890000002</c:v>
                </c:pt>
                <c:pt idx="168">
                  <c:v>4908.4579590000003</c:v>
                </c:pt>
                <c:pt idx="169">
                  <c:v>5167.7625539999999</c:v>
                </c:pt>
                <c:pt idx="170">
                  <c:v>6095.8988529999997</c:v>
                </c:pt>
                <c:pt idx="171">
                  <c:v>6672.3573040000001</c:v>
                </c:pt>
                <c:pt idx="172">
                  <c:v>6163.197905</c:v>
                </c:pt>
                <c:pt idx="173">
                  <c:v>5843.7165160000004</c:v>
                </c:pt>
                <c:pt idx="174">
                  <c:v>6057.7879089999997</c:v>
                </c:pt>
                <c:pt idx="175">
                  <c:v>5544.9165899999998</c:v>
                </c:pt>
                <c:pt idx="176">
                  <c:v>5451.5926129999998</c:v>
                </c:pt>
                <c:pt idx="177">
                  <c:v>5947.3665410000003</c:v>
                </c:pt>
                <c:pt idx="178">
                  <c:v>7660.2344030000004</c:v>
                </c:pt>
                <c:pt idx="179">
                  <c:v>7139.9504649999999</c:v>
                </c:pt>
                <c:pt idx="180">
                  <c:v>6734.6587980000004</c:v>
                </c:pt>
                <c:pt idx="181">
                  <c:v>6969.643959</c:v>
                </c:pt>
                <c:pt idx="182">
                  <c:v>7654.9840869999998</c:v>
                </c:pt>
                <c:pt idx="183">
                  <c:v>8191.0142249999999</c:v>
                </c:pt>
                <c:pt idx="184">
                  <c:v>7255.7988830000004</c:v>
                </c:pt>
                <c:pt idx="185">
                  <c:v>7930.5313349999997</c:v>
                </c:pt>
                <c:pt idx="186">
                  <c:v>7743.4800999999998</c:v>
                </c:pt>
                <c:pt idx="187">
                  <c:v>7821.4801809999999</c:v>
                </c:pt>
                <c:pt idx="188">
                  <c:v>6910.5988260000004</c:v>
                </c:pt>
                <c:pt idx="189">
                  <c:v>6623.9306459999998</c:v>
                </c:pt>
                <c:pt idx="190">
                  <c:v>5365.4283889999997</c:v>
                </c:pt>
                <c:pt idx="191">
                  <c:v>5589.6071419999998</c:v>
                </c:pt>
                <c:pt idx="192">
                  <c:v>6085.8155210000004</c:v>
                </c:pt>
                <c:pt idx="193">
                  <c:v>5609.7295530000001</c:v>
                </c:pt>
                <c:pt idx="194">
                  <c:v>5309.4803890000003</c:v>
                </c:pt>
                <c:pt idx="195">
                  <c:v>5358.163442</c:v>
                </c:pt>
                <c:pt idx="196">
                  <c:v>5833.9816129999999</c:v>
                </c:pt>
                <c:pt idx="197">
                  <c:v>6139.3667079999996</c:v>
                </c:pt>
                <c:pt idx="198">
                  <c:v>6308.0196649999998</c:v>
                </c:pt>
                <c:pt idx="199">
                  <c:v>7854.7656100000004</c:v>
                </c:pt>
                <c:pt idx="200">
                  <c:v>6605.1646609999998</c:v>
                </c:pt>
                <c:pt idx="201">
                  <c:v>5875.6003280000004</c:v>
                </c:pt>
                <c:pt idx="202">
                  <c:v>5487.2277700000004</c:v>
                </c:pt>
                <c:pt idx="203">
                  <c:v>6333.8694439999999</c:v>
                </c:pt>
                <c:pt idx="204">
                  <c:v>6106.4095479999996</c:v>
                </c:pt>
                <c:pt idx="205">
                  <c:v>5315.2005859999999</c:v>
                </c:pt>
                <c:pt idx="206">
                  <c:v>5740.8362880000004</c:v>
                </c:pt>
                <c:pt idx="207">
                  <c:v>4927.258777</c:v>
                </c:pt>
                <c:pt idx="208">
                  <c:v>4656.9724610000003</c:v>
                </c:pt>
                <c:pt idx="209">
                  <c:v>4842.1600870000002</c:v>
                </c:pt>
                <c:pt idx="210">
                  <c:v>6207.9102069999999</c:v>
                </c:pt>
                <c:pt idx="211">
                  <c:v>6228.6967649999997</c:v>
                </c:pt>
                <c:pt idx="212">
                  <c:v>4833.6732249999995</c:v>
                </c:pt>
                <c:pt idx="213">
                  <c:v>7399.4293310000003</c:v>
                </c:pt>
                <c:pt idx="214">
                  <c:v>5893.8272239999997</c:v>
                </c:pt>
                <c:pt idx="215">
                  <c:v>5741.3779519999998</c:v>
                </c:pt>
                <c:pt idx="216">
                  <c:v>4761.0958049999999</c:v>
                </c:pt>
                <c:pt idx="217">
                  <c:v>5255.3330880000003</c:v>
                </c:pt>
                <c:pt idx="218">
                  <c:v>5825.7073280000004</c:v>
                </c:pt>
                <c:pt idx="219">
                  <c:v>4467.5854559999998</c:v>
                </c:pt>
                <c:pt idx="220">
                  <c:v>5759.5713949999999</c:v>
                </c:pt>
                <c:pt idx="221">
                  <c:v>5844.4495489999999</c:v>
                </c:pt>
                <c:pt idx="222">
                  <c:v>6190.8439689999996</c:v>
                </c:pt>
                <c:pt idx="223">
                  <c:v>5374.8204589999996</c:v>
                </c:pt>
                <c:pt idx="224">
                  <c:v>5648.8821120000002</c:v>
                </c:pt>
                <c:pt idx="225">
                  <c:v>5152.5176300000003</c:v>
                </c:pt>
                <c:pt idx="226">
                  <c:v>5721.4183089999997</c:v>
                </c:pt>
                <c:pt idx="227">
                  <c:v>7757.67832</c:v>
                </c:pt>
                <c:pt idx="228">
                  <c:v>6727.6716100000003</c:v>
                </c:pt>
                <c:pt idx="229">
                  <c:v>6698.5710019999997</c:v>
                </c:pt>
                <c:pt idx="230">
                  <c:v>5645.7252140000001</c:v>
                </c:pt>
                <c:pt idx="231">
                  <c:v>5223.774762</c:v>
                </c:pt>
                <c:pt idx="232">
                  <c:v>4700.6850709999999</c:v>
                </c:pt>
                <c:pt idx="233">
                  <c:v>5702.938392</c:v>
                </c:pt>
                <c:pt idx="234">
                  <c:v>7475.9511270000003</c:v>
                </c:pt>
                <c:pt idx="235">
                  <c:v>7518.4308860000001</c:v>
                </c:pt>
                <c:pt idx="236">
                  <c:v>7543.278429</c:v>
                </c:pt>
                <c:pt idx="237">
                  <c:v>5950.7654050000001</c:v>
                </c:pt>
                <c:pt idx="238">
                  <c:v>4739.7770360000004</c:v>
                </c:pt>
                <c:pt idx="239">
                  <c:v>6089.0482620000002</c:v>
                </c:pt>
                <c:pt idx="240">
                  <c:v>6029.7435290000003</c:v>
                </c:pt>
                <c:pt idx="241">
                  <c:v>6243.4224379999996</c:v>
                </c:pt>
                <c:pt idx="242">
                  <c:v>6756.5163830000001</c:v>
                </c:pt>
                <c:pt idx="243">
                  <c:v>6729.8087930000002</c:v>
                </c:pt>
                <c:pt idx="244">
                  <c:v>7615.9128149999997</c:v>
                </c:pt>
                <c:pt idx="245">
                  <c:v>4601.4174169999997</c:v>
                </c:pt>
                <c:pt idx="246">
                  <c:v>5087.2939020000003</c:v>
                </c:pt>
                <c:pt idx="247">
                  <c:v>7052.9697960000003</c:v>
                </c:pt>
                <c:pt idx="248">
                  <c:v>7307.1192259999998</c:v>
                </c:pt>
                <c:pt idx="249">
                  <c:v>7706.9170270000004</c:v>
                </c:pt>
                <c:pt idx="250">
                  <c:v>5409.0800200000003</c:v>
                </c:pt>
                <c:pt idx="251">
                  <c:v>5372.0380610000002</c:v>
                </c:pt>
                <c:pt idx="252">
                  <c:v>4756.7716920000003</c:v>
                </c:pt>
                <c:pt idx="253">
                  <c:v>4779.0660559999997</c:v>
                </c:pt>
                <c:pt idx="254">
                  <c:v>6626.5223059999998</c:v>
                </c:pt>
                <c:pt idx="255">
                  <c:v>8440.9774940000007</c:v>
                </c:pt>
                <c:pt idx="256">
                  <c:v>7615.7439039999999</c:v>
                </c:pt>
                <c:pt idx="257">
                  <c:v>5319.4352410000001</c:v>
                </c:pt>
                <c:pt idx="258">
                  <c:v>5289.5353210000003</c:v>
                </c:pt>
                <c:pt idx="259">
                  <c:v>4540.6534510000001</c:v>
                </c:pt>
                <c:pt idx="260">
                  <c:v>4782.2199000000001</c:v>
                </c:pt>
                <c:pt idx="261">
                  <c:v>4365.0596740000001</c:v>
                </c:pt>
                <c:pt idx="262">
                  <c:v>7858.8537100000003</c:v>
                </c:pt>
                <c:pt idx="263">
                  <c:v>7109.1773270000003</c:v>
                </c:pt>
                <c:pt idx="264">
                  <c:v>7242.7581639999999</c:v>
                </c:pt>
                <c:pt idx="265">
                  <c:v>5106.3351540000003</c:v>
                </c:pt>
                <c:pt idx="266">
                  <c:v>4980.0813420000004</c:v>
                </c:pt>
                <c:pt idx="267">
                  <c:v>4998.3435639999998</c:v>
                </c:pt>
                <c:pt idx="268">
                  <c:v>4814.7199199999995</c:v>
                </c:pt>
                <c:pt idx="269">
                  <c:v>6000.376816</c:v>
                </c:pt>
                <c:pt idx="270">
                  <c:v>5706.7889709999999</c:v>
                </c:pt>
                <c:pt idx="271">
                  <c:v>5771.325382</c:v>
                </c:pt>
                <c:pt idx="272">
                  <c:v>5604.2686229999999</c:v>
                </c:pt>
                <c:pt idx="273">
                  <c:v>4620.755795</c:v>
                </c:pt>
                <c:pt idx="274">
                  <c:v>4813.2195819999997</c:v>
                </c:pt>
                <c:pt idx="275">
                  <c:v>4967.485565</c:v>
                </c:pt>
                <c:pt idx="276">
                  <c:v>6538.3832899999998</c:v>
                </c:pt>
                <c:pt idx="277">
                  <c:v>5697.745981</c:v>
                </c:pt>
                <c:pt idx="278">
                  <c:v>5480.449944</c:v>
                </c:pt>
                <c:pt idx="279">
                  <c:v>5788.3031389999996</c:v>
                </c:pt>
                <c:pt idx="280">
                  <c:v>4653.4562919999998</c:v>
                </c:pt>
                <c:pt idx="281">
                  <c:v>5004.7068360000003</c:v>
                </c:pt>
                <c:pt idx="282">
                  <c:v>4753.1061250000002</c:v>
                </c:pt>
                <c:pt idx="283">
                  <c:v>5891.7727610000002</c:v>
                </c:pt>
                <c:pt idx="284">
                  <c:v>6578.5534820000003</c:v>
                </c:pt>
                <c:pt idx="285">
                  <c:v>7230.7434579999999</c:v>
                </c:pt>
                <c:pt idx="286">
                  <c:v>8578.4649900000004</c:v>
                </c:pt>
                <c:pt idx="287">
                  <c:v>6732.0378380000002</c:v>
                </c:pt>
                <c:pt idx="288">
                  <c:v>6920.4495779999997</c:v>
                </c:pt>
                <c:pt idx="289">
                  <c:v>7096.8234540000003</c:v>
                </c:pt>
                <c:pt idx="290">
                  <c:v>7786.0640670000003</c:v>
                </c:pt>
                <c:pt idx="291">
                  <c:v>7541.2981179999997</c:v>
                </c:pt>
                <c:pt idx="292">
                  <c:v>7510.6021780000001</c:v>
                </c:pt>
                <c:pt idx="293">
                  <c:v>6923.7181499999997</c:v>
                </c:pt>
                <c:pt idx="294">
                  <c:v>6828.4879090000004</c:v>
                </c:pt>
                <c:pt idx="295">
                  <c:v>6023.5797229999998</c:v>
                </c:pt>
                <c:pt idx="296">
                  <c:v>5880.6735390000003</c:v>
                </c:pt>
                <c:pt idx="297">
                  <c:v>7655.7412670000003</c:v>
                </c:pt>
                <c:pt idx="298">
                  <c:v>8098.1539419999999</c:v>
                </c:pt>
                <c:pt idx="299">
                  <c:v>8159.0236640000003</c:v>
                </c:pt>
                <c:pt idx="300">
                  <c:v>5249.0356099999999</c:v>
                </c:pt>
                <c:pt idx="301">
                  <c:v>4560.1472039999999</c:v>
                </c:pt>
                <c:pt idx="302">
                  <c:v>4621.6415440000001</c:v>
                </c:pt>
                <c:pt idx="303">
                  <c:v>3357.740687</c:v>
                </c:pt>
                <c:pt idx="304">
                  <c:v>3938.6049710000002</c:v>
                </c:pt>
                <c:pt idx="305">
                  <c:v>3787.8603760000001</c:v>
                </c:pt>
                <c:pt idx="306">
                  <c:v>3750.4080939999999</c:v>
                </c:pt>
                <c:pt idx="307">
                  <c:v>3848.1868930000001</c:v>
                </c:pt>
                <c:pt idx="308">
                  <c:v>3643.498881</c:v>
                </c:pt>
                <c:pt idx="309">
                  <c:v>3665.2439770000001</c:v>
                </c:pt>
                <c:pt idx="310">
                  <c:v>3617.1053230000002</c:v>
                </c:pt>
                <c:pt idx="311">
                  <c:v>4589.3732980000004</c:v>
                </c:pt>
                <c:pt idx="312">
                  <c:v>4353.4891600000001</c:v>
                </c:pt>
                <c:pt idx="313">
                  <c:v>4348.5052589999996</c:v>
                </c:pt>
                <c:pt idx="314">
                  <c:v>4283.9666589999997</c:v>
                </c:pt>
                <c:pt idx="315">
                  <c:v>3999.0495540000002</c:v>
                </c:pt>
                <c:pt idx="316">
                  <c:v>3881.36897</c:v>
                </c:pt>
                <c:pt idx="317">
                  <c:v>3715.64131</c:v>
                </c:pt>
                <c:pt idx="318">
                  <c:v>4496.2443899999998</c:v>
                </c:pt>
                <c:pt idx="319">
                  <c:v>4436.3773339999998</c:v>
                </c:pt>
                <c:pt idx="320">
                  <c:v>4547.1095789999999</c:v>
                </c:pt>
                <c:pt idx="321">
                  <c:v>4282.8146930000003</c:v>
                </c:pt>
                <c:pt idx="322">
                  <c:v>4423.0052939999996</c:v>
                </c:pt>
                <c:pt idx="323">
                  <c:v>4289.2904769999996</c:v>
                </c:pt>
                <c:pt idx="324">
                  <c:v>4484.6346219999996</c:v>
                </c:pt>
                <c:pt idx="325">
                  <c:v>5388.2713640000002</c:v>
                </c:pt>
                <c:pt idx="326">
                  <c:v>5288.0306069999997</c:v>
                </c:pt>
                <c:pt idx="327">
                  <c:v>5362.9206400000003</c:v>
                </c:pt>
                <c:pt idx="328">
                  <c:v>5204.8249750000004</c:v>
                </c:pt>
                <c:pt idx="329">
                  <c:v>4907.4914349999999</c:v>
                </c:pt>
                <c:pt idx="330">
                  <c:v>4457.4580530000003</c:v>
                </c:pt>
                <c:pt idx="331">
                  <c:v>4667.6056399999998</c:v>
                </c:pt>
                <c:pt idx="332">
                  <c:v>4949.370441</c:v>
                </c:pt>
                <c:pt idx="333">
                  <c:v>4737.0901560000002</c:v>
                </c:pt>
                <c:pt idx="334">
                  <c:v>5103.0800010000003</c:v>
                </c:pt>
                <c:pt idx="335">
                  <c:v>5104.77441</c:v>
                </c:pt>
                <c:pt idx="336">
                  <c:v>4574.3729219999996</c:v>
                </c:pt>
                <c:pt idx="337">
                  <c:v>4591.5132800000001</c:v>
                </c:pt>
                <c:pt idx="338">
                  <c:v>4806.9383269999998</c:v>
                </c:pt>
                <c:pt idx="339">
                  <c:v>5248.2811789999996</c:v>
                </c:pt>
                <c:pt idx="340">
                  <c:v>5521.3274250000004</c:v>
                </c:pt>
                <c:pt idx="341">
                  <c:v>5499.3321740000001</c:v>
                </c:pt>
                <c:pt idx="342">
                  <c:v>5327.032389</c:v>
                </c:pt>
                <c:pt idx="343">
                  <c:v>7544.2207070000004</c:v>
                </c:pt>
                <c:pt idx="344">
                  <c:v>4717.5554099999999</c:v>
                </c:pt>
                <c:pt idx="345">
                  <c:v>5228.4849850000001</c:v>
                </c:pt>
                <c:pt idx="346">
                  <c:v>7648.6318590000001</c:v>
                </c:pt>
                <c:pt idx="347">
                  <c:v>6858.4637839999996</c:v>
                </c:pt>
                <c:pt idx="348">
                  <c:v>7021.3096150000001</c:v>
                </c:pt>
                <c:pt idx="349">
                  <c:v>5043.815724</c:v>
                </c:pt>
                <c:pt idx="350">
                  <c:v>4812.3381650000001</c:v>
                </c:pt>
                <c:pt idx="351">
                  <c:v>5314.0650450000003</c:v>
                </c:pt>
                <c:pt idx="352">
                  <c:v>5500.7873019999997</c:v>
                </c:pt>
                <c:pt idx="353">
                  <c:v>5305.344994</c:v>
                </c:pt>
                <c:pt idx="354">
                  <c:v>5277.2284209999998</c:v>
                </c:pt>
                <c:pt idx="355">
                  <c:v>5186.2588839999999</c:v>
                </c:pt>
                <c:pt idx="356">
                  <c:v>5415.3744640000004</c:v>
                </c:pt>
                <c:pt idx="357">
                  <c:v>5358.478916</c:v>
                </c:pt>
                <c:pt idx="358">
                  <c:v>5639.3020290000004</c:v>
                </c:pt>
                <c:pt idx="359">
                  <c:v>5709.4686879999999</c:v>
                </c:pt>
                <c:pt idx="360">
                  <c:v>7057.303594</c:v>
                </c:pt>
                <c:pt idx="361">
                  <c:v>7023.8775409999998</c:v>
                </c:pt>
                <c:pt idx="362">
                  <c:v>7318.1623579999996</c:v>
                </c:pt>
                <c:pt idx="363">
                  <c:v>5744.1304710000004</c:v>
                </c:pt>
                <c:pt idx="364">
                  <c:v>6081.464328</c:v>
                </c:pt>
                <c:pt idx="365">
                  <c:v>6853.2266280000003</c:v>
                </c:pt>
                <c:pt idx="366">
                  <c:v>6112.2539230000002</c:v>
                </c:pt>
                <c:pt idx="367">
                  <c:v>5997.1376010000004</c:v>
                </c:pt>
                <c:pt idx="368">
                  <c:v>5666.2358999999997</c:v>
                </c:pt>
                <c:pt idx="369">
                  <c:v>5658.1860230000002</c:v>
                </c:pt>
                <c:pt idx="370">
                  <c:v>6577.5327260000004</c:v>
                </c:pt>
                <c:pt idx="371">
                  <c:v>6741.7121630000001</c:v>
                </c:pt>
                <c:pt idx="372">
                  <c:v>6537.1012229999997</c:v>
                </c:pt>
                <c:pt idx="373">
                  <c:v>6547.4584990000003</c:v>
                </c:pt>
                <c:pt idx="374">
                  <c:v>8698.1153759999997</c:v>
                </c:pt>
                <c:pt idx="375">
                  <c:v>8787.8548910000009</c:v>
                </c:pt>
                <c:pt idx="376">
                  <c:v>8982.1348460000008</c:v>
                </c:pt>
                <c:pt idx="377">
                  <c:v>6897.9050129999996</c:v>
                </c:pt>
                <c:pt idx="378">
                  <c:v>6531.4279610000003</c:v>
                </c:pt>
                <c:pt idx="379">
                  <c:v>6343.5105839999997</c:v>
                </c:pt>
                <c:pt idx="380">
                  <c:v>7611.1510040000003</c:v>
                </c:pt>
                <c:pt idx="381">
                  <c:v>8019.8829210000004</c:v>
                </c:pt>
                <c:pt idx="382">
                  <c:v>7752.5150679999997</c:v>
                </c:pt>
                <c:pt idx="383">
                  <c:v>7889.0977810000004</c:v>
                </c:pt>
                <c:pt idx="384">
                  <c:v>6549.372042</c:v>
                </c:pt>
                <c:pt idx="385">
                  <c:v>6677.3795559999999</c:v>
                </c:pt>
                <c:pt idx="386">
                  <c:v>6417.9340739999998</c:v>
                </c:pt>
                <c:pt idx="387">
                  <c:v>6183.7969750000002</c:v>
                </c:pt>
                <c:pt idx="388">
                  <c:v>8622.7792659999996</c:v>
                </c:pt>
                <c:pt idx="389">
                  <c:v>8248.2820190000002</c:v>
                </c:pt>
                <c:pt idx="390">
                  <c:v>8762.1638120000007</c:v>
                </c:pt>
                <c:pt idx="391">
                  <c:v>5744.4359899999999</c:v>
                </c:pt>
                <c:pt idx="392">
                  <c:v>6280.5176780000002</c:v>
                </c:pt>
                <c:pt idx="393">
                  <c:v>6424.7660580000002</c:v>
                </c:pt>
                <c:pt idx="394">
                  <c:v>7760.2791379999999</c:v>
                </c:pt>
                <c:pt idx="395">
                  <c:v>7131.2897780000003</c:v>
                </c:pt>
                <c:pt idx="396">
                  <c:v>6905.4534379999996</c:v>
                </c:pt>
                <c:pt idx="397">
                  <c:v>6841.0557319999998</c:v>
                </c:pt>
                <c:pt idx="398">
                  <c:v>6101.4241190000002</c:v>
                </c:pt>
                <c:pt idx="399">
                  <c:v>6285.6182449999997</c:v>
                </c:pt>
                <c:pt idx="400">
                  <c:v>6573.0873229999997</c:v>
                </c:pt>
                <c:pt idx="401">
                  <c:v>6493.5544129999998</c:v>
                </c:pt>
                <c:pt idx="402">
                  <c:v>6983.5237379999999</c:v>
                </c:pt>
                <c:pt idx="403">
                  <c:v>7286.1405860000004</c:v>
                </c:pt>
                <c:pt idx="404">
                  <c:v>7272.5528679999998</c:v>
                </c:pt>
                <c:pt idx="405">
                  <c:v>5995.0312130000002</c:v>
                </c:pt>
                <c:pt idx="406">
                  <c:v>5993.3576949999997</c:v>
                </c:pt>
                <c:pt idx="407">
                  <c:v>5958.5248499999998</c:v>
                </c:pt>
                <c:pt idx="408">
                  <c:v>5683.5856960000001</c:v>
                </c:pt>
                <c:pt idx="409">
                  <c:v>5813.0397899999998</c:v>
                </c:pt>
                <c:pt idx="410">
                  <c:v>5592.4521690000001</c:v>
                </c:pt>
                <c:pt idx="411">
                  <c:v>5497.5434889999997</c:v>
                </c:pt>
                <c:pt idx="412">
                  <c:v>5817.5056439999998</c:v>
                </c:pt>
                <c:pt idx="413">
                  <c:v>5942.9700149999999</c:v>
                </c:pt>
                <c:pt idx="414">
                  <c:v>5939.7009669999998</c:v>
                </c:pt>
                <c:pt idx="415">
                  <c:v>5870.1057039999996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E5-4CC8-A853-732193C9D0C9}"/>
            </c:ext>
          </c:extLst>
        </c:ser>
        <c:ser>
          <c:idx val="6"/>
          <c:order val="6"/>
          <c:tx>
            <c:strRef>
              <c:f>Sheet1!$F$1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2499.550311</c:v>
                </c:pt>
                <c:pt idx="1">
                  <c:v>5607.6319469999999</c:v>
                </c:pt>
                <c:pt idx="2">
                  <c:v>7667.3225169999996</c:v>
                </c:pt>
                <c:pt idx="3">
                  <c:v>11262.263290000001</c:v>
                </c:pt>
                <c:pt idx="4">
                  <c:v>15319.164269999999</c:v>
                </c:pt>
                <c:pt idx="5">
                  <c:v>18800.872490000002</c:v>
                </c:pt>
                <c:pt idx="6">
                  <c:v>17053.304830000001</c:v>
                </c:pt>
                <c:pt idx="7">
                  <c:v>15488.39279</c:v>
                </c:pt>
                <c:pt idx="8">
                  <c:v>13672.19154</c:v>
                </c:pt>
                <c:pt idx="9">
                  <c:v>12948.11262</c:v>
                </c:pt>
                <c:pt idx="10">
                  <c:v>12562.23264</c:v>
                </c:pt>
                <c:pt idx="11">
                  <c:v>13692.546249999999</c:v>
                </c:pt>
                <c:pt idx="12">
                  <c:v>16485.359229999998</c:v>
                </c:pt>
                <c:pt idx="13">
                  <c:v>20468.373500000002</c:v>
                </c:pt>
                <c:pt idx="14">
                  <c:v>23547.655009999999</c:v>
                </c:pt>
                <c:pt idx="15">
                  <c:v>23673.172070000001</c:v>
                </c:pt>
                <c:pt idx="16">
                  <c:v>23675.281999999999</c:v>
                </c:pt>
                <c:pt idx="17">
                  <c:v>23249.974419999999</c:v>
                </c:pt>
                <c:pt idx="18">
                  <c:v>25914.043460000001</c:v>
                </c:pt>
                <c:pt idx="19">
                  <c:v>29907.69469</c:v>
                </c:pt>
                <c:pt idx="20">
                  <c:v>27525.556809999998</c:v>
                </c:pt>
                <c:pt idx="21">
                  <c:v>24349.820230000001</c:v>
                </c:pt>
                <c:pt idx="22">
                  <c:v>21223.959139999999</c:v>
                </c:pt>
                <c:pt idx="23">
                  <c:v>18181.553950000001</c:v>
                </c:pt>
                <c:pt idx="24">
                  <c:v>18149.308580000001</c:v>
                </c:pt>
                <c:pt idx="25">
                  <c:v>21623.664250000002</c:v>
                </c:pt>
                <c:pt idx="26">
                  <c:v>27664.594349999999</c:v>
                </c:pt>
                <c:pt idx="27">
                  <c:v>27453.633460000001</c:v>
                </c:pt>
                <c:pt idx="28">
                  <c:v>26008.432359999999</c:v>
                </c:pt>
                <c:pt idx="29">
                  <c:v>23043.85413</c:v>
                </c:pt>
                <c:pt idx="30">
                  <c:v>20233.776239999999</c:v>
                </c:pt>
                <c:pt idx="31">
                  <c:v>20987.060750000001</c:v>
                </c:pt>
                <c:pt idx="32">
                  <c:v>26958.354439999999</c:v>
                </c:pt>
                <c:pt idx="33">
                  <c:v>34287.063260000003</c:v>
                </c:pt>
                <c:pt idx="34">
                  <c:v>32302.464550000001</c:v>
                </c:pt>
                <c:pt idx="35">
                  <c:v>27184.140940000001</c:v>
                </c:pt>
                <c:pt idx="36">
                  <c:v>23131.59561</c:v>
                </c:pt>
                <c:pt idx="37">
                  <c:v>19169.215029999999</c:v>
                </c:pt>
                <c:pt idx="38">
                  <c:v>16660.89069</c:v>
                </c:pt>
                <c:pt idx="39">
                  <c:v>16734.884600000001</c:v>
                </c:pt>
                <c:pt idx="40">
                  <c:v>17832.504870000001</c:v>
                </c:pt>
                <c:pt idx="41">
                  <c:v>18093.414669999998</c:v>
                </c:pt>
                <c:pt idx="42">
                  <c:v>17929.71559</c:v>
                </c:pt>
                <c:pt idx="43">
                  <c:v>16501.855609999999</c:v>
                </c:pt>
                <c:pt idx="44">
                  <c:v>15301.377210000001</c:v>
                </c:pt>
                <c:pt idx="45">
                  <c:v>14227.79736</c:v>
                </c:pt>
                <c:pt idx="46">
                  <c:v>15945.356889999999</c:v>
                </c:pt>
                <c:pt idx="47">
                  <c:v>18975.548350000001</c:v>
                </c:pt>
                <c:pt idx="48">
                  <c:v>19032.569589999999</c:v>
                </c:pt>
                <c:pt idx="49">
                  <c:v>16747.512910000001</c:v>
                </c:pt>
                <c:pt idx="50">
                  <c:v>14687.0273</c:v>
                </c:pt>
                <c:pt idx="51">
                  <c:v>13097.305759999999</c:v>
                </c:pt>
                <c:pt idx="52">
                  <c:v>15166.84994</c:v>
                </c:pt>
                <c:pt idx="53">
                  <c:v>18967.514309999999</c:v>
                </c:pt>
                <c:pt idx="54">
                  <c:v>23352.097379999999</c:v>
                </c:pt>
                <c:pt idx="55">
                  <c:v>21827.313679999999</c:v>
                </c:pt>
                <c:pt idx="56">
                  <c:v>18413.25027</c:v>
                </c:pt>
                <c:pt idx="57">
                  <c:v>15764.78062</c:v>
                </c:pt>
                <c:pt idx="58">
                  <c:v>14103.04493</c:v>
                </c:pt>
                <c:pt idx="59">
                  <c:v>14869.41383</c:v>
                </c:pt>
                <c:pt idx="60">
                  <c:v>19857.843840000001</c:v>
                </c:pt>
                <c:pt idx="61">
                  <c:v>30379.323810000002</c:v>
                </c:pt>
                <c:pt idx="62">
                  <c:v>30196.548760000001</c:v>
                </c:pt>
                <c:pt idx="63">
                  <c:v>27524.936129999998</c:v>
                </c:pt>
                <c:pt idx="64">
                  <c:v>30460.885780000001</c:v>
                </c:pt>
                <c:pt idx="65">
                  <c:v>27875.984049999999</c:v>
                </c:pt>
                <c:pt idx="66">
                  <c:v>25455.076379999999</c:v>
                </c:pt>
                <c:pt idx="67">
                  <c:v>28850.839790000002</c:v>
                </c:pt>
                <c:pt idx="68">
                  <c:v>32675.99625</c:v>
                </c:pt>
                <c:pt idx="69">
                  <c:v>29811.078099999999</c:v>
                </c:pt>
                <c:pt idx="70">
                  <c:v>25560.408879999999</c:v>
                </c:pt>
                <c:pt idx="71">
                  <c:v>21031.730360000001</c:v>
                </c:pt>
                <c:pt idx="72">
                  <c:v>18307.152109999999</c:v>
                </c:pt>
                <c:pt idx="73">
                  <c:v>17206.805100000001</c:v>
                </c:pt>
                <c:pt idx="74">
                  <c:v>19040.817279999999</c:v>
                </c:pt>
                <c:pt idx="75">
                  <c:v>22582.064350000001</c:v>
                </c:pt>
                <c:pt idx="76">
                  <c:v>21181.252990000001</c:v>
                </c:pt>
                <c:pt idx="77">
                  <c:v>20508.92957</c:v>
                </c:pt>
                <c:pt idx="78">
                  <c:v>18220.173620000001</c:v>
                </c:pt>
                <c:pt idx="79">
                  <c:v>18353.82891</c:v>
                </c:pt>
                <c:pt idx="80">
                  <c:v>17902.490549999999</c:v>
                </c:pt>
                <c:pt idx="81">
                  <c:v>17839.632280000002</c:v>
                </c:pt>
                <c:pt idx="82">
                  <c:v>19799.06998</c:v>
                </c:pt>
                <c:pt idx="83">
                  <c:v>17870.326939999999</c:v>
                </c:pt>
                <c:pt idx="84">
                  <c:v>15117.52068</c:v>
                </c:pt>
                <c:pt idx="85">
                  <c:v>12849.18939</c:v>
                </c:pt>
                <c:pt idx="86">
                  <c:v>10636.38221</c:v>
                </c:pt>
                <c:pt idx="87">
                  <c:v>12951.81359</c:v>
                </c:pt>
                <c:pt idx="88">
                  <c:v>16200.963229999999</c:v>
                </c:pt>
                <c:pt idx="89">
                  <c:v>16938.495940000001</c:v>
                </c:pt>
                <c:pt idx="90">
                  <c:v>15031.783949999999</c:v>
                </c:pt>
                <c:pt idx="91">
                  <c:v>15076.05221</c:v>
                </c:pt>
                <c:pt idx="92">
                  <c:v>15165.450349999999</c:v>
                </c:pt>
                <c:pt idx="93">
                  <c:v>14679.130880000001</c:v>
                </c:pt>
                <c:pt idx="94">
                  <c:v>16123.87196</c:v>
                </c:pt>
                <c:pt idx="95">
                  <c:v>20066.33178</c:v>
                </c:pt>
                <c:pt idx="96">
                  <c:v>24227.67858</c:v>
                </c:pt>
                <c:pt idx="97">
                  <c:v>23415.335500000001</c:v>
                </c:pt>
                <c:pt idx="98">
                  <c:v>20989.081399999999</c:v>
                </c:pt>
                <c:pt idx="99">
                  <c:v>18375.357250000001</c:v>
                </c:pt>
                <c:pt idx="100">
                  <c:v>16145.11788</c:v>
                </c:pt>
                <c:pt idx="101">
                  <c:v>17564.453659999999</c:v>
                </c:pt>
                <c:pt idx="102">
                  <c:v>21250.883610000001</c:v>
                </c:pt>
                <c:pt idx="103">
                  <c:v>24763.172180000001</c:v>
                </c:pt>
                <c:pt idx="104">
                  <c:v>23760.487509999999</c:v>
                </c:pt>
                <c:pt idx="105">
                  <c:v>21023.879679999998</c:v>
                </c:pt>
                <c:pt idx="106">
                  <c:v>17413.445899999999</c:v>
                </c:pt>
                <c:pt idx="107">
                  <c:v>15007.83423</c:v>
                </c:pt>
                <c:pt idx="108">
                  <c:v>15992.763989999999</c:v>
                </c:pt>
                <c:pt idx="109">
                  <c:v>20301.166369999999</c:v>
                </c:pt>
                <c:pt idx="110">
                  <c:v>25256.259290000002</c:v>
                </c:pt>
                <c:pt idx="111">
                  <c:v>25180.037489999999</c:v>
                </c:pt>
                <c:pt idx="112">
                  <c:v>22373.816510000001</c:v>
                </c:pt>
                <c:pt idx="113">
                  <c:v>19348.289779999999</c:v>
                </c:pt>
                <c:pt idx="114">
                  <c:v>17580.376609999999</c:v>
                </c:pt>
                <c:pt idx="115">
                  <c:v>16430.224010000002</c:v>
                </c:pt>
                <c:pt idx="116">
                  <c:v>19145.913820000002</c:v>
                </c:pt>
                <c:pt idx="117">
                  <c:v>20816.269069999998</c:v>
                </c:pt>
                <c:pt idx="118">
                  <c:v>22484.675660000001</c:v>
                </c:pt>
                <c:pt idx="119">
                  <c:v>23367.256720000001</c:v>
                </c:pt>
                <c:pt idx="120">
                  <c:v>24723.124070000002</c:v>
                </c:pt>
                <c:pt idx="121">
                  <c:v>25522.828689999998</c:v>
                </c:pt>
                <c:pt idx="122">
                  <c:v>23810.572110000001</c:v>
                </c:pt>
                <c:pt idx="123">
                  <c:v>21682.986059999999</c:v>
                </c:pt>
                <c:pt idx="124">
                  <c:v>21345.203219999999</c:v>
                </c:pt>
                <c:pt idx="125">
                  <c:v>19106.228149999999</c:v>
                </c:pt>
                <c:pt idx="126">
                  <c:v>16960.353019999999</c:v>
                </c:pt>
                <c:pt idx="127">
                  <c:v>14889.619479999999</c:v>
                </c:pt>
                <c:pt idx="128">
                  <c:v>13522.46934</c:v>
                </c:pt>
                <c:pt idx="129">
                  <c:v>16770.029480000001</c:v>
                </c:pt>
                <c:pt idx="130">
                  <c:v>22762.243880000002</c:v>
                </c:pt>
                <c:pt idx="131">
                  <c:v>27387.246350000001</c:v>
                </c:pt>
                <c:pt idx="132">
                  <c:v>24005.99253</c:v>
                </c:pt>
                <c:pt idx="133">
                  <c:v>18950.068599999999</c:v>
                </c:pt>
                <c:pt idx="134">
                  <c:v>14824.547210000001</c:v>
                </c:pt>
                <c:pt idx="135">
                  <c:v>11648.32668</c:v>
                </c:pt>
                <c:pt idx="136">
                  <c:v>9638.680531</c:v>
                </c:pt>
                <c:pt idx="137">
                  <c:v>9623.5973589999994</c:v>
                </c:pt>
                <c:pt idx="138">
                  <c:v>10707.95241</c:v>
                </c:pt>
                <c:pt idx="139">
                  <c:v>10984.341130000001</c:v>
                </c:pt>
                <c:pt idx="140">
                  <c:v>11125.64379</c:v>
                </c:pt>
                <c:pt idx="141">
                  <c:v>9850.2610370000002</c:v>
                </c:pt>
                <c:pt idx="142">
                  <c:v>9135.4924350000001</c:v>
                </c:pt>
                <c:pt idx="143">
                  <c:v>11364.654049999999</c:v>
                </c:pt>
                <c:pt idx="144">
                  <c:v>16188.22676</c:v>
                </c:pt>
                <c:pt idx="145">
                  <c:v>20847.329740000001</c:v>
                </c:pt>
                <c:pt idx="146">
                  <c:v>18921.78328</c:v>
                </c:pt>
                <c:pt idx="147">
                  <c:v>15475.894259999999</c:v>
                </c:pt>
                <c:pt idx="148">
                  <c:v>12775.13423</c:v>
                </c:pt>
                <c:pt idx="149">
                  <c:v>10255.99264</c:v>
                </c:pt>
                <c:pt idx="150">
                  <c:v>10345.69944</c:v>
                </c:pt>
                <c:pt idx="151">
                  <c:v>11955.656129999999</c:v>
                </c:pt>
                <c:pt idx="152">
                  <c:v>13286.81127</c:v>
                </c:pt>
                <c:pt idx="153">
                  <c:v>13100.828450000001</c:v>
                </c:pt>
                <c:pt idx="154">
                  <c:v>11569.54298</c:v>
                </c:pt>
                <c:pt idx="155">
                  <c:v>10592.47287</c:v>
                </c:pt>
                <c:pt idx="156">
                  <c:v>9998.9137190000001</c:v>
                </c:pt>
                <c:pt idx="157">
                  <c:v>12407.05027</c:v>
                </c:pt>
                <c:pt idx="158">
                  <c:v>17485.212780000002</c:v>
                </c:pt>
                <c:pt idx="159">
                  <c:v>21989.36537</c:v>
                </c:pt>
                <c:pt idx="160">
                  <c:v>20361.11565</c:v>
                </c:pt>
                <c:pt idx="161">
                  <c:v>17187.24063</c:v>
                </c:pt>
                <c:pt idx="162">
                  <c:v>14432.99919</c:v>
                </c:pt>
                <c:pt idx="163">
                  <c:v>12251.310289999999</c:v>
                </c:pt>
                <c:pt idx="164">
                  <c:v>12128.13307</c:v>
                </c:pt>
                <c:pt idx="165">
                  <c:v>13829.99704</c:v>
                </c:pt>
                <c:pt idx="166">
                  <c:v>16470.904600000002</c:v>
                </c:pt>
                <c:pt idx="167">
                  <c:v>15568.30803</c:v>
                </c:pt>
                <c:pt idx="168">
                  <c:v>13437.946900000001</c:v>
                </c:pt>
                <c:pt idx="169">
                  <c:v>11315.14918</c:v>
                </c:pt>
                <c:pt idx="170">
                  <c:v>9567.7396410000001</c:v>
                </c:pt>
                <c:pt idx="171">
                  <c:v>9221.6836029999995</c:v>
                </c:pt>
                <c:pt idx="172">
                  <c:v>8868.3763589999999</c:v>
                </c:pt>
                <c:pt idx="173">
                  <c:v>9577.1311519999999</c:v>
                </c:pt>
                <c:pt idx="174">
                  <c:v>11568.28371</c:v>
                </c:pt>
                <c:pt idx="175">
                  <c:v>12667.358689999999</c:v>
                </c:pt>
                <c:pt idx="176">
                  <c:v>11855.787249999999</c:v>
                </c:pt>
                <c:pt idx="177">
                  <c:v>10780.648740000001</c:v>
                </c:pt>
                <c:pt idx="178">
                  <c:v>9117.5360010000004</c:v>
                </c:pt>
                <c:pt idx="179">
                  <c:v>9380.3355690000008</c:v>
                </c:pt>
                <c:pt idx="180">
                  <c:v>9954.9054250000008</c:v>
                </c:pt>
                <c:pt idx="181">
                  <c:v>8339.8458339999997</c:v>
                </c:pt>
                <c:pt idx="182">
                  <c:v>6961.237169</c:v>
                </c:pt>
                <c:pt idx="183">
                  <c:v>6535.8337709999996</c:v>
                </c:pt>
                <c:pt idx="184">
                  <c:v>6236.3060489999998</c:v>
                </c:pt>
                <c:pt idx="185">
                  <c:v>6310.3153240000001</c:v>
                </c:pt>
                <c:pt idx="186">
                  <c:v>7278.9825650000002</c:v>
                </c:pt>
                <c:pt idx="187">
                  <c:v>7968.6436590000003</c:v>
                </c:pt>
                <c:pt idx="188">
                  <c:v>9294.9053480000002</c:v>
                </c:pt>
                <c:pt idx="189">
                  <c:v>10175.4251</c:v>
                </c:pt>
                <c:pt idx="190">
                  <c:v>10412.95514</c:v>
                </c:pt>
                <c:pt idx="191">
                  <c:v>10562.21299</c:v>
                </c:pt>
                <c:pt idx="192">
                  <c:v>9880.8888349999997</c:v>
                </c:pt>
                <c:pt idx="193">
                  <c:v>10166.431790000001</c:v>
                </c:pt>
                <c:pt idx="194">
                  <c:v>11065.01477</c:v>
                </c:pt>
                <c:pt idx="195">
                  <c:v>11651.50369</c:v>
                </c:pt>
                <c:pt idx="196">
                  <c:v>12509.704830000001</c:v>
                </c:pt>
                <c:pt idx="197">
                  <c:v>14101.504279999999</c:v>
                </c:pt>
                <c:pt idx="198">
                  <c:v>14153.1409</c:v>
                </c:pt>
                <c:pt idx="199">
                  <c:v>16869.645130000001</c:v>
                </c:pt>
                <c:pt idx="200">
                  <c:v>20970.98832</c:v>
                </c:pt>
                <c:pt idx="201">
                  <c:v>25657.552729999999</c:v>
                </c:pt>
                <c:pt idx="202">
                  <c:v>23244.330880000001</c:v>
                </c:pt>
                <c:pt idx="203">
                  <c:v>19741.921470000001</c:v>
                </c:pt>
                <c:pt idx="204">
                  <c:v>15713.74653</c:v>
                </c:pt>
                <c:pt idx="205">
                  <c:v>12471.147940000001</c:v>
                </c:pt>
                <c:pt idx="206">
                  <c:v>10642.358910000001</c:v>
                </c:pt>
                <c:pt idx="207">
                  <c:v>10366.0779</c:v>
                </c:pt>
                <c:pt idx="208">
                  <c:v>10379.367249999999</c:v>
                </c:pt>
                <c:pt idx="209">
                  <c:v>9506.1818409999996</c:v>
                </c:pt>
                <c:pt idx="210">
                  <c:v>8529.4351889999998</c:v>
                </c:pt>
                <c:pt idx="211">
                  <c:v>8899.1400529999992</c:v>
                </c:pt>
                <c:pt idx="212">
                  <c:v>10214.048940000001</c:v>
                </c:pt>
                <c:pt idx="213">
                  <c:v>14300.3902</c:v>
                </c:pt>
                <c:pt idx="214">
                  <c:v>19844.223969999999</c:v>
                </c:pt>
                <c:pt idx="215">
                  <c:v>24718.763709999999</c:v>
                </c:pt>
                <c:pt idx="216">
                  <c:v>23654.293290000001</c:v>
                </c:pt>
                <c:pt idx="217">
                  <c:v>20454.97669</c:v>
                </c:pt>
                <c:pt idx="218">
                  <c:v>16693.459579999999</c:v>
                </c:pt>
                <c:pt idx="219">
                  <c:v>13329.125959999999</c:v>
                </c:pt>
                <c:pt idx="220">
                  <c:v>13194.87969</c:v>
                </c:pt>
                <c:pt idx="221">
                  <c:v>15612.883330000001</c:v>
                </c:pt>
                <c:pt idx="222">
                  <c:v>19526.78688</c:v>
                </c:pt>
                <c:pt idx="223">
                  <c:v>18659.847229999999</c:v>
                </c:pt>
                <c:pt idx="224">
                  <c:v>15988.10282</c:v>
                </c:pt>
                <c:pt idx="225">
                  <c:v>14507.59201</c:v>
                </c:pt>
                <c:pt idx="226">
                  <c:v>13282.056070000001</c:v>
                </c:pt>
                <c:pt idx="227">
                  <c:v>13904.493630000001</c:v>
                </c:pt>
                <c:pt idx="228">
                  <c:v>16130.88042</c:v>
                </c:pt>
                <c:pt idx="229">
                  <c:v>18862.848839999999</c:v>
                </c:pt>
                <c:pt idx="230">
                  <c:v>18030.8534</c:v>
                </c:pt>
                <c:pt idx="231">
                  <c:v>17605.24999</c:v>
                </c:pt>
                <c:pt idx="232">
                  <c:v>16268.15922</c:v>
                </c:pt>
                <c:pt idx="233">
                  <c:v>14718.05603</c:v>
                </c:pt>
                <c:pt idx="234">
                  <c:v>16209.74661</c:v>
                </c:pt>
                <c:pt idx="235">
                  <c:v>19690.99035</c:v>
                </c:pt>
                <c:pt idx="236">
                  <c:v>24305.619869999999</c:v>
                </c:pt>
                <c:pt idx="237">
                  <c:v>24047.11249</c:v>
                </c:pt>
                <c:pt idx="238">
                  <c:v>22806.270830000001</c:v>
                </c:pt>
                <c:pt idx="239">
                  <c:v>20065.035660000001</c:v>
                </c:pt>
                <c:pt idx="240">
                  <c:v>18347.373930000002</c:v>
                </c:pt>
                <c:pt idx="241">
                  <c:v>18032.806540000001</c:v>
                </c:pt>
                <c:pt idx="242">
                  <c:v>19862.803309999999</c:v>
                </c:pt>
                <c:pt idx="243">
                  <c:v>23018.139500000001</c:v>
                </c:pt>
                <c:pt idx="244">
                  <c:v>28643.08036</c:v>
                </c:pt>
                <c:pt idx="245">
                  <c:v>27605.312760000001</c:v>
                </c:pt>
                <c:pt idx="246">
                  <c:v>25953.647560000001</c:v>
                </c:pt>
                <c:pt idx="247">
                  <c:v>27277.022140000001</c:v>
                </c:pt>
                <c:pt idx="248">
                  <c:v>27735.335500000001</c:v>
                </c:pt>
                <c:pt idx="249">
                  <c:v>29865.638289999999</c:v>
                </c:pt>
                <c:pt idx="250">
                  <c:v>27339.834190000001</c:v>
                </c:pt>
                <c:pt idx="251">
                  <c:v>27178.227770000001</c:v>
                </c:pt>
                <c:pt idx="252">
                  <c:v>25020.16777</c:v>
                </c:pt>
                <c:pt idx="253">
                  <c:v>23225.023730000001</c:v>
                </c:pt>
                <c:pt idx="254">
                  <c:v>23536.375749999999</c:v>
                </c:pt>
                <c:pt idx="255">
                  <c:v>23669.67323</c:v>
                </c:pt>
                <c:pt idx="256">
                  <c:v>24731.033780000002</c:v>
                </c:pt>
                <c:pt idx="257">
                  <c:v>23440.810280000002</c:v>
                </c:pt>
                <c:pt idx="258">
                  <c:v>23375.315350000001</c:v>
                </c:pt>
                <c:pt idx="259">
                  <c:v>24374.080549999999</c:v>
                </c:pt>
                <c:pt idx="260">
                  <c:v>24634.397209999999</c:v>
                </c:pt>
                <c:pt idx="261">
                  <c:v>24144.91058</c:v>
                </c:pt>
                <c:pt idx="262">
                  <c:v>24576.261399999999</c:v>
                </c:pt>
                <c:pt idx="263">
                  <c:v>27347.173030000002</c:v>
                </c:pt>
                <c:pt idx="264">
                  <c:v>31033.45738</c:v>
                </c:pt>
                <c:pt idx="265">
                  <c:v>28541.895260000001</c:v>
                </c:pt>
                <c:pt idx="266">
                  <c:v>23443.841489999999</c:v>
                </c:pt>
                <c:pt idx="267">
                  <c:v>18792.748459999999</c:v>
                </c:pt>
                <c:pt idx="268">
                  <c:v>15223.30114</c:v>
                </c:pt>
                <c:pt idx="269">
                  <c:v>12344.644550000001</c:v>
                </c:pt>
                <c:pt idx="270">
                  <c:v>11955.415639999999</c:v>
                </c:pt>
                <c:pt idx="271">
                  <c:v>13988.95937</c:v>
                </c:pt>
                <c:pt idx="272">
                  <c:v>16152.93259</c:v>
                </c:pt>
                <c:pt idx="273">
                  <c:v>12541.45444</c:v>
                </c:pt>
                <c:pt idx="274">
                  <c:v>8389.1769719999993</c:v>
                </c:pt>
                <c:pt idx="275">
                  <c:v>5160.4807010000004</c:v>
                </c:pt>
                <c:pt idx="276">
                  <c:v>2990.1396709999999</c:v>
                </c:pt>
                <c:pt idx="277">
                  <c:v>1519.656033</c:v>
                </c:pt>
                <c:pt idx="278">
                  <c:v>540.60175530000004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2900.8490889999998</c:v>
                </c:pt>
                <c:pt idx="285">
                  <c:v>5660.1664140000003</c:v>
                </c:pt>
                <c:pt idx="286">
                  <c:v>7996.1261290000002</c:v>
                </c:pt>
                <c:pt idx="287">
                  <c:v>7071.9247640000003</c:v>
                </c:pt>
                <c:pt idx="288">
                  <c:v>5353.9222920000002</c:v>
                </c:pt>
                <c:pt idx="289">
                  <c:v>3746.5668999999998</c:v>
                </c:pt>
                <c:pt idx="290">
                  <c:v>2499.7486140000001</c:v>
                </c:pt>
                <c:pt idx="291">
                  <c:v>1267.3387459999999</c:v>
                </c:pt>
                <c:pt idx="292">
                  <c:v>508.21585270000003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3248.3203600000002</c:v>
                </c:pt>
                <c:pt idx="298">
                  <c:v>6770.5549559999999</c:v>
                </c:pt>
                <c:pt idx="299">
                  <c:v>8491.9358090000005</c:v>
                </c:pt>
                <c:pt idx="300">
                  <c:v>7281.6944050000002</c:v>
                </c:pt>
                <c:pt idx="301">
                  <c:v>5434.8353269999998</c:v>
                </c:pt>
                <c:pt idx="302">
                  <c:v>3772.1975269999998</c:v>
                </c:pt>
                <c:pt idx="303">
                  <c:v>2503.5108500000001</c:v>
                </c:pt>
                <c:pt idx="304">
                  <c:v>1222.06421</c:v>
                </c:pt>
                <c:pt idx="305">
                  <c:v>389.95178629999998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2229.554772</c:v>
                </c:pt>
                <c:pt idx="312">
                  <c:v>5582.0200789999999</c:v>
                </c:pt>
                <c:pt idx="313">
                  <c:v>8418.3912479999999</c:v>
                </c:pt>
                <c:pt idx="314">
                  <c:v>7558.9500099999996</c:v>
                </c:pt>
                <c:pt idx="315">
                  <c:v>5761.3087269999996</c:v>
                </c:pt>
                <c:pt idx="316">
                  <c:v>4047.034545</c:v>
                </c:pt>
                <c:pt idx="317">
                  <c:v>2871.7534230000001</c:v>
                </c:pt>
                <c:pt idx="318">
                  <c:v>1982.5785619999999</c:v>
                </c:pt>
                <c:pt idx="319">
                  <c:v>2464.464348</c:v>
                </c:pt>
                <c:pt idx="320">
                  <c:v>4221.5697399999999</c:v>
                </c:pt>
                <c:pt idx="321">
                  <c:v>5083.3900329999997</c:v>
                </c:pt>
                <c:pt idx="322">
                  <c:v>5372.6203230000001</c:v>
                </c:pt>
                <c:pt idx="323">
                  <c:v>5989.2396950000002</c:v>
                </c:pt>
                <c:pt idx="324">
                  <c:v>7173.0659320000004</c:v>
                </c:pt>
                <c:pt idx="325">
                  <c:v>9513.074869</c:v>
                </c:pt>
                <c:pt idx="326">
                  <c:v>11863.80147</c:v>
                </c:pt>
                <c:pt idx="327">
                  <c:v>13439.154189999999</c:v>
                </c:pt>
                <c:pt idx="328">
                  <c:v>11681.229359999999</c:v>
                </c:pt>
                <c:pt idx="329">
                  <c:v>9260.1880990000009</c:v>
                </c:pt>
                <c:pt idx="330">
                  <c:v>6959.5832739999996</c:v>
                </c:pt>
                <c:pt idx="331">
                  <c:v>5409.6920680000003</c:v>
                </c:pt>
                <c:pt idx="332">
                  <c:v>4187.0962399999999</c:v>
                </c:pt>
                <c:pt idx="333">
                  <c:v>3291.053727</c:v>
                </c:pt>
                <c:pt idx="334">
                  <c:v>2149.1886949999998</c:v>
                </c:pt>
                <c:pt idx="335">
                  <c:v>1508.742714</c:v>
                </c:pt>
                <c:pt idx="336">
                  <c:v>970.55999139999994</c:v>
                </c:pt>
                <c:pt idx="337">
                  <c:v>589.23495190000006</c:v>
                </c:pt>
                <c:pt idx="338">
                  <c:v>292.05351880000001</c:v>
                </c:pt>
                <c:pt idx="339">
                  <c:v>109.4590925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258.86925020000001</c:v>
                </c:pt>
                <c:pt idx="346">
                  <c:v>3628.3154169999998</c:v>
                </c:pt>
                <c:pt idx="347">
                  <c:v>8008.6243619999996</c:v>
                </c:pt>
                <c:pt idx="348">
                  <c:v>11459.269399999999</c:v>
                </c:pt>
                <c:pt idx="349">
                  <c:v>16284.276760000001</c:v>
                </c:pt>
                <c:pt idx="350">
                  <c:v>18410.296760000001</c:v>
                </c:pt>
                <c:pt idx="351">
                  <c:v>18487.364610000001</c:v>
                </c:pt>
                <c:pt idx="352">
                  <c:v>17880.911779999999</c:v>
                </c:pt>
                <c:pt idx="353">
                  <c:v>17334.298569999999</c:v>
                </c:pt>
                <c:pt idx="354">
                  <c:v>17088.23488</c:v>
                </c:pt>
                <c:pt idx="355">
                  <c:v>17743.782729999999</c:v>
                </c:pt>
                <c:pt idx="356">
                  <c:v>18346.684020000001</c:v>
                </c:pt>
                <c:pt idx="357">
                  <c:v>18857.813969999999</c:v>
                </c:pt>
                <c:pt idx="358">
                  <c:v>18231.040219999999</c:v>
                </c:pt>
                <c:pt idx="359">
                  <c:v>17970.932680000002</c:v>
                </c:pt>
                <c:pt idx="360">
                  <c:v>20875.211510000001</c:v>
                </c:pt>
                <c:pt idx="361">
                  <c:v>24144.693439999999</c:v>
                </c:pt>
                <c:pt idx="362">
                  <c:v>27552.658469999998</c:v>
                </c:pt>
                <c:pt idx="363">
                  <c:v>26579.672200000001</c:v>
                </c:pt>
                <c:pt idx="364">
                  <c:v>24054.638330000002</c:v>
                </c:pt>
                <c:pt idx="365">
                  <c:v>17407.317739999999</c:v>
                </c:pt>
                <c:pt idx="366">
                  <c:v>11292.456120000001</c:v>
                </c:pt>
                <c:pt idx="367">
                  <c:v>7188.4565730000004</c:v>
                </c:pt>
                <c:pt idx="368">
                  <c:v>5403.418412</c:v>
                </c:pt>
                <c:pt idx="369">
                  <c:v>5003.7806069999997</c:v>
                </c:pt>
                <c:pt idx="370">
                  <c:v>3905.20289</c:v>
                </c:pt>
                <c:pt idx="371">
                  <c:v>2669.0840870000002</c:v>
                </c:pt>
                <c:pt idx="372">
                  <c:v>1889.3377889999999</c:v>
                </c:pt>
                <c:pt idx="373">
                  <c:v>1269.8684479999999</c:v>
                </c:pt>
                <c:pt idx="374">
                  <c:v>3564.7331680000002</c:v>
                </c:pt>
                <c:pt idx="375">
                  <c:v>5799.9880130000001</c:v>
                </c:pt>
                <c:pt idx="376">
                  <c:v>7505.0845179999997</c:v>
                </c:pt>
                <c:pt idx="377">
                  <c:v>6584.8517110000003</c:v>
                </c:pt>
                <c:pt idx="378">
                  <c:v>4967.1984650000004</c:v>
                </c:pt>
                <c:pt idx="379">
                  <c:v>3468.7934110000001</c:v>
                </c:pt>
                <c:pt idx="380">
                  <c:v>2311.3369480000001</c:v>
                </c:pt>
                <c:pt idx="381">
                  <c:v>2160.980348</c:v>
                </c:pt>
                <c:pt idx="382">
                  <c:v>3207.4784300000001</c:v>
                </c:pt>
                <c:pt idx="383">
                  <c:v>4469.2248749999999</c:v>
                </c:pt>
                <c:pt idx="384">
                  <c:v>4073.8680939999999</c:v>
                </c:pt>
                <c:pt idx="385">
                  <c:v>3125.467764</c:v>
                </c:pt>
                <c:pt idx="386">
                  <c:v>2203.5606640000001</c:v>
                </c:pt>
                <c:pt idx="387">
                  <c:v>1477.3066670000001</c:v>
                </c:pt>
                <c:pt idx="388">
                  <c:v>4013.3264749999998</c:v>
                </c:pt>
                <c:pt idx="389">
                  <c:v>7815.6447589999998</c:v>
                </c:pt>
                <c:pt idx="390">
                  <c:v>12007.267449999999</c:v>
                </c:pt>
                <c:pt idx="391">
                  <c:v>10929.57143</c:v>
                </c:pt>
                <c:pt idx="392">
                  <c:v>8380.0324990000008</c:v>
                </c:pt>
                <c:pt idx="393">
                  <c:v>5906.1950399999996</c:v>
                </c:pt>
                <c:pt idx="394">
                  <c:v>3958.7598410000001</c:v>
                </c:pt>
                <c:pt idx="395">
                  <c:v>2185.255999</c:v>
                </c:pt>
                <c:pt idx="396">
                  <c:v>909.85182680000003</c:v>
                </c:pt>
                <c:pt idx="397">
                  <c:v>0.723696479</c:v>
                </c:pt>
                <c:pt idx="398">
                  <c:v>682.01484549999998</c:v>
                </c:pt>
                <c:pt idx="399">
                  <c:v>1676.236455</c:v>
                </c:pt>
                <c:pt idx="400">
                  <c:v>2701.4651880000001</c:v>
                </c:pt>
                <c:pt idx="401">
                  <c:v>3365.887753</c:v>
                </c:pt>
                <c:pt idx="402">
                  <c:v>3796.7856809999998</c:v>
                </c:pt>
                <c:pt idx="403">
                  <c:v>4515.1616279999998</c:v>
                </c:pt>
                <c:pt idx="404">
                  <c:v>5434.0143120000002</c:v>
                </c:pt>
                <c:pt idx="405">
                  <c:v>6792.3414759999996</c:v>
                </c:pt>
                <c:pt idx="406">
                  <c:v>7511.847589</c:v>
                </c:pt>
                <c:pt idx="407">
                  <c:v>8116.2973149999998</c:v>
                </c:pt>
                <c:pt idx="408">
                  <c:v>8426.1635729999998</c:v>
                </c:pt>
                <c:pt idx="409">
                  <c:v>8307.2381000000005</c:v>
                </c:pt>
                <c:pt idx="410">
                  <c:v>8508.2182620000003</c:v>
                </c:pt>
                <c:pt idx="411">
                  <c:v>9287.2420390000007</c:v>
                </c:pt>
                <c:pt idx="412">
                  <c:v>9718.2303830000001</c:v>
                </c:pt>
                <c:pt idx="413">
                  <c:v>10257.56472</c:v>
                </c:pt>
                <c:pt idx="414">
                  <c:v>10088.70773</c:v>
                </c:pt>
                <c:pt idx="415">
                  <c:v>9876.7776620000004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1E5-4CC8-A853-732193C9D0C9}"/>
            </c:ext>
          </c:extLst>
        </c:ser>
        <c:ser>
          <c:idx val="7"/>
          <c:order val="7"/>
          <c:tx>
            <c:strRef>
              <c:f>Sheet1!$G$1</c:f>
              <c:strCache>
                <c:ptCount val="1"/>
                <c:pt idx="0">
                  <c:v>DoubleClick RTE+FF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Sheet1!$G$2:$G$417</c:f>
              <c:numCache>
                <c:formatCode>General</c:formatCode>
                <c:ptCount val="416"/>
                <c:pt idx="0">
                  <c:v>814.65483210000002</c:v>
                </c:pt>
                <c:pt idx="1">
                  <c:v>2038.1108770000001</c:v>
                </c:pt>
                <c:pt idx="2">
                  <c:v>3412.6074119999998</c:v>
                </c:pt>
                <c:pt idx="3">
                  <c:v>4796.6435410000004</c:v>
                </c:pt>
                <c:pt idx="4">
                  <c:v>6110.6454549999999</c:v>
                </c:pt>
                <c:pt idx="5">
                  <c:v>7422.0053429999998</c:v>
                </c:pt>
                <c:pt idx="6">
                  <c:v>8370.1169609999997</c:v>
                </c:pt>
                <c:pt idx="7">
                  <c:v>8044.409001</c:v>
                </c:pt>
                <c:pt idx="8">
                  <c:v>7567.6406820000002</c:v>
                </c:pt>
                <c:pt idx="9">
                  <c:v>7060.7408050000004</c:v>
                </c:pt>
                <c:pt idx="10">
                  <c:v>6522.3179760000003</c:v>
                </c:pt>
                <c:pt idx="11">
                  <c:v>6018.7057009999999</c:v>
                </c:pt>
                <c:pt idx="12">
                  <c:v>5499.4897199999996</c:v>
                </c:pt>
                <c:pt idx="13">
                  <c:v>5353.2144310000003</c:v>
                </c:pt>
                <c:pt idx="14">
                  <c:v>5349.999022</c:v>
                </c:pt>
                <c:pt idx="15">
                  <c:v>5180.9970080000003</c:v>
                </c:pt>
                <c:pt idx="16">
                  <c:v>4807.3377730000002</c:v>
                </c:pt>
                <c:pt idx="17">
                  <c:v>4352.9930759999997</c:v>
                </c:pt>
                <c:pt idx="18">
                  <c:v>3849.5123560000002</c:v>
                </c:pt>
                <c:pt idx="19">
                  <c:v>3321.476928</c:v>
                </c:pt>
                <c:pt idx="20">
                  <c:v>2864.9949769999998</c:v>
                </c:pt>
                <c:pt idx="21">
                  <c:v>2618.8364459999998</c:v>
                </c:pt>
                <c:pt idx="22">
                  <c:v>2504.8490160000001</c:v>
                </c:pt>
                <c:pt idx="23">
                  <c:v>2538.6764790000002</c:v>
                </c:pt>
                <c:pt idx="24">
                  <c:v>2616.9422500000001</c:v>
                </c:pt>
                <c:pt idx="25">
                  <c:v>2693.8802219999998</c:v>
                </c:pt>
                <c:pt idx="26">
                  <c:v>2810.5596639999999</c:v>
                </c:pt>
                <c:pt idx="27">
                  <c:v>2928.2002680000001</c:v>
                </c:pt>
                <c:pt idx="28">
                  <c:v>3011.381844</c:v>
                </c:pt>
                <c:pt idx="29">
                  <c:v>3193.0588680000001</c:v>
                </c:pt>
                <c:pt idx="30">
                  <c:v>3438.9162660000002</c:v>
                </c:pt>
                <c:pt idx="31">
                  <c:v>3708.031508</c:v>
                </c:pt>
                <c:pt idx="32">
                  <c:v>3960.4780070000002</c:v>
                </c:pt>
                <c:pt idx="33">
                  <c:v>4191.6083920000001</c:v>
                </c:pt>
                <c:pt idx="34">
                  <c:v>4398.908461</c:v>
                </c:pt>
                <c:pt idx="35">
                  <c:v>4604.0694640000002</c:v>
                </c:pt>
                <c:pt idx="36">
                  <c:v>4696.4423070000003</c:v>
                </c:pt>
                <c:pt idx="37">
                  <c:v>4728.2111569999997</c:v>
                </c:pt>
                <c:pt idx="38">
                  <c:v>4712.602226</c:v>
                </c:pt>
                <c:pt idx="39">
                  <c:v>4676.1568779999998</c:v>
                </c:pt>
                <c:pt idx="40">
                  <c:v>4623.5660029999999</c:v>
                </c:pt>
                <c:pt idx="41">
                  <c:v>4579.5228429999997</c:v>
                </c:pt>
                <c:pt idx="42">
                  <c:v>4527.1282810000002</c:v>
                </c:pt>
                <c:pt idx="43">
                  <c:v>4489.357231</c:v>
                </c:pt>
                <c:pt idx="44">
                  <c:v>4441.7293669999999</c:v>
                </c:pt>
                <c:pt idx="45">
                  <c:v>4380.6446820000001</c:v>
                </c:pt>
                <c:pt idx="46">
                  <c:v>4283.1737679999997</c:v>
                </c:pt>
                <c:pt idx="47">
                  <c:v>4177.3173809999998</c:v>
                </c:pt>
                <c:pt idx="48">
                  <c:v>4095.7537120000002</c:v>
                </c:pt>
                <c:pt idx="49">
                  <c:v>3993.6710189999999</c:v>
                </c:pt>
                <c:pt idx="50">
                  <c:v>3977.506253</c:v>
                </c:pt>
                <c:pt idx="51">
                  <c:v>4027.4330620000001</c:v>
                </c:pt>
                <c:pt idx="52">
                  <c:v>4081.5412630000001</c:v>
                </c:pt>
                <c:pt idx="53">
                  <c:v>4053.465612</c:v>
                </c:pt>
                <c:pt idx="54">
                  <c:v>3961.2838999999999</c:v>
                </c:pt>
                <c:pt idx="55">
                  <c:v>3877.7531399999998</c:v>
                </c:pt>
                <c:pt idx="56">
                  <c:v>3810.9682950000001</c:v>
                </c:pt>
                <c:pt idx="57">
                  <c:v>3642.0374409999999</c:v>
                </c:pt>
                <c:pt idx="58">
                  <c:v>3465.4428779999998</c:v>
                </c:pt>
                <c:pt idx="59">
                  <c:v>3317.2261039999999</c:v>
                </c:pt>
                <c:pt idx="60">
                  <c:v>3286.0345379999999</c:v>
                </c:pt>
                <c:pt idx="61">
                  <c:v>3350.0177990000002</c:v>
                </c:pt>
                <c:pt idx="62">
                  <c:v>3557.3150260000002</c:v>
                </c:pt>
                <c:pt idx="63">
                  <c:v>3894.6808430000001</c:v>
                </c:pt>
                <c:pt idx="64">
                  <c:v>4310.6401759999999</c:v>
                </c:pt>
                <c:pt idx="65">
                  <c:v>4974.4189139999999</c:v>
                </c:pt>
                <c:pt idx="66">
                  <c:v>5985.7821180000001</c:v>
                </c:pt>
                <c:pt idx="67">
                  <c:v>7018.1539359999997</c:v>
                </c:pt>
                <c:pt idx="68">
                  <c:v>8004.7257840000002</c:v>
                </c:pt>
                <c:pt idx="69">
                  <c:v>8700.6456240000007</c:v>
                </c:pt>
                <c:pt idx="70">
                  <c:v>8932.5625020000007</c:v>
                </c:pt>
                <c:pt idx="71">
                  <c:v>8780.8791079999992</c:v>
                </c:pt>
                <c:pt idx="72">
                  <c:v>8158.4279699999997</c:v>
                </c:pt>
                <c:pt idx="73">
                  <c:v>7202.5621039999996</c:v>
                </c:pt>
                <c:pt idx="74">
                  <c:v>6321.1794810000001</c:v>
                </c:pt>
                <c:pt idx="75">
                  <c:v>5487.7459150000004</c:v>
                </c:pt>
                <c:pt idx="76">
                  <c:v>4926.5324600000004</c:v>
                </c:pt>
                <c:pt idx="77">
                  <c:v>4793.1337329999997</c:v>
                </c:pt>
                <c:pt idx="78">
                  <c:v>4865.4552190000004</c:v>
                </c:pt>
                <c:pt idx="79">
                  <c:v>5101.6963089999999</c:v>
                </c:pt>
                <c:pt idx="80">
                  <c:v>5281.8973999999998</c:v>
                </c:pt>
                <c:pt idx="81">
                  <c:v>5537.3760160000002</c:v>
                </c:pt>
                <c:pt idx="82">
                  <c:v>5834.4381000000003</c:v>
                </c:pt>
                <c:pt idx="83">
                  <c:v>6149.5075299999999</c:v>
                </c:pt>
                <c:pt idx="84">
                  <c:v>6383.6467759999996</c:v>
                </c:pt>
                <c:pt idx="85">
                  <c:v>6613.9363270000003</c:v>
                </c:pt>
                <c:pt idx="86">
                  <c:v>6751.5473510000002</c:v>
                </c:pt>
                <c:pt idx="87">
                  <c:v>6883.0069739999999</c:v>
                </c:pt>
                <c:pt idx="88">
                  <c:v>6862.7627259999999</c:v>
                </c:pt>
                <c:pt idx="89">
                  <c:v>6777.8605630000002</c:v>
                </c:pt>
                <c:pt idx="90">
                  <c:v>6775.6254399999998</c:v>
                </c:pt>
                <c:pt idx="91">
                  <c:v>6873.9423159999997</c:v>
                </c:pt>
                <c:pt idx="92">
                  <c:v>7018.1739820000003</c:v>
                </c:pt>
                <c:pt idx="93">
                  <c:v>7195.2424870000004</c:v>
                </c:pt>
                <c:pt idx="94">
                  <c:v>7376.6809890000004</c:v>
                </c:pt>
                <c:pt idx="95">
                  <c:v>7484.9978359999996</c:v>
                </c:pt>
                <c:pt idx="96">
                  <c:v>7599.3924710000001</c:v>
                </c:pt>
                <c:pt idx="97">
                  <c:v>7679.5617549999997</c:v>
                </c:pt>
                <c:pt idx="98">
                  <c:v>7663.8555710000001</c:v>
                </c:pt>
                <c:pt idx="99">
                  <c:v>7685.104421</c:v>
                </c:pt>
                <c:pt idx="100">
                  <c:v>7761.0585149999997</c:v>
                </c:pt>
                <c:pt idx="101">
                  <c:v>7777.1965700000001</c:v>
                </c:pt>
                <c:pt idx="102">
                  <c:v>7489.1584549999998</c:v>
                </c:pt>
                <c:pt idx="103">
                  <c:v>7036.2917010000001</c:v>
                </c:pt>
                <c:pt idx="104">
                  <c:v>6567.6357760000001</c:v>
                </c:pt>
                <c:pt idx="105">
                  <c:v>6094.6209200000003</c:v>
                </c:pt>
                <c:pt idx="106">
                  <c:v>5616.1872940000003</c:v>
                </c:pt>
                <c:pt idx="107">
                  <c:v>5286.1908890000004</c:v>
                </c:pt>
                <c:pt idx="108">
                  <c:v>5071.755032</c:v>
                </c:pt>
                <c:pt idx="109">
                  <c:v>5192.4024980000004</c:v>
                </c:pt>
                <c:pt idx="110">
                  <c:v>5364.0178759999999</c:v>
                </c:pt>
                <c:pt idx="111">
                  <c:v>5575.7003800000002</c:v>
                </c:pt>
                <c:pt idx="112">
                  <c:v>5799.5826120000002</c:v>
                </c:pt>
                <c:pt idx="113">
                  <c:v>6031.7000790000002</c:v>
                </c:pt>
                <c:pt idx="114">
                  <c:v>6181.4850580000002</c:v>
                </c:pt>
                <c:pt idx="115">
                  <c:v>6377.9946490000002</c:v>
                </c:pt>
                <c:pt idx="116">
                  <c:v>6761.6371710000003</c:v>
                </c:pt>
                <c:pt idx="117">
                  <c:v>7372.4849290000002</c:v>
                </c:pt>
                <c:pt idx="118">
                  <c:v>8226.2065619999994</c:v>
                </c:pt>
                <c:pt idx="119">
                  <c:v>9006.8448680000001</c:v>
                </c:pt>
                <c:pt idx="120">
                  <c:v>9690.1177729999999</c:v>
                </c:pt>
                <c:pt idx="121">
                  <c:v>10335.901089999999</c:v>
                </c:pt>
                <c:pt idx="122">
                  <c:v>11202.068289999999</c:v>
                </c:pt>
                <c:pt idx="123">
                  <c:v>12096.127399999999</c:v>
                </c:pt>
                <c:pt idx="124">
                  <c:v>12992.089550000001</c:v>
                </c:pt>
                <c:pt idx="125">
                  <c:v>13810.70441</c:v>
                </c:pt>
                <c:pt idx="126">
                  <c:v>14750.457469999999</c:v>
                </c:pt>
                <c:pt idx="127">
                  <c:v>15555.442489999999</c:v>
                </c:pt>
                <c:pt idx="128">
                  <c:v>16180.339180000001</c:v>
                </c:pt>
                <c:pt idx="129">
                  <c:v>16130.91747</c:v>
                </c:pt>
                <c:pt idx="130">
                  <c:v>15710.772209999999</c:v>
                </c:pt>
                <c:pt idx="131">
                  <c:v>15287.996649999999</c:v>
                </c:pt>
                <c:pt idx="132">
                  <c:v>14870.74712</c:v>
                </c:pt>
                <c:pt idx="133">
                  <c:v>14331.693660000001</c:v>
                </c:pt>
                <c:pt idx="134">
                  <c:v>13738.99677</c:v>
                </c:pt>
                <c:pt idx="135">
                  <c:v>12981.89381</c:v>
                </c:pt>
                <c:pt idx="136">
                  <c:v>12142.385969999999</c:v>
                </c:pt>
                <c:pt idx="137">
                  <c:v>11157.15496</c:v>
                </c:pt>
                <c:pt idx="138">
                  <c:v>10171.8025</c:v>
                </c:pt>
                <c:pt idx="139">
                  <c:v>9348.4198500000002</c:v>
                </c:pt>
                <c:pt idx="140">
                  <c:v>8718.7704909999993</c:v>
                </c:pt>
                <c:pt idx="141">
                  <c:v>8207.3871080000008</c:v>
                </c:pt>
                <c:pt idx="142">
                  <c:v>7961.0456839999997</c:v>
                </c:pt>
                <c:pt idx="143">
                  <c:v>7980.2629100000004</c:v>
                </c:pt>
                <c:pt idx="144">
                  <c:v>8011.3027149999998</c:v>
                </c:pt>
                <c:pt idx="145">
                  <c:v>8059.0239240000001</c:v>
                </c:pt>
                <c:pt idx="146">
                  <c:v>8104.814472</c:v>
                </c:pt>
                <c:pt idx="147">
                  <c:v>8284.4328079999996</c:v>
                </c:pt>
                <c:pt idx="148">
                  <c:v>8658.0794370000003</c:v>
                </c:pt>
                <c:pt idx="149">
                  <c:v>8995.9226419999995</c:v>
                </c:pt>
                <c:pt idx="150">
                  <c:v>9321.6750119999997</c:v>
                </c:pt>
                <c:pt idx="151">
                  <c:v>9747.2663369999991</c:v>
                </c:pt>
                <c:pt idx="152">
                  <c:v>10218.165559999999</c:v>
                </c:pt>
                <c:pt idx="153">
                  <c:v>10504.922570000001</c:v>
                </c:pt>
                <c:pt idx="154">
                  <c:v>10679.02162</c:v>
                </c:pt>
                <c:pt idx="155">
                  <c:v>10805.16373</c:v>
                </c:pt>
                <c:pt idx="156">
                  <c:v>10908.187470000001</c:v>
                </c:pt>
                <c:pt idx="157">
                  <c:v>10965.869710000001</c:v>
                </c:pt>
                <c:pt idx="158">
                  <c:v>10861.039629999999</c:v>
                </c:pt>
                <c:pt idx="159">
                  <c:v>10809.72567</c:v>
                </c:pt>
                <c:pt idx="160">
                  <c:v>10990.00238</c:v>
                </c:pt>
                <c:pt idx="161">
                  <c:v>11063.74979</c:v>
                </c:pt>
                <c:pt idx="162">
                  <c:v>11100.769</c:v>
                </c:pt>
                <c:pt idx="163">
                  <c:v>11102.70895</c:v>
                </c:pt>
                <c:pt idx="164">
                  <c:v>10830.321480000001</c:v>
                </c:pt>
                <c:pt idx="165">
                  <c:v>10427.110720000001</c:v>
                </c:pt>
                <c:pt idx="166">
                  <c:v>10032.10392</c:v>
                </c:pt>
                <c:pt idx="167">
                  <c:v>9700.7685590000001</c:v>
                </c:pt>
                <c:pt idx="168">
                  <c:v>9363.6248699999996</c:v>
                </c:pt>
                <c:pt idx="169">
                  <c:v>9161.3543690000006</c:v>
                </c:pt>
                <c:pt idx="170">
                  <c:v>9171.964097</c:v>
                </c:pt>
                <c:pt idx="171">
                  <c:v>9323.3419219999996</c:v>
                </c:pt>
                <c:pt idx="172">
                  <c:v>9517.0184769999996</c:v>
                </c:pt>
                <c:pt idx="173">
                  <c:v>9620.06106</c:v>
                </c:pt>
                <c:pt idx="174">
                  <c:v>9735.2074649999995</c:v>
                </c:pt>
                <c:pt idx="175">
                  <c:v>9849.7915090000006</c:v>
                </c:pt>
                <c:pt idx="176">
                  <c:v>9909.3109469999999</c:v>
                </c:pt>
                <c:pt idx="177">
                  <c:v>9954.9972089999992</c:v>
                </c:pt>
                <c:pt idx="178">
                  <c:v>9846.4028209999997</c:v>
                </c:pt>
                <c:pt idx="179">
                  <c:v>9650.0850169999994</c:v>
                </c:pt>
                <c:pt idx="180">
                  <c:v>9452.9971060000007</c:v>
                </c:pt>
                <c:pt idx="181">
                  <c:v>9475.0175920000001</c:v>
                </c:pt>
                <c:pt idx="182">
                  <c:v>9607.6122369999994</c:v>
                </c:pt>
                <c:pt idx="183">
                  <c:v>9668.3026300000001</c:v>
                </c:pt>
                <c:pt idx="184">
                  <c:v>9659.0482859999993</c:v>
                </c:pt>
                <c:pt idx="185">
                  <c:v>9773.6135049999993</c:v>
                </c:pt>
                <c:pt idx="186">
                  <c:v>9751.8764769999998</c:v>
                </c:pt>
                <c:pt idx="187">
                  <c:v>9627.4633020000001</c:v>
                </c:pt>
                <c:pt idx="188">
                  <c:v>9357.1706979999999</c:v>
                </c:pt>
                <c:pt idx="189">
                  <c:v>9046.6588310000006</c:v>
                </c:pt>
                <c:pt idx="190">
                  <c:v>8973.6868699999995</c:v>
                </c:pt>
                <c:pt idx="191">
                  <c:v>8974.0525799999996</c:v>
                </c:pt>
                <c:pt idx="192">
                  <c:v>9016.5419550000006</c:v>
                </c:pt>
                <c:pt idx="193">
                  <c:v>9379.2292350000007</c:v>
                </c:pt>
                <c:pt idx="194">
                  <c:v>9820.3018659999998</c:v>
                </c:pt>
                <c:pt idx="195">
                  <c:v>10287.97366</c:v>
                </c:pt>
                <c:pt idx="196">
                  <c:v>10656.76714</c:v>
                </c:pt>
                <c:pt idx="197">
                  <c:v>10812.0633</c:v>
                </c:pt>
                <c:pt idx="198">
                  <c:v>10964.77743</c:v>
                </c:pt>
                <c:pt idx="199">
                  <c:v>11143.057769999999</c:v>
                </c:pt>
                <c:pt idx="200">
                  <c:v>11113.69152</c:v>
                </c:pt>
                <c:pt idx="201">
                  <c:v>11092.139929999999</c:v>
                </c:pt>
                <c:pt idx="202">
                  <c:v>11110.58202</c:v>
                </c:pt>
                <c:pt idx="203">
                  <c:v>11189.42353</c:v>
                </c:pt>
                <c:pt idx="204">
                  <c:v>11258.40783</c:v>
                </c:pt>
                <c:pt idx="205">
                  <c:v>11186.786410000001</c:v>
                </c:pt>
                <c:pt idx="206">
                  <c:v>11097.92707</c:v>
                </c:pt>
                <c:pt idx="207">
                  <c:v>11045.74409</c:v>
                </c:pt>
                <c:pt idx="208">
                  <c:v>11062.06583</c:v>
                </c:pt>
                <c:pt idx="209">
                  <c:v>10965.5535</c:v>
                </c:pt>
                <c:pt idx="210">
                  <c:v>10848.49725</c:v>
                </c:pt>
                <c:pt idx="211">
                  <c:v>10788.599560000001</c:v>
                </c:pt>
                <c:pt idx="212">
                  <c:v>10427.799279999999</c:v>
                </c:pt>
                <c:pt idx="213">
                  <c:v>10129.59482</c:v>
                </c:pt>
                <c:pt idx="214">
                  <c:v>9868.0694920000005</c:v>
                </c:pt>
                <c:pt idx="215">
                  <c:v>9470.3057910000007</c:v>
                </c:pt>
                <c:pt idx="216">
                  <c:v>9383.9796970000007</c:v>
                </c:pt>
                <c:pt idx="217">
                  <c:v>9310.0843800000002</c:v>
                </c:pt>
                <c:pt idx="218">
                  <c:v>9162.7755539999998</c:v>
                </c:pt>
                <c:pt idx="219">
                  <c:v>9410.0285230000009</c:v>
                </c:pt>
                <c:pt idx="220">
                  <c:v>9282.3048259999996</c:v>
                </c:pt>
                <c:pt idx="221">
                  <c:v>9100.6599850000002</c:v>
                </c:pt>
                <c:pt idx="222">
                  <c:v>8925.7256550000002</c:v>
                </c:pt>
                <c:pt idx="223">
                  <c:v>8741.7016270000004</c:v>
                </c:pt>
                <c:pt idx="224">
                  <c:v>8601.5122159999992</c:v>
                </c:pt>
                <c:pt idx="225">
                  <c:v>8453.7302010000003</c:v>
                </c:pt>
                <c:pt idx="226">
                  <c:v>8216.7367969999996</c:v>
                </c:pt>
                <c:pt idx="227">
                  <c:v>8018.7212749999999</c:v>
                </c:pt>
                <c:pt idx="228">
                  <c:v>7851.1969090000002</c:v>
                </c:pt>
                <c:pt idx="229">
                  <c:v>7723.0690599999998</c:v>
                </c:pt>
                <c:pt idx="230">
                  <c:v>7573.0592479999996</c:v>
                </c:pt>
                <c:pt idx="231">
                  <c:v>7383.0904540000001</c:v>
                </c:pt>
                <c:pt idx="232">
                  <c:v>7238.8235370000002</c:v>
                </c:pt>
                <c:pt idx="233">
                  <c:v>7178.733827</c:v>
                </c:pt>
                <c:pt idx="234">
                  <c:v>7099.1326980000003</c:v>
                </c:pt>
                <c:pt idx="235">
                  <c:v>7044.7063500000004</c:v>
                </c:pt>
                <c:pt idx="236">
                  <c:v>7060.6762339999996</c:v>
                </c:pt>
                <c:pt idx="237">
                  <c:v>7235.930335</c:v>
                </c:pt>
                <c:pt idx="238">
                  <c:v>7018.5767679999999</c:v>
                </c:pt>
                <c:pt idx="239">
                  <c:v>6362.3738999999996</c:v>
                </c:pt>
                <c:pt idx="240">
                  <c:v>5526.317841</c:v>
                </c:pt>
                <c:pt idx="241">
                  <c:v>4716.6983829999999</c:v>
                </c:pt>
                <c:pt idx="242">
                  <c:v>4344.5453950000001</c:v>
                </c:pt>
                <c:pt idx="243">
                  <c:v>4228.6621919999998</c:v>
                </c:pt>
                <c:pt idx="244">
                  <c:v>4322.4025499999998</c:v>
                </c:pt>
                <c:pt idx="245">
                  <c:v>5009.6144999999997</c:v>
                </c:pt>
                <c:pt idx="246">
                  <c:v>5862.320264</c:v>
                </c:pt>
                <c:pt idx="247">
                  <c:v>6631.9221079999998</c:v>
                </c:pt>
                <c:pt idx="248">
                  <c:v>7287.6053400000001</c:v>
                </c:pt>
                <c:pt idx="249">
                  <c:v>7407.3575849999997</c:v>
                </c:pt>
                <c:pt idx="250">
                  <c:v>7451.1947769999997</c:v>
                </c:pt>
                <c:pt idx="251">
                  <c:v>7413.0439299999998</c:v>
                </c:pt>
                <c:pt idx="252">
                  <c:v>7330.2088809999996</c:v>
                </c:pt>
                <c:pt idx="253">
                  <c:v>7258.0609889999996</c:v>
                </c:pt>
                <c:pt idx="254">
                  <c:v>7127.0818650000001</c:v>
                </c:pt>
                <c:pt idx="255">
                  <c:v>6966.2474099999999</c:v>
                </c:pt>
                <c:pt idx="256">
                  <c:v>6793.7275570000002</c:v>
                </c:pt>
                <c:pt idx="257">
                  <c:v>6688.563615</c:v>
                </c:pt>
                <c:pt idx="258">
                  <c:v>6654.2130470000002</c:v>
                </c:pt>
                <c:pt idx="259">
                  <c:v>6627.6584119999998</c:v>
                </c:pt>
                <c:pt idx="260">
                  <c:v>6564.3397830000004</c:v>
                </c:pt>
                <c:pt idx="261">
                  <c:v>6520.8849170000003</c:v>
                </c:pt>
                <c:pt idx="262">
                  <c:v>6487.5055000000002</c:v>
                </c:pt>
                <c:pt idx="263">
                  <c:v>6463.4692070000001</c:v>
                </c:pt>
                <c:pt idx="264">
                  <c:v>6511.8214280000002</c:v>
                </c:pt>
                <c:pt idx="265">
                  <c:v>6639.0776519999999</c:v>
                </c:pt>
                <c:pt idx="266">
                  <c:v>6767.5070320000004</c:v>
                </c:pt>
                <c:pt idx="267">
                  <c:v>6894.0634840000002</c:v>
                </c:pt>
                <c:pt idx="268">
                  <c:v>6964.5765190000002</c:v>
                </c:pt>
                <c:pt idx="269">
                  <c:v>6973.1554420000002</c:v>
                </c:pt>
                <c:pt idx="270">
                  <c:v>6926.9733939999996</c:v>
                </c:pt>
                <c:pt idx="271">
                  <c:v>6527.4664700000003</c:v>
                </c:pt>
                <c:pt idx="272">
                  <c:v>5576.911908</c:v>
                </c:pt>
                <c:pt idx="273">
                  <c:v>5232.4048080000002</c:v>
                </c:pt>
                <c:pt idx="274">
                  <c:v>5199.1147419999998</c:v>
                </c:pt>
                <c:pt idx="275">
                  <c:v>5338.045228</c:v>
                </c:pt>
                <c:pt idx="276">
                  <c:v>5558.027728</c:v>
                </c:pt>
                <c:pt idx="277">
                  <c:v>5738.317669</c:v>
                </c:pt>
                <c:pt idx="278">
                  <c:v>6160.0031200000003</c:v>
                </c:pt>
                <c:pt idx="279">
                  <c:v>6924.321567</c:v>
                </c:pt>
                <c:pt idx="280">
                  <c:v>6807.3409199999996</c:v>
                </c:pt>
                <c:pt idx="281">
                  <c:v>6680.2152349999997</c:v>
                </c:pt>
                <c:pt idx="282">
                  <c:v>6448.7955400000001</c:v>
                </c:pt>
                <c:pt idx="283">
                  <c:v>6167.1764309999999</c:v>
                </c:pt>
                <c:pt idx="284">
                  <c:v>5882.1891489999998</c:v>
                </c:pt>
                <c:pt idx="285">
                  <c:v>5562.9602679999998</c:v>
                </c:pt>
                <c:pt idx="286">
                  <c:v>5295.7901460000003</c:v>
                </c:pt>
                <c:pt idx="287">
                  <c:v>5111.9022610000002</c:v>
                </c:pt>
                <c:pt idx="288">
                  <c:v>5102.540301</c:v>
                </c:pt>
                <c:pt idx="289">
                  <c:v>5114.6767989999998</c:v>
                </c:pt>
                <c:pt idx="290">
                  <c:v>5172.8605159999997</c:v>
                </c:pt>
                <c:pt idx="291">
                  <c:v>5237.7027680000001</c:v>
                </c:pt>
                <c:pt idx="292">
                  <c:v>5278.9576649999999</c:v>
                </c:pt>
                <c:pt idx="293">
                  <c:v>5301.7823330000001</c:v>
                </c:pt>
                <c:pt idx="294">
                  <c:v>5302.9853599999997</c:v>
                </c:pt>
                <c:pt idx="295">
                  <c:v>5276.5980360000003</c:v>
                </c:pt>
                <c:pt idx="296">
                  <c:v>5438.5254400000003</c:v>
                </c:pt>
                <c:pt idx="297">
                  <c:v>5603.0613910000002</c:v>
                </c:pt>
                <c:pt idx="298">
                  <c:v>5816.0550670000002</c:v>
                </c:pt>
                <c:pt idx="299">
                  <c:v>5992.4755050000003</c:v>
                </c:pt>
                <c:pt idx="300">
                  <c:v>6249.5108680000003</c:v>
                </c:pt>
                <c:pt idx="301">
                  <c:v>6608.2008459999997</c:v>
                </c:pt>
                <c:pt idx="302">
                  <c:v>6773.7582810000004</c:v>
                </c:pt>
                <c:pt idx="303">
                  <c:v>6817.2514080000001</c:v>
                </c:pt>
                <c:pt idx="304">
                  <c:v>6861.5695830000004</c:v>
                </c:pt>
                <c:pt idx="305">
                  <c:v>6822.6865159999998</c:v>
                </c:pt>
                <c:pt idx="306">
                  <c:v>6814.470765</c:v>
                </c:pt>
                <c:pt idx="307">
                  <c:v>6695.1645280000002</c:v>
                </c:pt>
                <c:pt idx="308">
                  <c:v>6557.4050509999997</c:v>
                </c:pt>
                <c:pt idx="309">
                  <c:v>6633.7790180000002</c:v>
                </c:pt>
                <c:pt idx="310">
                  <c:v>6655.061181</c:v>
                </c:pt>
                <c:pt idx="311">
                  <c:v>6629.3902090000001</c:v>
                </c:pt>
                <c:pt idx="312">
                  <c:v>6654.4227639999999</c:v>
                </c:pt>
                <c:pt idx="313">
                  <c:v>6680.4913759999999</c:v>
                </c:pt>
                <c:pt idx="314">
                  <c:v>6760.4105410000002</c:v>
                </c:pt>
                <c:pt idx="315">
                  <c:v>6797.6105900000002</c:v>
                </c:pt>
                <c:pt idx="316">
                  <c:v>6772.0341360000002</c:v>
                </c:pt>
                <c:pt idx="317">
                  <c:v>6721.9237009999997</c:v>
                </c:pt>
                <c:pt idx="318">
                  <c:v>6660.3812509999998</c:v>
                </c:pt>
                <c:pt idx="319">
                  <c:v>6535.8484440000002</c:v>
                </c:pt>
                <c:pt idx="320">
                  <c:v>6469.897543</c:v>
                </c:pt>
                <c:pt idx="321">
                  <c:v>6464.0795420000004</c:v>
                </c:pt>
                <c:pt idx="322">
                  <c:v>6651.9612180000004</c:v>
                </c:pt>
                <c:pt idx="323">
                  <c:v>7048.059287</c:v>
                </c:pt>
                <c:pt idx="324">
                  <c:v>7588.4181079999998</c:v>
                </c:pt>
                <c:pt idx="325">
                  <c:v>8190.8897379999999</c:v>
                </c:pt>
                <c:pt idx="326">
                  <c:v>8644.0190970000003</c:v>
                </c:pt>
                <c:pt idx="327">
                  <c:v>8916.8069059999998</c:v>
                </c:pt>
                <c:pt idx="328">
                  <c:v>9077.218777</c:v>
                </c:pt>
                <c:pt idx="329">
                  <c:v>9122.3545300000005</c:v>
                </c:pt>
                <c:pt idx="330">
                  <c:v>9045.6084890000002</c:v>
                </c:pt>
                <c:pt idx="331">
                  <c:v>8812.2231539999993</c:v>
                </c:pt>
                <c:pt idx="332">
                  <c:v>8529.3341120000005</c:v>
                </c:pt>
                <c:pt idx="333">
                  <c:v>8429.9717180000007</c:v>
                </c:pt>
                <c:pt idx="334">
                  <c:v>8548.5552279999993</c:v>
                </c:pt>
                <c:pt idx="335">
                  <c:v>8845.9909499999994</c:v>
                </c:pt>
                <c:pt idx="336">
                  <c:v>9018.8600999999999</c:v>
                </c:pt>
                <c:pt idx="337">
                  <c:v>9402.0022079999999</c:v>
                </c:pt>
                <c:pt idx="338">
                  <c:v>9931.2437890000001</c:v>
                </c:pt>
                <c:pt idx="339">
                  <c:v>10382.358749999999</c:v>
                </c:pt>
                <c:pt idx="340">
                  <c:v>10517.733340000001</c:v>
                </c:pt>
                <c:pt idx="341">
                  <c:v>10286.25272</c:v>
                </c:pt>
                <c:pt idx="342">
                  <c:v>10017.985909999999</c:v>
                </c:pt>
                <c:pt idx="343">
                  <c:v>9871.2834999999995</c:v>
                </c:pt>
                <c:pt idx="344">
                  <c:v>9624.7833620000001</c:v>
                </c:pt>
                <c:pt idx="345">
                  <c:v>9548.9957699999995</c:v>
                </c:pt>
                <c:pt idx="346">
                  <c:v>9689.2405820000004</c:v>
                </c:pt>
                <c:pt idx="347">
                  <c:v>10052.84232</c:v>
                </c:pt>
                <c:pt idx="348">
                  <c:v>10474.1054</c:v>
                </c:pt>
                <c:pt idx="349">
                  <c:v>10868.30474</c:v>
                </c:pt>
                <c:pt idx="350">
                  <c:v>11083.10822</c:v>
                </c:pt>
                <c:pt idx="351">
                  <c:v>10775.224109999999</c:v>
                </c:pt>
                <c:pt idx="352">
                  <c:v>10270.59138</c:v>
                </c:pt>
                <c:pt idx="353">
                  <c:v>9627.5836749999999</c:v>
                </c:pt>
                <c:pt idx="354">
                  <c:v>8938.4163059999992</c:v>
                </c:pt>
                <c:pt idx="355">
                  <c:v>8242.6978230000004</c:v>
                </c:pt>
                <c:pt idx="356">
                  <c:v>7739.8208979999999</c:v>
                </c:pt>
                <c:pt idx="357">
                  <c:v>7469.810015</c:v>
                </c:pt>
                <c:pt idx="358">
                  <c:v>7636.4343179999996</c:v>
                </c:pt>
                <c:pt idx="359">
                  <c:v>7998.6887829999996</c:v>
                </c:pt>
                <c:pt idx="360">
                  <c:v>8648.1435149999998</c:v>
                </c:pt>
                <c:pt idx="361">
                  <c:v>9340.5007540000006</c:v>
                </c:pt>
                <c:pt idx="362">
                  <c:v>9979.6310639999992</c:v>
                </c:pt>
                <c:pt idx="363">
                  <c:v>10578.86039</c:v>
                </c:pt>
                <c:pt idx="364">
                  <c:v>11068.830330000001</c:v>
                </c:pt>
                <c:pt idx="365">
                  <c:v>11418.95421</c:v>
                </c:pt>
                <c:pt idx="366">
                  <c:v>11479.11145</c:v>
                </c:pt>
                <c:pt idx="367">
                  <c:v>11482.215969999999</c:v>
                </c:pt>
                <c:pt idx="368">
                  <c:v>11434.57574</c:v>
                </c:pt>
                <c:pt idx="369">
                  <c:v>11354.858200000001</c:v>
                </c:pt>
                <c:pt idx="370">
                  <c:v>11242.40036</c:v>
                </c:pt>
                <c:pt idx="371">
                  <c:v>11168.074339999999</c:v>
                </c:pt>
                <c:pt idx="372">
                  <c:v>11142.80096</c:v>
                </c:pt>
                <c:pt idx="373">
                  <c:v>10984.033009999999</c:v>
                </c:pt>
                <c:pt idx="374">
                  <c:v>10692.765170000001</c:v>
                </c:pt>
                <c:pt idx="375">
                  <c:v>10381.63062</c:v>
                </c:pt>
                <c:pt idx="376">
                  <c:v>10004.62406</c:v>
                </c:pt>
                <c:pt idx="377">
                  <c:v>9666.9658230000005</c:v>
                </c:pt>
                <c:pt idx="378">
                  <c:v>9362.8006310000001</c:v>
                </c:pt>
                <c:pt idx="379">
                  <c:v>9143.1652730000005</c:v>
                </c:pt>
                <c:pt idx="380">
                  <c:v>9107.1455100000003</c:v>
                </c:pt>
                <c:pt idx="381">
                  <c:v>9133.1157380000004</c:v>
                </c:pt>
                <c:pt idx="382">
                  <c:v>9122.4608979999994</c:v>
                </c:pt>
                <c:pt idx="383">
                  <c:v>9251.5225160000009</c:v>
                </c:pt>
                <c:pt idx="384">
                  <c:v>9361.0133119999991</c:v>
                </c:pt>
                <c:pt idx="385">
                  <c:v>9419.2244289999999</c:v>
                </c:pt>
                <c:pt idx="386">
                  <c:v>9441.3449619999992</c:v>
                </c:pt>
                <c:pt idx="387">
                  <c:v>9449.0148509999999</c:v>
                </c:pt>
                <c:pt idx="388">
                  <c:v>9408.8984079999991</c:v>
                </c:pt>
                <c:pt idx="389">
                  <c:v>9618.2720919999992</c:v>
                </c:pt>
                <c:pt idx="390">
                  <c:v>9836.7764640000005</c:v>
                </c:pt>
                <c:pt idx="391">
                  <c:v>9972.9188580000009</c:v>
                </c:pt>
                <c:pt idx="392">
                  <c:v>9897.9435099999992</c:v>
                </c:pt>
                <c:pt idx="393">
                  <c:v>9725.6547630000005</c:v>
                </c:pt>
                <c:pt idx="394">
                  <c:v>9526.7196609999992</c:v>
                </c:pt>
                <c:pt idx="395">
                  <c:v>9558.5053580000003</c:v>
                </c:pt>
                <c:pt idx="396">
                  <c:v>9416.1503400000001</c:v>
                </c:pt>
                <c:pt idx="397">
                  <c:v>9348.2928730000003</c:v>
                </c:pt>
                <c:pt idx="398">
                  <c:v>9464.0591820000009</c:v>
                </c:pt>
                <c:pt idx="399">
                  <c:v>9635.5799260000003</c:v>
                </c:pt>
                <c:pt idx="400">
                  <c:v>9766.2601290000002</c:v>
                </c:pt>
                <c:pt idx="401">
                  <c:v>9881.4849969999996</c:v>
                </c:pt>
                <c:pt idx="402">
                  <c:v>9724.5440799999997</c:v>
                </c:pt>
                <c:pt idx="403">
                  <c:v>9588.7190050000008</c:v>
                </c:pt>
                <c:pt idx="404">
                  <c:v>9464.1172040000001</c:v>
                </c:pt>
                <c:pt idx="405">
                  <c:v>9499.6990139999998</c:v>
                </c:pt>
                <c:pt idx="406">
                  <c:v>9592.3595889999997</c:v>
                </c:pt>
                <c:pt idx="407">
                  <c:v>9596.6477699999996</c:v>
                </c:pt>
                <c:pt idx="408">
                  <c:v>9520.9369310000002</c:v>
                </c:pt>
                <c:pt idx="409">
                  <c:v>9354.0166430000008</c:v>
                </c:pt>
                <c:pt idx="410">
                  <c:v>9147.5966040000003</c:v>
                </c:pt>
                <c:pt idx="411">
                  <c:v>8968.7018420000004</c:v>
                </c:pt>
                <c:pt idx="412">
                  <c:v>8770.5745729999999</c:v>
                </c:pt>
                <c:pt idx="413">
                  <c:v>8624.1418130000002</c:v>
                </c:pt>
                <c:pt idx="414">
                  <c:v>8511.3410619999995</c:v>
                </c:pt>
                <c:pt idx="415">
                  <c:v>8308.7401119999995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E5-4CC8-A853-732193C9D0C9}"/>
            </c:ext>
          </c:extLst>
        </c:ser>
        <c:ser>
          <c:idx val="8"/>
          <c:order val="8"/>
          <c:tx>
            <c:strRef>
              <c:f>Sheet1!$H$1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rgbClr val="1773EA"/>
            </a:solidFill>
            <a:ln w="25400">
              <a:solidFill>
                <a:srgbClr val="1773EA"/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Sheet1!$H$2:$H$417</c:f>
              <c:numCache>
                <c:formatCode>General</c:formatCode>
                <c:ptCount val="416"/>
                <c:pt idx="0">
                  <c:v>2849.8009040000002</c:v>
                </c:pt>
                <c:pt idx="1">
                  <c:v>4180.8553039999997</c:v>
                </c:pt>
                <c:pt idx="2">
                  <c:v>5877.936866</c:v>
                </c:pt>
                <c:pt idx="3">
                  <c:v>5971.1925959999999</c:v>
                </c:pt>
                <c:pt idx="4">
                  <c:v>8162.3649150000001</c:v>
                </c:pt>
                <c:pt idx="5">
                  <c:v>8522.1932799999995</c:v>
                </c:pt>
                <c:pt idx="6">
                  <c:v>6183.6309499999998</c:v>
                </c:pt>
                <c:pt idx="7">
                  <c:v>4462.9063649999998</c:v>
                </c:pt>
                <c:pt idx="8">
                  <c:v>4749.528429</c:v>
                </c:pt>
                <c:pt idx="9">
                  <c:v>5411.4179260000001</c:v>
                </c:pt>
                <c:pt idx="10">
                  <c:v>6371.5150379999995</c:v>
                </c:pt>
                <c:pt idx="11">
                  <c:v>6614.6381229999997</c:v>
                </c:pt>
                <c:pt idx="12">
                  <c:v>6781.9521800000002</c:v>
                </c:pt>
                <c:pt idx="13">
                  <c:v>6208.7473060000002</c:v>
                </c:pt>
                <c:pt idx="14">
                  <c:v>3326.8774830000002</c:v>
                </c:pt>
                <c:pt idx="15">
                  <c:v>2413.5586020000001</c:v>
                </c:pt>
                <c:pt idx="16">
                  <c:v>2132.2372380000002</c:v>
                </c:pt>
                <c:pt idx="17">
                  <c:v>2331.2657829999998</c:v>
                </c:pt>
                <c:pt idx="18">
                  <c:v>3127.8795249999998</c:v>
                </c:pt>
                <c:pt idx="19">
                  <c:v>3460.272618</c:v>
                </c:pt>
                <c:pt idx="20">
                  <c:v>2968.1612019999998</c:v>
                </c:pt>
                <c:pt idx="21">
                  <c:v>2661.8280089999998</c:v>
                </c:pt>
                <c:pt idx="22">
                  <c:v>2527.4075630000002</c:v>
                </c:pt>
                <c:pt idx="23">
                  <c:v>1963.6030410000001</c:v>
                </c:pt>
                <c:pt idx="24">
                  <c:v>1572.6372490000001</c:v>
                </c:pt>
                <c:pt idx="25">
                  <c:v>1866.4970229999999</c:v>
                </c:pt>
                <c:pt idx="26">
                  <c:v>2060.887236</c:v>
                </c:pt>
                <c:pt idx="27">
                  <c:v>1774.6695790000001</c:v>
                </c:pt>
                <c:pt idx="28">
                  <c:v>1745.193338</c:v>
                </c:pt>
                <c:pt idx="29">
                  <c:v>1701.1052669999999</c:v>
                </c:pt>
                <c:pt idx="30">
                  <c:v>1059.466966</c:v>
                </c:pt>
                <c:pt idx="31">
                  <c:v>1702.9443940000001</c:v>
                </c:pt>
                <c:pt idx="32">
                  <c:v>3678.7183249999998</c:v>
                </c:pt>
                <c:pt idx="33">
                  <c:v>4068.1293540000001</c:v>
                </c:pt>
                <c:pt idx="34">
                  <c:v>3099.815071</c:v>
                </c:pt>
                <c:pt idx="35">
                  <c:v>2440.2914519999999</c:v>
                </c:pt>
                <c:pt idx="36">
                  <c:v>2140.8501470000001</c:v>
                </c:pt>
                <c:pt idx="37">
                  <c:v>2046.615812</c:v>
                </c:pt>
                <c:pt idx="38">
                  <c:v>1985.27089</c:v>
                </c:pt>
                <c:pt idx="39">
                  <c:v>2144.484121</c:v>
                </c:pt>
                <c:pt idx="40">
                  <c:v>2295.8857589999998</c:v>
                </c:pt>
                <c:pt idx="41">
                  <c:v>2253.4393700000001</c:v>
                </c:pt>
                <c:pt idx="42">
                  <c:v>3158.6062649999999</c:v>
                </c:pt>
                <c:pt idx="43">
                  <c:v>2938.7725449999998</c:v>
                </c:pt>
                <c:pt idx="44">
                  <c:v>2881.3119980000001</c:v>
                </c:pt>
                <c:pt idx="45">
                  <c:v>2665.7906760000001</c:v>
                </c:pt>
                <c:pt idx="46">
                  <c:v>2696.863574</c:v>
                </c:pt>
                <c:pt idx="47">
                  <c:v>2947.0068809999998</c:v>
                </c:pt>
                <c:pt idx="48">
                  <c:v>2523.2484629999999</c:v>
                </c:pt>
                <c:pt idx="49">
                  <c:v>2275.0519290000002</c:v>
                </c:pt>
                <c:pt idx="50">
                  <c:v>2236.2117910000002</c:v>
                </c:pt>
                <c:pt idx="51">
                  <c:v>2088.61843</c:v>
                </c:pt>
                <c:pt idx="52">
                  <c:v>2271.6342970000001</c:v>
                </c:pt>
                <c:pt idx="53">
                  <c:v>3171.2258700000002</c:v>
                </c:pt>
                <c:pt idx="54">
                  <c:v>3063.3338739999999</c:v>
                </c:pt>
                <c:pt idx="55">
                  <c:v>2696.9330580000001</c:v>
                </c:pt>
                <c:pt idx="56">
                  <c:v>2291.8513200000002</c:v>
                </c:pt>
                <c:pt idx="57">
                  <c:v>2006.1397979999999</c:v>
                </c:pt>
                <c:pt idx="58">
                  <c:v>2202.5406469999998</c:v>
                </c:pt>
                <c:pt idx="59">
                  <c:v>2251.315231</c:v>
                </c:pt>
                <c:pt idx="60">
                  <c:v>2753.8308919999999</c:v>
                </c:pt>
                <c:pt idx="61">
                  <c:v>3137.8826549999999</c:v>
                </c:pt>
                <c:pt idx="62">
                  <c:v>3333.357665</c:v>
                </c:pt>
                <c:pt idx="63">
                  <c:v>3022.1494539999999</c:v>
                </c:pt>
                <c:pt idx="64">
                  <c:v>3503.883315</c:v>
                </c:pt>
                <c:pt idx="65">
                  <c:v>3626.1595010000001</c:v>
                </c:pt>
                <c:pt idx="66">
                  <c:v>4051.008061</c:v>
                </c:pt>
                <c:pt idx="67">
                  <c:v>4254.265308</c:v>
                </c:pt>
                <c:pt idx="68">
                  <c:v>4366.0464529999999</c:v>
                </c:pt>
                <c:pt idx="69">
                  <c:v>3311.0242490000001</c:v>
                </c:pt>
                <c:pt idx="70">
                  <c:v>3046.7241319999998</c:v>
                </c:pt>
                <c:pt idx="71">
                  <c:v>2459.9311010000001</c:v>
                </c:pt>
                <c:pt idx="72">
                  <c:v>1977.471086</c:v>
                </c:pt>
                <c:pt idx="73">
                  <c:v>2428.3535230000002</c:v>
                </c:pt>
                <c:pt idx="74">
                  <c:v>2434.313208</c:v>
                </c:pt>
                <c:pt idx="75">
                  <c:v>2757.8951790000001</c:v>
                </c:pt>
                <c:pt idx="76">
                  <c:v>1639.679065</c:v>
                </c:pt>
                <c:pt idx="77">
                  <c:v>1594.1346100000001</c:v>
                </c:pt>
                <c:pt idx="78">
                  <c:v>1524.0273589999999</c:v>
                </c:pt>
                <c:pt idx="79">
                  <c:v>1482.488859</c:v>
                </c:pt>
                <c:pt idx="80">
                  <c:v>3207.5243</c:v>
                </c:pt>
                <c:pt idx="81">
                  <c:v>5055.2506059999996</c:v>
                </c:pt>
                <c:pt idx="82">
                  <c:v>5797.5265849999996</c:v>
                </c:pt>
                <c:pt idx="83">
                  <c:v>6558.6712749999997</c:v>
                </c:pt>
                <c:pt idx="84">
                  <c:v>6147.5660680000001</c:v>
                </c:pt>
                <c:pt idx="85">
                  <c:v>5984.4405820000002</c:v>
                </c:pt>
                <c:pt idx="86">
                  <c:v>5990.9475549999997</c:v>
                </c:pt>
                <c:pt idx="87">
                  <c:v>7131.0458870000002</c:v>
                </c:pt>
                <c:pt idx="88">
                  <c:v>6880.6767120000004</c:v>
                </c:pt>
                <c:pt idx="89">
                  <c:v>7045.7987910000002</c:v>
                </c:pt>
                <c:pt idx="90">
                  <c:v>7542.985917</c:v>
                </c:pt>
                <c:pt idx="91">
                  <c:v>6942.4832509999997</c:v>
                </c:pt>
                <c:pt idx="92">
                  <c:v>6466.1612830000004</c:v>
                </c:pt>
                <c:pt idx="93">
                  <c:v>5746.4959559999998</c:v>
                </c:pt>
                <c:pt idx="94">
                  <c:v>4942.9243230000002</c:v>
                </c:pt>
                <c:pt idx="95">
                  <c:v>5647.2861759999996</c:v>
                </c:pt>
                <c:pt idx="96">
                  <c:v>6321.4867219999996</c:v>
                </c:pt>
                <c:pt idx="97">
                  <c:v>6872.1157020000001</c:v>
                </c:pt>
                <c:pt idx="98">
                  <c:v>7043.3831989999999</c:v>
                </c:pt>
                <c:pt idx="99">
                  <c:v>6941.4738159999997</c:v>
                </c:pt>
                <c:pt idx="100">
                  <c:v>6349.7963019999997</c:v>
                </c:pt>
                <c:pt idx="101">
                  <c:v>6695.0464270000002</c:v>
                </c:pt>
                <c:pt idx="102">
                  <c:v>7142.4326600000004</c:v>
                </c:pt>
                <c:pt idx="103">
                  <c:v>6740.0191699999996</c:v>
                </c:pt>
                <c:pt idx="104">
                  <c:v>5259.9323279999999</c:v>
                </c:pt>
                <c:pt idx="105">
                  <c:v>5979.2647230000002</c:v>
                </c:pt>
                <c:pt idx="106">
                  <c:v>5370.3279659999998</c:v>
                </c:pt>
                <c:pt idx="107">
                  <c:v>2831.6969279999998</c:v>
                </c:pt>
                <c:pt idx="108">
                  <c:v>3702.3404879999998</c:v>
                </c:pt>
                <c:pt idx="109">
                  <c:v>4641.5366110000004</c:v>
                </c:pt>
                <c:pt idx="110">
                  <c:v>4522.4383879999996</c:v>
                </c:pt>
                <c:pt idx="111">
                  <c:v>3758.8226119999999</c:v>
                </c:pt>
                <c:pt idx="112">
                  <c:v>3523.183149</c:v>
                </c:pt>
                <c:pt idx="113">
                  <c:v>3773.5040279999998</c:v>
                </c:pt>
                <c:pt idx="114">
                  <c:v>3711.2059880000002</c:v>
                </c:pt>
                <c:pt idx="115">
                  <c:v>3673.2423220000001</c:v>
                </c:pt>
                <c:pt idx="116">
                  <c:v>3944.39156</c:v>
                </c:pt>
                <c:pt idx="117">
                  <c:v>4016.4876549999999</c:v>
                </c:pt>
                <c:pt idx="118">
                  <c:v>4020.398995</c:v>
                </c:pt>
                <c:pt idx="119">
                  <c:v>3602.3870029999998</c:v>
                </c:pt>
                <c:pt idx="120">
                  <c:v>3357.6550109999998</c:v>
                </c:pt>
                <c:pt idx="121">
                  <c:v>2681.7147880000002</c:v>
                </c:pt>
                <c:pt idx="122">
                  <c:v>3589.5998049999998</c:v>
                </c:pt>
                <c:pt idx="123">
                  <c:v>7007.2613000000001</c:v>
                </c:pt>
                <c:pt idx="124">
                  <c:v>9570.5518909999992</c:v>
                </c:pt>
                <c:pt idx="125">
                  <c:v>10002.33598</c:v>
                </c:pt>
                <c:pt idx="126">
                  <c:v>9968.3958679999996</c:v>
                </c:pt>
                <c:pt idx="127">
                  <c:v>8863.4391159999996</c:v>
                </c:pt>
                <c:pt idx="128">
                  <c:v>7369.383887</c:v>
                </c:pt>
                <c:pt idx="129">
                  <c:v>6698.6312180000004</c:v>
                </c:pt>
                <c:pt idx="130">
                  <c:v>6545.3212149999999</c:v>
                </c:pt>
                <c:pt idx="131">
                  <c:v>6679.1881480000002</c:v>
                </c:pt>
                <c:pt idx="132">
                  <c:v>4718.4967130000005</c:v>
                </c:pt>
                <c:pt idx="133">
                  <c:v>3585.121427</c:v>
                </c:pt>
                <c:pt idx="134">
                  <c:v>3080.7350299999998</c:v>
                </c:pt>
                <c:pt idx="135">
                  <c:v>3138.5032630000001</c:v>
                </c:pt>
                <c:pt idx="136">
                  <c:v>2861.5321690000001</c:v>
                </c:pt>
                <c:pt idx="137">
                  <c:v>2941.720468</c:v>
                </c:pt>
                <c:pt idx="138">
                  <c:v>3705.6740930000001</c:v>
                </c:pt>
                <c:pt idx="139">
                  <c:v>3551.8970429999999</c:v>
                </c:pt>
                <c:pt idx="140">
                  <c:v>3072.9887020000001</c:v>
                </c:pt>
                <c:pt idx="141">
                  <c:v>3473.7249449999999</c:v>
                </c:pt>
                <c:pt idx="142">
                  <c:v>3804.7972719999998</c:v>
                </c:pt>
                <c:pt idx="143">
                  <c:v>3637.1838819999998</c:v>
                </c:pt>
                <c:pt idx="144">
                  <c:v>4206.4159339999997</c:v>
                </c:pt>
                <c:pt idx="145">
                  <c:v>4678.9907309999999</c:v>
                </c:pt>
                <c:pt idx="146">
                  <c:v>4405.1998530000001</c:v>
                </c:pt>
                <c:pt idx="147">
                  <c:v>3838.487063</c:v>
                </c:pt>
                <c:pt idx="148">
                  <c:v>5251.0645119999999</c:v>
                </c:pt>
                <c:pt idx="149">
                  <c:v>6158.9506920000003</c:v>
                </c:pt>
                <c:pt idx="150">
                  <c:v>6507.731554</c:v>
                </c:pt>
                <c:pt idx="151">
                  <c:v>6640.5077069999998</c:v>
                </c:pt>
                <c:pt idx="152">
                  <c:v>5876.4573389999996</c:v>
                </c:pt>
                <c:pt idx="153">
                  <c:v>5065.5985879999998</c:v>
                </c:pt>
                <c:pt idx="154">
                  <c:v>5691.6395149999998</c:v>
                </c:pt>
                <c:pt idx="155">
                  <c:v>4974.8190830000003</c:v>
                </c:pt>
                <c:pt idx="156">
                  <c:v>4935.7053880000003</c:v>
                </c:pt>
                <c:pt idx="157">
                  <c:v>5652.5129129999996</c:v>
                </c:pt>
                <c:pt idx="158">
                  <c:v>7097.2215050000004</c:v>
                </c:pt>
                <c:pt idx="159">
                  <c:v>7103.1874459999999</c:v>
                </c:pt>
                <c:pt idx="160">
                  <c:v>3743.6835590000001</c:v>
                </c:pt>
                <c:pt idx="161">
                  <c:v>2639.2357579999998</c:v>
                </c:pt>
                <c:pt idx="162">
                  <c:v>2598.275482</c:v>
                </c:pt>
                <c:pt idx="163">
                  <c:v>9461.4195810000001</c:v>
                </c:pt>
                <c:pt idx="164">
                  <c:v>12106.90508</c:v>
                </c:pt>
                <c:pt idx="165">
                  <c:v>15135.606680000001</c:v>
                </c:pt>
                <c:pt idx="166">
                  <c:v>14511.217049999999</c:v>
                </c:pt>
                <c:pt idx="167">
                  <c:v>6439.0025960000003</c:v>
                </c:pt>
                <c:pt idx="168">
                  <c:v>4494.045443</c:v>
                </c:pt>
                <c:pt idx="169">
                  <c:v>4031.9757260000001</c:v>
                </c:pt>
                <c:pt idx="170">
                  <c:v>3506.0935129999998</c:v>
                </c:pt>
                <c:pt idx="171">
                  <c:v>3460.3626810000001</c:v>
                </c:pt>
                <c:pt idx="172">
                  <c:v>4663.2373719999996</c:v>
                </c:pt>
                <c:pt idx="173">
                  <c:v>5873.1959479999996</c:v>
                </c:pt>
                <c:pt idx="174">
                  <c:v>5488.300913</c:v>
                </c:pt>
                <c:pt idx="175">
                  <c:v>4665.2211269999998</c:v>
                </c:pt>
                <c:pt idx="176">
                  <c:v>3350.831126</c:v>
                </c:pt>
                <c:pt idx="177">
                  <c:v>2483.6543799999999</c:v>
                </c:pt>
                <c:pt idx="178">
                  <c:v>2347.6868639999998</c:v>
                </c:pt>
                <c:pt idx="179">
                  <c:v>2693.67605</c:v>
                </c:pt>
                <c:pt idx="180">
                  <c:v>2536.5987289999998</c:v>
                </c:pt>
                <c:pt idx="181">
                  <c:v>2557.082206</c:v>
                </c:pt>
                <c:pt idx="182">
                  <c:v>2617.8341789999999</c:v>
                </c:pt>
                <c:pt idx="183">
                  <c:v>2863.343269</c:v>
                </c:pt>
                <c:pt idx="184">
                  <c:v>5216.6095789999999</c:v>
                </c:pt>
                <c:pt idx="185">
                  <c:v>6533.6530389999998</c:v>
                </c:pt>
                <c:pt idx="186">
                  <c:v>8235.1113280000009</c:v>
                </c:pt>
                <c:pt idx="187">
                  <c:v>7890.210752</c:v>
                </c:pt>
                <c:pt idx="188">
                  <c:v>9355.9258800000007</c:v>
                </c:pt>
                <c:pt idx="189">
                  <c:v>7421.762385</c:v>
                </c:pt>
                <c:pt idx="190">
                  <c:v>5721.7903180000003</c:v>
                </c:pt>
                <c:pt idx="191">
                  <c:v>4939.2147709999999</c:v>
                </c:pt>
                <c:pt idx="192">
                  <c:v>4677.8184300000003</c:v>
                </c:pt>
                <c:pt idx="193">
                  <c:v>4939.6672259999996</c:v>
                </c:pt>
                <c:pt idx="194">
                  <c:v>5082.3206229999996</c:v>
                </c:pt>
                <c:pt idx="195">
                  <c:v>5279.1965200000004</c:v>
                </c:pt>
                <c:pt idx="196">
                  <c:v>6614.5189099999998</c:v>
                </c:pt>
                <c:pt idx="197">
                  <c:v>7003.6800629999998</c:v>
                </c:pt>
                <c:pt idx="198">
                  <c:v>7084.7917939999998</c:v>
                </c:pt>
                <c:pt idx="199">
                  <c:v>7227.0852370000002</c:v>
                </c:pt>
                <c:pt idx="200">
                  <c:v>8991.61067</c:v>
                </c:pt>
                <c:pt idx="201">
                  <c:v>9166.3116289999998</c:v>
                </c:pt>
                <c:pt idx="202">
                  <c:v>9832.3771300000008</c:v>
                </c:pt>
                <c:pt idx="203">
                  <c:v>11573.57526</c:v>
                </c:pt>
                <c:pt idx="204">
                  <c:v>9566.663176</c:v>
                </c:pt>
                <c:pt idx="205">
                  <c:v>8480.4825349999992</c:v>
                </c:pt>
                <c:pt idx="206">
                  <c:v>10222.92937</c:v>
                </c:pt>
                <c:pt idx="207">
                  <c:v>12313.422430000001</c:v>
                </c:pt>
                <c:pt idx="208">
                  <c:v>12348.927820000001</c:v>
                </c:pt>
                <c:pt idx="209">
                  <c:v>10431.879639999999</c:v>
                </c:pt>
                <c:pt idx="210">
                  <c:v>9389.1806620000007</c:v>
                </c:pt>
                <c:pt idx="211">
                  <c:v>9631.7645560000001</c:v>
                </c:pt>
                <c:pt idx="212">
                  <c:v>7407.3257809999996</c:v>
                </c:pt>
                <c:pt idx="213">
                  <c:v>6553.8997330000002</c:v>
                </c:pt>
                <c:pt idx="214">
                  <c:v>7703.7642489999998</c:v>
                </c:pt>
                <c:pt idx="215">
                  <c:v>8341.1466700000001</c:v>
                </c:pt>
                <c:pt idx="216">
                  <c:v>7004.7002540000003</c:v>
                </c:pt>
                <c:pt idx="217">
                  <c:v>5828.8953170000004</c:v>
                </c:pt>
                <c:pt idx="218">
                  <c:v>6024.4040880000002</c:v>
                </c:pt>
                <c:pt idx="219">
                  <c:v>5468.8336570000001</c:v>
                </c:pt>
                <c:pt idx="220">
                  <c:v>5577.3692369999999</c:v>
                </c:pt>
                <c:pt idx="221">
                  <c:v>6013.959809</c:v>
                </c:pt>
                <c:pt idx="222">
                  <c:v>6667.8831019999998</c:v>
                </c:pt>
                <c:pt idx="223">
                  <c:v>5062.9521269999996</c:v>
                </c:pt>
                <c:pt idx="224">
                  <c:v>3626.818984</c:v>
                </c:pt>
                <c:pt idx="225">
                  <c:v>3714.6255209999999</c:v>
                </c:pt>
                <c:pt idx="226">
                  <c:v>3117.0390910000001</c:v>
                </c:pt>
                <c:pt idx="227">
                  <c:v>3335.2605709999998</c:v>
                </c:pt>
                <c:pt idx="228">
                  <c:v>3673.567438</c:v>
                </c:pt>
                <c:pt idx="229">
                  <c:v>2801.075053</c:v>
                </c:pt>
                <c:pt idx="230">
                  <c:v>2366.210427</c:v>
                </c:pt>
                <c:pt idx="231">
                  <c:v>2397.081001</c:v>
                </c:pt>
                <c:pt idx="232">
                  <c:v>2131.5669119999998</c:v>
                </c:pt>
                <c:pt idx="233">
                  <c:v>2595.6423829999999</c:v>
                </c:pt>
                <c:pt idx="234">
                  <c:v>2988.1257700000001</c:v>
                </c:pt>
                <c:pt idx="235">
                  <c:v>3167.4283089999999</c:v>
                </c:pt>
                <c:pt idx="236">
                  <c:v>3046.5409460000001</c:v>
                </c:pt>
                <c:pt idx="237">
                  <c:v>2254.4718929999999</c:v>
                </c:pt>
                <c:pt idx="238">
                  <c:v>2093.82069</c:v>
                </c:pt>
                <c:pt idx="239">
                  <c:v>1680.897119</c:v>
                </c:pt>
                <c:pt idx="240">
                  <c:v>1512.4238700000001</c:v>
                </c:pt>
                <c:pt idx="241">
                  <c:v>1379.985586</c:v>
                </c:pt>
                <c:pt idx="242">
                  <c:v>2092.6617099999999</c:v>
                </c:pt>
                <c:pt idx="243">
                  <c:v>3047.4870030000002</c:v>
                </c:pt>
                <c:pt idx="244">
                  <c:v>3464.4316760000002</c:v>
                </c:pt>
                <c:pt idx="245">
                  <c:v>3000.357442</c:v>
                </c:pt>
                <c:pt idx="246">
                  <c:v>3110.6937779999998</c:v>
                </c:pt>
                <c:pt idx="247">
                  <c:v>3630.93813</c:v>
                </c:pt>
                <c:pt idx="248">
                  <c:v>3895.9317339999998</c:v>
                </c:pt>
                <c:pt idx="249">
                  <c:v>3940.5285869999998</c:v>
                </c:pt>
                <c:pt idx="250">
                  <c:v>4058.1546750000002</c:v>
                </c:pt>
                <c:pt idx="251">
                  <c:v>3699.0141469999999</c:v>
                </c:pt>
                <c:pt idx="252">
                  <c:v>3662.227934</c:v>
                </c:pt>
                <c:pt idx="253">
                  <c:v>3800.3940790000001</c:v>
                </c:pt>
                <c:pt idx="254">
                  <c:v>3293.569947</c:v>
                </c:pt>
                <c:pt idx="255">
                  <c:v>2914.218453</c:v>
                </c:pt>
                <c:pt idx="256">
                  <c:v>2957.993383</c:v>
                </c:pt>
                <c:pt idx="257">
                  <c:v>3015.0711630000001</c:v>
                </c:pt>
                <c:pt idx="258">
                  <c:v>2859.2421589999999</c:v>
                </c:pt>
                <c:pt idx="259">
                  <c:v>2664.123208</c:v>
                </c:pt>
                <c:pt idx="260">
                  <c:v>2125.130756</c:v>
                </c:pt>
                <c:pt idx="261">
                  <c:v>1399.04132</c:v>
                </c:pt>
                <c:pt idx="262">
                  <c:v>1414.4537310000001</c:v>
                </c:pt>
                <c:pt idx="263">
                  <c:v>1896.0604080000001</c:v>
                </c:pt>
                <c:pt idx="264">
                  <c:v>2227.7532500000002</c:v>
                </c:pt>
                <c:pt idx="265">
                  <c:v>2303.1178749999999</c:v>
                </c:pt>
                <c:pt idx="266">
                  <c:v>2036.743909</c:v>
                </c:pt>
                <c:pt idx="267">
                  <c:v>2254.5893059999999</c:v>
                </c:pt>
                <c:pt idx="268">
                  <c:v>2178.3498</c:v>
                </c:pt>
                <c:pt idx="269">
                  <c:v>2121.6842489999999</c:v>
                </c:pt>
                <c:pt idx="270">
                  <c:v>2586.3837990000002</c:v>
                </c:pt>
                <c:pt idx="271">
                  <c:v>2543.3494970000002</c:v>
                </c:pt>
                <c:pt idx="272">
                  <c:v>846.98277810000002</c:v>
                </c:pt>
                <c:pt idx="273">
                  <c:v>5382.8243430000002</c:v>
                </c:pt>
                <c:pt idx="274">
                  <c:v>6755.7818639999996</c:v>
                </c:pt>
                <c:pt idx="275">
                  <c:v>6533.2421899999999</c:v>
                </c:pt>
                <c:pt idx="276">
                  <c:v>6193.01271</c:v>
                </c:pt>
                <c:pt idx="277">
                  <c:v>5982.7574729999997</c:v>
                </c:pt>
                <c:pt idx="278">
                  <c:v>5832.8815180000001</c:v>
                </c:pt>
                <c:pt idx="279">
                  <c:v>5950.2301989999996</c:v>
                </c:pt>
                <c:pt idx="280">
                  <c:v>5696.6545699999997</c:v>
                </c:pt>
                <c:pt idx="281">
                  <c:v>5528.4805960000003</c:v>
                </c:pt>
                <c:pt idx="282">
                  <c:v>5072.5040090000002</c:v>
                </c:pt>
                <c:pt idx="283">
                  <c:v>5284.3437569999996</c:v>
                </c:pt>
                <c:pt idx="284">
                  <c:v>6035.4350450000002</c:v>
                </c:pt>
                <c:pt idx="285">
                  <c:v>6792.9275770000004</c:v>
                </c:pt>
                <c:pt idx="286">
                  <c:v>7187.0903850000004</c:v>
                </c:pt>
                <c:pt idx="287">
                  <c:v>3983.516267</c:v>
                </c:pt>
                <c:pt idx="288">
                  <c:v>2973.5986210000001</c:v>
                </c:pt>
                <c:pt idx="289">
                  <c:v>5527.9515689999998</c:v>
                </c:pt>
                <c:pt idx="290">
                  <c:v>6140.7454250000001</c:v>
                </c:pt>
                <c:pt idx="291">
                  <c:v>6112.2984200000001</c:v>
                </c:pt>
                <c:pt idx="292">
                  <c:v>6075.7232430000004</c:v>
                </c:pt>
                <c:pt idx="293">
                  <c:v>6301.9189150000002</c:v>
                </c:pt>
                <c:pt idx="294">
                  <c:v>5904.4452090000004</c:v>
                </c:pt>
                <c:pt idx="295">
                  <c:v>6091.2916100000002</c:v>
                </c:pt>
                <c:pt idx="296">
                  <c:v>6304.4055040000003</c:v>
                </c:pt>
                <c:pt idx="297">
                  <c:v>6320.6403389999996</c:v>
                </c:pt>
                <c:pt idx="298">
                  <c:v>6777.2548470000002</c:v>
                </c:pt>
                <c:pt idx="299">
                  <c:v>7271.5749919999998</c:v>
                </c:pt>
                <c:pt idx="300">
                  <c:v>7482.6962110000004</c:v>
                </c:pt>
                <c:pt idx="301">
                  <c:v>7044.3192710000003</c:v>
                </c:pt>
                <c:pt idx="302">
                  <c:v>6480.9798490000003</c:v>
                </c:pt>
                <c:pt idx="303">
                  <c:v>2658.5711580000002</c:v>
                </c:pt>
                <c:pt idx="304">
                  <c:v>2140.7660080000001</c:v>
                </c:pt>
                <c:pt idx="305">
                  <c:v>3845.8229999999999</c:v>
                </c:pt>
                <c:pt idx="306">
                  <c:v>4319.8086750000002</c:v>
                </c:pt>
                <c:pt idx="307">
                  <c:v>4060.5646430000002</c:v>
                </c:pt>
                <c:pt idx="308">
                  <c:v>3370.3771849999998</c:v>
                </c:pt>
                <c:pt idx="309">
                  <c:v>3298.8234080000002</c:v>
                </c:pt>
                <c:pt idx="310">
                  <c:v>4750.0378639999999</c:v>
                </c:pt>
                <c:pt idx="311">
                  <c:v>6919.4105520000003</c:v>
                </c:pt>
                <c:pt idx="312">
                  <c:v>7808.6167219999998</c:v>
                </c:pt>
                <c:pt idx="313">
                  <c:v>8215.315595</c:v>
                </c:pt>
                <c:pt idx="314">
                  <c:v>9083.0639749999991</c:v>
                </c:pt>
                <c:pt idx="315">
                  <c:v>7674.031919</c:v>
                </c:pt>
                <c:pt idx="316">
                  <c:v>6782.5057029999998</c:v>
                </c:pt>
                <c:pt idx="317">
                  <c:v>6429.8274600000004</c:v>
                </c:pt>
                <c:pt idx="318">
                  <c:v>7217.3990510000003</c:v>
                </c:pt>
                <c:pt idx="319">
                  <c:v>7401.0384679999997</c:v>
                </c:pt>
                <c:pt idx="320">
                  <c:v>7826.7460469999996</c:v>
                </c:pt>
                <c:pt idx="321">
                  <c:v>7947.4543530000001</c:v>
                </c:pt>
                <c:pt idx="322">
                  <c:v>8286.2103769999994</c:v>
                </c:pt>
                <c:pt idx="323">
                  <c:v>7713.6326410000001</c:v>
                </c:pt>
                <c:pt idx="324">
                  <c:v>7417.3150139999998</c:v>
                </c:pt>
                <c:pt idx="325">
                  <c:v>7696.600993</c:v>
                </c:pt>
                <c:pt idx="326">
                  <c:v>7773.5562879999998</c:v>
                </c:pt>
                <c:pt idx="327">
                  <c:v>8032.464868</c:v>
                </c:pt>
                <c:pt idx="328">
                  <c:v>8010.6081549999999</c:v>
                </c:pt>
                <c:pt idx="329">
                  <c:v>7447.996298</c:v>
                </c:pt>
                <c:pt idx="330">
                  <c:v>7475.8516550000004</c:v>
                </c:pt>
                <c:pt idx="331">
                  <c:v>7537.5816400000003</c:v>
                </c:pt>
                <c:pt idx="332">
                  <c:v>7410.7208600000004</c:v>
                </c:pt>
                <c:pt idx="333">
                  <c:v>7969.2408500000001</c:v>
                </c:pt>
                <c:pt idx="334">
                  <c:v>4383.1445809999996</c:v>
                </c:pt>
                <c:pt idx="335">
                  <c:v>3066.4972280000002</c:v>
                </c:pt>
                <c:pt idx="336">
                  <c:v>2385.0505269999999</c:v>
                </c:pt>
                <c:pt idx="337">
                  <c:v>2571.311596</c:v>
                </c:pt>
                <c:pt idx="338">
                  <c:v>3322.9949700000002</c:v>
                </c:pt>
                <c:pt idx="339">
                  <c:v>3402.8399890000001</c:v>
                </c:pt>
                <c:pt idx="340">
                  <c:v>3604.749726</c:v>
                </c:pt>
                <c:pt idx="341">
                  <c:v>3557.1184619999999</c:v>
                </c:pt>
                <c:pt idx="342">
                  <c:v>3129.8766869999999</c:v>
                </c:pt>
                <c:pt idx="343">
                  <c:v>2584.809432</c:v>
                </c:pt>
                <c:pt idx="344">
                  <c:v>2277.5240699999999</c:v>
                </c:pt>
                <c:pt idx="345">
                  <c:v>2387.3074489999999</c:v>
                </c:pt>
                <c:pt idx="346">
                  <c:v>2519.8266079999999</c:v>
                </c:pt>
                <c:pt idx="347">
                  <c:v>2579.323641</c:v>
                </c:pt>
                <c:pt idx="348">
                  <c:v>2665.3665470000001</c:v>
                </c:pt>
                <c:pt idx="349">
                  <c:v>2482.9388859999999</c:v>
                </c:pt>
                <c:pt idx="350">
                  <c:v>2108.6641960000002</c:v>
                </c:pt>
                <c:pt idx="351">
                  <c:v>1694.3749700000001</c:v>
                </c:pt>
                <c:pt idx="352">
                  <c:v>2006.230493</c:v>
                </c:pt>
                <c:pt idx="353">
                  <c:v>2203.5330509999999</c:v>
                </c:pt>
                <c:pt idx="354">
                  <c:v>2257.1609720000001</c:v>
                </c:pt>
                <c:pt idx="355">
                  <c:v>2470.2678169999999</c:v>
                </c:pt>
                <c:pt idx="356">
                  <c:v>2721.825848</c:v>
                </c:pt>
                <c:pt idx="357">
                  <c:v>3006.1490840000001</c:v>
                </c:pt>
                <c:pt idx="358">
                  <c:v>2951.5386859999999</c:v>
                </c:pt>
                <c:pt idx="359">
                  <c:v>2411.11526</c:v>
                </c:pt>
                <c:pt idx="360">
                  <c:v>3242.681345</c:v>
                </c:pt>
                <c:pt idx="361">
                  <c:v>4132.3307240000004</c:v>
                </c:pt>
                <c:pt idx="362">
                  <c:v>4502.8958249999996</c:v>
                </c:pt>
                <c:pt idx="363">
                  <c:v>4147.1569060000002</c:v>
                </c:pt>
                <c:pt idx="364">
                  <c:v>3572.3021250000002</c:v>
                </c:pt>
                <c:pt idx="365">
                  <c:v>3141.2667329999999</c:v>
                </c:pt>
                <c:pt idx="366">
                  <c:v>3449.3971940000001</c:v>
                </c:pt>
                <c:pt idx="367">
                  <c:v>3662.4175540000001</c:v>
                </c:pt>
                <c:pt idx="368">
                  <c:v>3719.3345210000002</c:v>
                </c:pt>
                <c:pt idx="369">
                  <c:v>3881.4898939999998</c:v>
                </c:pt>
                <c:pt idx="370">
                  <c:v>3735.2500650000002</c:v>
                </c:pt>
                <c:pt idx="371">
                  <c:v>3959.6683330000001</c:v>
                </c:pt>
                <c:pt idx="372">
                  <c:v>3627.392546</c:v>
                </c:pt>
                <c:pt idx="373">
                  <c:v>3398.2520519999998</c:v>
                </c:pt>
                <c:pt idx="374">
                  <c:v>3448.27045</c:v>
                </c:pt>
                <c:pt idx="375">
                  <c:v>3513.6885240000001</c:v>
                </c:pt>
                <c:pt idx="376">
                  <c:v>3793.5401109999998</c:v>
                </c:pt>
                <c:pt idx="377">
                  <c:v>3208.35869</c:v>
                </c:pt>
                <c:pt idx="378">
                  <c:v>3035.9948939999999</c:v>
                </c:pt>
                <c:pt idx="379">
                  <c:v>2846.5445159999999</c:v>
                </c:pt>
                <c:pt idx="380">
                  <c:v>2569.317192</c:v>
                </c:pt>
                <c:pt idx="381">
                  <c:v>2247.8109709999999</c:v>
                </c:pt>
                <c:pt idx="382">
                  <c:v>2337.4179359999998</c:v>
                </c:pt>
                <c:pt idx="383">
                  <c:v>2224.9501270000001</c:v>
                </c:pt>
                <c:pt idx="384">
                  <c:v>2127.9309229999999</c:v>
                </c:pt>
                <c:pt idx="385">
                  <c:v>2110.2681379999999</c:v>
                </c:pt>
                <c:pt idx="386">
                  <c:v>1981.643724</c:v>
                </c:pt>
                <c:pt idx="387">
                  <c:v>1942.6664659999999</c:v>
                </c:pt>
                <c:pt idx="388">
                  <c:v>4131.5713230000001</c:v>
                </c:pt>
                <c:pt idx="389">
                  <c:v>6041.5052489999998</c:v>
                </c:pt>
                <c:pt idx="390">
                  <c:v>6735.3038710000001</c:v>
                </c:pt>
                <c:pt idx="391">
                  <c:v>6951.750661</c:v>
                </c:pt>
                <c:pt idx="392">
                  <c:v>6099.0537270000004</c:v>
                </c:pt>
                <c:pt idx="393">
                  <c:v>4983.128052</c:v>
                </c:pt>
                <c:pt idx="394">
                  <c:v>3939.3098129999998</c:v>
                </c:pt>
                <c:pt idx="395">
                  <c:v>4221.6127969999998</c:v>
                </c:pt>
                <c:pt idx="396">
                  <c:v>5134.8594359999997</c:v>
                </c:pt>
                <c:pt idx="397">
                  <c:v>5842.1661240000003</c:v>
                </c:pt>
                <c:pt idx="398">
                  <c:v>4830.0648659999997</c:v>
                </c:pt>
                <c:pt idx="399">
                  <c:v>5288.4925700000003</c:v>
                </c:pt>
                <c:pt idx="400">
                  <c:v>4951.0350360000002</c:v>
                </c:pt>
                <c:pt idx="401">
                  <c:v>4438.271675</c:v>
                </c:pt>
                <c:pt idx="402">
                  <c:v>2666.0872589999999</c:v>
                </c:pt>
                <c:pt idx="403">
                  <c:v>2632.3808290000002</c:v>
                </c:pt>
                <c:pt idx="404">
                  <c:v>2687.653104</c:v>
                </c:pt>
                <c:pt idx="405">
                  <c:v>2881.3696380000001</c:v>
                </c:pt>
                <c:pt idx="406">
                  <c:v>2708.8874110000002</c:v>
                </c:pt>
                <c:pt idx="407">
                  <c:v>2797.4281839999999</c:v>
                </c:pt>
                <c:pt idx="408">
                  <c:v>2678.2370169999999</c:v>
                </c:pt>
                <c:pt idx="409">
                  <c:v>2377.534275</c:v>
                </c:pt>
                <c:pt idx="410">
                  <c:v>2326.1818330000001</c:v>
                </c:pt>
                <c:pt idx="411">
                  <c:v>2382.5756660000002</c:v>
                </c:pt>
                <c:pt idx="412">
                  <c:v>2464.6986200000001</c:v>
                </c:pt>
                <c:pt idx="413">
                  <c:v>2169.5622720000001</c:v>
                </c:pt>
                <c:pt idx="414">
                  <c:v>1893.6489220000001</c:v>
                </c:pt>
                <c:pt idx="415">
                  <c:v>1755.553357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1E5-4CC8-A853-732193C9D0C9}"/>
            </c:ext>
          </c:extLst>
        </c:ser>
        <c:ser>
          <c:idx val="9"/>
          <c:order val="9"/>
          <c:tx>
            <c:strRef>
              <c:f>Sheet1!$I$1</c:f>
              <c:strCache>
                <c:ptCount val="1"/>
                <c:pt idx="0">
                  <c:v>Appnext RTE+FF</c:v>
                </c:pt>
              </c:strCache>
            </c:strRef>
          </c:tx>
          <c:spPr>
            <a:solidFill>
              <a:schemeClr val="accent6">
                <a:lumMod val="20000"/>
                <a:lumOff val="80000"/>
              </a:schemeClr>
            </a:solidFill>
            <a:ln w="254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Sheet1!$I$2:$I$417</c:f>
              <c:numCache>
                <c:formatCode>General</c:formatCode>
                <c:ptCount val="416"/>
                <c:pt idx="0">
                  <c:v>1506.032661</c:v>
                </c:pt>
                <c:pt idx="1">
                  <c:v>3590.6845309999999</c:v>
                </c:pt>
                <c:pt idx="2">
                  <c:v>5562.686232</c:v>
                </c:pt>
                <c:pt idx="3">
                  <c:v>7327.1555440000002</c:v>
                </c:pt>
                <c:pt idx="4">
                  <c:v>8864.9207709999991</c:v>
                </c:pt>
                <c:pt idx="5">
                  <c:v>10089.965029999999</c:v>
                </c:pt>
                <c:pt idx="6">
                  <c:v>11247.1525</c:v>
                </c:pt>
                <c:pt idx="7">
                  <c:v>10649.968440000001</c:v>
                </c:pt>
                <c:pt idx="8">
                  <c:v>9734.8831929999997</c:v>
                </c:pt>
                <c:pt idx="9">
                  <c:v>8670.8806399999994</c:v>
                </c:pt>
                <c:pt idx="10">
                  <c:v>7342.6747439999999</c:v>
                </c:pt>
                <c:pt idx="11">
                  <c:v>6021.5020949999998</c:v>
                </c:pt>
                <c:pt idx="12">
                  <c:v>4879.6284470000001</c:v>
                </c:pt>
                <c:pt idx="13">
                  <c:v>3668.785871</c:v>
                </c:pt>
                <c:pt idx="14">
                  <c:v>2818.5591909999998</c:v>
                </c:pt>
                <c:pt idx="15">
                  <c:v>2437.9513969999998</c:v>
                </c:pt>
                <c:pt idx="16">
                  <c:v>2373.187355</c:v>
                </c:pt>
                <c:pt idx="17">
                  <c:v>2304.551645</c:v>
                </c:pt>
                <c:pt idx="18">
                  <c:v>2187.321555</c:v>
                </c:pt>
                <c:pt idx="19">
                  <c:v>2135.2285849999998</c:v>
                </c:pt>
                <c:pt idx="20">
                  <c:v>2163.046519</c:v>
                </c:pt>
                <c:pt idx="21">
                  <c:v>2104.7219949999999</c:v>
                </c:pt>
                <c:pt idx="22">
                  <c:v>2283.1247910000002</c:v>
                </c:pt>
                <c:pt idx="23">
                  <c:v>2221.2498519999999</c:v>
                </c:pt>
                <c:pt idx="24">
                  <c:v>2441.5200759999998</c:v>
                </c:pt>
                <c:pt idx="25">
                  <c:v>2554.1752660000002</c:v>
                </c:pt>
                <c:pt idx="26">
                  <c:v>2595.6065119999998</c:v>
                </c:pt>
                <c:pt idx="27">
                  <c:v>2752.0400610000002</c:v>
                </c:pt>
                <c:pt idx="28">
                  <c:v>2898.2923420000002</c:v>
                </c:pt>
                <c:pt idx="29">
                  <c:v>2802.9486379999998</c:v>
                </c:pt>
                <c:pt idx="30">
                  <c:v>2894.9867170000002</c:v>
                </c:pt>
                <c:pt idx="31">
                  <c:v>2773.2989579999999</c:v>
                </c:pt>
                <c:pt idx="32">
                  <c:v>2754.8767499999999</c:v>
                </c:pt>
                <c:pt idx="33">
                  <c:v>2819.7897050000001</c:v>
                </c:pt>
                <c:pt idx="34">
                  <c:v>2885.5615779999998</c:v>
                </c:pt>
                <c:pt idx="35">
                  <c:v>3167.4602159999999</c:v>
                </c:pt>
                <c:pt idx="36">
                  <c:v>3374.55996</c:v>
                </c:pt>
                <c:pt idx="37">
                  <c:v>3283.4435250000001</c:v>
                </c:pt>
                <c:pt idx="38">
                  <c:v>3191.8665980000001</c:v>
                </c:pt>
                <c:pt idx="39">
                  <c:v>3134.3224209999998</c:v>
                </c:pt>
                <c:pt idx="40">
                  <c:v>2989.325057</c:v>
                </c:pt>
                <c:pt idx="41">
                  <c:v>2798.6847299999999</c:v>
                </c:pt>
                <c:pt idx="42">
                  <c:v>3145.6744410000001</c:v>
                </c:pt>
                <c:pt idx="43">
                  <c:v>4070.88195</c:v>
                </c:pt>
                <c:pt idx="44">
                  <c:v>5203.2013919999999</c:v>
                </c:pt>
                <c:pt idx="45">
                  <c:v>6497.2643129999997</c:v>
                </c:pt>
                <c:pt idx="46">
                  <c:v>7860.3466209999997</c:v>
                </c:pt>
                <c:pt idx="47">
                  <c:v>9133.6959150000002</c:v>
                </c:pt>
                <c:pt idx="48">
                  <c:v>10405.756450000001</c:v>
                </c:pt>
                <c:pt idx="49">
                  <c:v>11154.71701</c:v>
                </c:pt>
                <c:pt idx="50">
                  <c:v>11322.25424</c:v>
                </c:pt>
                <c:pt idx="51">
                  <c:v>11088.88337</c:v>
                </c:pt>
                <c:pt idx="52">
                  <c:v>10243.421270000001</c:v>
                </c:pt>
                <c:pt idx="53">
                  <c:v>9071.8687829999999</c:v>
                </c:pt>
                <c:pt idx="54">
                  <c:v>7895.5344070000001</c:v>
                </c:pt>
                <c:pt idx="55">
                  <c:v>6166.742107</c:v>
                </c:pt>
                <c:pt idx="56">
                  <c:v>4448.6660650000003</c:v>
                </c:pt>
                <c:pt idx="57">
                  <c:v>3098.1123010000001</c:v>
                </c:pt>
                <c:pt idx="58">
                  <c:v>2042.102365</c:v>
                </c:pt>
                <c:pt idx="59">
                  <c:v>1250.3056320000001</c:v>
                </c:pt>
                <c:pt idx="60">
                  <c:v>681.96320149999997</c:v>
                </c:pt>
                <c:pt idx="61">
                  <c:v>195.4432912</c:v>
                </c:pt>
                <c:pt idx="62">
                  <c:v>374.4657914</c:v>
                </c:pt>
                <c:pt idx="63">
                  <c:v>517.19627600000001</c:v>
                </c:pt>
                <c:pt idx="64">
                  <c:v>611.78507690000004</c:v>
                </c:pt>
                <c:pt idx="65">
                  <c:v>791.80474349999997</c:v>
                </c:pt>
                <c:pt idx="66">
                  <c:v>1039.15264</c:v>
                </c:pt>
                <c:pt idx="67">
                  <c:v>1241.8837900000001</c:v>
                </c:pt>
                <c:pt idx="68">
                  <c:v>1408.3655409999999</c:v>
                </c:pt>
                <c:pt idx="69">
                  <c:v>1357.136602</c:v>
                </c:pt>
                <c:pt idx="70">
                  <c:v>1529.480687</c:v>
                </c:pt>
                <c:pt idx="71">
                  <c:v>1624.2997929999999</c:v>
                </c:pt>
                <c:pt idx="72">
                  <c:v>1535.168782</c:v>
                </c:pt>
                <c:pt idx="73">
                  <c:v>1394.664906</c:v>
                </c:pt>
                <c:pt idx="74">
                  <c:v>1451.979646</c:v>
                </c:pt>
                <c:pt idx="75">
                  <c:v>1579.4188569999999</c:v>
                </c:pt>
                <c:pt idx="76">
                  <c:v>1757.7841739999999</c:v>
                </c:pt>
                <c:pt idx="77">
                  <c:v>1846.12114</c:v>
                </c:pt>
                <c:pt idx="78">
                  <c:v>1870.305932</c:v>
                </c:pt>
                <c:pt idx="79">
                  <c:v>1841.239542</c:v>
                </c:pt>
                <c:pt idx="80">
                  <c:v>1917.8728209999999</c:v>
                </c:pt>
                <c:pt idx="81">
                  <c:v>1831.0838369999999</c:v>
                </c:pt>
                <c:pt idx="82">
                  <c:v>1732.9679369999999</c:v>
                </c:pt>
                <c:pt idx="83">
                  <c:v>1581.0285080000001</c:v>
                </c:pt>
                <c:pt idx="84">
                  <c:v>1600.0693000000001</c:v>
                </c:pt>
                <c:pt idx="85">
                  <c:v>1632.2986530000001</c:v>
                </c:pt>
                <c:pt idx="86">
                  <c:v>1647.6430230000001</c:v>
                </c:pt>
                <c:pt idx="87">
                  <c:v>1535.724841</c:v>
                </c:pt>
                <c:pt idx="88">
                  <c:v>1553.8922789999999</c:v>
                </c:pt>
                <c:pt idx="89">
                  <c:v>1548.3291999999999</c:v>
                </c:pt>
                <c:pt idx="90">
                  <c:v>1710.0150450000001</c:v>
                </c:pt>
                <c:pt idx="91">
                  <c:v>2082.067012</c:v>
                </c:pt>
                <c:pt idx="92">
                  <c:v>2671.4517770000002</c:v>
                </c:pt>
                <c:pt idx="93">
                  <c:v>3237.4126419999998</c:v>
                </c:pt>
                <c:pt idx="94">
                  <c:v>3577.1073670000001</c:v>
                </c:pt>
                <c:pt idx="95">
                  <c:v>3827.6749580000001</c:v>
                </c:pt>
                <c:pt idx="96">
                  <c:v>4070.0382970000001</c:v>
                </c:pt>
                <c:pt idx="97">
                  <c:v>4089.429842</c:v>
                </c:pt>
                <c:pt idx="98">
                  <c:v>4047.9599149999999</c:v>
                </c:pt>
                <c:pt idx="99">
                  <c:v>3953.3195190000001</c:v>
                </c:pt>
                <c:pt idx="100">
                  <c:v>3999.997703</c:v>
                </c:pt>
                <c:pt idx="101">
                  <c:v>4677.6620389999998</c:v>
                </c:pt>
                <c:pt idx="102">
                  <c:v>5624.7310500000003</c:v>
                </c:pt>
                <c:pt idx="103">
                  <c:v>6732.1685260000004</c:v>
                </c:pt>
                <c:pt idx="104">
                  <c:v>7520.9470090000004</c:v>
                </c:pt>
                <c:pt idx="105">
                  <c:v>8064.0017129999997</c:v>
                </c:pt>
                <c:pt idx="106">
                  <c:v>8297.8332399999999</c:v>
                </c:pt>
                <c:pt idx="107">
                  <c:v>8484.2635090000003</c:v>
                </c:pt>
                <c:pt idx="108">
                  <c:v>8321.9495019999995</c:v>
                </c:pt>
                <c:pt idx="109">
                  <c:v>8014.9382850000002</c:v>
                </c:pt>
                <c:pt idx="110">
                  <c:v>7686.7498370000003</c:v>
                </c:pt>
                <c:pt idx="111">
                  <c:v>7756.5497590000004</c:v>
                </c:pt>
                <c:pt idx="112">
                  <c:v>7754.6503599999996</c:v>
                </c:pt>
                <c:pt idx="113">
                  <c:v>7852.5766489999996</c:v>
                </c:pt>
                <c:pt idx="114">
                  <c:v>7607.8548469999996</c:v>
                </c:pt>
                <c:pt idx="115">
                  <c:v>7434.0590259999999</c:v>
                </c:pt>
                <c:pt idx="116">
                  <c:v>7284.196175</c:v>
                </c:pt>
                <c:pt idx="117">
                  <c:v>7208.1054569999997</c:v>
                </c:pt>
                <c:pt idx="118">
                  <c:v>7186.8747430000003</c:v>
                </c:pt>
                <c:pt idx="119">
                  <c:v>7313.5695539999997</c:v>
                </c:pt>
                <c:pt idx="120">
                  <c:v>7571.6856550000002</c:v>
                </c:pt>
                <c:pt idx="121">
                  <c:v>8037.4109520000002</c:v>
                </c:pt>
                <c:pt idx="122">
                  <c:v>8314.2214660000009</c:v>
                </c:pt>
                <c:pt idx="123">
                  <c:v>8677.73675</c:v>
                </c:pt>
                <c:pt idx="124">
                  <c:v>8888.7908179999995</c:v>
                </c:pt>
                <c:pt idx="125">
                  <c:v>8944.9575980000009</c:v>
                </c:pt>
                <c:pt idx="126">
                  <c:v>8883.2574700000005</c:v>
                </c:pt>
                <c:pt idx="127">
                  <c:v>8722.3577960000002</c:v>
                </c:pt>
                <c:pt idx="128">
                  <c:v>8524.8617049999993</c:v>
                </c:pt>
                <c:pt idx="129">
                  <c:v>8573.0288679999994</c:v>
                </c:pt>
                <c:pt idx="130">
                  <c:v>8710.6341100000009</c:v>
                </c:pt>
                <c:pt idx="131">
                  <c:v>9017.2170150000002</c:v>
                </c:pt>
                <c:pt idx="132">
                  <c:v>9194.1299249999993</c:v>
                </c:pt>
                <c:pt idx="133">
                  <c:v>9176.0682379999998</c:v>
                </c:pt>
                <c:pt idx="134">
                  <c:v>8924.9254459999993</c:v>
                </c:pt>
                <c:pt idx="135">
                  <c:v>8566.3869040000009</c:v>
                </c:pt>
                <c:pt idx="136">
                  <c:v>8200.7042399999991</c:v>
                </c:pt>
                <c:pt idx="137">
                  <c:v>7861.1533760000002</c:v>
                </c:pt>
                <c:pt idx="138">
                  <c:v>7568.6201689999998</c:v>
                </c:pt>
                <c:pt idx="139">
                  <c:v>7618.6171690000001</c:v>
                </c:pt>
                <c:pt idx="140">
                  <c:v>7816.3493520000002</c:v>
                </c:pt>
                <c:pt idx="141">
                  <c:v>7975.3066980000003</c:v>
                </c:pt>
                <c:pt idx="142">
                  <c:v>7999.6912810000003</c:v>
                </c:pt>
                <c:pt idx="143">
                  <c:v>8043.4119190000001</c:v>
                </c:pt>
                <c:pt idx="144">
                  <c:v>7908.7388929999997</c:v>
                </c:pt>
                <c:pt idx="145">
                  <c:v>7469.2973359999996</c:v>
                </c:pt>
                <c:pt idx="146">
                  <c:v>7242.4215100000001</c:v>
                </c:pt>
                <c:pt idx="147">
                  <c:v>7135.5028300000004</c:v>
                </c:pt>
                <c:pt idx="148">
                  <c:v>7092.0160079999996</c:v>
                </c:pt>
                <c:pt idx="149">
                  <c:v>7075.2478110000002</c:v>
                </c:pt>
                <c:pt idx="150">
                  <c:v>6882.936428</c:v>
                </c:pt>
                <c:pt idx="151">
                  <c:v>6939.1013590000002</c:v>
                </c:pt>
                <c:pt idx="152">
                  <c:v>7208.3921829999999</c:v>
                </c:pt>
                <c:pt idx="153">
                  <c:v>6981.1847619999999</c:v>
                </c:pt>
                <c:pt idx="154">
                  <c:v>6973.426829</c:v>
                </c:pt>
                <c:pt idx="155">
                  <c:v>7019.6565760000003</c:v>
                </c:pt>
                <c:pt idx="156">
                  <c:v>7127.3802409999998</c:v>
                </c:pt>
                <c:pt idx="157">
                  <c:v>7296.1837489999998</c:v>
                </c:pt>
                <c:pt idx="158">
                  <c:v>7374.2063930000004</c:v>
                </c:pt>
                <c:pt idx="159">
                  <c:v>7397.0484280000001</c:v>
                </c:pt>
                <c:pt idx="160">
                  <c:v>7383.34141</c:v>
                </c:pt>
                <c:pt idx="161">
                  <c:v>7161.6549130000003</c:v>
                </c:pt>
                <c:pt idx="162">
                  <c:v>6811.8695449999996</c:v>
                </c:pt>
                <c:pt idx="163">
                  <c:v>6433.042657</c:v>
                </c:pt>
                <c:pt idx="164">
                  <c:v>6107.9786379999996</c:v>
                </c:pt>
                <c:pt idx="165">
                  <c:v>5987.680531</c:v>
                </c:pt>
                <c:pt idx="166">
                  <c:v>5939.3195830000004</c:v>
                </c:pt>
                <c:pt idx="167">
                  <c:v>5950.4009500000002</c:v>
                </c:pt>
                <c:pt idx="168">
                  <c:v>6006.5936869999996</c:v>
                </c:pt>
                <c:pt idx="169">
                  <c:v>5705.2624450000003</c:v>
                </c:pt>
                <c:pt idx="170">
                  <c:v>5263.4274619999997</c:v>
                </c:pt>
                <c:pt idx="171">
                  <c:v>4606.9571820000001</c:v>
                </c:pt>
                <c:pt idx="172">
                  <c:v>3998.53035</c:v>
                </c:pt>
                <c:pt idx="173">
                  <c:v>3440.6024640000001</c:v>
                </c:pt>
                <c:pt idx="174">
                  <c:v>3059.0277329999999</c:v>
                </c:pt>
                <c:pt idx="175">
                  <c:v>2905.1125849999999</c:v>
                </c:pt>
                <c:pt idx="176">
                  <c:v>3173.0191380000001</c:v>
                </c:pt>
                <c:pt idx="177">
                  <c:v>3424.8069049999999</c:v>
                </c:pt>
                <c:pt idx="178">
                  <c:v>3593.9504780000002</c:v>
                </c:pt>
                <c:pt idx="179">
                  <c:v>3672.8191440000001</c:v>
                </c:pt>
                <c:pt idx="180">
                  <c:v>3675.0876739999999</c:v>
                </c:pt>
                <c:pt idx="181">
                  <c:v>3706.3331189999999</c:v>
                </c:pt>
                <c:pt idx="182">
                  <c:v>3739.0887210000001</c:v>
                </c:pt>
                <c:pt idx="183">
                  <c:v>3557.0965930000002</c:v>
                </c:pt>
                <c:pt idx="184">
                  <c:v>3361.0575749999998</c:v>
                </c:pt>
                <c:pt idx="185">
                  <c:v>3388.2813379999998</c:v>
                </c:pt>
                <c:pt idx="186">
                  <c:v>3342.3375489999999</c:v>
                </c:pt>
                <c:pt idx="187">
                  <c:v>3276.2523430000001</c:v>
                </c:pt>
                <c:pt idx="188">
                  <c:v>3075.0316130000001</c:v>
                </c:pt>
                <c:pt idx="189">
                  <c:v>3012.0596150000001</c:v>
                </c:pt>
                <c:pt idx="190">
                  <c:v>2942.4301599999999</c:v>
                </c:pt>
                <c:pt idx="191">
                  <c:v>2832.3536909999998</c:v>
                </c:pt>
                <c:pt idx="192">
                  <c:v>2477.490452</c:v>
                </c:pt>
                <c:pt idx="193">
                  <c:v>2305.959664</c:v>
                </c:pt>
                <c:pt idx="194">
                  <c:v>2117.549145</c:v>
                </c:pt>
                <c:pt idx="195">
                  <c:v>2065.182585</c:v>
                </c:pt>
                <c:pt idx="196">
                  <c:v>2074.6617249999999</c:v>
                </c:pt>
                <c:pt idx="197">
                  <c:v>2181.3792979999998</c:v>
                </c:pt>
                <c:pt idx="198">
                  <c:v>2316.2747159999999</c:v>
                </c:pt>
                <c:pt idx="199">
                  <c:v>2512.2260799999999</c:v>
                </c:pt>
                <c:pt idx="200">
                  <c:v>2616.6300259999998</c:v>
                </c:pt>
                <c:pt idx="201">
                  <c:v>2924.3361559999998</c:v>
                </c:pt>
                <c:pt idx="202">
                  <c:v>3196.7043530000001</c:v>
                </c:pt>
                <c:pt idx="203">
                  <c:v>3468.1648399999999</c:v>
                </c:pt>
                <c:pt idx="204">
                  <c:v>3844.6081720000002</c:v>
                </c:pt>
                <c:pt idx="205">
                  <c:v>4366.8370219999997</c:v>
                </c:pt>
                <c:pt idx="206">
                  <c:v>4883.8923770000001</c:v>
                </c:pt>
                <c:pt idx="207">
                  <c:v>5561.8469670000004</c:v>
                </c:pt>
                <c:pt idx="208">
                  <c:v>6073.7540559999998</c:v>
                </c:pt>
                <c:pt idx="209">
                  <c:v>6612.1101479999998</c:v>
                </c:pt>
                <c:pt idx="210">
                  <c:v>7044.3014249999997</c:v>
                </c:pt>
                <c:pt idx="211">
                  <c:v>7112.8776040000002</c:v>
                </c:pt>
                <c:pt idx="212">
                  <c:v>7095.1943689999998</c:v>
                </c:pt>
                <c:pt idx="213">
                  <c:v>7044.6511149999997</c:v>
                </c:pt>
                <c:pt idx="214">
                  <c:v>6909.2970800000003</c:v>
                </c:pt>
                <c:pt idx="215">
                  <c:v>6522.4803940000002</c:v>
                </c:pt>
                <c:pt idx="216">
                  <c:v>6098.6481869999998</c:v>
                </c:pt>
                <c:pt idx="217">
                  <c:v>5833.189394</c:v>
                </c:pt>
                <c:pt idx="218">
                  <c:v>5542.4509889999999</c:v>
                </c:pt>
                <c:pt idx="219">
                  <c:v>5089.9870360000004</c:v>
                </c:pt>
                <c:pt idx="220">
                  <c:v>4594.4469289999997</c:v>
                </c:pt>
                <c:pt idx="221">
                  <c:v>4008.3259370000001</c:v>
                </c:pt>
                <c:pt idx="222">
                  <c:v>3703.6270599999998</c:v>
                </c:pt>
                <c:pt idx="223">
                  <c:v>3383.6449720000001</c:v>
                </c:pt>
                <c:pt idx="224">
                  <c:v>3007.9615659999999</c:v>
                </c:pt>
                <c:pt idx="225">
                  <c:v>2769.7217569999998</c:v>
                </c:pt>
                <c:pt idx="226">
                  <c:v>2442.1025709999999</c:v>
                </c:pt>
                <c:pt idx="227">
                  <c:v>2255.4194870000001</c:v>
                </c:pt>
                <c:pt idx="228">
                  <c:v>2106.4221590000002</c:v>
                </c:pt>
                <c:pt idx="229">
                  <c:v>1948.736566</c:v>
                </c:pt>
                <c:pt idx="230">
                  <c:v>1888.9779619999999</c:v>
                </c:pt>
                <c:pt idx="231">
                  <c:v>1962.736044</c:v>
                </c:pt>
                <c:pt idx="232">
                  <c:v>2297.5073200000002</c:v>
                </c:pt>
                <c:pt idx="233">
                  <c:v>2857.8925340000001</c:v>
                </c:pt>
                <c:pt idx="234">
                  <c:v>3449.450061</c:v>
                </c:pt>
                <c:pt idx="235">
                  <c:v>4205.8582310000002</c:v>
                </c:pt>
                <c:pt idx="236">
                  <c:v>4916.0420700000004</c:v>
                </c:pt>
                <c:pt idx="237">
                  <c:v>5568.373243</c:v>
                </c:pt>
                <c:pt idx="238">
                  <c:v>5988.326196</c:v>
                </c:pt>
                <c:pt idx="239">
                  <c:v>5715.6471149999998</c:v>
                </c:pt>
                <c:pt idx="240">
                  <c:v>4989.8863890000002</c:v>
                </c:pt>
                <c:pt idx="241">
                  <c:v>4076.0658069999999</c:v>
                </c:pt>
                <c:pt idx="242">
                  <c:v>3174.7264500000001</c:v>
                </c:pt>
                <c:pt idx="243">
                  <c:v>2508.1864999999998</c:v>
                </c:pt>
                <c:pt idx="244">
                  <c:v>1935.418142</c:v>
                </c:pt>
                <c:pt idx="245">
                  <c:v>1568.4137679999999</c:v>
                </c:pt>
                <c:pt idx="246">
                  <c:v>1714.535104</c:v>
                </c:pt>
                <c:pt idx="247">
                  <c:v>2033.9269340000001</c:v>
                </c:pt>
                <c:pt idx="248">
                  <c:v>2326.4895969999998</c:v>
                </c:pt>
                <c:pt idx="249">
                  <c:v>2387.0589</c:v>
                </c:pt>
                <c:pt idx="250">
                  <c:v>2370.5453349999998</c:v>
                </c:pt>
                <c:pt idx="251">
                  <c:v>2353.6897749999998</c:v>
                </c:pt>
                <c:pt idx="252">
                  <c:v>2319.2538530000002</c:v>
                </c:pt>
                <c:pt idx="253">
                  <c:v>2189.66174</c:v>
                </c:pt>
                <c:pt idx="254">
                  <c:v>1933.1864109999999</c:v>
                </c:pt>
                <c:pt idx="255">
                  <c:v>1678.45147</c:v>
                </c:pt>
                <c:pt idx="256">
                  <c:v>1424.1769409999999</c:v>
                </c:pt>
                <c:pt idx="257">
                  <c:v>1216.777253</c:v>
                </c:pt>
                <c:pt idx="258">
                  <c:v>1077.259284</c:v>
                </c:pt>
                <c:pt idx="259">
                  <c:v>966.7629283</c:v>
                </c:pt>
                <c:pt idx="260">
                  <c:v>889.71807079999996</c:v>
                </c:pt>
                <c:pt idx="261">
                  <c:v>895.38847880000003</c:v>
                </c:pt>
                <c:pt idx="262">
                  <c:v>917.91530230000001</c:v>
                </c:pt>
                <c:pt idx="263">
                  <c:v>977.06219599999997</c:v>
                </c:pt>
                <c:pt idx="264">
                  <c:v>1203.6541580000001</c:v>
                </c:pt>
                <c:pt idx="265">
                  <c:v>1408.0122180000001</c:v>
                </c:pt>
                <c:pt idx="266">
                  <c:v>1606.7210110000001</c:v>
                </c:pt>
                <c:pt idx="267">
                  <c:v>1807.0785860000001</c:v>
                </c:pt>
                <c:pt idx="268">
                  <c:v>1958.2659610000001</c:v>
                </c:pt>
                <c:pt idx="269">
                  <c:v>2097.051837</c:v>
                </c:pt>
                <c:pt idx="270">
                  <c:v>2188.3222799999999</c:v>
                </c:pt>
                <c:pt idx="271">
                  <c:v>2132.077792</c:v>
                </c:pt>
                <c:pt idx="272">
                  <c:v>2011.146947</c:v>
                </c:pt>
                <c:pt idx="273">
                  <c:v>1817.1517570000001</c:v>
                </c:pt>
                <c:pt idx="274">
                  <c:v>1721.0657510000001</c:v>
                </c:pt>
                <c:pt idx="275">
                  <c:v>1708.8256220000001</c:v>
                </c:pt>
                <c:pt idx="276">
                  <c:v>1626.2889150000001</c:v>
                </c:pt>
                <c:pt idx="277">
                  <c:v>1599.403378</c:v>
                </c:pt>
                <c:pt idx="278">
                  <c:v>1517.1033480000001</c:v>
                </c:pt>
                <c:pt idx="279">
                  <c:v>1682.5386940000001</c:v>
                </c:pt>
                <c:pt idx="280">
                  <c:v>1712.8770099999999</c:v>
                </c:pt>
                <c:pt idx="281">
                  <c:v>1656.7368739999999</c:v>
                </c:pt>
                <c:pt idx="282">
                  <c:v>1585.341674</c:v>
                </c:pt>
                <c:pt idx="283">
                  <c:v>1565.089138</c:v>
                </c:pt>
                <c:pt idx="284">
                  <c:v>1544.745199</c:v>
                </c:pt>
                <c:pt idx="285">
                  <c:v>1535.218625</c:v>
                </c:pt>
                <c:pt idx="286">
                  <c:v>1529.187226</c:v>
                </c:pt>
                <c:pt idx="287">
                  <c:v>1577.7056250000001</c:v>
                </c:pt>
                <c:pt idx="288">
                  <c:v>1672.615491</c:v>
                </c:pt>
                <c:pt idx="289">
                  <c:v>1765.7507230000001</c:v>
                </c:pt>
                <c:pt idx="290">
                  <c:v>1853.7662330000001</c:v>
                </c:pt>
                <c:pt idx="291">
                  <c:v>1960.124787</c:v>
                </c:pt>
                <c:pt idx="292">
                  <c:v>2089.2372169999999</c:v>
                </c:pt>
                <c:pt idx="293">
                  <c:v>2274.5315970000001</c:v>
                </c:pt>
                <c:pt idx="294">
                  <c:v>2415.6043909999999</c:v>
                </c:pt>
                <c:pt idx="295">
                  <c:v>2646.7841819999999</c:v>
                </c:pt>
                <c:pt idx="296">
                  <c:v>2902.985709</c:v>
                </c:pt>
                <c:pt idx="297">
                  <c:v>3189.7948070000002</c:v>
                </c:pt>
                <c:pt idx="298">
                  <c:v>3477.0758700000001</c:v>
                </c:pt>
                <c:pt idx="299">
                  <c:v>3718.4485669999999</c:v>
                </c:pt>
                <c:pt idx="300">
                  <c:v>4091.3015529999998</c:v>
                </c:pt>
                <c:pt idx="301">
                  <c:v>4812.1970309999997</c:v>
                </c:pt>
                <c:pt idx="302">
                  <c:v>5269.6337659999999</c:v>
                </c:pt>
                <c:pt idx="303">
                  <c:v>5423.7304560000002</c:v>
                </c:pt>
                <c:pt idx="304">
                  <c:v>5295.8298109999996</c:v>
                </c:pt>
                <c:pt idx="305">
                  <c:v>5035.1059729999997</c:v>
                </c:pt>
                <c:pt idx="306">
                  <c:v>4692.9148809999997</c:v>
                </c:pt>
                <c:pt idx="307">
                  <c:v>4277.0443480000004</c:v>
                </c:pt>
                <c:pt idx="308">
                  <c:v>3548.80413</c:v>
                </c:pt>
                <c:pt idx="309">
                  <c:v>3256.4717719999999</c:v>
                </c:pt>
                <c:pt idx="310">
                  <c:v>3199.1566509999998</c:v>
                </c:pt>
                <c:pt idx="311">
                  <c:v>3187.879414</c:v>
                </c:pt>
                <c:pt idx="312">
                  <c:v>3201.0574099999999</c:v>
                </c:pt>
                <c:pt idx="313">
                  <c:v>3225.3683110000002</c:v>
                </c:pt>
                <c:pt idx="314">
                  <c:v>3175.3668720000001</c:v>
                </c:pt>
                <c:pt idx="315">
                  <c:v>3176.159474</c:v>
                </c:pt>
                <c:pt idx="316">
                  <c:v>3164.23684</c:v>
                </c:pt>
                <c:pt idx="317">
                  <c:v>3108.0761189999998</c:v>
                </c:pt>
                <c:pt idx="318">
                  <c:v>3081.8706980000002</c:v>
                </c:pt>
                <c:pt idx="319">
                  <c:v>3055.6058079999998</c:v>
                </c:pt>
                <c:pt idx="320">
                  <c:v>2997.790524</c:v>
                </c:pt>
                <c:pt idx="321">
                  <c:v>2998.4979429999999</c:v>
                </c:pt>
                <c:pt idx="322">
                  <c:v>3093.5273440000001</c:v>
                </c:pt>
                <c:pt idx="323">
                  <c:v>3236.2402259999999</c:v>
                </c:pt>
                <c:pt idx="324">
                  <c:v>3548.5428400000001</c:v>
                </c:pt>
                <c:pt idx="325">
                  <c:v>3789.170971</c:v>
                </c:pt>
                <c:pt idx="326">
                  <c:v>4016.9567179999999</c:v>
                </c:pt>
                <c:pt idx="327">
                  <c:v>4125.1876030000003</c:v>
                </c:pt>
                <c:pt idx="328">
                  <c:v>4160.4654270000001</c:v>
                </c:pt>
                <c:pt idx="329">
                  <c:v>4040.4604049999998</c:v>
                </c:pt>
                <c:pt idx="330">
                  <c:v>3670.0540660000001</c:v>
                </c:pt>
                <c:pt idx="331">
                  <c:v>2974.3967929999999</c:v>
                </c:pt>
                <c:pt idx="332">
                  <c:v>2418.9368199999999</c:v>
                </c:pt>
                <c:pt idx="333">
                  <c:v>2151.6427990000002</c:v>
                </c:pt>
                <c:pt idx="334">
                  <c:v>2042.0051599999999</c:v>
                </c:pt>
                <c:pt idx="335">
                  <c:v>2144.8696150000001</c:v>
                </c:pt>
                <c:pt idx="336">
                  <c:v>2377.2269740000002</c:v>
                </c:pt>
                <c:pt idx="337">
                  <c:v>3011.886274</c:v>
                </c:pt>
                <c:pt idx="338">
                  <c:v>3730.4249749999999</c:v>
                </c:pt>
                <c:pt idx="339">
                  <c:v>4307.725539</c:v>
                </c:pt>
                <c:pt idx="340">
                  <c:v>4710.7402099999999</c:v>
                </c:pt>
                <c:pt idx="341">
                  <c:v>5129.9698410000001</c:v>
                </c:pt>
                <c:pt idx="342">
                  <c:v>5411.6059349999996</c:v>
                </c:pt>
                <c:pt idx="343">
                  <c:v>5701.2024069999998</c:v>
                </c:pt>
                <c:pt idx="344">
                  <c:v>5877.1234089999998</c:v>
                </c:pt>
                <c:pt idx="345">
                  <c:v>6104.1273739999997</c:v>
                </c:pt>
                <c:pt idx="346">
                  <c:v>6109.8812369999996</c:v>
                </c:pt>
                <c:pt idx="347">
                  <c:v>5782.5330180000001</c:v>
                </c:pt>
                <c:pt idx="348">
                  <c:v>5349.9709439999997</c:v>
                </c:pt>
                <c:pt idx="349">
                  <c:v>4839.9263950000004</c:v>
                </c:pt>
                <c:pt idx="350">
                  <c:v>4306.7621399999998</c:v>
                </c:pt>
                <c:pt idx="351">
                  <c:v>3805.5625660000001</c:v>
                </c:pt>
                <c:pt idx="352">
                  <c:v>3353.9161960000001</c:v>
                </c:pt>
                <c:pt idx="353">
                  <c:v>3036.4787999999999</c:v>
                </c:pt>
                <c:pt idx="354">
                  <c:v>2915.4266200000002</c:v>
                </c:pt>
                <c:pt idx="355">
                  <c:v>2784.1451710000001</c:v>
                </c:pt>
                <c:pt idx="356">
                  <c:v>2771.5571239999999</c:v>
                </c:pt>
                <c:pt idx="357">
                  <c:v>2904.1773119999998</c:v>
                </c:pt>
                <c:pt idx="358">
                  <c:v>3064.7268979999999</c:v>
                </c:pt>
                <c:pt idx="359">
                  <c:v>3215.1974770000002</c:v>
                </c:pt>
                <c:pt idx="360">
                  <c:v>3360.328908</c:v>
                </c:pt>
                <c:pt idx="361">
                  <c:v>3439.0631640000001</c:v>
                </c:pt>
                <c:pt idx="362">
                  <c:v>3559.400341</c:v>
                </c:pt>
                <c:pt idx="363">
                  <c:v>3767.5326150000001</c:v>
                </c:pt>
                <c:pt idx="364">
                  <c:v>4133.2977680000004</c:v>
                </c:pt>
                <c:pt idx="365">
                  <c:v>4630.4609680000003</c:v>
                </c:pt>
                <c:pt idx="366">
                  <c:v>5197.8771820000002</c:v>
                </c:pt>
                <c:pt idx="367">
                  <c:v>5674.1617669999996</c:v>
                </c:pt>
                <c:pt idx="368">
                  <c:v>6062.0334080000002</c:v>
                </c:pt>
                <c:pt idx="369">
                  <c:v>6218.3136320000003</c:v>
                </c:pt>
                <c:pt idx="370">
                  <c:v>6193.0490749999999</c:v>
                </c:pt>
                <c:pt idx="371">
                  <c:v>6061.8789020000004</c:v>
                </c:pt>
                <c:pt idx="372">
                  <c:v>6042.0527410000004</c:v>
                </c:pt>
                <c:pt idx="373">
                  <c:v>6060.3894959999998</c:v>
                </c:pt>
                <c:pt idx="374">
                  <c:v>6245.2747730000001</c:v>
                </c:pt>
                <c:pt idx="375">
                  <c:v>6448.3626190000004</c:v>
                </c:pt>
                <c:pt idx="376">
                  <c:v>6682.0818859999999</c:v>
                </c:pt>
                <c:pt idx="377">
                  <c:v>6909.62111</c:v>
                </c:pt>
                <c:pt idx="378">
                  <c:v>7073.9493739999998</c:v>
                </c:pt>
                <c:pt idx="379">
                  <c:v>7141.0395360000002</c:v>
                </c:pt>
                <c:pt idx="380">
                  <c:v>7220.2908189999998</c:v>
                </c:pt>
                <c:pt idx="381">
                  <c:v>7320.4063669999996</c:v>
                </c:pt>
                <c:pt idx="382">
                  <c:v>7308.5324909999999</c:v>
                </c:pt>
                <c:pt idx="383">
                  <c:v>7338.2232739999999</c:v>
                </c:pt>
                <c:pt idx="384">
                  <c:v>7377.8084049999998</c:v>
                </c:pt>
                <c:pt idx="385">
                  <c:v>7515.2256989999996</c:v>
                </c:pt>
                <c:pt idx="386">
                  <c:v>7648.4525940000003</c:v>
                </c:pt>
                <c:pt idx="387">
                  <c:v>7614.9760109999997</c:v>
                </c:pt>
                <c:pt idx="388">
                  <c:v>7402.935708</c:v>
                </c:pt>
                <c:pt idx="389">
                  <c:v>7284.533633</c:v>
                </c:pt>
                <c:pt idx="390">
                  <c:v>7071.6796919999997</c:v>
                </c:pt>
                <c:pt idx="391">
                  <c:v>6500.1286060000002</c:v>
                </c:pt>
                <c:pt idx="392">
                  <c:v>6122.078622</c:v>
                </c:pt>
                <c:pt idx="393">
                  <c:v>5364.2929670000003</c:v>
                </c:pt>
                <c:pt idx="394">
                  <c:v>4432.2385510000004</c:v>
                </c:pt>
                <c:pt idx="395">
                  <c:v>4073.633053</c:v>
                </c:pt>
                <c:pt idx="396">
                  <c:v>4226.2882950000003</c:v>
                </c:pt>
                <c:pt idx="397">
                  <c:v>4648.7202349999998</c:v>
                </c:pt>
                <c:pt idx="398">
                  <c:v>5487.0591569999997</c:v>
                </c:pt>
                <c:pt idx="399">
                  <c:v>5978.2518369999998</c:v>
                </c:pt>
                <c:pt idx="400">
                  <c:v>6929.1214529999997</c:v>
                </c:pt>
                <c:pt idx="401">
                  <c:v>7624.2386509999997</c:v>
                </c:pt>
                <c:pt idx="402">
                  <c:v>7598.3711309999999</c:v>
                </c:pt>
                <c:pt idx="403">
                  <c:v>7262.9342770000003</c:v>
                </c:pt>
                <c:pt idx="404">
                  <c:v>6958.2353169999997</c:v>
                </c:pt>
                <c:pt idx="405">
                  <c:v>6642.3187580000003</c:v>
                </c:pt>
                <c:pt idx="406">
                  <c:v>6439.3454259999999</c:v>
                </c:pt>
                <c:pt idx="407">
                  <c:v>6356.037499</c:v>
                </c:pt>
                <c:pt idx="408">
                  <c:v>6424.6724389999999</c:v>
                </c:pt>
                <c:pt idx="409">
                  <c:v>6450.8207670000002</c:v>
                </c:pt>
                <c:pt idx="410">
                  <c:v>6549.9106240000001</c:v>
                </c:pt>
                <c:pt idx="411">
                  <c:v>6587.3102849999996</c:v>
                </c:pt>
                <c:pt idx="412">
                  <c:v>6701.7078529999999</c:v>
                </c:pt>
                <c:pt idx="413">
                  <c:v>6851.4225630000001</c:v>
                </c:pt>
                <c:pt idx="414">
                  <c:v>7086.6138270000001</c:v>
                </c:pt>
                <c:pt idx="415">
                  <c:v>7377.0577970000004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1E5-4CC8-A853-732193C9D0C9}"/>
            </c:ext>
          </c:extLst>
        </c:ser>
        <c:ser>
          <c:idx val="10"/>
          <c:order val="10"/>
          <c:tx>
            <c:strRef>
              <c:f>Sheet1!$J$1</c:f>
              <c:strCache>
                <c:ptCount val="1"/>
                <c:pt idx="0">
                  <c:v>Youtube</c:v>
                </c:pt>
              </c:strCache>
            </c:strRef>
          </c:tx>
          <c:spPr>
            <a:solidFill>
              <a:schemeClr val="accent4"/>
            </a:solidFill>
            <a:ln w="25400">
              <a:solidFill>
                <a:schemeClr val="accent4"/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Sheet1!$J$2:$J$417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1095.1728430000001</c:v>
                </c:pt>
                <c:pt idx="99">
                  <c:v>2189.4781619999999</c:v>
                </c:pt>
                <c:pt idx="100">
                  <c:v>3118.7614210000002</c:v>
                </c:pt>
                <c:pt idx="101">
                  <c:v>3810.6205909999999</c:v>
                </c:pt>
                <c:pt idx="102">
                  <c:v>4323.0970239999997</c:v>
                </c:pt>
                <c:pt idx="103">
                  <c:v>4755.2042920000004</c:v>
                </c:pt>
                <c:pt idx="104">
                  <c:v>4648.7318020000002</c:v>
                </c:pt>
                <c:pt idx="105">
                  <c:v>3887.1774059999998</c:v>
                </c:pt>
                <c:pt idx="106">
                  <c:v>3219.4705429999999</c:v>
                </c:pt>
                <c:pt idx="107">
                  <c:v>2621.9370130000002</c:v>
                </c:pt>
                <c:pt idx="108">
                  <c:v>2110.4307739999999</c:v>
                </c:pt>
                <c:pt idx="109">
                  <c:v>1750.5253749999999</c:v>
                </c:pt>
                <c:pt idx="110">
                  <c:v>1501.4932659999999</c:v>
                </c:pt>
                <c:pt idx="111">
                  <c:v>1487.3207420000001</c:v>
                </c:pt>
                <c:pt idx="112">
                  <c:v>1471.061469</c:v>
                </c:pt>
                <c:pt idx="113">
                  <c:v>1425.699224</c:v>
                </c:pt>
                <c:pt idx="114">
                  <c:v>1400.67678</c:v>
                </c:pt>
                <c:pt idx="115">
                  <c:v>1427.553793</c:v>
                </c:pt>
                <c:pt idx="116">
                  <c:v>1442.044259</c:v>
                </c:pt>
                <c:pt idx="117">
                  <c:v>1466.8121410000001</c:v>
                </c:pt>
                <c:pt idx="118">
                  <c:v>1529.9283129999999</c:v>
                </c:pt>
                <c:pt idx="119">
                  <c:v>1751.3404350000001</c:v>
                </c:pt>
                <c:pt idx="120">
                  <c:v>2082.4787019999999</c:v>
                </c:pt>
                <c:pt idx="121">
                  <c:v>1853.5727019999999</c:v>
                </c:pt>
                <c:pt idx="122">
                  <c:v>1447.1532119999999</c:v>
                </c:pt>
                <c:pt idx="123">
                  <c:v>1045.3828450000001</c:v>
                </c:pt>
                <c:pt idx="124">
                  <c:v>702.81176889999995</c:v>
                </c:pt>
                <c:pt idx="125">
                  <c:v>425.62584829999997</c:v>
                </c:pt>
                <c:pt idx="126">
                  <c:v>190.35141899999999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1193.488924</c:v>
                </c:pt>
                <c:pt idx="164">
                  <c:v>3724.9294190000001</c:v>
                </c:pt>
                <c:pt idx="165">
                  <c:v>7895.7174160000004</c:v>
                </c:pt>
                <c:pt idx="166">
                  <c:v>11944.59829</c:v>
                </c:pt>
                <c:pt idx="167">
                  <c:v>11584.858050000001</c:v>
                </c:pt>
                <c:pt idx="168">
                  <c:v>9658.9710510000004</c:v>
                </c:pt>
                <c:pt idx="169">
                  <c:v>7455.0930609999996</c:v>
                </c:pt>
                <c:pt idx="170">
                  <c:v>5201.8262109999996</c:v>
                </c:pt>
                <c:pt idx="171">
                  <c:v>3170.4625019999999</c:v>
                </c:pt>
                <c:pt idx="172">
                  <c:v>1302.356871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2.3671286600000001</c:v>
                </c:pt>
                <c:pt idx="182">
                  <c:v>47.780245389999997</c:v>
                </c:pt>
                <c:pt idx="183">
                  <c:v>180.44751539999999</c:v>
                </c:pt>
                <c:pt idx="184">
                  <c:v>372.92450880000001</c:v>
                </c:pt>
                <c:pt idx="185">
                  <c:v>1044.9081610000001</c:v>
                </c:pt>
                <c:pt idx="186">
                  <c:v>1734.226776</c:v>
                </c:pt>
                <c:pt idx="187">
                  <c:v>2271.6282339999998</c:v>
                </c:pt>
                <c:pt idx="188">
                  <c:v>2764.2085299999999</c:v>
                </c:pt>
                <c:pt idx="189">
                  <c:v>3154.1208740000002</c:v>
                </c:pt>
                <c:pt idx="190">
                  <c:v>3446.4425510000001</c:v>
                </c:pt>
                <c:pt idx="191">
                  <c:v>3641.4927819999998</c:v>
                </c:pt>
                <c:pt idx="192">
                  <c:v>3645.285284</c:v>
                </c:pt>
                <c:pt idx="193">
                  <c:v>3663.814093</c:v>
                </c:pt>
                <c:pt idx="194">
                  <c:v>3701.6490589999999</c:v>
                </c:pt>
                <c:pt idx="195">
                  <c:v>3700.0951380000001</c:v>
                </c:pt>
                <c:pt idx="196">
                  <c:v>3726.4393420000001</c:v>
                </c:pt>
                <c:pt idx="197">
                  <c:v>3712.8531269999999</c:v>
                </c:pt>
                <c:pt idx="198">
                  <c:v>3711.1628919999998</c:v>
                </c:pt>
                <c:pt idx="199">
                  <c:v>3699.9478589999999</c:v>
                </c:pt>
                <c:pt idx="200">
                  <c:v>3665.4554979999998</c:v>
                </c:pt>
                <c:pt idx="201">
                  <c:v>3645.6597200000001</c:v>
                </c:pt>
                <c:pt idx="202">
                  <c:v>3631.357121</c:v>
                </c:pt>
                <c:pt idx="203">
                  <c:v>3629.3004769999998</c:v>
                </c:pt>
                <c:pt idx="204">
                  <c:v>3635.0232879999999</c:v>
                </c:pt>
                <c:pt idx="205">
                  <c:v>3638.0051509999998</c:v>
                </c:pt>
                <c:pt idx="206">
                  <c:v>3663.2991510000002</c:v>
                </c:pt>
                <c:pt idx="207">
                  <c:v>3706.3245670000001</c:v>
                </c:pt>
                <c:pt idx="208">
                  <c:v>3753.6503210000001</c:v>
                </c:pt>
                <c:pt idx="209">
                  <c:v>3817.2739150000002</c:v>
                </c:pt>
                <c:pt idx="210">
                  <c:v>3887.8441330000001</c:v>
                </c:pt>
                <c:pt idx="211">
                  <c:v>4231.2791859999998</c:v>
                </c:pt>
                <c:pt idx="212">
                  <c:v>5488.2745809999997</c:v>
                </c:pt>
                <c:pt idx="213">
                  <c:v>6839.7394800000002</c:v>
                </c:pt>
                <c:pt idx="214">
                  <c:v>8008.6636440000002</c:v>
                </c:pt>
                <c:pt idx="215">
                  <c:v>8853.791749</c:v>
                </c:pt>
                <c:pt idx="216">
                  <c:v>9339.1167229999992</c:v>
                </c:pt>
                <c:pt idx="217">
                  <c:v>9506.1466070000006</c:v>
                </c:pt>
                <c:pt idx="218">
                  <c:v>9357.9088659999998</c:v>
                </c:pt>
                <c:pt idx="219">
                  <c:v>8836.5229189999991</c:v>
                </c:pt>
                <c:pt idx="220">
                  <c:v>8514.8045579999998</c:v>
                </c:pt>
                <c:pt idx="221">
                  <c:v>8367.7764530000004</c:v>
                </c:pt>
                <c:pt idx="222">
                  <c:v>8260.7994870000002</c:v>
                </c:pt>
                <c:pt idx="223">
                  <c:v>8036.9041459999999</c:v>
                </c:pt>
                <c:pt idx="224">
                  <c:v>7771.5122160000001</c:v>
                </c:pt>
                <c:pt idx="225">
                  <c:v>7506.9488879999999</c:v>
                </c:pt>
                <c:pt idx="226">
                  <c:v>7254.5241370000003</c:v>
                </c:pt>
                <c:pt idx="227">
                  <c:v>7039.2541769999998</c:v>
                </c:pt>
                <c:pt idx="228">
                  <c:v>6984.3585279999998</c:v>
                </c:pt>
                <c:pt idx="229">
                  <c:v>6969.9232400000001</c:v>
                </c:pt>
                <c:pt idx="230">
                  <c:v>6943.0317729999997</c:v>
                </c:pt>
                <c:pt idx="231">
                  <c:v>6817.9164179999998</c:v>
                </c:pt>
                <c:pt idx="232">
                  <c:v>6676.9697880000003</c:v>
                </c:pt>
                <c:pt idx="233">
                  <c:v>6553.5459890000002</c:v>
                </c:pt>
                <c:pt idx="234">
                  <c:v>6457.6701540000004</c:v>
                </c:pt>
                <c:pt idx="235">
                  <c:v>6442.6869070000002</c:v>
                </c:pt>
                <c:pt idx="236">
                  <c:v>6552.6435090000004</c:v>
                </c:pt>
                <c:pt idx="237">
                  <c:v>6617.963538</c:v>
                </c:pt>
                <c:pt idx="238">
                  <c:v>6628.8011070000002</c:v>
                </c:pt>
                <c:pt idx="239">
                  <c:v>6608.8060450000003</c:v>
                </c:pt>
                <c:pt idx="240">
                  <c:v>6549.0954750000001</c:v>
                </c:pt>
                <c:pt idx="241">
                  <c:v>6650.1075099999998</c:v>
                </c:pt>
                <c:pt idx="242">
                  <c:v>5513.9808599999997</c:v>
                </c:pt>
                <c:pt idx="243">
                  <c:v>4092.3887129999998</c:v>
                </c:pt>
                <c:pt idx="244">
                  <c:v>2814.2451230000001</c:v>
                </c:pt>
                <c:pt idx="245">
                  <c:v>1786.2234390000001</c:v>
                </c:pt>
                <c:pt idx="246">
                  <c:v>1239.453906</c:v>
                </c:pt>
                <c:pt idx="247">
                  <c:v>1910.0059490000001</c:v>
                </c:pt>
                <c:pt idx="248">
                  <c:v>2801.5968809999999</c:v>
                </c:pt>
                <c:pt idx="249">
                  <c:v>3729.816245</c:v>
                </c:pt>
                <c:pt idx="250">
                  <c:v>4129.6807500000004</c:v>
                </c:pt>
                <c:pt idx="251">
                  <c:v>4211.8861829999996</c:v>
                </c:pt>
                <c:pt idx="252">
                  <c:v>3912.5604530000001</c:v>
                </c:pt>
                <c:pt idx="253">
                  <c:v>3478.664734</c:v>
                </c:pt>
                <c:pt idx="254">
                  <c:v>3057.1888690000001</c:v>
                </c:pt>
                <c:pt idx="255">
                  <c:v>2844.2324950000002</c:v>
                </c:pt>
                <c:pt idx="256">
                  <c:v>2614.3179890000001</c:v>
                </c:pt>
                <c:pt idx="257">
                  <c:v>2464.8368730000002</c:v>
                </c:pt>
                <c:pt idx="258">
                  <c:v>2231.3303470000001</c:v>
                </c:pt>
                <c:pt idx="259">
                  <c:v>1940.238924</c:v>
                </c:pt>
                <c:pt idx="260">
                  <c:v>1657.141586</c:v>
                </c:pt>
                <c:pt idx="261">
                  <c:v>1546.4719909999999</c:v>
                </c:pt>
                <c:pt idx="262">
                  <c:v>1604.122263</c:v>
                </c:pt>
                <c:pt idx="263">
                  <c:v>2564.5649100000001</c:v>
                </c:pt>
                <c:pt idx="264">
                  <c:v>3585.8393820000001</c:v>
                </c:pt>
                <c:pt idx="265">
                  <c:v>4385.4302079999998</c:v>
                </c:pt>
                <c:pt idx="266">
                  <c:v>4920.4237430000003</c:v>
                </c:pt>
                <c:pt idx="267">
                  <c:v>5053.9361319999998</c:v>
                </c:pt>
                <c:pt idx="268">
                  <c:v>4953.0077810000003</c:v>
                </c:pt>
                <c:pt idx="269">
                  <c:v>4679.5744320000003</c:v>
                </c:pt>
                <c:pt idx="270">
                  <c:v>4075.171167</c:v>
                </c:pt>
                <c:pt idx="271">
                  <c:v>3692.532185</c:v>
                </c:pt>
                <c:pt idx="272">
                  <c:v>3555.7829740000002</c:v>
                </c:pt>
                <c:pt idx="273">
                  <c:v>3947.937594</c:v>
                </c:pt>
                <c:pt idx="274">
                  <c:v>4490.5486220000003</c:v>
                </c:pt>
                <c:pt idx="275">
                  <c:v>4951.3398900000002</c:v>
                </c:pt>
                <c:pt idx="276">
                  <c:v>5292.07078</c:v>
                </c:pt>
                <c:pt idx="277">
                  <c:v>5306.1911899999996</c:v>
                </c:pt>
                <c:pt idx="278">
                  <c:v>5174.3689469999999</c:v>
                </c:pt>
                <c:pt idx="279">
                  <c:v>5071.0941089999997</c:v>
                </c:pt>
                <c:pt idx="280">
                  <c:v>4924.4463480000004</c:v>
                </c:pt>
                <c:pt idx="281">
                  <c:v>4829.063494</c:v>
                </c:pt>
                <c:pt idx="282">
                  <c:v>4568.4585930000003</c:v>
                </c:pt>
                <c:pt idx="283">
                  <c:v>4347.9158010000001</c:v>
                </c:pt>
                <c:pt idx="284">
                  <c:v>4175.5737929999996</c:v>
                </c:pt>
                <c:pt idx="285">
                  <c:v>4145.6580869999998</c:v>
                </c:pt>
                <c:pt idx="286">
                  <c:v>4282.8762509999997</c:v>
                </c:pt>
                <c:pt idx="287">
                  <c:v>4456.5010920000004</c:v>
                </c:pt>
                <c:pt idx="288">
                  <c:v>4451.4330060000002</c:v>
                </c:pt>
                <c:pt idx="289">
                  <c:v>4380.0075660000002</c:v>
                </c:pt>
                <c:pt idx="290">
                  <c:v>4317.7593889999998</c:v>
                </c:pt>
                <c:pt idx="291">
                  <c:v>4567.6663280000002</c:v>
                </c:pt>
                <c:pt idx="292">
                  <c:v>4768.1252169999998</c:v>
                </c:pt>
                <c:pt idx="293">
                  <c:v>4927.1676150000003</c:v>
                </c:pt>
                <c:pt idx="294">
                  <c:v>5043.323445</c:v>
                </c:pt>
                <c:pt idx="295">
                  <c:v>5161.7830960000001</c:v>
                </c:pt>
                <c:pt idx="296">
                  <c:v>5252.6018750000003</c:v>
                </c:pt>
                <c:pt idx="297">
                  <c:v>5153.8946649999998</c:v>
                </c:pt>
                <c:pt idx="298">
                  <c:v>4974.343218</c:v>
                </c:pt>
                <c:pt idx="299">
                  <c:v>4992.6799129999999</c:v>
                </c:pt>
                <c:pt idx="300">
                  <c:v>5094.9594820000002</c:v>
                </c:pt>
                <c:pt idx="301">
                  <c:v>5049.8456329999999</c:v>
                </c:pt>
                <c:pt idx="302">
                  <c:v>4946.1802349999998</c:v>
                </c:pt>
                <c:pt idx="303">
                  <c:v>4038.493821</c:v>
                </c:pt>
                <c:pt idx="304">
                  <c:v>3100.7888790000002</c:v>
                </c:pt>
                <c:pt idx="305">
                  <c:v>2570.4923779999999</c:v>
                </c:pt>
                <c:pt idx="306">
                  <c:v>2641.0888970000001</c:v>
                </c:pt>
                <c:pt idx="307">
                  <c:v>2450.983467</c:v>
                </c:pt>
                <c:pt idx="308">
                  <c:v>2175.6660529999999</c:v>
                </c:pt>
                <c:pt idx="309">
                  <c:v>1818.9403070000001</c:v>
                </c:pt>
                <c:pt idx="310">
                  <c:v>1643.1566519999999</c:v>
                </c:pt>
                <c:pt idx="311">
                  <c:v>6077.2662630000004</c:v>
                </c:pt>
                <c:pt idx="312">
                  <c:v>10685.83921</c:v>
                </c:pt>
                <c:pt idx="313">
                  <c:v>13802.52389</c:v>
                </c:pt>
                <c:pt idx="314">
                  <c:v>16736.53241</c:v>
                </c:pt>
                <c:pt idx="315">
                  <c:v>18792.982179999999</c:v>
                </c:pt>
                <c:pt idx="316">
                  <c:v>20088.19167</c:v>
                </c:pt>
                <c:pt idx="317">
                  <c:v>20702.44773</c:v>
                </c:pt>
                <c:pt idx="318">
                  <c:v>21695.124110000001</c:v>
                </c:pt>
                <c:pt idx="319">
                  <c:v>24459.27461</c:v>
                </c:pt>
                <c:pt idx="320">
                  <c:v>27143.109059999999</c:v>
                </c:pt>
                <c:pt idx="321">
                  <c:v>28875.532739999999</c:v>
                </c:pt>
                <c:pt idx="322">
                  <c:v>29848.521349999999</c:v>
                </c:pt>
                <c:pt idx="323">
                  <c:v>30086.360260000001</c:v>
                </c:pt>
                <c:pt idx="324">
                  <c:v>29772.122820000001</c:v>
                </c:pt>
                <c:pt idx="325">
                  <c:v>29351.155030000002</c:v>
                </c:pt>
                <c:pt idx="326">
                  <c:v>29075.072789999998</c:v>
                </c:pt>
                <c:pt idx="327">
                  <c:v>29146.710279999999</c:v>
                </c:pt>
                <c:pt idx="328">
                  <c:v>29359.85858</c:v>
                </c:pt>
                <c:pt idx="329">
                  <c:v>29283.66891</c:v>
                </c:pt>
                <c:pt idx="330">
                  <c:v>28979.64085</c:v>
                </c:pt>
                <c:pt idx="331">
                  <c:v>28408.738160000001</c:v>
                </c:pt>
                <c:pt idx="332">
                  <c:v>27751.474869999998</c:v>
                </c:pt>
                <c:pt idx="333">
                  <c:v>27396.40379</c:v>
                </c:pt>
                <c:pt idx="334">
                  <c:v>22722.996149999999</c:v>
                </c:pt>
                <c:pt idx="335">
                  <c:v>16884.007969999999</c:v>
                </c:pt>
                <c:pt idx="336">
                  <c:v>11607.116889999999</c:v>
                </c:pt>
                <c:pt idx="337">
                  <c:v>7349.0960770000002</c:v>
                </c:pt>
                <c:pt idx="338">
                  <c:v>4166.3712489999998</c:v>
                </c:pt>
                <c:pt idx="339">
                  <c:v>1818.359974</c:v>
                </c:pt>
                <c:pt idx="340">
                  <c:v>104.5297881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539.49706019999996</c:v>
                </c:pt>
                <c:pt idx="346">
                  <c:v>988.69078669999999</c:v>
                </c:pt>
                <c:pt idx="347">
                  <c:v>1492.258374</c:v>
                </c:pt>
                <c:pt idx="348">
                  <c:v>1980.0440269999999</c:v>
                </c:pt>
                <c:pt idx="349">
                  <c:v>2364.4446269999999</c:v>
                </c:pt>
                <c:pt idx="350">
                  <c:v>2612.2882119999999</c:v>
                </c:pt>
                <c:pt idx="351">
                  <c:v>3088.0489969999999</c:v>
                </c:pt>
                <c:pt idx="352">
                  <c:v>3352.5473619999998</c:v>
                </c:pt>
                <c:pt idx="353">
                  <c:v>3701.8841149999998</c:v>
                </c:pt>
                <c:pt idx="354">
                  <c:v>4026.609113</c:v>
                </c:pt>
                <c:pt idx="355">
                  <c:v>4284.8391670000001</c:v>
                </c:pt>
                <c:pt idx="356">
                  <c:v>4445.587023</c:v>
                </c:pt>
                <c:pt idx="357">
                  <c:v>4517.5145080000002</c:v>
                </c:pt>
                <c:pt idx="358">
                  <c:v>4455.5749939999996</c:v>
                </c:pt>
                <c:pt idx="359">
                  <c:v>4418.2856419999998</c:v>
                </c:pt>
                <c:pt idx="360">
                  <c:v>4364.230168</c:v>
                </c:pt>
                <c:pt idx="361">
                  <c:v>4296.0836060000001</c:v>
                </c:pt>
                <c:pt idx="362">
                  <c:v>4262.9577120000004</c:v>
                </c:pt>
                <c:pt idx="363">
                  <c:v>4271.2870229999999</c:v>
                </c:pt>
                <c:pt idx="364">
                  <c:v>4309.479147</c:v>
                </c:pt>
                <c:pt idx="365">
                  <c:v>3576.7570569999998</c:v>
                </c:pt>
                <c:pt idx="366">
                  <c:v>2703.1342119999999</c:v>
                </c:pt>
                <c:pt idx="367">
                  <c:v>1896.1408280000001</c:v>
                </c:pt>
                <c:pt idx="368">
                  <c:v>1233.7554990000001</c:v>
                </c:pt>
                <c:pt idx="369">
                  <c:v>719.42367469999999</c:v>
                </c:pt>
                <c:pt idx="370">
                  <c:v>365.57862030000001</c:v>
                </c:pt>
                <c:pt idx="371">
                  <c:v>131.60273119999999</c:v>
                </c:pt>
                <c:pt idx="372">
                  <c:v>171.6471871</c:v>
                </c:pt>
                <c:pt idx="373">
                  <c:v>226.80479299999999</c:v>
                </c:pt>
                <c:pt idx="374">
                  <c:v>288.8649016</c:v>
                </c:pt>
                <c:pt idx="375">
                  <c:v>340.7810131</c:v>
                </c:pt>
                <c:pt idx="376">
                  <c:v>374.39284020000002</c:v>
                </c:pt>
                <c:pt idx="377">
                  <c:v>402.08266429999998</c:v>
                </c:pt>
                <c:pt idx="378">
                  <c:v>426.31207869999997</c:v>
                </c:pt>
                <c:pt idx="379">
                  <c:v>443.06519450000002</c:v>
                </c:pt>
                <c:pt idx="380">
                  <c:v>429.90823540000002</c:v>
                </c:pt>
                <c:pt idx="381">
                  <c:v>424.59817409999999</c:v>
                </c:pt>
                <c:pt idx="382">
                  <c:v>425.19294719999999</c:v>
                </c:pt>
                <c:pt idx="383">
                  <c:v>429.42402120000003</c:v>
                </c:pt>
                <c:pt idx="384">
                  <c:v>434.96344219999997</c:v>
                </c:pt>
                <c:pt idx="385">
                  <c:v>439.50094510000002</c:v>
                </c:pt>
                <c:pt idx="386">
                  <c:v>449.5291234</c:v>
                </c:pt>
                <c:pt idx="387">
                  <c:v>466.4341713</c:v>
                </c:pt>
                <c:pt idx="388">
                  <c:v>465.42822699999999</c:v>
                </c:pt>
                <c:pt idx="389">
                  <c:v>461.03097279999997</c:v>
                </c:pt>
                <c:pt idx="390">
                  <c:v>456.61576100000002</c:v>
                </c:pt>
                <c:pt idx="391">
                  <c:v>454.87235989999999</c:v>
                </c:pt>
                <c:pt idx="392">
                  <c:v>452.59602139999998</c:v>
                </c:pt>
                <c:pt idx="393">
                  <c:v>454.3145427</c:v>
                </c:pt>
                <c:pt idx="394">
                  <c:v>454.53205839999998</c:v>
                </c:pt>
                <c:pt idx="395">
                  <c:v>461.28626730000002</c:v>
                </c:pt>
                <c:pt idx="396">
                  <c:v>462.25626440000002</c:v>
                </c:pt>
                <c:pt idx="397">
                  <c:v>562.38401959999999</c:v>
                </c:pt>
                <c:pt idx="398">
                  <c:v>742.88410569999996</c:v>
                </c:pt>
                <c:pt idx="399">
                  <c:v>921.745138</c:v>
                </c:pt>
                <c:pt idx="400">
                  <c:v>1072.4154430000001</c:v>
                </c:pt>
                <c:pt idx="401">
                  <c:v>1183.921566</c:v>
                </c:pt>
                <c:pt idx="402">
                  <c:v>1261.2900540000001</c:v>
                </c:pt>
                <c:pt idx="403">
                  <c:v>1302.1251600000001</c:v>
                </c:pt>
                <c:pt idx="404">
                  <c:v>1302.639604</c:v>
                </c:pt>
                <c:pt idx="405">
                  <c:v>1298.9617559999999</c:v>
                </c:pt>
                <c:pt idx="406">
                  <c:v>1297.3868890000001</c:v>
                </c:pt>
                <c:pt idx="407">
                  <c:v>1291.57763</c:v>
                </c:pt>
                <c:pt idx="408">
                  <c:v>1291.5208889999999</c:v>
                </c:pt>
                <c:pt idx="409">
                  <c:v>1286.2615029999999</c:v>
                </c:pt>
                <c:pt idx="410">
                  <c:v>1274.486504</c:v>
                </c:pt>
                <c:pt idx="411">
                  <c:v>1260.2857610000001</c:v>
                </c:pt>
                <c:pt idx="412">
                  <c:v>1293.217488</c:v>
                </c:pt>
                <c:pt idx="413">
                  <c:v>1340.680116</c:v>
                </c:pt>
                <c:pt idx="414">
                  <c:v>1377.8256650000001</c:v>
                </c:pt>
                <c:pt idx="415">
                  <c:v>1417.0226419999999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1E5-4CC8-A853-732193C9D0C9}"/>
            </c:ext>
          </c:extLst>
        </c:ser>
        <c:ser>
          <c:idx val="11"/>
          <c:order val="11"/>
          <c:tx>
            <c:strRef>
              <c:f>Sheet1!$K$1</c:f>
              <c:strCache>
                <c:ptCount val="1"/>
                <c:pt idx="0">
                  <c:v>DoubleClick Grocery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25400">
              <a:solidFill>
                <a:schemeClr val="bg1">
                  <a:lumMod val="95000"/>
                </a:schemeClr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Sheet1!$K$2:$K$417</c:f>
              <c:numCache>
                <c:formatCode>General</c:formatCode>
                <c:ptCount val="416"/>
                <c:pt idx="0">
                  <c:v>228.07442349999999</c:v>
                </c:pt>
                <c:pt idx="1">
                  <c:v>589.88993570000002</c:v>
                </c:pt>
                <c:pt idx="2">
                  <c:v>998.50567869999998</c:v>
                </c:pt>
                <c:pt idx="3">
                  <c:v>1355.1666299999999</c:v>
                </c:pt>
                <c:pt idx="4">
                  <c:v>1599.3009770000001</c:v>
                </c:pt>
                <c:pt idx="5">
                  <c:v>1734.043707</c:v>
                </c:pt>
                <c:pt idx="6">
                  <c:v>1796.541725</c:v>
                </c:pt>
                <c:pt idx="7">
                  <c:v>1626.679331</c:v>
                </c:pt>
                <c:pt idx="8">
                  <c:v>1491.9725109999999</c:v>
                </c:pt>
                <c:pt idx="9">
                  <c:v>1367.927005</c:v>
                </c:pt>
                <c:pt idx="10">
                  <c:v>1322.3966909999999</c:v>
                </c:pt>
                <c:pt idx="11">
                  <c:v>1330.3053620000001</c:v>
                </c:pt>
                <c:pt idx="12">
                  <c:v>1399.8608039999999</c:v>
                </c:pt>
                <c:pt idx="13">
                  <c:v>1460.4568059999999</c:v>
                </c:pt>
                <c:pt idx="14">
                  <c:v>1495.10789</c:v>
                </c:pt>
                <c:pt idx="15">
                  <c:v>1564.932534</c:v>
                </c:pt>
                <c:pt idx="16">
                  <c:v>1619.2988190000001</c:v>
                </c:pt>
                <c:pt idx="17">
                  <c:v>1602.062177</c:v>
                </c:pt>
                <c:pt idx="18">
                  <c:v>1613.831876</c:v>
                </c:pt>
                <c:pt idx="19">
                  <c:v>1578.004743</c:v>
                </c:pt>
                <c:pt idx="20">
                  <c:v>1587.103928</c:v>
                </c:pt>
                <c:pt idx="21">
                  <c:v>1595.760833</c:v>
                </c:pt>
                <c:pt idx="22">
                  <c:v>1578.6411270000001</c:v>
                </c:pt>
                <c:pt idx="23">
                  <c:v>1685.6537080000001</c:v>
                </c:pt>
                <c:pt idx="24">
                  <c:v>1795.5155050000001</c:v>
                </c:pt>
                <c:pt idx="25">
                  <c:v>1928.8184229999999</c:v>
                </c:pt>
                <c:pt idx="26">
                  <c:v>2132.5686799999999</c:v>
                </c:pt>
                <c:pt idx="27">
                  <c:v>2309.9883850000001</c:v>
                </c:pt>
                <c:pt idx="28">
                  <c:v>2490.8561169999998</c:v>
                </c:pt>
                <c:pt idx="29">
                  <c:v>2730.0347879999999</c:v>
                </c:pt>
                <c:pt idx="30">
                  <c:v>3009.421038</c:v>
                </c:pt>
                <c:pt idx="31">
                  <c:v>3339.110948</c:v>
                </c:pt>
                <c:pt idx="32">
                  <c:v>3637.2098019999999</c:v>
                </c:pt>
                <c:pt idx="33">
                  <c:v>3978.2341879999999</c:v>
                </c:pt>
                <c:pt idx="34">
                  <c:v>4308.1808899999996</c:v>
                </c:pt>
                <c:pt idx="35">
                  <c:v>4592.7671479999999</c:v>
                </c:pt>
                <c:pt idx="36">
                  <c:v>4732.5162570000002</c:v>
                </c:pt>
                <c:pt idx="37">
                  <c:v>4755.9665189999996</c:v>
                </c:pt>
                <c:pt idx="38">
                  <c:v>4708.5584289999997</c:v>
                </c:pt>
                <c:pt idx="39">
                  <c:v>4579.159216</c:v>
                </c:pt>
                <c:pt idx="40">
                  <c:v>4437.6175579999999</c:v>
                </c:pt>
                <c:pt idx="41">
                  <c:v>4362.6588970000003</c:v>
                </c:pt>
                <c:pt idx="42">
                  <c:v>4255.1815059999999</c:v>
                </c:pt>
                <c:pt idx="43">
                  <c:v>4141.7961230000001</c:v>
                </c:pt>
                <c:pt idx="44">
                  <c:v>3968.0610270000002</c:v>
                </c:pt>
                <c:pt idx="45">
                  <c:v>3732.0042079999998</c:v>
                </c:pt>
                <c:pt idx="46">
                  <c:v>3452.2071919999998</c:v>
                </c:pt>
                <c:pt idx="47">
                  <c:v>3136.2980200000002</c:v>
                </c:pt>
                <c:pt idx="48">
                  <c:v>2863.8729269999999</c:v>
                </c:pt>
                <c:pt idx="49">
                  <c:v>2630.6879049999998</c:v>
                </c:pt>
                <c:pt idx="50">
                  <c:v>2599.49397</c:v>
                </c:pt>
                <c:pt idx="51">
                  <c:v>2687.363163</c:v>
                </c:pt>
                <c:pt idx="52">
                  <c:v>2658.8066880000001</c:v>
                </c:pt>
                <c:pt idx="53">
                  <c:v>2517.3923909999999</c:v>
                </c:pt>
                <c:pt idx="54">
                  <c:v>2303.278425</c:v>
                </c:pt>
                <c:pt idx="55">
                  <c:v>2075.5491040000002</c:v>
                </c:pt>
                <c:pt idx="56">
                  <c:v>1889.4404790000001</c:v>
                </c:pt>
                <c:pt idx="57">
                  <c:v>1578.3493679999999</c:v>
                </c:pt>
                <c:pt idx="58">
                  <c:v>1356.512972</c:v>
                </c:pt>
                <c:pt idx="59">
                  <c:v>1273.639905</c:v>
                </c:pt>
                <c:pt idx="60">
                  <c:v>1252.7426069999999</c:v>
                </c:pt>
                <c:pt idx="61">
                  <c:v>1284.4368139999999</c:v>
                </c:pt>
                <c:pt idx="62">
                  <c:v>1361.8305210000001</c:v>
                </c:pt>
                <c:pt idx="63">
                  <c:v>1438.585413</c:v>
                </c:pt>
                <c:pt idx="64">
                  <c:v>1566.5719409999999</c:v>
                </c:pt>
                <c:pt idx="65">
                  <c:v>1933.1944619999999</c:v>
                </c:pt>
                <c:pt idx="66">
                  <c:v>2630.8626589999999</c:v>
                </c:pt>
                <c:pt idx="67">
                  <c:v>3384.7895899999999</c:v>
                </c:pt>
                <c:pt idx="68">
                  <c:v>4188.6858659999998</c:v>
                </c:pt>
                <c:pt idx="69">
                  <c:v>4741.0593220000001</c:v>
                </c:pt>
                <c:pt idx="70">
                  <c:v>4790.920462</c:v>
                </c:pt>
                <c:pt idx="71">
                  <c:v>4560.2587519999997</c:v>
                </c:pt>
                <c:pt idx="72">
                  <c:v>3956.5067049999998</c:v>
                </c:pt>
                <c:pt idx="73">
                  <c:v>3118.6228259999998</c:v>
                </c:pt>
                <c:pt idx="74">
                  <c:v>2409.6600119999998</c:v>
                </c:pt>
                <c:pt idx="75">
                  <c:v>1695.9541139999999</c:v>
                </c:pt>
                <c:pt idx="76">
                  <c:v>1331.652478</c:v>
                </c:pt>
                <c:pt idx="77">
                  <c:v>1306.785826</c:v>
                </c:pt>
                <c:pt idx="78">
                  <c:v>1298.6077270000001</c:v>
                </c:pt>
                <c:pt idx="79">
                  <c:v>1296.822533</c:v>
                </c:pt>
                <c:pt idx="80">
                  <c:v>1276.9523529999999</c:v>
                </c:pt>
                <c:pt idx="81">
                  <c:v>1247.3898630000001</c:v>
                </c:pt>
                <c:pt idx="82">
                  <c:v>1232.7015240000001</c:v>
                </c:pt>
                <c:pt idx="83">
                  <c:v>1224.5762589999999</c:v>
                </c:pt>
                <c:pt idx="84">
                  <c:v>1217.0128199999999</c:v>
                </c:pt>
                <c:pt idx="85">
                  <c:v>1198.9078179999999</c:v>
                </c:pt>
                <c:pt idx="86">
                  <c:v>1188.048558</c:v>
                </c:pt>
                <c:pt idx="87">
                  <c:v>1169.1888469999999</c:v>
                </c:pt>
                <c:pt idx="88">
                  <c:v>1116.2647199999999</c:v>
                </c:pt>
                <c:pt idx="89">
                  <c:v>1041.505447</c:v>
                </c:pt>
                <c:pt idx="90">
                  <c:v>987.00068929999998</c:v>
                </c:pt>
                <c:pt idx="91">
                  <c:v>952.85080860000005</c:v>
                </c:pt>
                <c:pt idx="92">
                  <c:v>927.89934860000005</c:v>
                </c:pt>
                <c:pt idx="93">
                  <c:v>904.56057069999997</c:v>
                </c:pt>
                <c:pt idx="94">
                  <c:v>898.98619529999996</c:v>
                </c:pt>
                <c:pt idx="95">
                  <c:v>906.80434130000003</c:v>
                </c:pt>
                <c:pt idx="96">
                  <c:v>952.71809789999998</c:v>
                </c:pt>
                <c:pt idx="97">
                  <c:v>1022.487605</c:v>
                </c:pt>
                <c:pt idx="98">
                  <c:v>1082.7830449999999</c:v>
                </c:pt>
                <c:pt idx="99">
                  <c:v>1171.794085</c:v>
                </c:pt>
                <c:pt idx="100">
                  <c:v>1252.916847</c:v>
                </c:pt>
                <c:pt idx="101">
                  <c:v>1307.361766</c:v>
                </c:pt>
                <c:pt idx="102">
                  <c:v>1318.055429</c:v>
                </c:pt>
                <c:pt idx="103">
                  <c:v>1301.6524429999999</c:v>
                </c:pt>
                <c:pt idx="104">
                  <c:v>1265.274265</c:v>
                </c:pt>
                <c:pt idx="105">
                  <c:v>1203.465457</c:v>
                </c:pt>
                <c:pt idx="106">
                  <c:v>1148.9705260000001</c:v>
                </c:pt>
                <c:pt idx="107">
                  <c:v>1143.5067180000001</c:v>
                </c:pt>
                <c:pt idx="108">
                  <c:v>1157.6937800000001</c:v>
                </c:pt>
                <c:pt idx="109">
                  <c:v>1199.0358650000001</c:v>
                </c:pt>
                <c:pt idx="110">
                  <c:v>1272.7606270000001</c:v>
                </c:pt>
                <c:pt idx="111">
                  <c:v>1338.553987</c:v>
                </c:pt>
                <c:pt idx="112">
                  <c:v>1378.9194890000001</c:v>
                </c:pt>
                <c:pt idx="113">
                  <c:v>1433.3923420000001</c:v>
                </c:pt>
                <c:pt idx="114">
                  <c:v>1469.4138370000001</c:v>
                </c:pt>
                <c:pt idx="115">
                  <c:v>1530.8780690000001</c:v>
                </c:pt>
                <c:pt idx="116">
                  <c:v>1587.985056</c:v>
                </c:pt>
                <c:pt idx="117">
                  <c:v>1642.525302</c:v>
                </c:pt>
                <c:pt idx="118">
                  <c:v>1765.2621099999999</c:v>
                </c:pt>
                <c:pt idx="119">
                  <c:v>1911.3475739999999</c:v>
                </c:pt>
                <c:pt idx="120">
                  <c:v>2035.4747480000001</c:v>
                </c:pt>
                <c:pt idx="121">
                  <c:v>2157.4394550000002</c:v>
                </c:pt>
                <c:pt idx="122">
                  <c:v>2350.4837779999998</c:v>
                </c:pt>
                <c:pt idx="123">
                  <c:v>2565.1634589999999</c:v>
                </c:pt>
                <c:pt idx="124">
                  <c:v>2792.136497</c:v>
                </c:pt>
                <c:pt idx="125">
                  <c:v>2995.954749</c:v>
                </c:pt>
                <c:pt idx="126">
                  <c:v>3200.3146969999998</c:v>
                </c:pt>
                <c:pt idx="127">
                  <c:v>3414.0507170000001</c:v>
                </c:pt>
                <c:pt idx="128">
                  <c:v>3653.6432260000001</c:v>
                </c:pt>
                <c:pt idx="129">
                  <c:v>3811.6936449999998</c:v>
                </c:pt>
                <c:pt idx="130">
                  <c:v>3998.212869</c:v>
                </c:pt>
                <c:pt idx="131">
                  <c:v>4196.4940470000001</c:v>
                </c:pt>
                <c:pt idx="132">
                  <c:v>4331.8108080000002</c:v>
                </c:pt>
                <c:pt idx="133">
                  <c:v>4351.4028520000002</c:v>
                </c:pt>
                <c:pt idx="134">
                  <c:v>4337.2990870000003</c:v>
                </c:pt>
                <c:pt idx="135">
                  <c:v>4094.828223</c:v>
                </c:pt>
                <c:pt idx="136">
                  <c:v>3502.4450409999999</c:v>
                </c:pt>
                <c:pt idx="137">
                  <c:v>2742.7680009999999</c:v>
                </c:pt>
                <c:pt idx="138">
                  <c:v>1989.1582430000001</c:v>
                </c:pt>
                <c:pt idx="139">
                  <c:v>1331.6939850000001</c:v>
                </c:pt>
                <c:pt idx="140">
                  <c:v>744.22282480000001</c:v>
                </c:pt>
                <c:pt idx="141">
                  <c:v>223.377129</c:v>
                </c:pt>
                <c:pt idx="142">
                  <c:v>2.7865139999999999E-3</c:v>
                </c:pt>
                <c:pt idx="143">
                  <c:v>2.194105E-3</c:v>
                </c:pt>
                <c:pt idx="144">
                  <c:v>1.1900750000000001E-3</c:v>
                </c:pt>
                <c:pt idx="145">
                  <c:v>1.0688640000000001E-3</c:v>
                </c:pt>
                <c:pt idx="146">
                  <c:v>5.3734200000000001E-4</c:v>
                </c:pt>
                <c:pt idx="147">
                  <c:v>4.6441800000000002E-4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207.3667293</c:v>
                </c:pt>
                <c:pt idx="158">
                  <c:v>755.97931879999999</c:v>
                </c:pt>
                <c:pt idx="159">
                  <c:v>1578.8283300000001</c:v>
                </c:pt>
                <c:pt idx="160">
                  <c:v>2648.1685729999999</c:v>
                </c:pt>
                <c:pt idx="161">
                  <c:v>3817.718492</c:v>
                </c:pt>
                <c:pt idx="162">
                  <c:v>4955.5365140000004</c:v>
                </c:pt>
                <c:pt idx="163">
                  <c:v>5984.0539500000004</c:v>
                </c:pt>
                <c:pt idx="164">
                  <c:v>6651.3295950000002</c:v>
                </c:pt>
                <c:pt idx="165">
                  <c:v>6871.583834</c:v>
                </c:pt>
                <c:pt idx="166">
                  <c:v>6931.5636649999997</c:v>
                </c:pt>
                <c:pt idx="167">
                  <c:v>6897.080551</c:v>
                </c:pt>
                <c:pt idx="168">
                  <c:v>6861.8109279999999</c:v>
                </c:pt>
                <c:pt idx="169">
                  <c:v>6797.7334840000003</c:v>
                </c:pt>
                <c:pt idx="170">
                  <c:v>6730.9771540000002</c:v>
                </c:pt>
                <c:pt idx="171">
                  <c:v>6667.2840880000003</c:v>
                </c:pt>
                <c:pt idx="172">
                  <c:v>6620.0202740000004</c:v>
                </c:pt>
                <c:pt idx="173">
                  <c:v>6533.1126050000003</c:v>
                </c:pt>
                <c:pt idx="174">
                  <c:v>6409.267554</c:v>
                </c:pt>
                <c:pt idx="175">
                  <c:v>6358.0881060000002</c:v>
                </c:pt>
                <c:pt idx="176">
                  <c:v>6426.8504979999998</c:v>
                </c:pt>
                <c:pt idx="177">
                  <c:v>6485.380408</c:v>
                </c:pt>
                <c:pt idx="178">
                  <c:v>6482.4175990000003</c:v>
                </c:pt>
                <c:pt idx="179">
                  <c:v>6456.3122530000001</c:v>
                </c:pt>
                <c:pt idx="180">
                  <c:v>6344.8152659999996</c:v>
                </c:pt>
                <c:pt idx="181">
                  <c:v>6333.4475819999998</c:v>
                </c:pt>
                <c:pt idx="182">
                  <c:v>6398.2514819999997</c:v>
                </c:pt>
                <c:pt idx="183">
                  <c:v>6399.5507639999996</c:v>
                </c:pt>
                <c:pt idx="184">
                  <c:v>6420.0792849999998</c:v>
                </c:pt>
                <c:pt idx="185">
                  <c:v>6539.3364389999997</c:v>
                </c:pt>
                <c:pt idx="186">
                  <c:v>6555.3933230000002</c:v>
                </c:pt>
                <c:pt idx="187">
                  <c:v>6539.698101</c:v>
                </c:pt>
                <c:pt idx="188">
                  <c:v>6478.4525469999999</c:v>
                </c:pt>
                <c:pt idx="189">
                  <c:v>6252.2901069999998</c:v>
                </c:pt>
                <c:pt idx="190">
                  <c:v>6198.8137319999996</c:v>
                </c:pt>
                <c:pt idx="191">
                  <c:v>6197.0967039999996</c:v>
                </c:pt>
                <c:pt idx="192">
                  <c:v>6188.0211939999999</c:v>
                </c:pt>
                <c:pt idx="193">
                  <c:v>6385.7814600000002</c:v>
                </c:pt>
                <c:pt idx="194">
                  <c:v>6448.3285329999999</c:v>
                </c:pt>
                <c:pt idx="195">
                  <c:v>6440.1122800000003</c:v>
                </c:pt>
                <c:pt idx="196">
                  <c:v>6549.8476700000001</c:v>
                </c:pt>
                <c:pt idx="197">
                  <c:v>6472.3983029999999</c:v>
                </c:pt>
                <c:pt idx="198">
                  <c:v>6414.4052039999997</c:v>
                </c:pt>
                <c:pt idx="199">
                  <c:v>6402.9497890000002</c:v>
                </c:pt>
                <c:pt idx="200">
                  <c:v>6358.5305930000004</c:v>
                </c:pt>
                <c:pt idx="201">
                  <c:v>6455.8226340000001</c:v>
                </c:pt>
                <c:pt idx="202">
                  <c:v>6387.3231109999997</c:v>
                </c:pt>
                <c:pt idx="203">
                  <c:v>6347.7080919999999</c:v>
                </c:pt>
                <c:pt idx="204">
                  <c:v>6305.480869</c:v>
                </c:pt>
                <c:pt idx="205">
                  <c:v>6122.0297600000004</c:v>
                </c:pt>
                <c:pt idx="206">
                  <c:v>5948.812876</c:v>
                </c:pt>
                <c:pt idx="207">
                  <c:v>6077.3394850000004</c:v>
                </c:pt>
                <c:pt idx="208">
                  <c:v>6271.2748570000003</c:v>
                </c:pt>
                <c:pt idx="209">
                  <c:v>6549.5333350000001</c:v>
                </c:pt>
                <c:pt idx="210">
                  <c:v>6603.0037920000004</c:v>
                </c:pt>
                <c:pt idx="211">
                  <c:v>6633.3474299999998</c:v>
                </c:pt>
                <c:pt idx="212">
                  <c:v>6503.8225650000004</c:v>
                </c:pt>
                <c:pt idx="213">
                  <c:v>6243.6405619999996</c:v>
                </c:pt>
                <c:pt idx="214">
                  <c:v>5658.1596209999998</c:v>
                </c:pt>
                <c:pt idx="215">
                  <c:v>5035.8892850000002</c:v>
                </c:pt>
                <c:pt idx="216">
                  <c:v>4686.803038</c:v>
                </c:pt>
                <c:pt idx="217">
                  <c:v>4351.0071369999996</c:v>
                </c:pt>
                <c:pt idx="218">
                  <c:v>4102.3823890000003</c:v>
                </c:pt>
                <c:pt idx="219">
                  <c:v>4093.1986320000001</c:v>
                </c:pt>
                <c:pt idx="220">
                  <c:v>4045.389686</c:v>
                </c:pt>
                <c:pt idx="221">
                  <c:v>4035.2803359999998</c:v>
                </c:pt>
                <c:pt idx="222">
                  <c:v>4045.7294630000001</c:v>
                </c:pt>
                <c:pt idx="223">
                  <c:v>4030.8814149999998</c:v>
                </c:pt>
                <c:pt idx="224">
                  <c:v>4012.573848</c:v>
                </c:pt>
                <c:pt idx="225">
                  <c:v>3933.3538330000001</c:v>
                </c:pt>
                <c:pt idx="226">
                  <c:v>3811.828242</c:v>
                </c:pt>
                <c:pt idx="227">
                  <c:v>3695.3383020000001</c:v>
                </c:pt>
                <c:pt idx="228">
                  <c:v>3622.0568229999999</c:v>
                </c:pt>
                <c:pt idx="229">
                  <c:v>3614.3089719999998</c:v>
                </c:pt>
                <c:pt idx="230">
                  <c:v>3597.9975020000002</c:v>
                </c:pt>
                <c:pt idx="231">
                  <c:v>3586.3003220000001</c:v>
                </c:pt>
                <c:pt idx="232">
                  <c:v>3573.3268170000001</c:v>
                </c:pt>
                <c:pt idx="233">
                  <c:v>3500.6787909999998</c:v>
                </c:pt>
                <c:pt idx="234">
                  <c:v>3330.4386279999999</c:v>
                </c:pt>
                <c:pt idx="235">
                  <c:v>3128.8053989999999</c:v>
                </c:pt>
                <c:pt idx="236">
                  <c:v>2879.035891</c:v>
                </c:pt>
                <c:pt idx="237">
                  <c:v>2684.9165899999998</c:v>
                </c:pt>
                <c:pt idx="238">
                  <c:v>2385.699439</c:v>
                </c:pt>
                <c:pt idx="239">
                  <c:v>2049.6840739999998</c:v>
                </c:pt>
                <c:pt idx="240">
                  <c:v>1803.5003380000001</c:v>
                </c:pt>
                <c:pt idx="241">
                  <c:v>1615.2253149999999</c:v>
                </c:pt>
                <c:pt idx="242">
                  <c:v>1498.7145149999999</c:v>
                </c:pt>
                <c:pt idx="243">
                  <c:v>1414.510466</c:v>
                </c:pt>
                <c:pt idx="244">
                  <c:v>1349.579616</c:v>
                </c:pt>
                <c:pt idx="245">
                  <c:v>1467.2818930000001</c:v>
                </c:pt>
                <c:pt idx="246">
                  <c:v>1572.082494</c:v>
                </c:pt>
                <c:pt idx="247">
                  <c:v>1654.957013</c:v>
                </c:pt>
                <c:pt idx="248">
                  <c:v>1750.7009</c:v>
                </c:pt>
                <c:pt idx="249">
                  <c:v>1751.462669</c:v>
                </c:pt>
                <c:pt idx="250">
                  <c:v>1819.0218829999999</c:v>
                </c:pt>
                <c:pt idx="251">
                  <c:v>1905.907406</c:v>
                </c:pt>
                <c:pt idx="252">
                  <c:v>1995.2805390000001</c:v>
                </c:pt>
                <c:pt idx="253">
                  <c:v>2089.7695709999998</c:v>
                </c:pt>
                <c:pt idx="254">
                  <c:v>2231.4186669999999</c:v>
                </c:pt>
                <c:pt idx="255">
                  <c:v>2488.9365600000001</c:v>
                </c:pt>
                <c:pt idx="256">
                  <c:v>2850.3357769999998</c:v>
                </c:pt>
                <c:pt idx="257">
                  <c:v>3209.8608340000001</c:v>
                </c:pt>
                <c:pt idx="258">
                  <c:v>3534.7908889999999</c:v>
                </c:pt>
                <c:pt idx="259">
                  <c:v>3884.7207910000002</c:v>
                </c:pt>
                <c:pt idx="260">
                  <c:v>4211.2625470000003</c:v>
                </c:pt>
                <c:pt idx="261">
                  <c:v>4354.2690739999998</c:v>
                </c:pt>
                <c:pt idx="262">
                  <c:v>4218.3922069999999</c:v>
                </c:pt>
                <c:pt idx="263">
                  <c:v>3998.748439</c:v>
                </c:pt>
                <c:pt idx="264">
                  <c:v>3869.3208319999999</c:v>
                </c:pt>
                <c:pt idx="265">
                  <c:v>3843.0543240000002</c:v>
                </c:pt>
                <c:pt idx="266">
                  <c:v>3864.9951529999998</c:v>
                </c:pt>
                <c:pt idx="267">
                  <c:v>3938.606781</c:v>
                </c:pt>
                <c:pt idx="268">
                  <c:v>4158.2223599999998</c:v>
                </c:pt>
                <c:pt idx="269">
                  <c:v>4379.6724850000001</c:v>
                </c:pt>
                <c:pt idx="270">
                  <c:v>4492.4968959999997</c:v>
                </c:pt>
                <c:pt idx="271">
                  <c:v>4206.5879660000001</c:v>
                </c:pt>
                <c:pt idx="272">
                  <c:v>3604.8307150000001</c:v>
                </c:pt>
                <c:pt idx="273">
                  <c:v>3375.1198220000001</c:v>
                </c:pt>
                <c:pt idx="274">
                  <c:v>3373.5535359999999</c:v>
                </c:pt>
                <c:pt idx="275">
                  <c:v>3455.8838129999999</c:v>
                </c:pt>
                <c:pt idx="276">
                  <c:v>3607.3940210000001</c:v>
                </c:pt>
                <c:pt idx="277">
                  <c:v>3856.5697949999999</c:v>
                </c:pt>
                <c:pt idx="278">
                  <c:v>4292.8010999999997</c:v>
                </c:pt>
                <c:pt idx="279">
                  <c:v>4842.8137740000002</c:v>
                </c:pt>
                <c:pt idx="280">
                  <c:v>4722.014553</c:v>
                </c:pt>
                <c:pt idx="281">
                  <c:v>4604.8959649999997</c:v>
                </c:pt>
                <c:pt idx="282">
                  <c:v>4510.1639340000002</c:v>
                </c:pt>
                <c:pt idx="283">
                  <c:v>4420.0533100000002</c:v>
                </c:pt>
                <c:pt idx="284">
                  <c:v>4320.7669800000003</c:v>
                </c:pt>
                <c:pt idx="285">
                  <c:v>4235.5707410000005</c:v>
                </c:pt>
                <c:pt idx="286">
                  <c:v>4255.4789879999998</c:v>
                </c:pt>
                <c:pt idx="287">
                  <c:v>4356.0189090000003</c:v>
                </c:pt>
                <c:pt idx="288">
                  <c:v>4536.9745050000001</c:v>
                </c:pt>
                <c:pt idx="289">
                  <c:v>4674.1191369999997</c:v>
                </c:pt>
                <c:pt idx="290">
                  <c:v>4772.5580060000002</c:v>
                </c:pt>
                <c:pt idx="291">
                  <c:v>4641.6141740000003</c:v>
                </c:pt>
                <c:pt idx="292">
                  <c:v>4243.385749</c:v>
                </c:pt>
                <c:pt idx="293">
                  <c:v>3685.7586919999999</c:v>
                </c:pt>
                <c:pt idx="294">
                  <c:v>3113.3894869999999</c:v>
                </c:pt>
                <c:pt idx="295">
                  <c:v>2510.7141179999999</c:v>
                </c:pt>
                <c:pt idx="296">
                  <c:v>2002.8727080000001</c:v>
                </c:pt>
                <c:pt idx="297">
                  <c:v>1592.374176</c:v>
                </c:pt>
                <c:pt idx="298">
                  <c:v>1449.312189</c:v>
                </c:pt>
                <c:pt idx="299">
                  <c:v>1494.848751</c:v>
                </c:pt>
                <c:pt idx="300">
                  <c:v>1718.305893</c:v>
                </c:pt>
                <c:pt idx="301">
                  <c:v>2168.8513469999998</c:v>
                </c:pt>
                <c:pt idx="302">
                  <c:v>2707.0613450000001</c:v>
                </c:pt>
                <c:pt idx="303">
                  <c:v>3104.2998619999998</c:v>
                </c:pt>
                <c:pt idx="304">
                  <c:v>3403.54621</c:v>
                </c:pt>
                <c:pt idx="305">
                  <c:v>3539.911368</c:v>
                </c:pt>
                <c:pt idx="306">
                  <c:v>3585.3852780000002</c:v>
                </c:pt>
                <c:pt idx="307">
                  <c:v>3479.1697869999998</c:v>
                </c:pt>
                <c:pt idx="308">
                  <c:v>3220.9972469999998</c:v>
                </c:pt>
                <c:pt idx="309">
                  <c:v>3078.620813</c:v>
                </c:pt>
                <c:pt idx="310">
                  <c:v>3091.7258889999998</c:v>
                </c:pt>
                <c:pt idx="311">
                  <c:v>3026.4506280000001</c:v>
                </c:pt>
                <c:pt idx="312">
                  <c:v>2970.8352329999998</c:v>
                </c:pt>
                <c:pt idx="313">
                  <c:v>2864.24415</c:v>
                </c:pt>
                <c:pt idx="314">
                  <c:v>2719.1083680000002</c:v>
                </c:pt>
                <c:pt idx="315">
                  <c:v>2602.6866289999998</c:v>
                </c:pt>
                <c:pt idx="316">
                  <c:v>2408.3037589999999</c:v>
                </c:pt>
                <c:pt idx="317">
                  <c:v>2242.9977199999998</c:v>
                </c:pt>
                <c:pt idx="318">
                  <c:v>2140.5919690000001</c:v>
                </c:pt>
                <c:pt idx="319">
                  <c:v>2061.9269039999999</c:v>
                </c:pt>
                <c:pt idx="320">
                  <c:v>1991.0896210000001</c:v>
                </c:pt>
                <c:pt idx="321">
                  <c:v>1955.7497310000001</c:v>
                </c:pt>
                <c:pt idx="322">
                  <c:v>1985.9852510000001</c:v>
                </c:pt>
                <c:pt idx="323">
                  <c:v>2154.4348279999999</c:v>
                </c:pt>
                <c:pt idx="324">
                  <c:v>2403.0475970000002</c:v>
                </c:pt>
                <c:pt idx="325">
                  <c:v>2681.9038770000002</c:v>
                </c:pt>
                <c:pt idx="326">
                  <c:v>2948.955297</c:v>
                </c:pt>
                <c:pt idx="327">
                  <c:v>3167.1616319999998</c:v>
                </c:pt>
                <c:pt idx="328">
                  <c:v>3365.43154</c:v>
                </c:pt>
                <c:pt idx="329">
                  <c:v>3504.420474</c:v>
                </c:pt>
                <c:pt idx="330">
                  <c:v>3515.8756429999999</c:v>
                </c:pt>
                <c:pt idx="331">
                  <c:v>3448.920768</c:v>
                </c:pt>
                <c:pt idx="332">
                  <c:v>3314.3899489999999</c:v>
                </c:pt>
                <c:pt idx="333">
                  <c:v>3197.7728809999999</c:v>
                </c:pt>
                <c:pt idx="334">
                  <c:v>3161.9678819999999</c:v>
                </c:pt>
                <c:pt idx="335">
                  <c:v>3135.2033329999999</c:v>
                </c:pt>
                <c:pt idx="336">
                  <c:v>3027.5109980000002</c:v>
                </c:pt>
                <c:pt idx="337">
                  <c:v>2999.357</c:v>
                </c:pt>
                <c:pt idx="338">
                  <c:v>3031.2454790000002</c:v>
                </c:pt>
                <c:pt idx="339">
                  <c:v>3100.2381569999998</c:v>
                </c:pt>
                <c:pt idx="340">
                  <c:v>3083.4378099999999</c:v>
                </c:pt>
                <c:pt idx="341">
                  <c:v>2999.5440130000002</c:v>
                </c:pt>
                <c:pt idx="342">
                  <c:v>2979.5133230000001</c:v>
                </c:pt>
                <c:pt idx="343">
                  <c:v>3061.9776590000001</c:v>
                </c:pt>
                <c:pt idx="344">
                  <c:v>3099.0957709999998</c:v>
                </c:pt>
                <c:pt idx="345">
                  <c:v>3157.8721580000001</c:v>
                </c:pt>
                <c:pt idx="346">
                  <c:v>3215.5865279999998</c:v>
                </c:pt>
                <c:pt idx="347">
                  <c:v>3319.5967340000002</c:v>
                </c:pt>
                <c:pt idx="348">
                  <c:v>3432.7739379999998</c:v>
                </c:pt>
                <c:pt idx="349">
                  <c:v>3566.4370560000002</c:v>
                </c:pt>
                <c:pt idx="350">
                  <c:v>3711.280843</c:v>
                </c:pt>
                <c:pt idx="351">
                  <c:v>3632.2771029999999</c:v>
                </c:pt>
                <c:pt idx="352">
                  <c:v>3569.6992009999999</c:v>
                </c:pt>
                <c:pt idx="353">
                  <c:v>3406.7560579999999</c:v>
                </c:pt>
                <c:pt idx="354">
                  <c:v>3151.8310200000001</c:v>
                </c:pt>
                <c:pt idx="355">
                  <c:v>2869.4000580000002</c:v>
                </c:pt>
                <c:pt idx="356">
                  <c:v>2644.9092649999998</c:v>
                </c:pt>
                <c:pt idx="357">
                  <c:v>2481.00927</c:v>
                </c:pt>
                <c:pt idx="358">
                  <c:v>2653.4959260000001</c:v>
                </c:pt>
                <c:pt idx="359">
                  <c:v>2808.1219329999999</c:v>
                </c:pt>
                <c:pt idx="360">
                  <c:v>3231.1832749999999</c:v>
                </c:pt>
                <c:pt idx="361">
                  <c:v>3726.0510570000001</c:v>
                </c:pt>
                <c:pt idx="362">
                  <c:v>4169.8378759999996</c:v>
                </c:pt>
                <c:pt idx="363">
                  <c:v>4593.8315709999997</c:v>
                </c:pt>
                <c:pt idx="364">
                  <c:v>4950.202765</c:v>
                </c:pt>
                <c:pt idx="365">
                  <c:v>5174.4615030000004</c:v>
                </c:pt>
                <c:pt idx="366">
                  <c:v>5351.9238839999998</c:v>
                </c:pt>
                <c:pt idx="367">
                  <c:v>5400.341864</c:v>
                </c:pt>
                <c:pt idx="368">
                  <c:v>5415.7510300000004</c:v>
                </c:pt>
                <c:pt idx="369">
                  <c:v>5438.3052440000001</c:v>
                </c:pt>
                <c:pt idx="370">
                  <c:v>5440.6532109999998</c:v>
                </c:pt>
                <c:pt idx="371">
                  <c:v>5428.0068879999999</c:v>
                </c:pt>
                <c:pt idx="372">
                  <c:v>5343.1675230000001</c:v>
                </c:pt>
                <c:pt idx="373">
                  <c:v>5255.9517189999997</c:v>
                </c:pt>
                <c:pt idx="374">
                  <c:v>5132.5937789999998</c:v>
                </c:pt>
                <c:pt idx="375">
                  <c:v>4863.8960159999997</c:v>
                </c:pt>
                <c:pt idx="376">
                  <c:v>4565.838659</c:v>
                </c:pt>
                <c:pt idx="377">
                  <c:v>4278.2940859999999</c:v>
                </c:pt>
                <c:pt idx="378">
                  <c:v>4054.7556519999998</c:v>
                </c:pt>
                <c:pt idx="379">
                  <c:v>3953.6417080000001</c:v>
                </c:pt>
                <c:pt idx="380">
                  <c:v>3857.3198170000001</c:v>
                </c:pt>
                <c:pt idx="381">
                  <c:v>3872.2733509999998</c:v>
                </c:pt>
                <c:pt idx="382">
                  <c:v>4013.5721560000002</c:v>
                </c:pt>
                <c:pt idx="383">
                  <c:v>4194.7309939999996</c:v>
                </c:pt>
                <c:pt idx="384">
                  <c:v>4367.903198</c:v>
                </c:pt>
                <c:pt idx="385">
                  <c:v>4571.1985709999999</c:v>
                </c:pt>
                <c:pt idx="386">
                  <c:v>4734.9511739999998</c:v>
                </c:pt>
                <c:pt idx="387">
                  <c:v>4963.6794900000004</c:v>
                </c:pt>
                <c:pt idx="388">
                  <c:v>5008.4721220000001</c:v>
                </c:pt>
                <c:pt idx="389">
                  <c:v>4872.5861679999998</c:v>
                </c:pt>
                <c:pt idx="390">
                  <c:v>4575.7763130000003</c:v>
                </c:pt>
                <c:pt idx="391">
                  <c:v>4231.5723959999996</c:v>
                </c:pt>
                <c:pt idx="392">
                  <c:v>3887.978654</c:v>
                </c:pt>
                <c:pt idx="393">
                  <c:v>3541.7390019999998</c:v>
                </c:pt>
                <c:pt idx="394">
                  <c:v>3313.2738009999998</c:v>
                </c:pt>
                <c:pt idx="395">
                  <c:v>3299.6170350000002</c:v>
                </c:pt>
                <c:pt idx="396">
                  <c:v>3457.8609580000002</c:v>
                </c:pt>
                <c:pt idx="397">
                  <c:v>3710.1344330000002</c:v>
                </c:pt>
                <c:pt idx="398">
                  <c:v>4022.9793759999998</c:v>
                </c:pt>
                <c:pt idx="399">
                  <c:v>4094.323347</c:v>
                </c:pt>
                <c:pt idx="400">
                  <c:v>4113.668721</c:v>
                </c:pt>
                <c:pt idx="401">
                  <c:v>4039.364505</c:v>
                </c:pt>
                <c:pt idx="402">
                  <c:v>3927.3561829999999</c:v>
                </c:pt>
                <c:pt idx="403">
                  <c:v>3663.1705470000002</c:v>
                </c:pt>
                <c:pt idx="404">
                  <c:v>3485.575147</c:v>
                </c:pt>
                <c:pt idx="405">
                  <c:v>3377.758515</c:v>
                </c:pt>
                <c:pt idx="406">
                  <c:v>3473.8002670000001</c:v>
                </c:pt>
                <c:pt idx="407">
                  <c:v>3537.6769920000002</c:v>
                </c:pt>
                <c:pt idx="408">
                  <c:v>3610.0480819999998</c:v>
                </c:pt>
                <c:pt idx="409">
                  <c:v>3711.1770820000002</c:v>
                </c:pt>
                <c:pt idx="410">
                  <c:v>3805.770293</c:v>
                </c:pt>
                <c:pt idx="411">
                  <c:v>3858.5615699999998</c:v>
                </c:pt>
                <c:pt idx="412">
                  <c:v>3854.3836689999998</c:v>
                </c:pt>
                <c:pt idx="413">
                  <c:v>3899.7401199999999</c:v>
                </c:pt>
                <c:pt idx="414">
                  <c:v>4132.5796440000004</c:v>
                </c:pt>
                <c:pt idx="415">
                  <c:v>4231.6148789999997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1E5-4CC8-A853-732193C9D0C9}"/>
            </c:ext>
          </c:extLst>
        </c:ser>
        <c:ser>
          <c:idx val="12"/>
          <c:order val="12"/>
          <c:tx>
            <c:strRef>
              <c:f>Sheet1!$L$1</c:f>
              <c:strCache>
                <c:ptCount val="1"/>
                <c:pt idx="0">
                  <c:v>Target  OLV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Sheet1!$L$2:$L$417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1670.759742</c:v>
                </c:pt>
                <c:pt idx="164">
                  <c:v>3106.2228850000001</c:v>
                </c:pt>
                <c:pt idx="165">
                  <c:v>3888.7246190000001</c:v>
                </c:pt>
                <c:pt idx="166">
                  <c:v>4198.8849920000002</c:v>
                </c:pt>
                <c:pt idx="167">
                  <c:v>3662.9231279999999</c:v>
                </c:pt>
                <c:pt idx="168">
                  <c:v>2898.6668989999998</c:v>
                </c:pt>
                <c:pt idx="169">
                  <c:v>2168.7465790000001</c:v>
                </c:pt>
                <c:pt idx="170">
                  <c:v>1160.842048</c:v>
                </c:pt>
                <c:pt idx="171">
                  <c:v>563.76061730000004</c:v>
                </c:pt>
                <c:pt idx="172">
                  <c:v>217.58809880000001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275.4768479</c:v>
                </c:pt>
                <c:pt idx="275">
                  <c:v>598.94158979999997</c:v>
                </c:pt>
                <c:pt idx="276">
                  <c:v>878.49925719999999</c:v>
                </c:pt>
                <c:pt idx="277">
                  <c:v>1074.615168</c:v>
                </c:pt>
                <c:pt idx="278">
                  <c:v>1182.0390950000001</c:v>
                </c:pt>
                <c:pt idx="279">
                  <c:v>1231.7563580000001</c:v>
                </c:pt>
                <c:pt idx="280">
                  <c:v>1196.2567939999999</c:v>
                </c:pt>
                <c:pt idx="281">
                  <c:v>1192.2212119999999</c:v>
                </c:pt>
                <c:pt idx="282">
                  <c:v>1230.463974</c:v>
                </c:pt>
                <c:pt idx="283">
                  <c:v>1256.4946769999999</c:v>
                </c:pt>
                <c:pt idx="284">
                  <c:v>1245.3554779999999</c:v>
                </c:pt>
                <c:pt idx="285">
                  <c:v>1209.037374</c:v>
                </c:pt>
                <c:pt idx="286">
                  <c:v>1182.971685</c:v>
                </c:pt>
                <c:pt idx="287">
                  <c:v>1156.512665</c:v>
                </c:pt>
                <c:pt idx="288">
                  <c:v>1172.1813970000001</c:v>
                </c:pt>
                <c:pt idx="289">
                  <c:v>1195.5781300000001</c:v>
                </c:pt>
                <c:pt idx="290">
                  <c:v>1218.8159049999999</c:v>
                </c:pt>
                <c:pt idx="291">
                  <c:v>1212.0977800000001</c:v>
                </c:pt>
                <c:pt idx="292">
                  <c:v>1207.9538809999999</c:v>
                </c:pt>
                <c:pt idx="293">
                  <c:v>1182.4104930000001</c:v>
                </c:pt>
                <c:pt idx="294">
                  <c:v>1141.2215859999999</c:v>
                </c:pt>
                <c:pt idx="295">
                  <c:v>1154.347182</c:v>
                </c:pt>
                <c:pt idx="296">
                  <c:v>1195.271393</c:v>
                </c:pt>
                <c:pt idx="297">
                  <c:v>1210.788076</c:v>
                </c:pt>
                <c:pt idx="298">
                  <c:v>1193.1471389999999</c:v>
                </c:pt>
                <c:pt idx="299">
                  <c:v>1181.0526460000001</c:v>
                </c:pt>
                <c:pt idx="300">
                  <c:v>1179.7271410000001</c:v>
                </c:pt>
                <c:pt idx="301">
                  <c:v>1140.083466</c:v>
                </c:pt>
                <c:pt idx="302">
                  <c:v>1138.525183</c:v>
                </c:pt>
                <c:pt idx="303">
                  <c:v>937.47637829999996</c:v>
                </c:pt>
                <c:pt idx="304">
                  <c:v>698.0747781</c:v>
                </c:pt>
                <c:pt idx="305">
                  <c:v>484.97136519999998</c:v>
                </c:pt>
                <c:pt idx="306">
                  <c:v>305.54372499999999</c:v>
                </c:pt>
                <c:pt idx="307">
                  <c:v>168.8525794</c:v>
                </c:pt>
                <c:pt idx="308">
                  <c:v>80.010761400000007</c:v>
                </c:pt>
                <c:pt idx="309">
                  <c:v>0.72815660900000001</c:v>
                </c:pt>
                <c:pt idx="310">
                  <c:v>112.0543783</c:v>
                </c:pt>
                <c:pt idx="311">
                  <c:v>175.53270140000001</c:v>
                </c:pt>
                <c:pt idx="312">
                  <c:v>210.57748290000001</c:v>
                </c:pt>
                <c:pt idx="313">
                  <c:v>229.52822929999999</c:v>
                </c:pt>
                <c:pt idx="314">
                  <c:v>240.43926060000001</c:v>
                </c:pt>
                <c:pt idx="315">
                  <c:v>246.52179029999999</c:v>
                </c:pt>
                <c:pt idx="316">
                  <c:v>252.47845580000001</c:v>
                </c:pt>
                <c:pt idx="317">
                  <c:v>229.09609689999999</c:v>
                </c:pt>
                <c:pt idx="318">
                  <c:v>227.5327556</c:v>
                </c:pt>
                <c:pt idx="319">
                  <c:v>227.29581239999999</c:v>
                </c:pt>
                <c:pt idx="320">
                  <c:v>227.72085300000001</c:v>
                </c:pt>
                <c:pt idx="321">
                  <c:v>227.949546</c:v>
                </c:pt>
                <c:pt idx="322">
                  <c:v>227.73818549999999</c:v>
                </c:pt>
                <c:pt idx="323">
                  <c:v>229.55487919999999</c:v>
                </c:pt>
                <c:pt idx="324">
                  <c:v>233.27658980000001</c:v>
                </c:pt>
                <c:pt idx="325">
                  <c:v>236.6760495</c:v>
                </c:pt>
                <c:pt idx="326">
                  <c:v>237.81531849999999</c:v>
                </c:pt>
                <c:pt idx="327">
                  <c:v>237.77104750000001</c:v>
                </c:pt>
                <c:pt idx="328">
                  <c:v>237.81236960000001</c:v>
                </c:pt>
                <c:pt idx="329">
                  <c:v>237.54358780000001</c:v>
                </c:pt>
                <c:pt idx="330">
                  <c:v>237.95330150000001</c:v>
                </c:pt>
                <c:pt idx="331">
                  <c:v>239.00589410000001</c:v>
                </c:pt>
                <c:pt idx="332">
                  <c:v>239.94409099999999</c:v>
                </c:pt>
                <c:pt idx="333">
                  <c:v>239.9582188</c:v>
                </c:pt>
                <c:pt idx="334">
                  <c:v>198.44742529999999</c:v>
                </c:pt>
                <c:pt idx="335">
                  <c:v>147.71206380000001</c:v>
                </c:pt>
                <c:pt idx="336">
                  <c:v>101.5935905</c:v>
                </c:pt>
                <c:pt idx="337">
                  <c:v>63.897355159999996</c:v>
                </c:pt>
                <c:pt idx="338">
                  <c:v>35.257001099999997</c:v>
                </c:pt>
                <c:pt idx="339">
                  <c:v>14.5458371</c:v>
                </c:pt>
                <c:pt idx="340">
                  <c:v>8.1112298999999999E-2</c:v>
                </c:pt>
                <c:pt idx="341">
                  <c:v>2.9952469999999999E-3</c:v>
                </c:pt>
                <c:pt idx="342">
                  <c:v>2.41296E-4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23.253860979999999</c:v>
                </c:pt>
                <c:pt idx="354">
                  <c:v>63.49954967</c:v>
                </c:pt>
                <c:pt idx="355">
                  <c:v>102.81099639999999</c:v>
                </c:pt>
                <c:pt idx="356">
                  <c:v>135.07411830000001</c:v>
                </c:pt>
                <c:pt idx="357">
                  <c:v>153.3526372</c:v>
                </c:pt>
                <c:pt idx="358">
                  <c:v>165.97458230000001</c:v>
                </c:pt>
                <c:pt idx="359">
                  <c:v>172.0000828</c:v>
                </c:pt>
                <c:pt idx="360">
                  <c:v>168.15154179999999</c:v>
                </c:pt>
                <c:pt idx="361">
                  <c:v>160.8136848</c:v>
                </c:pt>
                <c:pt idx="362">
                  <c:v>157.44965830000001</c:v>
                </c:pt>
                <c:pt idx="363">
                  <c:v>155.74228220000001</c:v>
                </c:pt>
                <c:pt idx="364">
                  <c:v>152.43411800000001</c:v>
                </c:pt>
                <c:pt idx="365">
                  <c:v>191.51737059999999</c:v>
                </c:pt>
                <c:pt idx="366">
                  <c:v>236.80187069999999</c:v>
                </c:pt>
                <c:pt idx="367">
                  <c:v>267.0290182</c:v>
                </c:pt>
                <c:pt idx="368">
                  <c:v>266.60802489999998</c:v>
                </c:pt>
                <c:pt idx="369">
                  <c:v>255.6306117</c:v>
                </c:pt>
                <c:pt idx="370">
                  <c:v>244.61975509999999</c:v>
                </c:pt>
                <c:pt idx="371">
                  <c:v>238.39226210000001</c:v>
                </c:pt>
                <c:pt idx="372">
                  <c:v>226.35981050000001</c:v>
                </c:pt>
                <c:pt idx="373">
                  <c:v>204.60619879999999</c:v>
                </c:pt>
                <c:pt idx="374">
                  <c:v>199.9374823</c:v>
                </c:pt>
                <c:pt idx="375">
                  <c:v>185.26459840000001</c:v>
                </c:pt>
                <c:pt idx="376">
                  <c:v>159.70149850000001</c:v>
                </c:pt>
                <c:pt idx="377">
                  <c:v>138.75816090000001</c:v>
                </c:pt>
                <c:pt idx="378">
                  <c:v>119.4544401</c:v>
                </c:pt>
                <c:pt idx="379">
                  <c:v>107.2049937</c:v>
                </c:pt>
                <c:pt idx="380">
                  <c:v>102.9846543</c:v>
                </c:pt>
                <c:pt idx="381">
                  <c:v>103.57246000000001</c:v>
                </c:pt>
                <c:pt idx="382">
                  <c:v>101.6451971</c:v>
                </c:pt>
                <c:pt idx="383">
                  <c:v>96.137321409999998</c:v>
                </c:pt>
                <c:pt idx="384">
                  <c:v>86.291607760000005</c:v>
                </c:pt>
                <c:pt idx="385">
                  <c:v>75.284980640000001</c:v>
                </c:pt>
                <c:pt idx="386">
                  <c:v>67.452721069999996</c:v>
                </c:pt>
                <c:pt idx="387">
                  <c:v>61.95516353</c:v>
                </c:pt>
                <c:pt idx="388">
                  <c:v>62.771586339999999</c:v>
                </c:pt>
                <c:pt idx="389">
                  <c:v>64.558108410000003</c:v>
                </c:pt>
                <c:pt idx="390">
                  <c:v>66.387866259999996</c:v>
                </c:pt>
                <c:pt idx="391">
                  <c:v>67.202637120000006</c:v>
                </c:pt>
                <c:pt idx="392">
                  <c:v>64.895901890000005</c:v>
                </c:pt>
                <c:pt idx="393">
                  <c:v>62.920598409999997</c:v>
                </c:pt>
                <c:pt idx="394">
                  <c:v>60.82840143</c:v>
                </c:pt>
                <c:pt idx="395">
                  <c:v>96.553303779999993</c:v>
                </c:pt>
                <c:pt idx="396">
                  <c:v>127.1783112</c:v>
                </c:pt>
                <c:pt idx="397">
                  <c:v>150.58654039999999</c:v>
                </c:pt>
                <c:pt idx="398">
                  <c:v>164.05713979999999</c:v>
                </c:pt>
                <c:pt idx="399">
                  <c:v>172.4693809</c:v>
                </c:pt>
                <c:pt idx="400">
                  <c:v>169.85266350000001</c:v>
                </c:pt>
                <c:pt idx="401">
                  <c:v>159.28429209999999</c:v>
                </c:pt>
                <c:pt idx="402">
                  <c:v>157.76898489999999</c:v>
                </c:pt>
                <c:pt idx="403">
                  <c:v>162.05800429999999</c:v>
                </c:pt>
                <c:pt idx="404">
                  <c:v>164.50660640000001</c:v>
                </c:pt>
                <c:pt idx="405">
                  <c:v>164.70146969999999</c:v>
                </c:pt>
                <c:pt idx="406">
                  <c:v>181.59715109999999</c:v>
                </c:pt>
                <c:pt idx="407">
                  <c:v>195.73334990000001</c:v>
                </c:pt>
                <c:pt idx="408">
                  <c:v>201.89501010000001</c:v>
                </c:pt>
                <c:pt idx="409">
                  <c:v>215.49734979999999</c:v>
                </c:pt>
                <c:pt idx="410">
                  <c:v>225.54708210000001</c:v>
                </c:pt>
                <c:pt idx="411">
                  <c:v>230.8976533</c:v>
                </c:pt>
                <c:pt idx="412">
                  <c:v>235.0018316</c:v>
                </c:pt>
                <c:pt idx="413">
                  <c:v>228.15619290000001</c:v>
                </c:pt>
                <c:pt idx="414">
                  <c:v>258.22668979999997</c:v>
                </c:pt>
                <c:pt idx="415">
                  <c:v>297.78307699999999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1E5-4CC8-A853-732193C9D0C9}"/>
            </c:ext>
          </c:extLst>
        </c:ser>
        <c:ser>
          <c:idx val="13"/>
          <c:order val="13"/>
          <c:tx>
            <c:strRef>
              <c:f>Sheet1!$M$1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Sheet1!$M$2:$M$417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933.83898929999998</c:v>
                </c:pt>
                <c:pt idx="92">
                  <c:v>933.83898929999998</c:v>
                </c:pt>
                <c:pt idx="93">
                  <c:v>933.83898929999998</c:v>
                </c:pt>
                <c:pt idx="94">
                  <c:v>933.83898929999998</c:v>
                </c:pt>
                <c:pt idx="95">
                  <c:v>933.83898929999998</c:v>
                </c:pt>
                <c:pt idx="96">
                  <c:v>933.83898929999998</c:v>
                </c:pt>
                <c:pt idx="97">
                  <c:v>933.83898929999998</c:v>
                </c:pt>
                <c:pt idx="98">
                  <c:v>933.83898929999998</c:v>
                </c:pt>
                <c:pt idx="99">
                  <c:v>933.83898929999998</c:v>
                </c:pt>
                <c:pt idx="100">
                  <c:v>933.83898929999998</c:v>
                </c:pt>
                <c:pt idx="101">
                  <c:v>933.83898929999998</c:v>
                </c:pt>
                <c:pt idx="102">
                  <c:v>933.83898929999998</c:v>
                </c:pt>
                <c:pt idx="103">
                  <c:v>933.83898929999998</c:v>
                </c:pt>
                <c:pt idx="104">
                  <c:v>933.83898929999998</c:v>
                </c:pt>
                <c:pt idx="105">
                  <c:v>933.83898929999998</c:v>
                </c:pt>
                <c:pt idx="106">
                  <c:v>933.83898929999998</c:v>
                </c:pt>
                <c:pt idx="107">
                  <c:v>933.83898929999998</c:v>
                </c:pt>
                <c:pt idx="108">
                  <c:v>933.83898929999998</c:v>
                </c:pt>
                <c:pt idx="109">
                  <c:v>933.83898929999998</c:v>
                </c:pt>
                <c:pt idx="110">
                  <c:v>933.83898929999998</c:v>
                </c:pt>
                <c:pt idx="111">
                  <c:v>933.83898929999998</c:v>
                </c:pt>
                <c:pt idx="112">
                  <c:v>933.83898929999998</c:v>
                </c:pt>
                <c:pt idx="113">
                  <c:v>933.83898929999998</c:v>
                </c:pt>
                <c:pt idx="114">
                  <c:v>933.83898929999998</c:v>
                </c:pt>
                <c:pt idx="115">
                  <c:v>933.83898929999998</c:v>
                </c:pt>
                <c:pt idx="116">
                  <c:v>933.83898929999998</c:v>
                </c:pt>
                <c:pt idx="117">
                  <c:v>933.83898929999998</c:v>
                </c:pt>
                <c:pt idx="118">
                  <c:v>933.83898929999998</c:v>
                </c:pt>
                <c:pt idx="119">
                  <c:v>933.83898929999998</c:v>
                </c:pt>
                <c:pt idx="120">
                  <c:v>933.83898929999998</c:v>
                </c:pt>
                <c:pt idx="121">
                  <c:v>933.83898929999998</c:v>
                </c:pt>
                <c:pt idx="122">
                  <c:v>1287.194751</c:v>
                </c:pt>
                <c:pt idx="123">
                  <c:v>1287.194751</c:v>
                </c:pt>
                <c:pt idx="124">
                  <c:v>1287.194751</c:v>
                </c:pt>
                <c:pt idx="125">
                  <c:v>1287.194751</c:v>
                </c:pt>
                <c:pt idx="126">
                  <c:v>1287.194751</c:v>
                </c:pt>
                <c:pt idx="127">
                  <c:v>1287.194751</c:v>
                </c:pt>
                <c:pt idx="128">
                  <c:v>1287.194751</c:v>
                </c:pt>
                <c:pt idx="129">
                  <c:v>1287.194751</c:v>
                </c:pt>
                <c:pt idx="130">
                  <c:v>1287.194751</c:v>
                </c:pt>
                <c:pt idx="131">
                  <c:v>1287.194751</c:v>
                </c:pt>
                <c:pt idx="132">
                  <c:v>1287.194751</c:v>
                </c:pt>
                <c:pt idx="133">
                  <c:v>1287.194751</c:v>
                </c:pt>
                <c:pt idx="134">
                  <c:v>1287.194751</c:v>
                </c:pt>
                <c:pt idx="135">
                  <c:v>1287.194751</c:v>
                </c:pt>
                <c:pt idx="136">
                  <c:v>1287.194751</c:v>
                </c:pt>
                <c:pt idx="137">
                  <c:v>1287.194751</c:v>
                </c:pt>
                <c:pt idx="138">
                  <c:v>1287.194751</c:v>
                </c:pt>
                <c:pt idx="139">
                  <c:v>1287.194751</c:v>
                </c:pt>
                <c:pt idx="140">
                  <c:v>1287.194751</c:v>
                </c:pt>
                <c:pt idx="141">
                  <c:v>1287.194751</c:v>
                </c:pt>
                <c:pt idx="142">
                  <c:v>1287.194751</c:v>
                </c:pt>
                <c:pt idx="143">
                  <c:v>1287.194751</c:v>
                </c:pt>
                <c:pt idx="144">
                  <c:v>1287.194751</c:v>
                </c:pt>
                <c:pt idx="145">
                  <c:v>1287.194751</c:v>
                </c:pt>
                <c:pt idx="146">
                  <c:v>1287.194751</c:v>
                </c:pt>
                <c:pt idx="147">
                  <c:v>1287.194751</c:v>
                </c:pt>
                <c:pt idx="148">
                  <c:v>1287.194751</c:v>
                </c:pt>
                <c:pt idx="149">
                  <c:v>1287.194751</c:v>
                </c:pt>
                <c:pt idx="150">
                  <c:v>1287.194751</c:v>
                </c:pt>
                <c:pt idx="151">
                  <c:v>1287.194751</c:v>
                </c:pt>
                <c:pt idx="152">
                  <c:v>1287.194751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11736.979729999999</c:v>
                </c:pt>
                <c:pt idx="243">
                  <c:v>11736.979729999999</c:v>
                </c:pt>
                <c:pt idx="244">
                  <c:v>11736.979729999999</c:v>
                </c:pt>
                <c:pt idx="245">
                  <c:v>11736.979729999999</c:v>
                </c:pt>
                <c:pt idx="246">
                  <c:v>11736.979729999999</c:v>
                </c:pt>
                <c:pt idx="247">
                  <c:v>11736.979729999999</c:v>
                </c:pt>
                <c:pt idx="248">
                  <c:v>11736.979729999999</c:v>
                </c:pt>
                <c:pt idx="249">
                  <c:v>11736.979729999999</c:v>
                </c:pt>
                <c:pt idx="250">
                  <c:v>11736.979729999999</c:v>
                </c:pt>
                <c:pt idx="251">
                  <c:v>11736.979729999999</c:v>
                </c:pt>
                <c:pt idx="252">
                  <c:v>11736.979729999999</c:v>
                </c:pt>
                <c:pt idx="253">
                  <c:v>11736.979729999999</c:v>
                </c:pt>
                <c:pt idx="254">
                  <c:v>11736.979729999999</c:v>
                </c:pt>
                <c:pt idx="255">
                  <c:v>11736.979729999999</c:v>
                </c:pt>
                <c:pt idx="256">
                  <c:v>11736.979729999999</c:v>
                </c:pt>
                <c:pt idx="257">
                  <c:v>11736.979729999999</c:v>
                </c:pt>
                <c:pt idx="258">
                  <c:v>11736.979729999999</c:v>
                </c:pt>
                <c:pt idx="259">
                  <c:v>11736.979729999999</c:v>
                </c:pt>
                <c:pt idx="260">
                  <c:v>11736.979729999999</c:v>
                </c:pt>
                <c:pt idx="261">
                  <c:v>11736.979729999999</c:v>
                </c:pt>
                <c:pt idx="262">
                  <c:v>11736.979729999999</c:v>
                </c:pt>
                <c:pt idx="263">
                  <c:v>11736.979729999999</c:v>
                </c:pt>
                <c:pt idx="264">
                  <c:v>11736.979729999999</c:v>
                </c:pt>
                <c:pt idx="265">
                  <c:v>11736.979729999999</c:v>
                </c:pt>
                <c:pt idx="266">
                  <c:v>11736.979729999999</c:v>
                </c:pt>
                <c:pt idx="267">
                  <c:v>11736.979729999999</c:v>
                </c:pt>
                <c:pt idx="268">
                  <c:v>11736.979729999999</c:v>
                </c:pt>
                <c:pt idx="269">
                  <c:v>11736.979729999999</c:v>
                </c:pt>
                <c:pt idx="270">
                  <c:v>11736.979729999999</c:v>
                </c:pt>
                <c:pt idx="271">
                  <c:v>11736.979729999999</c:v>
                </c:pt>
                <c:pt idx="272">
                  <c:v>11736.979729999999</c:v>
                </c:pt>
                <c:pt idx="273">
                  <c:v>27.375840950000001</c:v>
                </c:pt>
                <c:pt idx="274">
                  <c:v>27.375840950000001</c:v>
                </c:pt>
                <c:pt idx="275">
                  <c:v>27.375840950000001</c:v>
                </c:pt>
                <c:pt idx="276">
                  <c:v>27.375840950000001</c:v>
                </c:pt>
                <c:pt idx="277">
                  <c:v>27.375840950000001</c:v>
                </c:pt>
                <c:pt idx="278">
                  <c:v>27.375840950000001</c:v>
                </c:pt>
                <c:pt idx="279">
                  <c:v>27.375840950000001</c:v>
                </c:pt>
                <c:pt idx="280">
                  <c:v>27.375840950000001</c:v>
                </c:pt>
                <c:pt idx="281">
                  <c:v>27.375840950000001</c:v>
                </c:pt>
                <c:pt idx="282">
                  <c:v>27.375840950000001</c:v>
                </c:pt>
                <c:pt idx="283">
                  <c:v>27.375840950000001</c:v>
                </c:pt>
                <c:pt idx="284">
                  <c:v>27.375840950000001</c:v>
                </c:pt>
                <c:pt idx="285">
                  <c:v>27.375840950000001</c:v>
                </c:pt>
                <c:pt idx="286">
                  <c:v>27.375840950000001</c:v>
                </c:pt>
                <c:pt idx="287">
                  <c:v>27.375840950000001</c:v>
                </c:pt>
                <c:pt idx="288">
                  <c:v>27.375840950000001</c:v>
                </c:pt>
                <c:pt idx="289">
                  <c:v>27.375840950000001</c:v>
                </c:pt>
                <c:pt idx="290">
                  <c:v>27.375840950000001</c:v>
                </c:pt>
                <c:pt idx="291">
                  <c:v>27.375840950000001</c:v>
                </c:pt>
                <c:pt idx="292">
                  <c:v>27.375840950000001</c:v>
                </c:pt>
                <c:pt idx="293">
                  <c:v>27.375840950000001</c:v>
                </c:pt>
                <c:pt idx="294">
                  <c:v>27.375840950000001</c:v>
                </c:pt>
                <c:pt idx="295">
                  <c:v>27.375840950000001</c:v>
                </c:pt>
                <c:pt idx="296">
                  <c:v>27.375840950000001</c:v>
                </c:pt>
                <c:pt idx="297">
                  <c:v>27.375840950000001</c:v>
                </c:pt>
                <c:pt idx="298">
                  <c:v>27.375840950000001</c:v>
                </c:pt>
                <c:pt idx="299">
                  <c:v>27.375840950000001</c:v>
                </c:pt>
                <c:pt idx="300">
                  <c:v>27.375840950000001</c:v>
                </c:pt>
                <c:pt idx="301">
                  <c:v>27.375840950000001</c:v>
                </c:pt>
                <c:pt idx="302">
                  <c:v>36.597176849999997</c:v>
                </c:pt>
                <c:pt idx="303">
                  <c:v>36.597176849999997</c:v>
                </c:pt>
                <c:pt idx="304">
                  <c:v>36.597176849999997</c:v>
                </c:pt>
                <c:pt idx="305">
                  <c:v>36.597176849999997</c:v>
                </c:pt>
                <c:pt idx="306">
                  <c:v>36.597176849999997</c:v>
                </c:pt>
                <c:pt idx="307">
                  <c:v>36.597176849999997</c:v>
                </c:pt>
                <c:pt idx="308">
                  <c:v>36.597176849999997</c:v>
                </c:pt>
                <c:pt idx="309">
                  <c:v>36.597176849999997</c:v>
                </c:pt>
                <c:pt idx="310">
                  <c:v>36.597176849999997</c:v>
                </c:pt>
                <c:pt idx="311">
                  <c:v>36.597176849999997</c:v>
                </c:pt>
                <c:pt idx="312">
                  <c:v>36.597176849999997</c:v>
                </c:pt>
                <c:pt idx="313">
                  <c:v>36.597176849999997</c:v>
                </c:pt>
                <c:pt idx="314">
                  <c:v>36.597176849999997</c:v>
                </c:pt>
                <c:pt idx="315">
                  <c:v>36.597176849999997</c:v>
                </c:pt>
                <c:pt idx="316">
                  <c:v>36.597176849999997</c:v>
                </c:pt>
                <c:pt idx="317">
                  <c:v>36.597176849999997</c:v>
                </c:pt>
                <c:pt idx="318">
                  <c:v>36.597176849999997</c:v>
                </c:pt>
                <c:pt idx="319">
                  <c:v>36.597176849999997</c:v>
                </c:pt>
                <c:pt idx="320">
                  <c:v>36.597176849999997</c:v>
                </c:pt>
                <c:pt idx="321">
                  <c:v>36.597176849999997</c:v>
                </c:pt>
                <c:pt idx="322">
                  <c:v>36.597176849999997</c:v>
                </c:pt>
                <c:pt idx="323">
                  <c:v>36.597176849999997</c:v>
                </c:pt>
                <c:pt idx="324">
                  <c:v>36.597176849999997</c:v>
                </c:pt>
                <c:pt idx="325">
                  <c:v>36.597176849999997</c:v>
                </c:pt>
                <c:pt idx="326">
                  <c:v>36.597176849999997</c:v>
                </c:pt>
                <c:pt idx="327">
                  <c:v>36.597176849999997</c:v>
                </c:pt>
                <c:pt idx="328">
                  <c:v>36.597176849999997</c:v>
                </c:pt>
                <c:pt idx="329">
                  <c:v>36.597176849999997</c:v>
                </c:pt>
                <c:pt idx="330">
                  <c:v>36.597176849999997</c:v>
                </c:pt>
                <c:pt idx="331">
                  <c:v>36.597176849999997</c:v>
                </c:pt>
                <c:pt idx="332">
                  <c:v>36.597176849999997</c:v>
                </c:pt>
                <c:pt idx="333">
                  <c:v>36.597176849999997</c:v>
                </c:pt>
                <c:pt idx="334">
                  <c:v>770.42532430000006</c:v>
                </c:pt>
                <c:pt idx="335">
                  <c:v>770.42532430000006</c:v>
                </c:pt>
                <c:pt idx="336">
                  <c:v>770.42532430000006</c:v>
                </c:pt>
                <c:pt idx="337">
                  <c:v>770.42532430000006</c:v>
                </c:pt>
                <c:pt idx="338">
                  <c:v>770.42532430000006</c:v>
                </c:pt>
                <c:pt idx="339">
                  <c:v>770.42532430000006</c:v>
                </c:pt>
                <c:pt idx="340">
                  <c:v>770.42532430000006</c:v>
                </c:pt>
                <c:pt idx="341">
                  <c:v>770.42532430000006</c:v>
                </c:pt>
                <c:pt idx="342">
                  <c:v>770.42532430000006</c:v>
                </c:pt>
                <c:pt idx="343">
                  <c:v>770.42532430000006</c:v>
                </c:pt>
                <c:pt idx="344">
                  <c:v>770.42532430000006</c:v>
                </c:pt>
                <c:pt idx="345">
                  <c:v>770.42532430000006</c:v>
                </c:pt>
                <c:pt idx="346">
                  <c:v>770.42532430000006</c:v>
                </c:pt>
                <c:pt idx="347">
                  <c:v>770.42532430000006</c:v>
                </c:pt>
                <c:pt idx="348">
                  <c:v>770.42532430000006</c:v>
                </c:pt>
                <c:pt idx="349">
                  <c:v>770.42532430000006</c:v>
                </c:pt>
                <c:pt idx="350">
                  <c:v>770.42532430000006</c:v>
                </c:pt>
                <c:pt idx="351">
                  <c:v>770.42532430000006</c:v>
                </c:pt>
                <c:pt idx="352">
                  <c:v>770.42532430000006</c:v>
                </c:pt>
                <c:pt idx="353">
                  <c:v>770.42532430000006</c:v>
                </c:pt>
                <c:pt idx="354">
                  <c:v>770.42532430000006</c:v>
                </c:pt>
                <c:pt idx="355">
                  <c:v>770.42532430000006</c:v>
                </c:pt>
                <c:pt idx="356">
                  <c:v>770.42532430000006</c:v>
                </c:pt>
                <c:pt idx="357">
                  <c:v>770.42532430000006</c:v>
                </c:pt>
                <c:pt idx="358">
                  <c:v>770.42532430000006</c:v>
                </c:pt>
                <c:pt idx="359">
                  <c:v>770.42532430000006</c:v>
                </c:pt>
                <c:pt idx="360">
                  <c:v>770.42532430000006</c:v>
                </c:pt>
                <c:pt idx="361">
                  <c:v>770.42532430000006</c:v>
                </c:pt>
                <c:pt idx="362">
                  <c:v>770.42532430000006</c:v>
                </c:pt>
                <c:pt idx="363">
                  <c:v>770.42532430000006</c:v>
                </c:pt>
                <c:pt idx="364">
                  <c:v>770.42532430000006</c:v>
                </c:pt>
                <c:pt idx="365">
                  <c:v>1037.947805</c:v>
                </c:pt>
                <c:pt idx="366">
                  <c:v>1037.947805</c:v>
                </c:pt>
                <c:pt idx="367">
                  <c:v>1037.947805</c:v>
                </c:pt>
                <c:pt idx="368">
                  <c:v>1037.947805</c:v>
                </c:pt>
                <c:pt idx="369">
                  <c:v>1037.947805</c:v>
                </c:pt>
                <c:pt idx="370">
                  <c:v>1037.947805</c:v>
                </c:pt>
                <c:pt idx="371">
                  <c:v>1037.947805</c:v>
                </c:pt>
                <c:pt idx="372">
                  <c:v>1037.947805</c:v>
                </c:pt>
                <c:pt idx="373">
                  <c:v>1037.947805</c:v>
                </c:pt>
                <c:pt idx="374">
                  <c:v>1037.947805</c:v>
                </c:pt>
                <c:pt idx="375">
                  <c:v>1037.947805</c:v>
                </c:pt>
                <c:pt idx="376">
                  <c:v>1037.947805</c:v>
                </c:pt>
                <c:pt idx="377">
                  <c:v>1037.947805</c:v>
                </c:pt>
                <c:pt idx="378">
                  <c:v>1037.947805</c:v>
                </c:pt>
                <c:pt idx="379">
                  <c:v>1037.947805</c:v>
                </c:pt>
                <c:pt idx="380">
                  <c:v>1037.947805</c:v>
                </c:pt>
                <c:pt idx="381">
                  <c:v>1037.947805</c:v>
                </c:pt>
                <c:pt idx="382">
                  <c:v>1037.947805</c:v>
                </c:pt>
                <c:pt idx="383">
                  <c:v>1037.947805</c:v>
                </c:pt>
                <c:pt idx="384">
                  <c:v>1037.947805</c:v>
                </c:pt>
                <c:pt idx="385">
                  <c:v>1037.947805</c:v>
                </c:pt>
                <c:pt idx="386">
                  <c:v>1037.947805</c:v>
                </c:pt>
                <c:pt idx="387">
                  <c:v>1037.947805</c:v>
                </c:pt>
                <c:pt idx="388">
                  <c:v>1037.947805</c:v>
                </c:pt>
                <c:pt idx="389">
                  <c:v>1037.947805</c:v>
                </c:pt>
                <c:pt idx="390">
                  <c:v>1037.947805</c:v>
                </c:pt>
                <c:pt idx="391">
                  <c:v>1037.947805</c:v>
                </c:pt>
                <c:pt idx="392">
                  <c:v>1037.947805</c:v>
                </c:pt>
                <c:pt idx="393">
                  <c:v>1037.947805</c:v>
                </c:pt>
                <c:pt idx="394">
                  <c:v>1037.947805</c:v>
                </c:pt>
                <c:pt idx="395">
                  <c:v>939.97111140000004</c:v>
                </c:pt>
                <c:pt idx="396">
                  <c:v>939.97111140000004</c:v>
                </c:pt>
                <c:pt idx="397">
                  <c:v>939.97111140000004</c:v>
                </c:pt>
                <c:pt idx="398">
                  <c:v>939.97111140000004</c:v>
                </c:pt>
                <c:pt idx="399">
                  <c:v>939.97111140000004</c:v>
                </c:pt>
                <c:pt idx="400">
                  <c:v>939.97111140000004</c:v>
                </c:pt>
                <c:pt idx="401">
                  <c:v>939.97111140000004</c:v>
                </c:pt>
                <c:pt idx="402">
                  <c:v>939.97111140000004</c:v>
                </c:pt>
                <c:pt idx="403">
                  <c:v>939.97111140000004</c:v>
                </c:pt>
                <c:pt idx="404">
                  <c:v>939.97111140000004</c:v>
                </c:pt>
                <c:pt idx="405">
                  <c:v>939.97111140000004</c:v>
                </c:pt>
                <c:pt idx="406">
                  <c:v>939.97111140000004</c:v>
                </c:pt>
                <c:pt idx="407">
                  <c:v>939.97111140000004</c:v>
                </c:pt>
                <c:pt idx="408">
                  <c:v>939.97111140000004</c:v>
                </c:pt>
                <c:pt idx="409">
                  <c:v>939.97111140000004</c:v>
                </c:pt>
                <c:pt idx="410">
                  <c:v>939.97111140000004</c:v>
                </c:pt>
                <c:pt idx="411">
                  <c:v>939.97111140000004</c:v>
                </c:pt>
                <c:pt idx="412">
                  <c:v>939.97111140000004</c:v>
                </c:pt>
                <c:pt idx="413">
                  <c:v>939.97111140000004</c:v>
                </c:pt>
                <c:pt idx="414">
                  <c:v>939.97111140000004</c:v>
                </c:pt>
                <c:pt idx="415">
                  <c:v>939.97111140000004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1E5-4CC8-A853-732193C9D0C9}"/>
            </c:ext>
          </c:extLst>
        </c:ser>
        <c:ser>
          <c:idx val="14"/>
          <c:order val="14"/>
          <c:tx>
            <c:strRef>
              <c:f>Sheet1!$N$1</c:f>
              <c:strCache>
                <c:ptCount val="1"/>
                <c:pt idx="0">
                  <c:v>Radio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 w="25400"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Sheet1!$N$2:$N$417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1061.7087200000001</c:v>
                </c:pt>
                <c:pt idx="103">
                  <c:v>1380.2213360000001</c:v>
                </c:pt>
                <c:pt idx="104">
                  <c:v>1475.7751209999999</c:v>
                </c:pt>
                <c:pt idx="105">
                  <c:v>1504.4412560000001</c:v>
                </c:pt>
                <c:pt idx="106">
                  <c:v>1513.041097</c:v>
                </c:pt>
                <c:pt idx="107">
                  <c:v>1515.6210490000001</c:v>
                </c:pt>
                <c:pt idx="108">
                  <c:v>1516.395035</c:v>
                </c:pt>
                <c:pt idx="109">
                  <c:v>1516.6272309999999</c:v>
                </c:pt>
                <c:pt idx="110">
                  <c:v>1516.6968890000001</c:v>
                </c:pt>
                <c:pt idx="111">
                  <c:v>1516.717787</c:v>
                </c:pt>
                <c:pt idx="112">
                  <c:v>1516.724056</c:v>
                </c:pt>
                <c:pt idx="113">
                  <c:v>1516.7259369999999</c:v>
                </c:pt>
                <c:pt idx="114">
                  <c:v>1516.7265010000001</c:v>
                </c:pt>
                <c:pt idx="115">
                  <c:v>1516.72667</c:v>
                </c:pt>
                <c:pt idx="116">
                  <c:v>1516.726721</c:v>
                </c:pt>
                <c:pt idx="117">
                  <c:v>1516.7267360000001</c:v>
                </c:pt>
                <c:pt idx="118">
                  <c:v>1516.7267409999999</c:v>
                </c:pt>
                <c:pt idx="119">
                  <c:v>1516.7267420000001</c:v>
                </c:pt>
                <c:pt idx="120">
                  <c:v>1516.7267429999999</c:v>
                </c:pt>
                <c:pt idx="121">
                  <c:v>1516.7267429999999</c:v>
                </c:pt>
                <c:pt idx="122">
                  <c:v>455.01802290000001</c:v>
                </c:pt>
                <c:pt idx="123">
                  <c:v>136.5054069</c:v>
                </c:pt>
                <c:pt idx="124">
                  <c:v>40.951622059999998</c:v>
                </c:pt>
                <c:pt idx="125">
                  <c:v>964.20603659999995</c:v>
                </c:pt>
                <c:pt idx="126">
                  <c:v>1241.1823609999999</c:v>
                </c:pt>
                <c:pt idx="127">
                  <c:v>1324.2752579999999</c:v>
                </c:pt>
                <c:pt idx="128">
                  <c:v>1349.203127</c:v>
                </c:pt>
                <c:pt idx="129">
                  <c:v>1356.6814879999999</c:v>
                </c:pt>
                <c:pt idx="130">
                  <c:v>1358.924996</c:v>
                </c:pt>
                <c:pt idx="131">
                  <c:v>1359.5980489999999</c:v>
                </c:pt>
                <c:pt idx="132">
                  <c:v>1359.7999649999999</c:v>
                </c:pt>
                <c:pt idx="133">
                  <c:v>1359.860539</c:v>
                </c:pt>
                <c:pt idx="134">
                  <c:v>1359.878712</c:v>
                </c:pt>
                <c:pt idx="135">
                  <c:v>1359.8841640000001</c:v>
                </c:pt>
                <c:pt idx="136">
                  <c:v>1359.8857989999999</c:v>
                </c:pt>
                <c:pt idx="137">
                  <c:v>1359.8862899999999</c:v>
                </c:pt>
                <c:pt idx="138">
                  <c:v>1359.8864369999999</c:v>
                </c:pt>
                <c:pt idx="139">
                  <c:v>407.96593109999998</c:v>
                </c:pt>
                <c:pt idx="140">
                  <c:v>122.3897793</c:v>
                </c:pt>
                <c:pt idx="141">
                  <c:v>36.7169338</c:v>
                </c:pt>
                <c:pt idx="142">
                  <c:v>11.01508014</c:v>
                </c:pt>
                <c:pt idx="143">
                  <c:v>3.3045240420000002</c:v>
                </c:pt>
                <c:pt idx="144">
                  <c:v>0.99135721300000001</c:v>
                </c:pt>
                <c:pt idx="145">
                  <c:v>0.297407164</c:v>
                </c:pt>
                <c:pt idx="146">
                  <c:v>8.9222149000000001E-2</c:v>
                </c:pt>
                <c:pt idx="147">
                  <c:v>2.6766644999999999E-2</c:v>
                </c:pt>
                <c:pt idx="148">
                  <c:v>8.0299929999999992E-3</c:v>
                </c:pt>
                <c:pt idx="149">
                  <c:v>2.4089979999999999E-3</c:v>
                </c:pt>
                <c:pt idx="150">
                  <c:v>7.2269900000000004E-4</c:v>
                </c:pt>
                <c:pt idx="151">
                  <c:v>2.1681000000000001E-4</c:v>
                </c:pt>
                <c:pt idx="152" formatCode="0.00E+00">
                  <c:v>6.4999999999999994E-5</c:v>
                </c:pt>
                <c:pt idx="153" formatCode="0.00E+00">
                  <c:v>1.95E-5</c:v>
                </c:pt>
                <c:pt idx="154" formatCode="0.00E+00">
                  <c:v>5.8499999999999999E-6</c:v>
                </c:pt>
                <c:pt idx="155" formatCode="0.00E+00">
                  <c:v>1.7600000000000001E-6</c:v>
                </c:pt>
                <c:pt idx="156" formatCode="0.00E+00">
                  <c:v>5.2699999999999999E-7</c:v>
                </c:pt>
                <c:pt idx="157" formatCode="0.00E+00">
                  <c:v>1.5800000000000001E-7</c:v>
                </c:pt>
                <c:pt idx="158" formatCode="0.00E+00">
                  <c:v>4.7400000000000001E-8</c:v>
                </c:pt>
                <c:pt idx="159" formatCode="0.00E+00">
                  <c:v>1.42E-8</c:v>
                </c:pt>
                <c:pt idx="160" formatCode="0.00E+00">
                  <c:v>4.2700000000000004E-9</c:v>
                </c:pt>
                <c:pt idx="161" formatCode="0.00E+00">
                  <c:v>1.2799999999999999E-9</c:v>
                </c:pt>
                <c:pt idx="162" formatCode="0.00E+00">
                  <c:v>3.8400000000000002E-10</c:v>
                </c:pt>
                <c:pt idx="163" formatCode="0.00E+00">
                  <c:v>1.15E-10</c:v>
                </c:pt>
                <c:pt idx="164" formatCode="0.00E+00">
                  <c:v>3.4600000000000002E-11</c:v>
                </c:pt>
                <c:pt idx="165" formatCode="0.00E+00">
                  <c:v>1.0399999999999999E-11</c:v>
                </c:pt>
                <c:pt idx="166" formatCode="0.00E+00">
                  <c:v>3.1099999999999999E-12</c:v>
                </c:pt>
                <c:pt idx="167" formatCode="0.00E+00">
                  <c:v>9.3299999999999996E-13</c:v>
                </c:pt>
                <c:pt idx="168" formatCode="0.00E+00">
                  <c:v>2.8000000000000002E-13</c:v>
                </c:pt>
                <c:pt idx="169" formatCode="0.00E+00">
                  <c:v>8.3999999999999995E-14</c:v>
                </c:pt>
                <c:pt idx="170" formatCode="0.00E+00">
                  <c:v>2.5199999999999999E-14</c:v>
                </c:pt>
                <c:pt idx="171" formatCode="0.00E+00">
                  <c:v>7.5599999999999998E-15</c:v>
                </c:pt>
                <c:pt idx="172" formatCode="0.00E+00">
                  <c:v>2.2699999999999998E-15</c:v>
                </c:pt>
                <c:pt idx="173" formatCode="0.00E+00">
                  <c:v>6.8000000000000001E-16</c:v>
                </c:pt>
                <c:pt idx="174" formatCode="0.00E+00">
                  <c:v>2.0400000000000001E-16</c:v>
                </c:pt>
                <c:pt idx="175" formatCode="0.00E+00">
                  <c:v>6.1200000000000001E-17</c:v>
                </c:pt>
                <c:pt idx="176" formatCode="0.00E+00">
                  <c:v>1.8400000000000001E-17</c:v>
                </c:pt>
                <c:pt idx="177" formatCode="0.00E+00">
                  <c:v>5.51E-18</c:v>
                </c:pt>
                <c:pt idx="178" formatCode="0.00E+00">
                  <c:v>1.6500000000000001E-18</c:v>
                </c:pt>
                <c:pt idx="179" formatCode="0.00E+00">
                  <c:v>4.96E-19</c:v>
                </c:pt>
                <c:pt idx="180" formatCode="0.00E+00">
                  <c:v>1.4900000000000001E-19</c:v>
                </c:pt>
                <c:pt idx="181" formatCode="0.00E+00">
                  <c:v>4.46E-20</c:v>
                </c:pt>
                <c:pt idx="182" formatCode="0.00E+00">
                  <c:v>1.3399999999999999E-20</c:v>
                </c:pt>
                <c:pt idx="183" formatCode="0.00E+00">
                  <c:v>4.0200000000000001E-21</c:v>
                </c:pt>
                <c:pt idx="184" formatCode="0.00E+00">
                  <c:v>1.21E-21</c:v>
                </c:pt>
                <c:pt idx="185" formatCode="0.00E+00">
                  <c:v>3.6200000000000001E-22</c:v>
                </c:pt>
                <c:pt idx="186" formatCode="0.00E+00">
                  <c:v>1.0799999999999999E-22</c:v>
                </c:pt>
                <c:pt idx="187" formatCode="0.00E+00">
                  <c:v>3.25E-23</c:v>
                </c:pt>
                <c:pt idx="188" formatCode="0.00E+00">
                  <c:v>9.7600000000000003E-24</c:v>
                </c:pt>
                <c:pt idx="189" formatCode="0.00E+00">
                  <c:v>2.9300000000000002E-24</c:v>
                </c:pt>
                <c:pt idx="190" formatCode="0.00E+00">
                  <c:v>8.7800000000000009E-25</c:v>
                </c:pt>
                <c:pt idx="191" formatCode="0.00E+00">
                  <c:v>2.6399999999999999E-25</c:v>
                </c:pt>
                <c:pt idx="192" formatCode="0.00E+00">
                  <c:v>7.9200000000000005E-26</c:v>
                </c:pt>
                <c:pt idx="193" formatCode="0.00E+00">
                  <c:v>2.3900000000000001E-26</c:v>
                </c:pt>
                <c:pt idx="194" formatCode="0.00E+00">
                  <c:v>7.2499999999999996E-27</c:v>
                </c:pt>
                <c:pt idx="195" formatCode="0.00E+00">
                  <c:v>2.12E-27</c:v>
                </c:pt>
                <c:pt idx="196" formatCode="0.00E+00">
                  <c:v>6.0399999999999998E-28</c:v>
                </c:pt>
                <c:pt idx="197" formatCode="0.00E+00">
                  <c:v>3.0199999999999999E-28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1E5-4CC8-A853-732193C9D0C9}"/>
            </c:ext>
          </c:extLst>
        </c:ser>
        <c:ser>
          <c:idx val="15"/>
          <c:order val="15"/>
          <c:tx>
            <c:strRef>
              <c:f>Sheet1!$O$1</c:f>
              <c:strCache>
                <c:ptCount val="1"/>
                <c:pt idx="0">
                  <c:v>Bytedance RTE+FF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 w="25400">
              <a:solidFill>
                <a:schemeClr val="bg2">
                  <a:lumMod val="75000"/>
                </a:schemeClr>
              </a:solidFill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Sheet1!$O$2:$O$417</c:f>
              <c:numCache>
                <c:formatCode>General</c:formatCode>
                <c:ptCount val="416"/>
                <c:pt idx="0">
                  <c:v>5864.9398410000003</c:v>
                </c:pt>
                <c:pt idx="1">
                  <c:v>8488.8017779999991</c:v>
                </c:pt>
                <c:pt idx="2">
                  <c:v>8754.5855630000005</c:v>
                </c:pt>
                <c:pt idx="3">
                  <c:v>7737.6609250000001</c:v>
                </c:pt>
                <c:pt idx="4">
                  <c:v>8450.4389319999991</c:v>
                </c:pt>
                <c:pt idx="5">
                  <c:v>8290.2477400000007</c:v>
                </c:pt>
                <c:pt idx="6">
                  <c:v>7310.3547479999997</c:v>
                </c:pt>
                <c:pt idx="7">
                  <c:v>6438.7074599999996</c:v>
                </c:pt>
                <c:pt idx="8">
                  <c:v>5313.1754419999997</c:v>
                </c:pt>
                <c:pt idx="9">
                  <c:v>4327.6993679999996</c:v>
                </c:pt>
                <c:pt idx="10">
                  <c:v>4237.1177010000001</c:v>
                </c:pt>
                <c:pt idx="11">
                  <c:v>4280.438384</c:v>
                </c:pt>
                <c:pt idx="12">
                  <c:v>3651.4254810000002</c:v>
                </c:pt>
                <c:pt idx="13">
                  <c:v>2624.844333</c:v>
                </c:pt>
                <c:pt idx="14">
                  <c:v>2036.0171029999999</c:v>
                </c:pt>
                <c:pt idx="15">
                  <c:v>1517.0093999999999</c:v>
                </c:pt>
                <c:pt idx="16">
                  <c:v>1484.749767</c:v>
                </c:pt>
                <c:pt idx="17">
                  <c:v>1924.249474</c:v>
                </c:pt>
                <c:pt idx="18">
                  <c:v>2950.5998939999999</c:v>
                </c:pt>
                <c:pt idx="19">
                  <c:v>3528.6547540000001</c:v>
                </c:pt>
                <c:pt idx="20">
                  <c:v>3023.7230239999999</c:v>
                </c:pt>
                <c:pt idx="21">
                  <c:v>2124.1100689999998</c:v>
                </c:pt>
                <c:pt idx="22">
                  <c:v>1486.952012</c:v>
                </c:pt>
                <c:pt idx="23">
                  <c:v>1040.887197</c:v>
                </c:pt>
                <c:pt idx="24">
                  <c:v>857.22575610000001</c:v>
                </c:pt>
                <c:pt idx="25">
                  <c:v>600.15252169999997</c:v>
                </c:pt>
                <c:pt idx="26">
                  <c:v>420.11621439999999</c:v>
                </c:pt>
                <c:pt idx="27">
                  <c:v>294.08764960000002</c:v>
                </c:pt>
                <c:pt idx="28">
                  <c:v>205.86954399999999</c:v>
                </c:pt>
                <c:pt idx="29">
                  <c:v>144.11057070000001</c:v>
                </c:pt>
                <c:pt idx="30">
                  <c:v>100.8881086</c:v>
                </c:pt>
                <c:pt idx="31">
                  <c:v>70.778533319999994</c:v>
                </c:pt>
                <c:pt idx="32">
                  <c:v>49.616157559999998</c:v>
                </c:pt>
                <c:pt idx="33">
                  <c:v>35.182983729999997</c:v>
                </c:pt>
                <c:pt idx="34">
                  <c:v>25.016767139999999</c:v>
                </c:pt>
                <c:pt idx="35">
                  <c:v>18.182632680000001</c:v>
                </c:pt>
                <c:pt idx="36">
                  <c:v>83.462926240000002</c:v>
                </c:pt>
                <c:pt idx="37">
                  <c:v>160.43861939999999</c:v>
                </c:pt>
                <c:pt idx="38">
                  <c:v>122.8958463</c:v>
                </c:pt>
                <c:pt idx="39">
                  <c:v>152.0205497</c:v>
                </c:pt>
                <c:pt idx="40">
                  <c:v>268.27915039999999</c:v>
                </c:pt>
                <c:pt idx="41">
                  <c:v>462.42608139999999</c:v>
                </c:pt>
                <c:pt idx="42">
                  <c:v>520.12013490000004</c:v>
                </c:pt>
                <c:pt idx="43">
                  <c:v>560.29304960000002</c:v>
                </c:pt>
                <c:pt idx="44">
                  <c:v>603.8705185</c:v>
                </c:pt>
                <c:pt idx="45">
                  <c:v>1546.0054419999999</c:v>
                </c:pt>
                <c:pt idx="46">
                  <c:v>2127.9456070000001</c:v>
                </c:pt>
                <c:pt idx="47">
                  <c:v>2140.6381550000001</c:v>
                </c:pt>
                <c:pt idx="48">
                  <c:v>2061.4371689999998</c:v>
                </c:pt>
                <c:pt idx="49">
                  <c:v>1986.558143</c:v>
                </c:pt>
                <c:pt idx="50">
                  <c:v>2281.4198500000002</c:v>
                </c:pt>
                <c:pt idx="51">
                  <c:v>2410.758863</c:v>
                </c:pt>
                <c:pt idx="52">
                  <c:v>2459.3623579999999</c:v>
                </c:pt>
                <c:pt idx="53">
                  <c:v>2732.2356370000002</c:v>
                </c:pt>
                <c:pt idx="54">
                  <c:v>3061.0129980000002</c:v>
                </c:pt>
                <c:pt idx="55">
                  <c:v>2995.115769</c:v>
                </c:pt>
                <c:pt idx="56">
                  <c:v>2730.009247</c:v>
                </c:pt>
                <c:pt idx="57">
                  <c:v>2612.5844539999998</c:v>
                </c:pt>
                <c:pt idx="58">
                  <c:v>2586.187351</c:v>
                </c:pt>
                <c:pt idx="59">
                  <c:v>3035.8629080000001</c:v>
                </c:pt>
                <c:pt idx="60">
                  <c:v>3374.9247409999998</c:v>
                </c:pt>
                <c:pt idx="61">
                  <c:v>4243.1002129999997</c:v>
                </c:pt>
                <c:pt idx="62">
                  <c:v>3988.604918</c:v>
                </c:pt>
                <c:pt idx="63">
                  <c:v>4168.3108199999997</c:v>
                </c:pt>
                <c:pt idx="64">
                  <c:v>4019.5504989999999</c:v>
                </c:pt>
                <c:pt idx="65">
                  <c:v>3744.2737299999999</c:v>
                </c:pt>
                <c:pt idx="66">
                  <c:v>3935.780847</c:v>
                </c:pt>
                <c:pt idx="67">
                  <c:v>4041.7123860000002</c:v>
                </c:pt>
                <c:pt idx="68">
                  <c:v>4431.8557010000004</c:v>
                </c:pt>
                <c:pt idx="69">
                  <c:v>4569.3128829999996</c:v>
                </c:pt>
                <c:pt idx="70">
                  <c:v>4275.9737080000004</c:v>
                </c:pt>
                <c:pt idx="71">
                  <c:v>4086.4272179999998</c:v>
                </c:pt>
                <c:pt idx="72">
                  <c:v>3800.1586990000001</c:v>
                </c:pt>
                <c:pt idx="73">
                  <c:v>3746.6647630000002</c:v>
                </c:pt>
                <c:pt idx="74">
                  <c:v>4052.170173</c:v>
                </c:pt>
                <c:pt idx="75">
                  <c:v>4108.6160829999999</c:v>
                </c:pt>
                <c:pt idx="76">
                  <c:v>4075.5265979999999</c:v>
                </c:pt>
                <c:pt idx="77">
                  <c:v>3853.2131420000001</c:v>
                </c:pt>
                <c:pt idx="78">
                  <c:v>3238.5517759999998</c:v>
                </c:pt>
                <c:pt idx="79">
                  <c:v>2686.6494480000001</c:v>
                </c:pt>
                <c:pt idx="80">
                  <c:v>2942.0663930000001</c:v>
                </c:pt>
                <c:pt idx="81">
                  <c:v>3827.5287429999998</c:v>
                </c:pt>
                <c:pt idx="82">
                  <c:v>4090.183904</c:v>
                </c:pt>
                <c:pt idx="83">
                  <c:v>3920.1837850000002</c:v>
                </c:pt>
                <c:pt idx="84">
                  <c:v>3533.2670210000001</c:v>
                </c:pt>
                <c:pt idx="85">
                  <c:v>3022.2458919999999</c:v>
                </c:pt>
                <c:pt idx="86">
                  <c:v>3242.3593810000002</c:v>
                </c:pt>
                <c:pt idx="87">
                  <c:v>3731.0563929999998</c:v>
                </c:pt>
                <c:pt idx="88">
                  <c:v>5856.7352840000003</c:v>
                </c:pt>
                <c:pt idx="89">
                  <c:v>6555.4940210000004</c:v>
                </c:pt>
                <c:pt idx="90">
                  <c:v>6046.9169510000002</c:v>
                </c:pt>
                <c:pt idx="91">
                  <c:v>5242.5852279999999</c:v>
                </c:pt>
                <c:pt idx="92">
                  <c:v>4800.6997739999997</c:v>
                </c:pt>
                <c:pt idx="93">
                  <c:v>5257.9352870000002</c:v>
                </c:pt>
                <c:pt idx="94">
                  <c:v>5477.8174660000004</c:v>
                </c:pt>
                <c:pt idx="95">
                  <c:v>6597.3573560000004</c:v>
                </c:pt>
                <c:pt idx="96">
                  <c:v>9056.3903140000002</c:v>
                </c:pt>
                <c:pt idx="97">
                  <c:v>8761.7587839999997</c:v>
                </c:pt>
                <c:pt idx="98">
                  <c:v>6428.1487029999998</c:v>
                </c:pt>
                <c:pt idx="99">
                  <c:v>4686.8128040000001</c:v>
                </c:pt>
                <c:pt idx="100">
                  <c:v>3732.326485</c:v>
                </c:pt>
                <c:pt idx="101">
                  <c:v>3325.0208550000002</c:v>
                </c:pt>
                <c:pt idx="102">
                  <c:v>4491.8448669999998</c:v>
                </c:pt>
                <c:pt idx="103">
                  <c:v>5751.5205480000004</c:v>
                </c:pt>
                <c:pt idx="104">
                  <c:v>6563.1417750000001</c:v>
                </c:pt>
                <c:pt idx="105">
                  <c:v>6083.3079660000003</c:v>
                </c:pt>
                <c:pt idx="106">
                  <c:v>5348.5525610000004</c:v>
                </c:pt>
                <c:pt idx="107">
                  <c:v>3787.1313700000001</c:v>
                </c:pt>
                <c:pt idx="108">
                  <c:v>2680.0111900000002</c:v>
                </c:pt>
                <c:pt idx="109">
                  <c:v>2023.574016</c:v>
                </c:pt>
                <c:pt idx="110">
                  <c:v>1644.206326</c:v>
                </c:pt>
                <c:pt idx="111">
                  <c:v>1279.9529439999999</c:v>
                </c:pt>
                <c:pt idx="112">
                  <c:v>999.97857020000004</c:v>
                </c:pt>
                <c:pt idx="113">
                  <c:v>808.44457839999995</c:v>
                </c:pt>
                <c:pt idx="114">
                  <c:v>946.18873799999994</c:v>
                </c:pt>
                <c:pt idx="115">
                  <c:v>1052.395278</c:v>
                </c:pt>
                <c:pt idx="116">
                  <c:v>1117.558348</c:v>
                </c:pt>
                <c:pt idx="117">
                  <c:v>1022.857028</c:v>
                </c:pt>
                <c:pt idx="118">
                  <c:v>995.25631129999999</c:v>
                </c:pt>
                <c:pt idx="119">
                  <c:v>1011.671556</c:v>
                </c:pt>
                <c:pt idx="120">
                  <c:v>1280.3092999999999</c:v>
                </c:pt>
                <c:pt idx="121">
                  <c:v>1188.111568</c:v>
                </c:pt>
                <c:pt idx="122">
                  <c:v>3818.5044280000002</c:v>
                </c:pt>
                <c:pt idx="123">
                  <c:v>6420.7546709999997</c:v>
                </c:pt>
                <c:pt idx="124">
                  <c:v>8610.890324</c:v>
                </c:pt>
                <c:pt idx="125">
                  <c:v>10134.232410000001</c:v>
                </c:pt>
                <c:pt idx="126">
                  <c:v>11249.448979999999</c:v>
                </c:pt>
                <c:pt idx="127">
                  <c:v>12258.12385</c:v>
                </c:pt>
                <c:pt idx="128">
                  <c:v>12862.67116</c:v>
                </c:pt>
                <c:pt idx="129">
                  <c:v>13012.196239999999</c:v>
                </c:pt>
                <c:pt idx="130">
                  <c:v>12985.90307</c:v>
                </c:pt>
                <c:pt idx="131">
                  <c:v>12920.68823</c:v>
                </c:pt>
                <c:pt idx="132">
                  <c:v>11714.960929999999</c:v>
                </c:pt>
                <c:pt idx="133">
                  <c:v>9502.7164560000001</c:v>
                </c:pt>
                <c:pt idx="134">
                  <c:v>7722.4614179999999</c:v>
                </c:pt>
                <c:pt idx="135">
                  <c:v>6751.1504279999999</c:v>
                </c:pt>
                <c:pt idx="136">
                  <c:v>5696.3355970000002</c:v>
                </c:pt>
                <c:pt idx="137">
                  <c:v>4986.3595359999999</c:v>
                </c:pt>
                <c:pt idx="138">
                  <c:v>5643.1215869999996</c:v>
                </c:pt>
                <c:pt idx="139">
                  <c:v>5835.3641889999999</c:v>
                </c:pt>
                <c:pt idx="140">
                  <c:v>5707.0682610000003</c:v>
                </c:pt>
                <c:pt idx="141">
                  <c:v>5782.763833</c:v>
                </c:pt>
                <c:pt idx="142">
                  <c:v>6123.8831069999997</c:v>
                </c:pt>
                <c:pt idx="143">
                  <c:v>5933.4760450000003</c:v>
                </c:pt>
                <c:pt idx="144">
                  <c:v>6514.7655610000002</c:v>
                </c:pt>
                <c:pt idx="145">
                  <c:v>6593.5372369999995</c:v>
                </c:pt>
                <c:pt idx="146">
                  <c:v>6090.2956560000002</c:v>
                </c:pt>
                <c:pt idx="147">
                  <c:v>5358.9648180000004</c:v>
                </c:pt>
                <c:pt idx="148">
                  <c:v>5443.6062730000003</c:v>
                </c:pt>
                <c:pt idx="149">
                  <c:v>5436.6104850000002</c:v>
                </c:pt>
                <c:pt idx="150">
                  <c:v>5104.0675090000004</c:v>
                </c:pt>
                <c:pt idx="151">
                  <c:v>5154.2038210000001</c:v>
                </c:pt>
                <c:pt idx="152">
                  <c:v>5671.4760640000004</c:v>
                </c:pt>
                <c:pt idx="153">
                  <c:v>5697.2866279999998</c:v>
                </c:pt>
                <c:pt idx="154">
                  <c:v>5651.7701209999996</c:v>
                </c:pt>
                <c:pt idx="155">
                  <c:v>5491.4140880000004</c:v>
                </c:pt>
                <c:pt idx="156">
                  <c:v>5395.489364</c:v>
                </c:pt>
                <c:pt idx="157">
                  <c:v>5220.1344570000001</c:v>
                </c:pt>
                <c:pt idx="158">
                  <c:v>4759.6804430000002</c:v>
                </c:pt>
                <c:pt idx="159">
                  <c:v>4711.2827269999998</c:v>
                </c:pt>
                <c:pt idx="160">
                  <c:v>4206.4639020000004</c:v>
                </c:pt>
                <c:pt idx="161">
                  <c:v>4193.1926309999999</c:v>
                </c:pt>
                <c:pt idx="162">
                  <c:v>4143.5261600000003</c:v>
                </c:pt>
                <c:pt idx="163">
                  <c:v>4219.6974280000004</c:v>
                </c:pt>
                <c:pt idx="164">
                  <c:v>4216.4113589999997</c:v>
                </c:pt>
                <c:pt idx="165">
                  <c:v>4430.2264539999996</c:v>
                </c:pt>
                <c:pt idx="166">
                  <c:v>5115.6289589999997</c:v>
                </c:pt>
                <c:pt idx="167">
                  <c:v>5458.0623009999999</c:v>
                </c:pt>
                <c:pt idx="168">
                  <c:v>5900.7956839999997</c:v>
                </c:pt>
                <c:pt idx="169">
                  <c:v>5798.7728020000004</c:v>
                </c:pt>
                <c:pt idx="170">
                  <c:v>5465.111535</c:v>
                </c:pt>
                <c:pt idx="171">
                  <c:v>5272.3170579999996</c:v>
                </c:pt>
                <c:pt idx="172">
                  <c:v>5368.1257320000004</c:v>
                </c:pt>
                <c:pt idx="173">
                  <c:v>5398.0638689999996</c:v>
                </c:pt>
                <c:pt idx="174">
                  <c:v>5364.3945379999996</c:v>
                </c:pt>
                <c:pt idx="175">
                  <c:v>5208.48002</c:v>
                </c:pt>
                <c:pt idx="176">
                  <c:v>4947.5454570000002</c:v>
                </c:pt>
                <c:pt idx="177">
                  <c:v>4470.3056930000002</c:v>
                </c:pt>
                <c:pt idx="178">
                  <c:v>4508.3720400000002</c:v>
                </c:pt>
                <c:pt idx="179">
                  <c:v>3997.0495959999998</c:v>
                </c:pt>
                <c:pt idx="180">
                  <c:v>3760.435054</c:v>
                </c:pt>
                <c:pt idx="181">
                  <c:v>3451.4247030000001</c:v>
                </c:pt>
                <c:pt idx="182">
                  <c:v>3089.7132590000001</c:v>
                </c:pt>
                <c:pt idx="183">
                  <c:v>2948.1926060000001</c:v>
                </c:pt>
                <c:pt idx="184">
                  <c:v>2909.719165</c:v>
                </c:pt>
                <c:pt idx="185">
                  <c:v>4569.084374</c:v>
                </c:pt>
                <c:pt idx="186">
                  <c:v>4834.5923739999998</c:v>
                </c:pt>
                <c:pt idx="187">
                  <c:v>5080.4077799999995</c:v>
                </c:pt>
                <c:pt idx="188">
                  <c:v>4721.7736189999996</c:v>
                </c:pt>
                <c:pt idx="189">
                  <c:v>4482.694958</c:v>
                </c:pt>
                <c:pt idx="190">
                  <c:v>4502.1493810000002</c:v>
                </c:pt>
                <c:pt idx="191">
                  <c:v>4139.423976</c:v>
                </c:pt>
                <c:pt idx="192">
                  <c:v>3968.170541</c:v>
                </c:pt>
                <c:pt idx="193">
                  <c:v>4301.0488210000003</c:v>
                </c:pt>
                <c:pt idx="194">
                  <c:v>4627.7823900000003</c:v>
                </c:pt>
                <c:pt idx="195">
                  <c:v>5529.185039</c:v>
                </c:pt>
                <c:pt idx="196">
                  <c:v>5953.8529250000001</c:v>
                </c:pt>
                <c:pt idx="197">
                  <c:v>5720.3865239999996</c:v>
                </c:pt>
                <c:pt idx="198">
                  <c:v>5546.3044550000004</c:v>
                </c:pt>
                <c:pt idx="199">
                  <c:v>4943.0513199999996</c:v>
                </c:pt>
                <c:pt idx="200">
                  <c:v>4583.1466369999998</c:v>
                </c:pt>
                <c:pt idx="201">
                  <c:v>4755.5759820000003</c:v>
                </c:pt>
                <c:pt idx="202">
                  <c:v>4498.9780190000001</c:v>
                </c:pt>
                <c:pt idx="203">
                  <c:v>3900.507615</c:v>
                </c:pt>
                <c:pt idx="204">
                  <c:v>4163.3809540000002</c:v>
                </c:pt>
                <c:pt idx="205">
                  <c:v>4862.3655200000003</c:v>
                </c:pt>
                <c:pt idx="206">
                  <c:v>4531.5386019999996</c:v>
                </c:pt>
                <c:pt idx="207">
                  <c:v>4427.1823690000001</c:v>
                </c:pt>
                <c:pt idx="208">
                  <c:v>4960.1174870000004</c:v>
                </c:pt>
                <c:pt idx="209">
                  <c:v>4368.3522599999997</c:v>
                </c:pt>
                <c:pt idx="210">
                  <c:v>4213.6776369999998</c:v>
                </c:pt>
                <c:pt idx="211">
                  <c:v>4174.7627860000002</c:v>
                </c:pt>
                <c:pt idx="212">
                  <c:v>3965.9773879999998</c:v>
                </c:pt>
                <c:pt idx="213">
                  <c:v>3775.6820429999998</c:v>
                </c:pt>
                <c:pt idx="214">
                  <c:v>3883.61474</c:v>
                </c:pt>
                <c:pt idx="215">
                  <c:v>4349.70136</c:v>
                </c:pt>
                <c:pt idx="216">
                  <c:v>5106.1201490000003</c:v>
                </c:pt>
                <c:pt idx="217">
                  <c:v>5202.4213120000004</c:v>
                </c:pt>
                <c:pt idx="218">
                  <c:v>5272.3021559999997</c:v>
                </c:pt>
                <c:pt idx="219">
                  <c:v>4803.5953229999996</c:v>
                </c:pt>
                <c:pt idx="220">
                  <c:v>4463.3022080000001</c:v>
                </c:pt>
                <c:pt idx="221">
                  <c:v>4146.0667750000002</c:v>
                </c:pt>
                <c:pt idx="222">
                  <c:v>4243.9177920000002</c:v>
                </c:pt>
                <c:pt idx="223">
                  <c:v>4297.2178750000003</c:v>
                </c:pt>
                <c:pt idx="224">
                  <c:v>4519.4393819999996</c:v>
                </c:pt>
                <c:pt idx="225">
                  <c:v>5556.2011160000002</c:v>
                </c:pt>
                <c:pt idx="226">
                  <c:v>6288.8209319999996</c:v>
                </c:pt>
                <c:pt idx="227">
                  <c:v>6027.9111240000002</c:v>
                </c:pt>
                <c:pt idx="228">
                  <c:v>6662.1870829999998</c:v>
                </c:pt>
                <c:pt idx="229">
                  <c:v>6987.4606949999998</c:v>
                </c:pt>
                <c:pt idx="230">
                  <c:v>7224.2505769999998</c:v>
                </c:pt>
                <c:pt idx="231">
                  <c:v>7033.0158060000003</c:v>
                </c:pt>
                <c:pt idx="232">
                  <c:v>6628.3974959999996</c:v>
                </c:pt>
                <c:pt idx="233">
                  <c:v>6269.5090639999999</c:v>
                </c:pt>
                <c:pt idx="234">
                  <c:v>6122.0750390000003</c:v>
                </c:pt>
                <c:pt idx="235">
                  <c:v>5975.5445890000001</c:v>
                </c:pt>
                <c:pt idx="236">
                  <c:v>6039.8266059999996</c:v>
                </c:pt>
                <c:pt idx="237">
                  <c:v>5419.262111</c:v>
                </c:pt>
                <c:pt idx="238">
                  <c:v>4195.0469880000001</c:v>
                </c:pt>
                <c:pt idx="239">
                  <c:v>3071.2021289999998</c:v>
                </c:pt>
                <c:pt idx="240">
                  <c:v>2173.0985770000002</c:v>
                </c:pt>
                <c:pt idx="241">
                  <c:v>2082.2626890000001</c:v>
                </c:pt>
                <c:pt idx="242">
                  <c:v>1944.684387</c:v>
                </c:pt>
                <c:pt idx="243">
                  <c:v>1925.0998039999999</c:v>
                </c:pt>
                <c:pt idx="244">
                  <c:v>2786.4924390000001</c:v>
                </c:pt>
                <c:pt idx="245">
                  <c:v>3673.1446580000002</c:v>
                </c:pt>
                <c:pt idx="246">
                  <c:v>4746.9978600000004</c:v>
                </c:pt>
                <c:pt idx="247">
                  <c:v>5455.3495709999997</c:v>
                </c:pt>
                <c:pt idx="248">
                  <c:v>5507.5724540000001</c:v>
                </c:pt>
                <c:pt idx="249">
                  <c:v>5243.6333500000001</c:v>
                </c:pt>
                <c:pt idx="250">
                  <c:v>5618.850872</c:v>
                </c:pt>
                <c:pt idx="251">
                  <c:v>5827.8976270000003</c:v>
                </c:pt>
                <c:pt idx="252">
                  <c:v>5598.5023149999997</c:v>
                </c:pt>
                <c:pt idx="253">
                  <c:v>5503.7722750000003</c:v>
                </c:pt>
                <c:pt idx="254">
                  <c:v>5519.0957079999998</c:v>
                </c:pt>
                <c:pt idx="255">
                  <c:v>5987.6104590000004</c:v>
                </c:pt>
                <c:pt idx="256">
                  <c:v>6726.5652609999997</c:v>
                </c:pt>
                <c:pt idx="257">
                  <c:v>5805.2127920000003</c:v>
                </c:pt>
                <c:pt idx="258">
                  <c:v>4944.057487</c:v>
                </c:pt>
                <c:pt idx="259">
                  <c:v>4281.7406419999998</c:v>
                </c:pt>
                <c:pt idx="260">
                  <c:v>3920.8666819999999</c:v>
                </c:pt>
                <c:pt idx="261">
                  <c:v>3522.281238</c:v>
                </c:pt>
                <c:pt idx="262">
                  <c:v>4684.6161570000004</c:v>
                </c:pt>
                <c:pt idx="263">
                  <c:v>6110.2479439999997</c:v>
                </c:pt>
                <c:pt idx="264">
                  <c:v>7065.2453109999997</c:v>
                </c:pt>
                <c:pt idx="265">
                  <c:v>7043.0201390000002</c:v>
                </c:pt>
                <c:pt idx="266">
                  <c:v>7675.1924589999999</c:v>
                </c:pt>
                <c:pt idx="267">
                  <c:v>7067.0690210000002</c:v>
                </c:pt>
                <c:pt idx="268">
                  <c:v>6582.5649069999999</c:v>
                </c:pt>
                <c:pt idx="269">
                  <c:v>5909.2045539999999</c:v>
                </c:pt>
                <c:pt idx="270">
                  <c:v>5785.0606680000001</c:v>
                </c:pt>
                <c:pt idx="271">
                  <c:v>5456.6941960000004</c:v>
                </c:pt>
                <c:pt idx="272">
                  <c:v>3973.2101779999998</c:v>
                </c:pt>
                <c:pt idx="273">
                  <c:v>3428.4050710000001</c:v>
                </c:pt>
                <c:pt idx="274">
                  <c:v>3309.431004</c:v>
                </c:pt>
                <c:pt idx="275">
                  <c:v>2725.7195609999999</c:v>
                </c:pt>
                <c:pt idx="276">
                  <c:v>2364.333709</c:v>
                </c:pt>
                <c:pt idx="277">
                  <c:v>2306.7926900000002</c:v>
                </c:pt>
                <c:pt idx="278">
                  <c:v>2493.2263229999999</c:v>
                </c:pt>
                <c:pt idx="279">
                  <c:v>2237.6057759999999</c:v>
                </c:pt>
                <c:pt idx="280">
                  <c:v>1966.0934580000001</c:v>
                </c:pt>
                <c:pt idx="281">
                  <c:v>1875.6083550000001</c:v>
                </c:pt>
                <c:pt idx="282">
                  <c:v>1636.210006</c:v>
                </c:pt>
                <c:pt idx="283">
                  <c:v>1402.789522</c:v>
                </c:pt>
                <c:pt idx="284">
                  <c:v>1585.2894699999999</c:v>
                </c:pt>
                <c:pt idx="285">
                  <c:v>1913.6070050000001</c:v>
                </c:pt>
                <c:pt idx="286">
                  <c:v>2193.5486529999998</c:v>
                </c:pt>
                <c:pt idx="287">
                  <c:v>2338.0724700000001</c:v>
                </c:pt>
                <c:pt idx="288">
                  <c:v>2316.137029</c:v>
                </c:pt>
                <c:pt idx="289">
                  <c:v>2732.4736699999999</c:v>
                </c:pt>
                <c:pt idx="290">
                  <c:v>2944.7159109999998</c:v>
                </c:pt>
                <c:pt idx="291">
                  <c:v>3242.1468380000001</c:v>
                </c:pt>
                <c:pt idx="292">
                  <c:v>3584.5150239999998</c:v>
                </c:pt>
                <c:pt idx="293">
                  <c:v>3537.7021869999999</c:v>
                </c:pt>
                <c:pt idx="294">
                  <c:v>3531.438936</c:v>
                </c:pt>
                <c:pt idx="295">
                  <c:v>3623.914988</c:v>
                </c:pt>
                <c:pt idx="296">
                  <c:v>3915.119929</c:v>
                </c:pt>
                <c:pt idx="297">
                  <c:v>4188.825992</c:v>
                </c:pt>
                <c:pt idx="298">
                  <c:v>4541.7873419999996</c:v>
                </c:pt>
                <c:pt idx="299">
                  <c:v>4913.4931770000003</c:v>
                </c:pt>
                <c:pt idx="300">
                  <c:v>4308.485068</c:v>
                </c:pt>
                <c:pt idx="301">
                  <c:v>3294.4910260000001</c:v>
                </c:pt>
                <c:pt idx="302">
                  <c:v>2723.8862079999999</c:v>
                </c:pt>
                <c:pt idx="303">
                  <c:v>2374.8839539999999</c:v>
                </c:pt>
                <c:pt idx="304">
                  <c:v>2026.5891349999999</c:v>
                </c:pt>
                <c:pt idx="305">
                  <c:v>1731.652321</c:v>
                </c:pt>
                <c:pt idx="306">
                  <c:v>1599.272884</c:v>
                </c:pt>
                <c:pt idx="307">
                  <c:v>1425.261964</c:v>
                </c:pt>
                <c:pt idx="308">
                  <c:v>1185.4844009999999</c:v>
                </c:pt>
                <c:pt idx="309">
                  <c:v>1066.970153</c:v>
                </c:pt>
                <c:pt idx="310">
                  <c:v>1206.2788640000001</c:v>
                </c:pt>
                <c:pt idx="311">
                  <c:v>1093.47452</c:v>
                </c:pt>
                <c:pt idx="312">
                  <c:v>1031.6416819999999</c:v>
                </c:pt>
                <c:pt idx="313">
                  <c:v>1071.295261</c:v>
                </c:pt>
                <c:pt idx="314">
                  <c:v>1015.648148</c:v>
                </c:pt>
                <c:pt idx="315">
                  <c:v>1000.495903</c:v>
                </c:pt>
                <c:pt idx="316">
                  <c:v>1178.234633</c:v>
                </c:pt>
                <c:pt idx="317">
                  <c:v>1440.0001540000001</c:v>
                </c:pt>
                <c:pt idx="318">
                  <c:v>1363.7757750000001</c:v>
                </c:pt>
                <c:pt idx="319">
                  <c:v>1431.474119</c:v>
                </c:pt>
                <c:pt idx="320">
                  <c:v>1601.4970209999999</c:v>
                </c:pt>
                <c:pt idx="321">
                  <c:v>1782.2663230000001</c:v>
                </c:pt>
                <c:pt idx="322">
                  <c:v>1747.8591650000001</c:v>
                </c:pt>
                <c:pt idx="323">
                  <c:v>1969.99854</c:v>
                </c:pt>
                <c:pt idx="324">
                  <c:v>2230.7265630000002</c:v>
                </c:pt>
                <c:pt idx="325">
                  <c:v>2415.628725</c:v>
                </c:pt>
                <c:pt idx="326">
                  <c:v>2535.2153960000001</c:v>
                </c:pt>
                <c:pt idx="327">
                  <c:v>2680.5350779999999</c:v>
                </c:pt>
                <c:pt idx="328">
                  <c:v>2700.8158990000002</c:v>
                </c:pt>
                <c:pt idx="329">
                  <c:v>2777.9859550000001</c:v>
                </c:pt>
                <c:pt idx="330">
                  <c:v>2845.458815</c:v>
                </c:pt>
                <c:pt idx="331">
                  <c:v>2774.3375190000002</c:v>
                </c:pt>
                <c:pt idx="332">
                  <c:v>2806.7804839999999</c:v>
                </c:pt>
                <c:pt idx="333">
                  <c:v>2896.9026629999998</c:v>
                </c:pt>
                <c:pt idx="334">
                  <c:v>3026.450957</c:v>
                </c:pt>
                <c:pt idx="335">
                  <c:v>3060.871498</c:v>
                </c:pt>
                <c:pt idx="336">
                  <c:v>3124.796292</c:v>
                </c:pt>
                <c:pt idx="337">
                  <c:v>3145.30636</c:v>
                </c:pt>
                <c:pt idx="338">
                  <c:v>3028.459519</c:v>
                </c:pt>
                <c:pt idx="339">
                  <c:v>2676.8224070000001</c:v>
                </c:pt>
                <c:pt idx="340">
                  <c:v>2935.8268629999998</c:v>
                </c:pt>
                <c:pt idx="341">
                  <c:v>3464.8139529999999</c:v>
                </c:pt>
                <c:pt idx="342">
                  <c:v>3524.4361180000001</c:v>
                </c:pt>
                <c:pt idx="343">
                  <c:v>3346.2841549999998</c:v>
                </c:pt>
                <c:pt idx="344">
                  <c:v>3207.2540009999998</c:v>
                </c:pt>
                <c:pt idx="345">
                  <c:v>3302.991473</c:v>
                </c:pt>
                <c:pt idx="346">
                  <c:v>3669.0759910000002</c:v>
                </c:pt>
                <c:pt idx="347">
                  <c:v>4135.2725879999998</c:v>
                </c:pt>
                <c:pt idx="348">
                  <c:v>4575.380255</c:v>
                </c:pt>
                <c:pt idx="349">
                  <c:v>4515.1855459999997</c:v>
                </c:pt>
                <c:pt idx="350">
                  <c:v>4249.8992660000004</c:v>
                </c:pt>
                <c:pt idx="351">
                  <c:v>4327.9352079999999</c:v>
                </c:pt>
                <c:pt idx="352">
                  <c:v>4269.9399759999997</c:v>
                </c:pt>
                <c:pt idx="353">
                  <c:v>4327.4295220000004</c:v>
                </c:pt>
                <c:pt idx="354">
                  <c:v>4370.0949879999998</c:v>
                </c:pt>
                <c:pt idx="355">
                  <c:v>4609.6216999999997</c:v>
                </c:pt>
                <c:pt idx="356">
                  <c:v>4782.8119020000004</c:v>
                </c:pt>
                <c:pt idx="357">
                  <c:v>4826.2520109999996</c:v>
                </c:pt>
                <c:pt idx="358">
                  <c:v>4918.4013889999997</c:v>
                </c:pt>
                <c:pt idx="359">
                  <c:v>5137.4022059999998</c:v>
                </c:pt>
                <c:pt idx="360">
                  <c:v>5258.6705009999996</c:v>
                </c:pt>
                <c:pt idx="361">
                  <c:v>5606.1405789999999</c:v>
                </c:pt>
                <c:pt idx="362">
                  <c:v>6056.818139</c:v>
                </c:pt>
                <c:pt idx="363">
                  <c:v>4761.3679490000004</c:v>
                </c:pt>
                <c:pt idx="364">
                  <c:v>3743.5532830000002</c:v>
                </c:pt>
                <c:pt idx="365">
                  <c:v>4236.8891860000003</c:v>
                </c:pt>
                <c:pt idx="366">
                  <c:v>4414.9753780000001</c:v>
                </c:pt>
                <c:pt idx="367">
                  <c:v>4390.5784400000002</c:v>
                </c:pt>
                <c:pt idx="368">
                  <c:v>4326.950503</c:v>
                </c:pt>
                <c:pt idx="369">
                  <c:v>4519.9306969999998</c:v>
                </c:pt>
                <c:pt idx="370">
                  <c:v>4339.093629</c:v>
                </c:pt>
                <c:pt idx="371">
                  <c:v>4132.1186310000003</c:v>
                </c:pt>
                <c:pt idx="372">
                  <c:v>3839.9597250000002</c:v>
                </c:pt>
                <c:pt idx="373">
                  <c:v>3658.5430510000001</c:v>
                </c:pt>
                <c:pt idx="374">
                  <c:v>3589.051864</c:v>
                </c:pt>
                <c:pt idx="375">
                  <c:v>3911.9072270000001</c:v>
                </c:pt>
                <c:pt idx="376">
                  <c:v>4502.2974599999998</c:v>
                </c:pt>
                <c:pt idx="377">
                  <c:v>4224.837845</c:v>
                </c:pt>
                <c:pt idx="378">
                  <c:v>3959.5288890000002</c:v>
                </c:pt>
                <c:pt idx="379">
                  <c:v>3667.386516</c:v>
                </c:pt>
                <c:pt idx="380">
                  <c:v>3487.8970899999999</c:v>
                </c:pt>
                <c:pt idx="381">
                  <c:v>3392.9481270000001</c:v>
                </c:pt>
                <c:pt idx="382">
                  <c:v>3782.4094420000001</c:v>
                </c:pt>
                <c:pt idx="383">
                  <c:v>4153.0549460000002</c:v>
                </c:pt>
                <c:pt idx="384">
                  <c:v>4076.4775140000002</c:v>
                </c:pt>
                <c:pt idx="385">
                  <c:v>3823.3741329999998</c:v>
                </c:pt>
                <c:pt idx="386">
                  <c:v>3555.0008990000001</c:v>
                </c:pt>
                <c:pt idx="387">
                  <c:v>3278.2752500000001</c:v>
                </c:pt>
                <c:pt idx="388">
                  <c:v>3403.3592870000002</c:v>
                </c:pt>
                <c:pt idx="389">
                  <c:v>3465.768658</c:v>
                </c:pt>
                <c:pt idx="390">
                  <c:v>3741.8156869999998</c:v>
                </c:pt>
                <c:pt idx="391">
                  <c:v>3759.2978750000002</c:v>
                </c:pt>
                <c:pt idx="392">
                  <c:v>3707.912448</c:v>
                </c:pt>
                <c:pt idx="393">
                  <c:v>3578.143873</c:v>
                </c:pt>
                <c:pt idx="394">
                  <c:v>3400.5007879999998</c:v>
                </c:pt>
                <c:pt idx="395">
                  <c:v>3438.9477189999998</c:v>
                </c:pt>
                <c:pt idx="396">
                  <c:v>3526.4944209999999</c:v>
                </c:pt>
                <c:pt idx="397">
                  <c:v>3844.4870000000001</c:v>
                </c:pt>
                <c:pt idx="398">
                  <c:v>3896.6667419999999</c:v>
                </c:pt>
                <c:pt idx="399">
                  <c:v>3836.9161960000001</c:v>
                </c:pt>
                <c:pt idx="400">
                  <c:v>3942.7118019999998</c:v>
                </c:pt>
                <c:pt idx="401">
                  <c:v>3820.714739</c:v>
                </c:pt>
                <c:pt idx="402">
                  <c:v>3773.6101349999999</c:v>
                </c:pt>
                <c:pt idx="403">
                  <c:v>3903.3697470000002</c:v>
                </c:pt>
                <c:pt idx="404">
                  <c:v>4045.3571139999999</c:v>
                </c:pt>
                <c:pt idx="405">
                  <c:v>3965.8068480000002</c:v>
                </c:pt>
                <c:pt idx="406">
                  <c:v>3616.8312660000001</c:v>
                </c:pt>
                <c:pt idx="407">
                  <c:v>3493.0607519999999</c:v>
                </c:pt>
                <c:pt idx="408">
                  <c:v>3450.1820590000002</c:v>
                </c:pt>
                <c:pt idx="409">
                  <c:v>3390.9959260000001</c:v>
                </c:pt>
                <c:pt idx="410">
                  <c:v>3480.4085599999999</c:v>
                </c:pt>
                <c:pt idx="411">
                  <c:v>3603.0706009999999</c:v>
                </c:pt>
                <c:pt idx="412">
                  <c:v>3591.9647190000001</c:v>
                </c:pt>
                <c:pt idx="413">
                  <c:v>3441.2419450000002</c:v>
                </c:pt>
                <c:pt idx="414">
                  <c:v>3196.871936</c:v>
                </c:pt>
                <c:pt idx="415">
                  <c:v>3129.8653850000001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51E5-4CC8-A853-732193C9D0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8183151"/>
        <c:axId val="1928186895"/>
        <c:extLst>
          <c:ext xmlns:c15="http://schemas.microsoft.com/office/drawing/2012/chart" uri="{02D57815-91ED-43cb-92C2-25804820EDAC}">
            <c15:filteredArea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YandexEda TV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solidFill>
                      <a:schemeClr val="accent2"/>
                    </a:solidFill>
                  </a:ln>
                  <a:effectLst/>
                </c:spPr>
                <c:cat>
                  <c:numRef>
                    <c:extLst>
                      <c:ext uri="{02D57815-91ED-43cb-92C2-25804820EDAC}">
                        <c15:formulaRef>
                          <c15:sqref>Sheet1!$A$2:$A$417</c15:sqref>
                        </c15:formulaRef>
                      </c:ext>
                    </c:extLst>
                    <c:numCache>
                      <c:formatCode>m/d/yyyy</c:formatCode>
                      <c:ptCount val="416"/>
                      <c:pt idx="0">
                        <c:v>44075</c:v>
                      </c:pt>
                      <c:pt idx="1">
                        <c:v>44076</c:v>
                      </c:pt>
                      <c:pt idx="2">
                        <c:v>44077</c:v>
                      </c:pt>
                      <c:pt idx="3">
                        <c:v>44078</c:v>
                      </c:pt>
                      <c:pt idx="4">
                        <c:v>44079</c:v>
                      </c:pt>
                      <c:pt idx="5">
                        <c:v>44080</c:v>
                      </c:pt>
                      <c:pt idx="6">
                        <c:v>44081</c:v>
                      </c:pt>
                      <c:pt idx="7">
                        <c:v>44082</c:v>
                      </c:pt>
                      <c:pt idx="8">
                        <c:v>44083</c:v>
                      </c:pt>
                      <c:pt idx="9">
                        <c:v>44084</c:v>
                      </c:pt>
                      <c:pt idx="10">
                        <c:v>44085</c:v>
                      </c:pt>
                      <c:pt idx="11">
                        <c:v>44086</c:v>
                      </c:pt>
                      <c:pt idx="12">
                        <c:v>44087</c:v>
                      </c:pt>
                      <c:pt idx="13">
                        <c:v>44088</c:v>
                      </c:pt>
                      <c:pt idx="14">
                        <c:v>44089</c:v>
                      </c:pt>
                      <c:pt idx="15">
                        <c:v>44090</c:v>
                      </c:pt>
                      <c:pt idx="16">
                        <c:v>44091</c:v>
                      </c:pt>
                      <c:pt idx="17">
                        <c:v>44092</c:v>
                      </c:pt>
                      <c:pt idx="18">
                        <c:v>44093</c:v>
                      </c:pt>
                      <c:pt idx="19">
                        <c:v>44094</c:v>
                      </c:pt>
                      <c:pt idx="20">
                        <c:v>44095</c:v>
                      </c:pt>
                      <c:pt idx="21">
                        <c:v>44096</c:v>
                      </c:pt>
                      <c:pt idx="22">
                        <c:v>44097</c:v>
                      </c:pt>
                      <c:pt idx="23">
                        <c:v>44098</c:v>
                      </c:pt>
                      <c:pt idx="24">
                        <c:v>44099</c:v>
                      </c:pt>
                      <c:pt idx="25">
                        <c:v>44100</c:v>
                      </c:pt>
                      <c:pt idx="26">
                        <c:v>44101</c:v>
                      </c:pt>
                      <c:pt idx="27">
                        <c:v>44102</c:v>
                      </c:pt>
                      <c:pt idx="28">
                        <c:v>44103</c:v>
                      </c:pt>
                      <c:pt idx="29">
                        <c:v>44104</c:v>
                      </c:pt>
                      <c:pt idx="30">
                        <c:v>44105</c:v>
                      </c:pt>
                      <c:pt idx="31">
                        <c:v>44106</c:v>
                      </c:pt>
                      <c:pt idx="32">
                        <c:v>44107</c:v>
                      </c:pt>
                      <c:pt idx="33">
                        <c:v>44108</c:v>
                      </c:pt>
                      <c:pt idx="34">
                        <c:v>44109</c:v>
                      </c:pt>
                      <c:pt idx="35">
                        <c:v>44110</c:v>
                      </c:pt>
                      <c:pt idx="36">
                        <c:v>44111</c:v>
                      </c:pt>
                      <c:pt idx="37">
                        <c:v>44112</c:v>
                      </c:pt>
                      <c:pt idx="38">
                        <c:v>44113</c:v>
                      </c:pt>
                      <c:pt idx="39">
                        <c:v>44114</c:v>
                      </c:pt>
                      <c:pt idx="40">
                        <c:v>44115</c:v>
                      </c:pt>
                      <c:pt idx="41">
                        <c:v>44116</c:v>
                      </c:pt>
                      <c:pt idx="42">
                        <c:v>44117</c:v>
                      </c:pt>
                      <c:pt idx="43">
                        <c:v>44118</c:v>
                      </c:pt>
                      <c:pt idx="44">
                        <c:v>44119</c:v>
                      </c:pt>
                      <c:pt idx="45">
                        <c:v>44120</c:v>
                      </c:pt>
                      <c:pt idx="46">
                        <c:v>44121</c:v>
                      </c:pt>
                      <c:pt idx="47">
                        <c:v>44122</c:v>
                      </c:pt>
                      <c:pt idx="48">
                        <c:v>44123</c:v>
                      </c:pt>
                      <c:pt idx="49">
                        <c:v>44124</c:v>
                      </c:pt>
                      <c:pt idx="50">
                        <c:v>44125</c:v>
                      </c:pt>
                      <c:pt idx="51">
                        <c:v>44126</c:v>
                      </c:pt>
                      <c:pt idx="52">
                        <c:v>44127</c:v>
                      </c:pt>
                      <c:pt idx="53">
                        <c:v>44128</c:v>
                      </c:pt>
                      <c:pt idx="54">
                        <c:v>44129</c:v>
                      </c:pt>
                      <c:pt idx="55">
                        <c:v>44130</c:v>
                      </c:pt>
                      <c:pt idx="56">
                        <c:v>44131</c:v>
                      </c:pt>
                      <c:pt idx="57">
                        <c:v>44132</c:v>
                      </c:pt>
                      <c:pt idx="58">
                        <c:v>44133</c:v>
                      </c:pt>
                      <c:pt idx="59">
                        <c:v>44134</c:v>
                      </c:pt>
                      <c:pt idx="60">
                        <c:v>44135</c:v>
                      </c:pt>
                      <c:pt idx="61">
                        <c:v>44136</c:v>
                      </c:pt>
                      <c:pt idx="62">
                        <c:v>44137</c:v>
                      </c:pt>
                      <c:pt idx="63">
                        <c:v>44138</c:v>
                      </c:pt>
                      <c:pt idx="64">
                        <c:v>44139</c:v>
                      </c:pt>
                      <c:pt idx="65">
                        <c:v>44140</c:v>
                      </c:pt>
                      <c:pt idx="66">
                        <c:v>44141</c:v>
                      </c:pt>
                      <c:pt idx="67">
                        <c:v>44142</c:v>
                      </c:pt>
                      <c:pt idx="68">
                        <c:v>44143</c:v>
                      </c:pt>
                      <c:pt idx="69">
                        <c:v>44144</c:v>
                      </c:pt>
                      <c:pt idx="70">
                        <c:v>44145</c:v>
                      </c:pt>
                      <c:pt idx="71">
                        <c:v>44146</c:v>
                      </c:pt>
                      <c:pt idx="72">
                        <c:v>44147</c:v>
                      </c:pt>
                      <c:pt idx="73">
                        <c:v>44148</c:v>
                      </c:pt>
                      <c:pt idx="74">
                        <c:v>44149</c:v>
                      </c:pt>
                      <c:pt idx="75">
                        <c:v>44150</c:v>
                      </c:pt>
                      <c:pt idx="76">
                        <c:v>44151</c:v>
                      </c:pt>
                      <c:pt idx="77">
                        <c:v>44152</c:v>
                      </c:pt>
                      <c:pt idx="78">
                        <c:v>44153</c:v>
                      </c:pt>
                      <c:pt idx="79">
                        <c:v>44154</c:v>
                      </c:pt>
                      <c:pt idx="80">
                        <c:v>44155</c:v>
                      </c:pt>
                      <c:pt idx="81">
                        <c:v>44156</c:v>
                      </c:pt>
                      <c:pt idx="82">
                        <c:v>44157</c:v>
                      </c:pt>
                      <c:pt idx="83">
                        <c:v>44158</c:v>
                      </c:pt>
                      <c:pt idx="84">
                        <c:v>44159</c:v>
                      </c:pt>
                      <c:pt idx="85">
                        <c:v>44160</c:v>
                      </c:pt>
                      <c:pt idx="86">
                        <c:v>44161</c:v>
                      </c:pt>
                      <c:pt idx="87">
                        <c:v>44162</c:v>
                      </c:pt>
                      <c:pt idx="88">
                        <c:v>44163</c:v>
                      </c:pt>
                      <c:pt idx="89">
                        <c:v>44164</c:v>
                      </c:pt>
                      <c:pt idx="90">
                        <c:v>44165</c:v>
                      </c:pt>
                      <c:pt idx="91">
                        <c:v>44166</c:v>
                      </c:pt>
                      <c:pt idx="92">
                        <c:v>44167</c:v>
                      </c:pt>
                      <c:pt idx="93">
                        <c:v>44168</c:v>
                      </c:pt>
                      <c:pt idx="94">
                        <c:v>44169</c:v>
                      </c:pt>
                      <c:pt idx="95">
                        <c:v>44170</c:v>
                      </c:pt>
                      <c:pt idx="96">
                        <c:v>44171</c:v>
                      </c:pt>
                      <c:pt idx="97">
                        <c:v>44172</c:v>
                      </c:pt>
                      <c:pt idx="98">
                        <c:v>44173</c:v>
                      </c:pt>
                      <c:pt idx="99">
                        <c:v>44174</c:v>
                      </c:pt>
                      <c:pt idx="100">
                        <c:v>44175</c:v>
                      </c:pt>
                      <c:pt idx="101">
                        <c:v>44176</c:v>
                      </c:pt>
                      <c:pt idx="102">
                        <c:v>44177</c:v>
                      </c:pt>
                      <c:pt idx="103">
                        <c:v>44178</c:v>
                      </c:pt>
                      <c:pt idx="104">
                        <c:v>44179</c:v>
                      </c:pt>
                      <c:pt idx="105">
                        <c:v>44180</c:v>
                      </c:pt>
                      <c:pt idx="106">
                        <c:v>44181</c:v>
                      </c:pt>
                      <c:pt idx="107">
                        <c:v>44182</c:v>
                      </c:pt>
                      <c:pt idx="108">
                        <c:v>44183</c:v>
                      </c:pt>
                      <c:pt idx="109">
                        <c:v>44184</c:v>
                      </c:pt>
                      <c:pt idx="110">
                        <c:v>44185</c:v>
                      </c:pt>
                      <c:pt idx="111">
                        <c:v>44186</c:v>
                      </c:pt>
                      <c:pt idx="112">
                        <c:v>44187</c:v>
                      </c:pt>
                      <c:pt idx="113">
                        <c:v>44188</c:v>
                      </c:pt>
                      <c:pt idx="114">
                        <c:v>44189</c:v>
                      </c:pt>
                      <c:pt idx="115">
                        <c:v>44190</c:v>
                      </c:pt>
                      <c:pt idx="116">
                        <c:v>44191</c:v>
                      </c:pt>
                      <c:pt idx="117">
                        <c:v>44192</c:v>
                      </c:pt>
                      <c:pt idx="118">
                        <c:v>44193</c:v>
                      </c:pt>
                      <c:pt idx="119">
                        <c:v>44194</c:v>
                      </c:pt>
                      <c:pt idx="120">
                        <c:v>44195</c:v>
                      </c:pt>
                      <c:pt idx="121">
                        <c:v>44196</c:v>
                      </c:pt>
                      <c:pt idx="122">
                        <c:v>44197</c:v>
                      </c:pt>
                      <c:pt idx="123">
                        <c:v>44198</c:v>
                      </c:pt>
                      <c:pt idx="124">
                        <c:v>44199</c:v>
                      </c:pt>
                      <c:pt idx="125">
                        <c:v>44200</c:v>
                      </c:pt>
                      <c:pt idx="126">
                        <c:v>44201</c:v>
                      </c:pt>
                      <c:pt idx="127">
                        <c:v>44202</c:v>
                      </c:pt>
                      <c:pt idx="128">
                        <c:v>44203</c:v>
                      </c:pt>
                      <c:pt idx="129">
                        <c:v>44204</c:v>
                      </c:pt>
                      <c:pt idx="130">
                        <c:v>44205</c:v>
                      </c:pt>
                      <c:pt idx="131">
                        <c:v>44206</c:v>
                      </c:pt>
                      <c:pt idx="132">
                        <c:v>44207</c:v>
                      </c:pt>
                      <c:pt idx="133">
                        <c:v>44208</c:v>
                      </c:pt>
                      <c:pt idx="134">
                        <c:v>44209</c:v>
                      </c:pt>
                      <c:pt idx="135">
                        <c:v>44210</c:v>
                      </c:pt>
                      <c:pt idx="136">
                        <c:v>44211</c:v>
                      </c:pt>
                      <c:pt idx="137">
                        <c:v>44212</c:v>
                      </c:pt>
                      <c:pt idx="138">
                        <c:v>44213</c:v>
                      </c:pt>
                      <c:pt idx="139">
                        <c:v>44214</c:v>
                      </c:pt>
                      <c:pt idx="140">
                        <c:v>44215</c:v>
                      </c:pt>
                      <c:pt idx="141">
                        <c:v>44216</c:v>
                      </c:pt>
                      <c:pt idx="142">
                        <c:v>44217</c:v>
                      </c:pt>
                      <c:pt idx="143">
                        <c:v>44218</c:v>
                      </c:pt>
                      <c:pt idx="144">
                        <c:v>44219</c:v>
                      </c:pt>
                      <c:pt idx="145">
                        <c:v>44220</c:v>
                      </c:pt>
                      <c:pt idx="146">
                        <c:v>44221</c:v>
                      </c:pt>
                      <c:pt idx="147">
                        <c:v>44222</c:v>
                      </c:pt>
                      <c:pt idx="148">
                        <c:v>44223</c:v>
                      </c:pt>
                      <c:pt idx="149">
                        <c:v>44224</c:v>
                      </c:pt>
                      <c:pt idx="150">
                        <c:v>44225</c:v>
                      </c:pt>
                      <c:pt idx="151">
                        <c:v>44226</c:v>
                      </c:pt>
                      <c:pt idx="152">
                        <c:v>44227</c:v>
                      </c:pt>
                      <c:pt idx="153">
                        <c:v>44228</c:v>
                      </c:pt>
                      <c:pt idx="154">
                        <c:v>44229</c:v>
                      </c:pt>
                      <c:pt idx="155">
                        <c:v>44230</c:v>
                      </c:pt>
                      <c:pt idx="156">
                        <c:v>44231</c:v>
                      </c:pt>
                      <c:pt idx="157">
                        <c:v>44232</c:v>
                      </c:pt>
                      <c:pt idx="158">
                        <c:v>44233</c:v>
                      </c:pt>
                      <c:pt idx="159">
                        <c:v>44234</c:v>
                      </c:pt>
                      <c:pt idx="160">
                        <c:v>44235</c:v>
                      </c:pt>
                      <c:pt idx="161">
                        <c:v>44236</c:v>
                      </c:pt>
                      <c:pt idx="162">
                        <c:v>44237</c:v>
                      </c:pt>
                      <c:pt idx="163">
                        <c:v>44238</c:v>
                      </c:pt>
                      <c:pt idx="164">
                        <c:v>44239</c:v>
                      </c:pt>
                      <c:pt idx="165">
                        <c:v>44240</c:v>
                      </c:pt>
                      <c:pt idx="166">
                        <c:v>44241</c:v>
                      </c:pt>
                      <c:pt idx="167">
                        <c:v>44242</c:v>
                      </c:pt>
                      <c:pt idx="168">
                        <c:v>44243</c:v>
                      </c:pt>
                      <c:pt idx="169">
                        <c:v>44244</c:v>
                      </c:pt>
                      <c:pt idx="170">
                        <c:v>44245</c:v>
                      </c:pt>
                      <c:pt idx="171">
                        <c:v>44246</c:v>
                      </c:pt>
                      <c:pt idx="172">
                        <c:v>44247</c:v>
                      </c:pt>
                      <c:pt idx="173">
                        <c:v>44248</c:v>
                      </c:pt>
                      <c:pt idx="174">
                        <c:v>44249</c:v>
                      </c:pt>
                      <c:pt idx="175">
                        <c:v>44250</c:v>
                      </c:pt>
                      <c:pt idx="176">
                        <c:v>44251</c:v>
                      </c:pt>
                      <c:pt idx="177">
                        <c:v>44252</c:v>
                      </c:pt>
                      <c:pt idx="178">
                        <c:v>44253</c:v>
                      </c:pt>
                      <c:pt idx="179">
                        <c:v>44254</c:v>
                      </c:pt>
                      <c:pt idx="180">
                        <c:v>44255</c:v>
                      </c:pt>
                      <c:pt idx="181">
                        <c:v>44256</c:v>
                      </c:pt>
                      <c:pt idx="182">
                        <c:v>44257</c:v>
                      </c:pt>
                      <c:pt idx="183">
                        <c:v>44258</c:v>
                      </c:pt>
                      <c:pt idx="184">
                        <c:v>44259</c:v>
                      </c:pt>
                      <c:pt idx="185">
                        <c:v>44260</c:v>
                      </c:pt>
                      <c:pt idx="186">
                        <c:v>44261</c:v>
                      </c:pt>
                      <c:pt idx="187">
                        <c:v>44262</c:v>
                      </c:pt>
                      <c:pt idx="188">
                        <c:v>44263</c:v>
                      </c:pt>
                      <c:pt idx="189">
                        <c:v>44264</c:v>
                      </c:pt>
                      <c:pt idx="190">
                        <c:v>44265</c:v>
                      </c:pt>
                      <c:pt idx="191">
                        <c:v>44266</c:v>
                      </c:pt>
                      <c:pt idx="192">
                        <c:v>44267</c:v>
                      </c:pt>
                      <c:pt idx="193">
                        <c:v>44268</c:v>
                      </c:pt>
                      <c:pt idx="194">
                        <c:v>44269</c:v>
                      </c:pt>
                      <c:pt idx="195">
                        <c:v>44270</c:v>
                      </c:pt>
                      <c:pt idx="196">
                        <c:v>44271</c:v>
                      </c:pt>
                      <c:pt idx="197">
                        <c:v>44272</c:v>
                      </c:pt>
                      <c:pt idx="198">
                        <c:v>44273</c:v>
                      </c:pt>
                      <c:pt idx="199">
                        <c:v>44274</c:v>
                      </c:pt>
                      <c:pt idx="200">
                        <c:v>44275</c:v>
                      </c:pt>
                      <c:pt idx="201">
                        <c:v>44276</c:v>
                      </c:pt>
                      <c:pt idx="202">
                        <c:v>44277</c:v>
                      </c:pt>
                      <c:pt idx="203">
                        <c:v>44278</c:v>
                      </c:pt>
                      <c:pt idx="204">
                        <c:v>44279</c:v>
                      </c:pt>
                      <c:pt idx="205">
                        <c:v>44280</c:v>
                      </c:pt>
                      <c:pt idx="206">
                        <c:v>44281</c:v>
                      </c:pt>
                      <c:pt idx="207">
                        <c:v>44282</c:v>
                      </c:pt>
                      <c:pt idx="208">
                        <c:v>44283</c:v>
                      </c:pt>
                      <c:pt idx="209">
                        <c:v>44284</c:v>
                      </c:pt>
                      <c:pt idx="210">
                        <c:v>44285</c:v>
                      </c:pt>
                      <c:pt idx="211">
                        <c:v>44286</c:v>
                      </c:pt>
                      <c:pt idx="212">
                        <c:v>44287</c:v>
                      </c:pt>
                      <c:pt idx="213">
                        <c:v>44288</c:v>
                      </c:pt>
                      <c:pt idx="214">
                        <c:v>44289</c:v>
                      </c:pt>
                      <c:pt idx="215">
                        <c:v>44290</c:v>
                      </c:pt>
                      <c:pt idx="216">
                        <c:v>44291</c:v>
                      </c:pt>
                      <c:pt idx="217">
                        <c:v>44292</c:v>
                      </c:pt>
                      <c:pt idx="218">
                        <c:v>44293</c:v>
                      </c:pt>
                      <c:pt idx="219">
                        <c:v>44294</c:v>
                      </c:pt>
                      <c:pt idx="220">
                        <c:v>44295</c:v>
                      </c:pt>
                      <c:pt idx="221">
                        <c:v>44296</c:v>
                      </c:pt>
                      <c:pt idx="222">
                        <c:v>44297</c:v>
                      </c:pt>
                      <c:pt idx="223">
                        <c:v>44298</c:v>
                      </c:pt>
                      <c:pt idx="224">
                        <c:v>44299</c:v>
                      </c:pt>
                      <c:pt idx="225">
                        <c:v>44300</c:v>
                      </c:pt>
                      <c:pt idx="226">
                        <c:v>44301</c:v>
                      </c:pt>
                      <c:pt idx="227">
                        <c:v>44302</c:v>
                      </c:pt>
                      <c:pt idx="228">
                        <c:v>44303</c:v>
                      </c:pt>
                      <c:pt idx="229">
                        <c:v>44304</c:v>
                      </c:pt>
                      <c:pt idx="230">
                        <c:v>44305</c:v>
                      </c:pt>
                      <c:pt idx="231">
                        <c:v>44306</c:v>
                      </c:pt>
                      <c:pt idx="232">
                        <c:v>44307</c:v>
                      </c:pt>
                      <c:pt idx="233">
                        <c:v>44308</c:v>
                      </c:pt>
                      <c:pt idx="234">
                        <c:v>44309</c:v>
                      </c:pt>
                      <c:pt idx="235">
                        <c:v>44310</c:v>
                      </c:pt>
                      <c:pt idx="236">
                        <c:v>44311</c:v>
                      </c:pt>
                      <c:pt idx="237">
                        <c:v>44312</c:v>
                      </c:pt>
                      <c:pt idx="238">
                        <c:v>44313</c:v>
                      </c:pt>
                      <c:pt idx="239">
                        <c:v>44314</c:v>
                      </c:pt>
                      <c:pt idx="240">
                        <c:v>44315</c:v>
                      </c:pt>
                      <c:pt idx="241">
                        <c:v>44316</c:v>
                      </c:pt>
                      <c:pt idx="242">
                        <c:v>44317</c:v>
                      </c:pt>
                      <c:pt idx="243">
                        <c:v>44318</c:v>
                      </c:pt>
                      <c:pt idx="244">
                        <c:v>44319</c:v>
                      </c:pt>
                      <c:pt idx="245">
                        <c:v>44320</c:v>
                      </c:pt>
                      <c:pt idx="246">
                        <c:v>44321</c:v>
                      </c:pt>
                      <c:pt idx="247">
                        <c:v>44322</c:v>
                      </c:pt>
                      <c:pt idx="248">
                        <c:v>44323</c:v>
                      </c:pt>
                      <c:pt idx="249">
                        <c:v>44324</c:v>
                      </c:pt>
                      <c:pt idx="250">
                        <c:v>44325</c:v>
                      </c:pt>
                      <c:pt idx="251">
                        <c:v>44326</c:v>
                      </c:pt>
                      <c:pt idx="252">
                        <c:v>44327</c:v>
                      </c:pt>
                      <c:pt idx="253">
                        <c:v>44328</c:v>
                      </c:pt>
                      <c:pt idx="254">
                        <c:v>44329</c:v>
                      </c:pt>
                      <c:pt idx="255">
                        <c:v>44330</c:v>
                      </c:pt>
                      <c:pt idx="256">
                        <c:v>44331</c:v>
                      </c:pt>
                      <c:pt idx="257">
                        <c:v>44332</c:v>
                      </c:pt>
                      <c:pt idx="258">
                        <c:v>44333</c:v>
                      </c:pt>
                      <c:pt idx="259">
                        <c:v>44334</c:v>
                      </c:pt>
                      <c:pt idx="260">
                        <c:v>44335</c:v>
                      </c:pt>
                      <c:pt idx="261">
                        <c:v>44336</c:v>
                      </c:pt>
                      <c:pt idx="262">
                        <c:v>44337</c:v>
                      </c:pt>
                      <c:pt idx="263">
                        <c:v>44338</c:v>
                      </c:pt>
                      <c:pt idx="264">
                        <c:v>44339</c:v>
                      </c:pt>
                      <c:pt idx="265">
                        <c:v>44340</c:v>
                      </c:pt>
                      <c:pt idx="266">
                        <c:v>44341</c:v>
                      </c:pt>
                      <c:pt idx="267">
                        <c:v>44342</c:v>
                      </c:pt>
                      <c:pt idx="268">
                        <c:v>44343</c:v>
                      </c:pt>
                      <c:pt idx="269">
                        <c:v>44344</c:v>
                      </c:pt>
                      <c:pt idx="270">
                        <c:v>44345</c:v>
                      </c:pt>
                      <c:pt idx="271">
                        <c:v>44346</c:v>
                      </c:pt>
                      <c:pt idx="272">
                        <c:v>44347</c:v>
                      </c:pt>
                      <c:pt idx="273">
                        <c:v>44348</c:v>
                      </c:pt>
                      <c:pt idx="274">
                        <c:v>44349</c:v>
                      </c:pt>
                      <c:pt idx="275">
                        <c:v>44350</c:v>
                      </c:pt>
                      <c:pt idx="276">
                        <c:v>44351</c:v>
                      </c:pt>
                      <c:pt idx="277">
                        <c:v>44352</c:v>
                      </c:pt>
                      <c:pt idx="278">
                        <c:v>44353</c:v>
                      </c:pt>
                      <c:pt idx="279">
                        <c:v>44354</c:v>
                      </c:pt>
                      <c:pt idx="280">
                        <c:v>44355</c:v>
                      </c:pt>
                      <c:pt idx="281">
                        <c:v>44356</c:v>
                      </c:pt>
                      <c:pt idx="282">
                        <c:v>44357</c:v>
                      </c:pt>
                      <c:pt idx="283">
                        <c:v>44358</c:v>
                      </c:pt>
                      <c:pt idx="284">
                        <c:v>44359</c:v>
                      </c:pt>
                      <c:pt idx="285">
                        <c:v>44360</c:v>
                      </c:pt>
                      <c:pt idx="286">
                        <c:v>44361</c:v>
                      </c:pt>
                      <c:pt idx="287">
                        <c:v>44362</c:v>
                      </c:pt>
                      <c:pt idx="288">
                        <c:v>44363</c:v>
                      </c:pt>
                      <c:pt idx="289">
                        <c:v>44364</c:v>
                      </c:pt>
                      <c:pt idx="290">
                        <c:v>44365</c:v>
                      </c:pt>
                      <c:pt idx="291">
                        <c:v>44366</c:v>
                      </c:pt>
                      <c:pt idx="292">
                        <c:v>44367</c:v>
                      </c:pt>
                      <c:pt idx="293">
                        <c:v>44368</c:v>
                      </c:pt>
                      <c:pt idx="294">
                        <c:v>44369</c:v>
                      </c:pt>
                      <c:pt idx="295">
                        <c:v>44370</c:v>
                      </c:pt>
                      <c:pt idx="296">
                        <c:v>44371</c:v>
                      </c:pt>
                      <c:pt idx="297">
                        <c:v>44372</c:v>
                      </c:pt>
                      <c:pt idx="298">
                        <c:v>44373</c:v>
                      </c:pt>
                      <c:pt idx="299">
                        <c:v>44374</c:v>
                      </c:pt>
                      <c:pt idx="300">
                        <c:v>44375</c:v>
                      </c:pt>
                      <c:pt idx="301">
                        <c:v>44376</c:v>
                      </c:pt>
                      <c:pt idx="302">
                        <c:v>44377</c:v>
                      </c:pt>
                      <c:pt idx="303">
                        <c:v>44378</c:v>
                      </c:pt>
                      <c:pt idx="304">
                        <c:v>44379</c:v>
                      </c:pt>
                      <c:pt idx="305">
                        <c:v>44380</c:v>
                      </c:pt>
                      <c:pt idx="306">
                        <c:v>44381</c:v>
                      </c:pt>
                      <c:pt idx="307">
                        <c:v>44382</c:v>
                      </c:pt>
                      <c:pt idx="308">
                        <c:v>44383</c:v>
                      </c:pt>
                      <c:pt idx="309">
                        <c:v>44384</c:v>
                      </c:pt>
                      <c:pt idx="310">
                        <c:v>44385</c:v>
                      </c:pt>
                      <c:pt idx="311">
                        <c:v>44386</c:v>
                      </c:pt>
                      <c:pt idx="312">
                        <c:v>44387</c:v>
                      </c:pt>
                      <c:pt idx="313">
                        <c:v>44388</c:v>
                      </c:pt>
                      <c:pt idx="314">
                        <c:v>44389</c:v>
                      </c:pt>
                      <c:pt idx="315">
                        <c:v>44390</c:v>
                      </c:pt>
                      <c:pt idx="316">
                        <c:v>44391</c:v>
                      </c:pt>
                      <c:pt idx="317">
                        <c:v>44392</c:v>
                      </c:pt>
                      <c:pt idx="318">
                        <c:v>44393</c:v>
                      </c:pt>
                      <c:pt idx="319">
                        <c:v>44394</c:v>
                      </c:pt>
                      <c:pt idx="320">
                        <c:v>44395</c:v>
                      </c:pt>
                      <c:pt idx="321">
                        <c:v>44396</c:v>
                      </c:pt>
                      <c:pt idx="322">
                        <c:v>44397</c:v>
                      </c:pt>
                      <c:pt idx="323">
                        <c:v>44398</c:v>
                      </c:pt>
                      <c:pt idx="324">
                        <c:v>44399</c:v>
                      </c:pt>
                      <c:pt idx="325">
                        <c:v>44400</c:v>
                      </c:pt>
                      <c:pt idx="326">
                        <c:v>44401</c:v>
                      </c:pt>
                      <c:pt idx="327">
                        <c:v>44402</c:v>
                      </c:pt>
                      <c:pt idx="328">
                        <c:v>44403</c:v>
                      </c:pt>
                      <c:pt idx="329">
                        <c:v>44404</c:v>
                      </c:pt>
                      <c:pt idx="330">
                        <c:v>44405</c:v>
                      </c:pt>
                      <c:pt idx="331">
                        <c:v>44406</c:v>
                      </c:pt>
                      <c:pt idx="332">
                        <c:v>44407</c:v>
                      </c:pt>
                      <c:pt idx="333">
                        <c:v>44408</c:v>
                      </c:pt>
                      <c:pt idx="334">
                        <c:v>44409</c:v>
                      </c:pt>
                      <c:pt idx="335">
                        <c:v>44410</c:v>
                      </c:pt>
                      <c:pt idx="336">
                        <c:v>44411</c:v>
                      </c:pt>
                      <c:pt idx="337">
                        <c:v>44412</c:v>
                      </c:pt>
                      <c:pt idx="338">
                        <c:v>44413</c:v>
                      </c:pt>
                      <c:pt idx="339">
                        <c:v>44414</c:v>
                      </c:pt>
                      <c:pt idx="340">
                        <c:v>44415</c:v>
                      </c:pt>
                      <c:pt idx="341">
                        <c:v>44416</c:v>
                      </c:pt>
                      <c:pt idx="342">
                        <c:v>44417</c:v>
                      </c:pt>
                      <c:pt idx="343">
                        <c:v>44418</c:v>
                      </c:pt>
                      <c:pt idx="344">
                        <c:v>44419</c:v>
                      </c:pt>
                      <c:pt idx="345">
                        <c:v>44420</c:v>
                      </c:pt>
                      <c:pt idx="346">
                        <c:v>44421</c:v>
                      </c:pt>
                      <c:pt idx="347">
                        <c:v>44422</c:v>
                      </c:pt>
                      <c:pt idx="348">
                        <c:v>44423</c:v>
                      </c:pt>
                      <c:pt idx="349">
                        <c:v>44424</c:v>
                      </c:pt>
                      <c:pt idx="350">
                        <c:v>44425</c:v>
                      </c:pt>
                      <c:pt idx="351">
                        <c:v>44426</c:v>
                      </c:pt>
                      <c:pt idx="352">
                        <c:v>44427</c:v>
                      </c:pt>
                      <c:pt idx="353">
                        <c:v>44428</c:v>
                      </c:pt>
                      <c:pt idx="354">
                        <c:v>44429</c:v>
                      </c:pt>
                      <c:pt idx="355">
                        <c:v>44430</c:v>
                      </c:pt>
                      <c:pt idx="356">
                        <c:v>44431</c:v>
                      </c:pt>
                      <c:pt idx="357">
                        <c:v>44432</c:v>
                      </c:pt>
                      <c:pt idx="358">
                        <c:v>44433</c:v>
                      </c:pt>
                      <c:pt idx="359">
                        <c:v>44434</c:v>
                      </c:pt>
                      <c:pt idx="360">
                        <c:v>44435</c:v>
                      </c:pt>
                      <c:pt idx="361">
                        <c:v>44436</c:v>
                      </c:pt>
                      <c:pt idx="362">
                        <c:v>44437</c:v>
                      </c:pt>
                      <c:pt idx="363">
                        <c:v>44438</c:v>
                      </c:pt>
                      <c:pt idx="364">
                        <c:v>44439</c:v>
                      </c:pt>
                      <c:pt idx="365">
                        <c:v>44440</c:v>
                      </c:pt>
                      <c:pt idx="366">
                        <c:v>44441</c:v>
                      </c:pt>
                      <c:pt idx="367">
                        <c:v>44442</c:v>
                      </c:pt>
                      <c:pt idx="368">
                        <c:v>44443</c:v>
                      </c:pt>
                      <c:pt idx="369">
                        <c:v>44444</c:v>
                      </c:pt>
                      <c:pt idx="370">
                        <c:v>44445</c:v>
                      </c:pt>
                      <c:pt idx="371">
                        <c:v>44446</c:v>
                      </c:pt>
                      <c:pt idx="372">
                        <c:v>44447</c:v>
                      </c:pt>
                      <c:pt idx="373">
                        <c:v>44448</c:v>
                      </c:pt>
                      <c:pt idx="374">
                        <c:v>44449</c:v>
                      </c:pt>
                      <c:pt idx="375">
                        <c:v>44450</c:v>
                      </c:pt>
                      <c:pt idx="376">
                        <c:v>44451</c:v>
                      </c:pt>
                      <c:pt idx="377">
                        <c:v>44452</c:v>
                      </c:pt>
                      <c:pt idx="378">
                        <c:v>44453</c:v>
                      </c:pt>
                      <c:pt idx="379">
                        <c:v>44454</c:v>
                      </c:pt>
                      <c:pt idx="380">
                        <c:v>44455</c:v>
                      </c:pt>
                      <c:pt idx="381">
                        <c:v>44456</c:v>
                      </c:pt>
                      <c:pt idx="382">
                        <c:v>44457</c:v>
                      </c:pt>
                      <c:pt idx="383">
                        <c:v>44458</c:v>
                      </c:pt>
                      <c:pt idx="384">
                        <c:v>44459</c:v>
                      </c:pt>
                      <c:pt idx="385">
                        <c:v>44460</c:v>
                      </c:pt>
                      <c:pt idx="386">
                        <c:v>44461</c:v>
                      </c:pt>
                      <c:pt idx="387">
                        <c:v>44462</c:v>
                      </c:pt>
                      <c:pt idx="388">
                        <c:v>44463</c:v>
                      </c:pt>
                      <c:pt idx="389">
                        <c:v>44464</c:v>
                      </c:pt>
                      <c:pt idx="390">
                        <c:v>44465</c:v>
                      </c:pt>
                      <c:pt idx="391">
                        <c:v>44466</c:v>
                      </c:pt>
                      <c:pt idx="392">
                        <c:v>44467</c:v>
                      </c:pt>
                      <c:pt idx="393">
                        <c:v>44468</c:v>
                      </c:pt>
                      <c:pt idx="394">
                        <c:v>44469</c:v>
                      </c:pt>
                      <c:pt idx="395">
                        <c:v>44470</c:v>
                      </c:pt>
                      <c:pt idx="396">
                        <c:v>44471</c:v>
                      </c:pt>
                      <c:pt idx="397">
                        <c:v>44472</c:v>
                      </c:pt>
                      <c:pt idx="398">
                        <c:v>44473</c:v>
                      </c:pt>
                      <c:pt idx="399">
                        <c:v>44474</c:v>
                      </c:pt>
                      <c:pt idx="400">
                        <c:v>44475</c:v>
                      </c:pt>
                      <c:pt idx="401">
                        <c:v>44476</c:v>
                      </c:pt>
                      <c:pt idx="402">
                        <c:v>44477</c:v>
                      </c:pt>
                      <c:pt idx="403">
                        <c:v>44478</c:v>
                      </c:pt>
                      <c:pt idx="404">
                        <c:v>44479</c:v>
                      </c:pt>
                      <c:pt idx="405">
                        <c:v>44480</c:v>
                      </c:pt>
                      <c:pt idx="406">
                        <c:v>44481</c:v>
                      </c:pt>
                      <c:pt idx="407">
                        <c:v>44482</c:v>
                      </c:pt>
                      <c:pt idx="408">
                        <c:v>44483</c:v>
                      </c:pt>
                      <c:pt idx="409">
                        <c:v>44484</c:v>
                      </c:pt>
                      <c:pt idx="410">
                        <c:v>44485</c:v>
                      </c:pt>
                      <c:pt idx="411">
                        <c:v>44486</c:v>
                      </c:pt>
                      <c:pt idx="412">
                        <c:v>44487</c:v>
                      </c:pt>
                      <c:pt idx="413">
                        <c:v>44488</c:v>
                      </c:pt>
                      <c:pt idx="414">
                        <c:v>44489</c:v>
                      </c:pt>
                      <c:pt idx="415">
                        <c:v>44490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Sheet1!$B$2:$B$417</c15:sqref>
                        </c15:formulaRef>
                      </c:ext>
                    </c:extLst>
                    <c:numCache>
                      <c:formatCode>General</c:formatCode>
                      <c:ptCount val="41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-118.17808246150101</c:v>
                      </c:pt>
                      <c:pt idx="13">
                        <c:v>-50.795842461522398</c:v>
                      </c:pt>
                      <c:pt idx="14">
                        <c:v>-247.75931323069099</c:v>
                      </c:pt>
                      <c:pt idx="15">
                        <c:v>-286.11535753837097</c:v>
                      </c:pt>
                      <c:pt idx="16">
                        <c:v>-88.115236923049096</c:v>
                      </c:pt>
                      <c:pt idx="17">
                        <c:v>-51.832492307675899</c:v>
                      </c:pt>
                      <c:pt idx="18">
                        <c:v>-107.811583999966</c:v>
                      </c:pt>
                      <c:pt idx="19">
                        <c:v>-118.17808246150101</c:v>
                      </c:pt>
                      <c:pt idx="20">
                        <c:v>-107.811583999966</c:v>
                      </c:pt>
                      <c:pt idx="21">
                        <c:v>-67.382239999978694</c:v>
                      </c:pt>
                      <c:pt idx="22">
                        <c:v>-101.59168492304499</c:v>
                      </c:pt>
                      <c:pt idx="23">
                        <c:v>-60.125691076904097</c:v>
                      </c:pt>
                      <c:pt idx="24">
                        <c:v>-71.5288393845928</c:v>
                      </c:pt>
                      <c:pt idx="25">
                        <c:v>-6.2198990769211102</c:v>
                      </c:pt>
                      <c:pt idx="26">
                        <c:v>-33.1727950769126</c:v>
                      </c:pt>
                      <c:pt idx="27">
                        <c:v>-52.869142153829401</c:v>
                      </c:pt>
                      <c:pt idx="28">
                        <c:v>-120.251382153808</c:v>
                      </c:pt>
                      <c:pt idx="29">
                        <c:v>-55.979091692289998</c:v>
                      </c:pt>
                      <c:pt idx="30">
                        <c:v>-49.759192615368903</c:v>
                      </c:pt>
                      <c:pt idx="31">
                        <c:v>-116.104782769194</c:v>
                      </c:pt>
                      <c:pt idx="32">
                        <c:v>-66.345590153825199</c:v>
                      </c:pt>
                      <c:pt idx="33">
                        <c:v>-4201.5418264602104</c:v>
                      </c:pt>
                      <c:pt idx="34">
                        <c:v>-3330.7559556912602</c:v>
                      </c:pt>
                      <c:pt idx="35">
                        <c:v>-4095.8035421525501</c:v>
                      </c:pt>
                      <c:pt idx="36">
                        <c:v>-4659.7410584600702</c:v>
                      </c:pt>
                      <c:pt idx="37">
                        <c:v>-3082.99664246056</c:v>
                      </c:pt>
                      <c:pt idx="38">
                        <c:v>-5328.3802092290798</c:v>
                      </c:pt>
                      <c:pt idx="39">
                        <c:v>-6613.8260184594501</c:v>
                      </c:pt>
                      <c:pt idx="40">
                        <c:v>-4490.7671335370396</c:v>
                      </c:pt>
                      <c:pt idx="41">
                        <c:v>-4301.0602116909504</c:v>
                      </c:pt>
                      <c:pt idx="42">
                        <c:v>-4606.8719163062397</c:v>
                      </c:pt>
                      <c:pt idx="43">
                        <c:v>-3973.4788603064399</c:v>
                      </c:pt>
                      <c:pt idx="44">
                        <c:v>-3266.4836652297399</c:v>
                      </c:pt>
                      <c:pt idx="45">
                        <c:v>-4612.055165537</c:v>
                      </c:pt>
                      <c:pt idx="46">
                        <c:v>-6182.57968245958</c:v>
                      </c:pt>
                      <c:pt idx="47">
                        <c:v>-4579.9190203062399</c:v>
                      </c:pt>
                      <c:pt idx="48">
                        <c:v>-3688.4001526142201</c:v>
                      </c:pt>
                      <c:pt idx="49">
                        <c:v>-3617.9079630757801</c:v>
                      </c:pt>
                      <c:pt idx="50">
                        <c:v>-4958.2962141522803</c:v>
                      </c:pt>
                      <c:pt idx="51">
                        <c:v>-3532.9026756911899</c:v>
                      </c:pt>
                      <c:pt idx="52">
                        <c:v>-5212.2754264598898</c:v>
                      </c:pt>
                      <c:pt idx="53">
                        <c:v>-6133.8571396903699</c:v>
                      </c:pt>
                      <c:pt idx="54">
                        <c:v>-5343.9299569213899</c:v>
                      </c:pt>
                      <c:pt idx="55">
                        <c:v>-5517.0504812290201</c:v>
                      </c:pt>
                      <c:pt idx="56">
                        <c:v>-4423.3848935370597</c:v>
                      </c:pt>
                      <c:pt idx="57">
                        <c:v>-4381.9188996909197</c:v>
                      </c:pt>
                      <c:pt idx="58">
                        <c:v>-5186.3591803060499</c:v>
                      </c:pt>
                      <c:pt idx="59">
                        <c:v>-6226.1189759980298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-6211.6058781518796</c:v>
                      </c:pt>
                      <c:pt idx="246">
                        <c:v>-5639.3751630751403</c:v>
                      </c:pt>
                      <c:pt idx="247">
                        <c:v>-4519.7933292293401</c:v>
                      </c:pt>
                      <c:pt idx="248">
                        <c:v>-4510.4634806139602</c:v>
                      </c:pt>
                      <c:pt idx="249">
                        <c:v>-5028.7884036907199</c:v>
                      </c:pt>
                      <c:pt idx="250">
                        <c:v>-4043.9710498448799</c:v>
                      </c:pt>
                      <c:pt idx="251">
                        <c:v>-5518.08713107518</c:v>
                      </c:pt>
                      <c:pt idx="252">
                        <c:v>-4282.4005144601797</c:v>
                      </c:pt>
                      <c:pt idx="253">
                        <c:v>-4597.5420676908498</c:v>
                      </c:pt>
                      <c:pt idx="254">
                        <c:v>-4193.2486276909804</c:v>
                      </c:pt>
                      <c:pt idx="255">
                        <c:v>-3798.2850363064899</c:v>
                      </c:pt>
                      <c:pt idx="256">
                        <c:v>-3311.05960861434</c:v>
                      </c:pt>
                      <c:pt idx="257">
                        <c:v>-5241.3016221521902</c:v>
                      </c:pt>
                      <c:pt idx="258">
                        <c:v>-4220.2015236909701</c:v>
                      </c:pt>
                      <c:pt idx="259">
                        <c:v>-3742.3059446142001</c:v>
                      </c:pt>
                      <c:pt idx="260">
                        <c:v>-3887.4369230756902</c:v>
                      </c:pt>
                      <c:pt idx="261">
                        <c:v>-4358.0759532293896</c:v>
                      </c:pt>
                      <c:pt idx="262">
                        <c:v>-4071.96059569102</c:v>
                      </c:pt>
                      <c:pt idx="263">
                        <c:v>-2970.0018092298301</c:v>
                      </c:pt>
                      <c:pt idx="264">
                        <c:v>-3736.0860455372799</c:v>
                      </c:pt>
                      <c:pt idx="265">
                        <c:v>-4276.1806153832604</c:v>
                      </c:pt>
                      <c:pt idx="266">
                        <c:v>-3293.4365612297302</c:v>
                      </c:pt>
                      <c:pt idx="267">
                        <c:v>-3545.3424738450299</c:v>
                      </c:pt>
                      <c:pt idx="268">
                        <c:v>-3157.63543138362</c:v>
                      </c:pt>
                      <c:pt idx="269">
                        <c:v>-3943.41601476798</c:v>
                      </c:pt>
                      <c:pt idx="270">
                        <c:v>-4584.0656196908603</c:v>
                      </c:pt>
                      <c:pt idx="271">
                        <c:v>-5452.7781907675098</c:v>
                      </c:pt>
                      <c:pt idx="272">
                        <c:v>-4043.9710498448799</c:v>
                      </c:pt>
                      <c:pt idx="273">
                        <c:v>-3676.99700430653</c:v>
                      </c:pt>
                      <c:pt idx="274">
                        <c:v>-3859.4473772295501</c:v>
                      </c:pt>
                      <c:pt idx="275">
                        <c:v>-4813.1652356907898</c:v>
                      </c:pt>
                      <c:pt idx="276">
                        <c:v>-4635.8981119985301</c:v>
                      </c:pt>
                      <c:pt idx="277">
                        <c:v>-5161.4795839983699</c:v>
                      </c:pt>
                      <c:pt idx="278">
                        <c:v>-7230.6326769207899</c:v>
                      </c:pt>
                      <c:pt idx="279">
                        <c:v>-3329.7193058450998</c:v>
                      </c:pt>
                      <c:pt idx="280">
                        <c:v>-3883.2903236910802</c:v>
                      </c:pt>
                      <c:pt idx="281">
                        <c:v>-3138.9757341528498</c:v>
                      </c:pt>
                      <c:pt idx="282">
                        <c:v>-3437.5308898450699</c:v>
                      </c:pt>
                      <c:pt idx="283">
                        <c:v>-2629.98065969148</c:v>
                      </c:pt>
                      <c:pt idx="284">
                        <c:v>-4208.7983753832896</c:v>
                      </c:pt>
                      <c:pt idx="285">
                        <c:v>-6126.6005907672898</c:v>
                      </c:pt>
                      <c:pt idx="286">
                        <c:v>-4.1465993846140696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-3822.12798276802</c:v>
                      </c:pt>
                      <c:pt idx="294">
                        <c:v>-3561.9288713834899</c:v>
                      </c:pt>
                      <c:pt idx="295">
                        <c:v>-3608.5781144603998</c:v>
                      </c:pt>
                      <c:pt idx="296">
                        <c:v>-2598.8811643068698</c:v>
                      </c:pt>
                      <c:pt idx="297">
                        <c:v>-3028.0542006144301</c:v>
                      </c:pt>
                      <c:pt idx="298">
                        <c:v>-3591.9917169219402</c:v>
                      </c:pt>
                      <c:pt idx="299">
                        <c:v>-4704.3170018446699</c:v>
                      </c:pt>
                      <c:pt idx="300">
                        <c:v>-3517.3529279988902</c:v>
                      </c:pt>
                      <c:pt idx="301">
                        <c:v>-4650.4112098446803</c:v>
                      </c:pt>
                      <c:pt idx="302">
                        <c:v>-3264.4103655374302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0-51E5-4CC8-A853-732193C9D0C9}"/>
                  </c:ext>
                </c:extLst>
              </c15:ser>
            </c15:filteredAreaSeries>
            <c15:filteredArea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Holidays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Sheet1!$A$2:$A$417</c15:sqref>
                        </c15:formulaRef>
                      </c:ext>
                    </c:extLst>
                    <c:numCache>
                      <c:formatCode>m/d/yyyy</c:formatCode>
                      <c:ptCount val="416"/>
                      <c:pt idx="0">
                        <c:v>44075</c:v>
                      </c:pt>
                      <c:pt idx="1">
                        <c:v>44076</c:v>
                      </c:pt>
                      <c:pt idx="2">
                        <c:v>44077</c:v>
                      </c:pt>
                      <c:pt idx="3">
                        <c:v>44078</c:v>
                      </c:pt>
                      <c:pt idx="4">
                        <c:v>44079</c:v>
                      </c:pt>
                      <c:pt idx="5">
                        <c:v>44080</c:v>
                      </c:pt>
                      <c:pt idx="6">
                        <c:v>44081</c:v>
                      </c:pt>
                      <c:pt idx="7">
                        <c:v>44082</c:v>
                      </c:pt>
                      <c:pt idx="8">
                        <c:v>44083</c:v>
                      </c:pt>
                      <c:pt idx="9">
                        <c:v>44084</c:v>
                      </c:pt>
                      <c:pt idx="10">
                        <c:v>44085</c:v>
                      </c:pt>
                      <c:pt idx="11">
                        <c:v>44086</c:v>
                      </c:pt>
                      <c:pt idx="12">
                        <c:v>44087</c:v>
                      </c:pt>
                      <c:pt idx="13">
                        <c:v>44088</c:v>
                      </c:pt>
                      <c:pt idx="14">
                        <c:v>44089</c:v>
                      </c:pt>
                      <c:pt idx="15">
                        <c:v>44090</c:v>
                      </c:pt>
                      <c:pt idx="16">
                        <c:v>44091</c:v>
                      </c:pt>
                      <c:pt idx="17">
                        <c:v>44092</c:v>
                      </c:pt>
                      <c:pt idx="18">
                        <c:v>44093</c:v>
                      </c:pt>
                      <c:pt idx="19">
                        <c:v>44094</c:v>
                      </c:pt>
                      <c:pt idx="20">
                        <c:v>44095</c:v>
                      </c:pt>
                      <c:pt idx="21">
                        <c:v>44096</c:v>
                      </c:pt>
                      <c:pt idx="22">
                        <c:v>44097</c:v>
                      </c:pt>
                      <c:pt idx="23">
                        <c:v>44098</c:v>
                      </c:pt>
                      <c:pt idx="24">
                        <c:v>44099</c:v>
                      </c:pt>
                      <c:pt idx="25">
                        <c:v>44100</c:v>
                      </c:pt>
                      <c:pt idx="26">
                        <c:v>44101</c:v>
                      </c:pt>
                      <c:pt idx="27">
                        <c:v>44102</c:v>
                      </c:pt>
                      <c:pt idx="28">
                        <c:v>44103</c:v>
                      </c:pt>
                      <c:pt idx="29">
                        <c:v>44104</c:v>
                      </c:pt>
                      <c:pt idx="30">
                        <c:v>44105</c:v>
                      </c:pt>
                      <c:pt idx="31">
                        <c:v>44106</c:v>
                      </c:pt>
                      <c:pt idx="32">
                        <c:v>44107</c:v>
                      </c:pt>
                      <c:pt idx="33">
                        <c:v>44108</c:v>
                      </c:pt>
                      <c:pt idx="34">
                        <c:v>44109</c:v>
                      </c:pt>
                      <c:pt idx="35">
                        <c:v>44110</c:v>
                      </c:pt>
                      <c:pt idx="36">
                        <c:v>44111</c:v>
                      </c:pt>
                      <c:pt idx="37">
                        <c:v>44112</c:v>
                      </c:pt>
                      <c:pt idx="38">
                        <c:v>44113</c:v>
                      </c:pt>
                      <c:pt idx="39">
                        <c:v>44114</c:v>
                      </c:pt>
                      <c:pt idx="40">
                        <c:v>44115</c:v>
                      </c:pt>
                      <c:pt idx="41">
                        <c:v>44116</c:v>
                      </c:pt>
                      <c:pt idx="42">
                        <c:v>44117</c:v>
                      </c:pt>
                      <c:pt idx="43">
                        <c:v>44118</c:v>
                      </c:pt>
                      <c:pt idx="44">
                        <c:v>44119</c:v>
                      </c:pt>
                      <c:pt idx="45">
                        <c:v>44120</c:v>
                      </c:pt>
                      <c:pt idx="46">
                        <c:v>44121</c:v>
                      </c:pt>
                      <c:pt idx="47">
                        <c:v>44122</c:v>
                      </c:pt>
                      <c:pt idx="48">
                        <c:v>44123</c:v>
                      </c:pt>
                      <c:pt idx="49">
                        <c:v>44124</c:v>
                      </c:pt>
                      <c:pt idx="50">
                        <c:v>44125</c:v>
                      </c:pt>
                      <c:pt idx="51">
                        <c:v>44126</c:v>
                      </c:pt>
                      <c:pt idx="52">
                        <c:v>44127</c:v>
                      </c:pt>
                      <c:pt idx="53">
                        <c:v>44128</c:v>
                      </c:pt>
                      <c:pt idx="54">
                        <c:v>44129</c:v>
                      </c:pt>
                      <c:pt idx="55">
                        <c:v>44130</c:v>
                      </c:pt>
                      <c:pt idx="56">
                        <c:v>44131</c:v>
                      </c:pt>
                      <c:pt idx="57">
                        <c:v>44132</c:v>
                      </c:pt>
                      <c:pt idx="58">
                        <c:v>44133</c:v>
                      </c:pt>
                      <c:pt idx="59">
                        <c:v>44134</c:v>
                      </c:pt>
                      <c:pt idx="60">
                        <c:v>44135</c:v>
                      </c:pt>
                      <c:pt idx="61">
                        <c:v>44136</c:v>
                      </c:pt>
                      <c:pt idx="62">
                        <c:v>44137</c:v>
                      </c:pt>
                      <c:pt idx="63">
                        <c:v>44138</c:v>
                      </c:pt>
                      <c:pt idx="64">
                        <c:v>44139</c:v>
                      </c:pt>
                      <c:pt idx="65">
                        <c:v>44140</c:v>
                      </c:pt>
                      <c:pt idx="66">
                        <c:v>44141</c:v>
                      </c:pt>
                      <c:pt idx="67">
                        <c:v>44142</c:v>
                      </c:pt>
                      <c:pt idx="68">
                        <c:v>44143</c:v>
                      </c:pt>
                      <c:pt idx="69">
                        <c:v>44144</c:v>
                      </c:pt>
                      <c:pt idx="70">
                        <c:v>44145</c:v>
                      </c:pt>
                      <c:pt idx="71">
                        <c:v>44146</c:v>
                      </c:pt>
                      <c:pt idx="72">
                        <c:v>44147</c:v>
                      </c:pt>
                      <c:pt idx="73">
                        <c:v>44148</c:v>
                      </c:pt>
                      <c:pt idx="74">
                        <c:v>44149</c:v>
                      </c:pt>
                      <c:pt idx="75">
                        <c:v>44150</c:v>
                      </c:pt>
                      <c:pt idx="76">
                        <c:v>44151</c:v>
                      </c:pt>
                      <c:pt idx="77">
                        <c:v>44152</c:v>
                      </c:pt>
                      <c:pt idx="78">
                        <c:v>44153</c:v>
                      </c:pt>
                      <c:pt idx="79">
                        <c:v>44154</c:v>
                      </c:pt>
                      <c:pt idx="80">
                        <c:v>44155</c:v>
                      </c:pt>
                      <c:pt idx="81">
                        <c:v>44156</c:v>
                      </c:pt>
                      <c:pt idx="82">
                        <c:v>44157</c:v>
                      </c:pt>
                      <c:pt idx="83">
                        <c:v>44158</c:v>
                      </c:pt>
                      <c:pt idx="84">
                        <c:v>44159</c:v>
                      </c:pt>
                      <c:pt idx="85">
                        <c:v>44160</c:v>
                      </c:pt>
                      <c:pt idx="86">
                        <c:v>44161</c:v>
                      </c:pt>
                      <c:pt idx="87">
                        <c:v>44162</c:v>
                      </c:pt>
                      <c:pt idx="88">
                        <c:v>44163</c:v>
                      </c:pt>
                      <c:pt idx="89">
                        <c:v>44164</c:v>
                      </c:pt>
                      <c:pt idx="90">
                        <c:v>44165</c:v>
                      </c:pt>
                      <c:pt idx="91">
                        <c:v>44166</c:v>
                      </c:pt>
                      <c:pt idx="92">
                        <c:v>44167</c:v>
                      </c:pt>
                      <c:pt idx="93">
                        <c:v>44168</c:v>
                      </c:pt>
                      <c:pt idx="94">
                        <c:v>44169</c:v>
                      </c:pt>
                      <c:pt idx="95">
                        <c:v>44170</c:v>
                      </c:pt>
                      <c:pt idx="96">
                        <c:v>44171</c:v>
                      </c:pt>
                      <c:pt idx="97">
                        <c:v>44172</c:v>
                      </c:pt>
                      <c:pt idx="98">
                        <c:v>44173</c:v>
                      </c:pt>
                      <c:pt idx="99">
                        <c:v>44174</c:v>
                      </c:pt>
                      <c:pt idx="100">
                        <c:v>44175</c:v>
                      </c:pt>
                      <c:pt idx="101">
                        <c:v>44176</c:v>
                      </c:pt>
                      <c:pt idx="102">
                        <c:v>44177</c:v>
                      </c:pt>
                      <c:pt idx="103">
                        <c:v>44178</c:v>
                      </c:pt>
                      <c:pt idx="104">
                        <c:v>44179</c:v>
                      </c:pt>
                      <c:pt idx="105">
                        <c:v>44180</c:v>
                      </c:pt>
                      <c:pt idx="106">
                        <c:v>44181</c:v>
                      </c:pt>
                      <c:pt idx="107">
                        <c:v>44182</c:v>
                      </c:pt>
                      <c:pt idx="108">
                        <c:v>44183</c:v>
                      </c:pt>
                      <c:pt idx="109">
                        <c:v>44184</c:v>
                      </c:pt>
                      <c:pt idx="110">
                        <c:v>44185</c:v>
                      </c:pt>
                      <c:pt idx="111">
                        <c:v>44186</c:v>
                      </c:pt>
                      <c:pt idx="112">
                        <c:v>44187</c:v>
                      </c:pt>
                      <c:pt idx="113">
                        <c:v>44188</c:v>
                      </c:pt>
                      <c:pt idx="114">
                        <c:v>44189</c:v>
                      </c:pt>
                      <c:pt idx="115">
                        <c:v>44190</c:v>
                      </c:pt>
                      <c:pt idx="116">
                        <c:v>44191</c:v>
                      </c:pt>
                      <c:pt idx="117">
                        <c:v>44192</c:v>
                      </c:pt>
                      <c:pt idx="118">
                        <c:v>44193</c:v>
                      </c:pt>
                      <c:pt idx="119">
                        <c:v>44194</c:v>
                      </c:pt>
                      <c:pt idx="120">
                        <c:v>44195</c:v>
                      </c:pt>
                      <c:pt idx="121">
                        <c:v>44196</c:v>
                      </c:pt>
                      <c:pt idx="122">
                        <c:v>44197</c:v>
                      </c:pt>
                      <c:pt idx="123">
                        <c:v>44198</c:v>
                      </c:pt>
                      <c:pt idx="124">
                        <c:v>44199</c:v>
                      </c:pt>
                      <c:pt idx="125">
                        <c:v>44200</c:v>
                      </c:pt>
                      <c:pt idx="126">
                        <c:v>44201</c:v>
                      </c:pt>
                      <c:pt idx="127">
                        <c:v>44202</c:v>
                      </c:pt>
                      <c:pt idx="128">
                        <c:v>44203</c:v>
                      </c:pt>
                      <c:pt idx="129">
                        <c:v>44204</c:v>
                      </c:pt>
                      <c:pt idx="130">
                        <c:v>44205</c:v>
                      </c:pt>
                      <c:pt idx="131">
                        <c:v>44206</c:v>
                      </c:pt>
                      <c:pt idx="132">
                        <c:v>44207</c:v>
                      </c:pt>
                      <c:pt idx="133">
                        <c:v>44208</c:v>
                      </c:pt>
                      <c:pt idx="134">
                        <c:v>44209</c:v>
                      </c:pt>
                      <c:pt idx="135">
                        <c:v>44210</c:v>
                      </c:pt>
                      <c:pt idx="136">
                        <c:v>44211</c:v>
                      </c:pt>
                      <c:pt idx="137">
                        <c:v>44212</c:v>
                      </c:pt>
                      <c:pt idx="138">
                        <c:v>44213</c:v>
                      </c:pt>
                      <c:pt idx="139">
                        <c:v>44214</c:v>
                      </c:pt>
                      <c:pt idx="140">
                        <c:v>44215</c:v>
                      </c:pt>
                      <c:pt idx="141">
                        <c:v>44216</c:v>
                      </c:pt>
                      <c:pt idx="142">
                        <c:v>44217</c:v>
                      </c:pt>
                      <c:pt idx="143">
                        <c:v>44218</c:v>
                      </c:pt>
                      <c:pt idx="144">
                        <c:v>44219</c:v>
                      </c:pt>
                      <c:pt idx="145">
                        <c:v>44220</c:v>
                      </c:pt>
                      <c:pt idx="146">
                        <c:v>44221</c:v>
                      </c:pt>
                      <c:pt idx="147">
                        <c:v>44222</c:v>
                      </c:pt>
                      <c:pt idx="148">
                        <c:v>44223</c:v>
                      </c:pt>
                      <c:pt idx="149">
                        <c:v>44224</c:v>
                      </c:pt>
                      <c:pt idx="150">
                        <c:v>44225</c:v>
                      </c:pt>
                      <c:pt idx="151">
                        <c:v>44226</c:v>
                      </c:pt>
                      <c:pt idx="152">
                        <c:v>44227</c:v>
                      </c:pt>
                      <c:pt idx="153">
                        <c:v>44228</c:v>
                      </c:pt>
                      <c:pt idx="154">
                        <c:v>44229</c:v>
                      </c:pt>
                      <c:pt idx="155">
                        <c:v>44230</c:v>
                      </c:pt>
                      <c:pt idx="156">
                        <c:v>44231</c:v>
                      </c:pt>
                      <c:pt idx="157">
                        <c:v>44232</c:v>
                      </c:pt>
                      <c:pt idx="158">
                        <c:v>44233</c:v>
                      </c:pt>
                      <c:pt idx="159">
                        <c:v>44234</c:v>
                      </c:pt>
                      <c:pt idx="160">
                        <c:v>44235</c:v>
                      </c:pt>
                      <c:pt idx="161">
                        <c:v>44236</c:v>
                      </c:pt>
                      <c:pt idx="162">
                        <c:v>44237</c:v>
                      </c:pt>
                      <c:pt idx="163">
                        <c:v>44238</c:v>
                      </c:pt>
                      <c:pt idx="164">
                        <c:v>44239</c:v>
                      </c:pt>
                      <c:pt idx="165">
                        <c:v>44240</c:v>
                      </c:pt>
                      <c:pt idx="166">
                        <c:v>44241</c:v>
                      </c:pt>
                      <c:pt idx="167">
                        <c:v>44242</c:v>
                      </c:pt>
                      <c:pt idx="168">
                        <c:v>44243</c:v>
                      </c:pt>
                      <c:pt idx="169">
                        <c:v>44244</c:v>
                      </c:pt>
                      <c:pt idx="170">
                        <c:v>44245</c:v>
                      </c:pt>
                      <c:pt idx="171">
                        <c:v>44246</c:v>
                      </c:pt>
                      <c:pt idx="172">
                        <c:v>44247</c:v>
                      </c:pt>
                      <c:pt idx="173">
                        <c:v>44248</c:v>
                      </c:pt>
                      <c:pt idx="174">
                        <c:v>44249</c:v>
                      </c:pt>
                      <c:pt idx="175">
                        <c:v>44250</c:v>
                      </c:pt>
                      <c:pt idx="176">
                        <c:v>44251</c:v>
                      </c:pt>
                      <c:pt idx="177">
                        <c:v>44252</c:v>
                      </c:pt>
                      <c:pt idx="178">
                        <c:v>44253</c:v>
                      </c:pt>
                      <c:pt idx="179">
                        <c:v>44254</c:v>
                      </c:pt>
                      <c:pt idx="180">
                        <c:v>44255</c:v>
                      </c:pt>
                      <c:pt idx="181">
                        <c:v>44256</c:v>
                      </c:pt>
                      <c:pt idx="182">
                        <c:v>44257</c:v>
                      </c:pt>
                      <c:pt idx="183">
                        <c:v>44258</c:v>
                      </c:pt>
                      <c:pt idx="184">
                        <c:v>44259</c:v>
                      </c:pt>
                      <c:pt idx="185">
                        <c:v>44260</c:v>
                      </c:pt>
                      <c:pt idx="186">
                        <c:v>44261</c:v>
                      </c:pt>
                      <c:pt idx="187">
                        <c:v>44262</c:v>
                      </c:pt>
                      <c:pt idx="188">
                        <c:v>44263</c:v>
                      </c:pt>
                      <c:pt idx="189">
                        <c:v>44264</c:v>
                      </c:pt>
                      <c:pt idx="190">
                        <c:v>44265</c:v>
                      </c:pt>
                      <c:pt idx="191">
                        <c:v>44266</c:v>
                      </c:pt>
                      <c:pt idx="192">
                        <c:v>44267</c:v>
                      </c:pt>
                      <c:pt idx="193">
                        <c:v>44268</c:v>
                      </c:pt>
                      <c:pt idx="194">
                        <c:v>44269</c:v>
                      </c:pt>
                      <c:pt idx="195">
                        <c:v>44270</c:v>
                      </c:pt>
                      <c:pt idx="196">
                        <c:v>44271</c:v>
                      </c:pt>
                      <c:pt idx="197">
                        <c:v>44272</c:v>
                      </c:pt>
                      <c:pt idx="198">
                        <c:v>44273</c:v>
                      </c:pt>
                      <c:pt idx="199">
                        <c:v>44274</c:v>
                      </c:pt>
                      <c:pt idx="200">
                        <c:v>44275</c:v>
                      </c:pt>
                      <c:pt idx="201">
                        <c:v>44276</c:v>
                      </c:pt>
                      <c:pt idx="202">
                        <c:v>44277</c:v>
                      </c:pt>
                      <c:pt idx="203">
                        <c:v>44278</c:v>
                      </c:pt>
                      <c:pt idx="204">
                        <c:v>44279</c:v>
                      </c:pt>
                      <c:pt idx="205">
                        <c:v>44280</c:v>
                      </c:pt>
                      <c:pt idx="206">
                        <c:v>44281</c:v>
                      </c:pt>
                      <c:pt idx="207">
                        <c:v>44282</c:v>
                      </c:pt>
                      <c:pt idx="208">
                        <c:v>44283</c:v>
                      </c:pt>
                      <c:pt idx="209">
                        <c:v>44284</c:v>
                      </c:pt>
                      <c:pt idx="210">
                        <c:v>44285</c:v>
                      </c:pt>
                      <c:pt idx="211">
                        <c:v>44286</c:v>
                      </c:pt>
                      <c:pt idx="212">
                        <c:v>44287</c:v>
                      </c:pt>
                      <c:pt idx="213">
                        <c:v>44288</c:v>
                      </c:pt>
                      <c:pt idx="214">
                        <c:v>44289</c:v>
                      </c:pt>
                      <c:pt idx="215">
                        <c:v>44290</c:v>
                      </c:pt>
                      <c:pt idx="216">
                        <c:v>44291</c:v>
                      </c:pt>
                      <c:pt idx="217">
                        <c:v>44292</c:v>
                      </c:pt>
                      <c:pt idx="218">
                        <c:v>44293</c:v>
                      </c:pt>
                      <c:pt idx="219">
                        <c:v>44294</c:v>
                      </c:pt>
                      <c:pt idx="220">
                        <c:v>44295</c:v>
                      </c:pt>
                      <c:pt idx="221">
                        <c:v>44296</c:v>
                      </c:pt>
                      <c:pt idx="222">
                        <c:v>44297</c:v>
                      </c:pt>
                      <c:pt idx="223">
                        <c:v>44298</c:v>
                      </c:pt>
                      <c:pt idx="224">
                        <c:v>44299</c:v>
                      </c:pt>
                      <c:pt idx="225">
                        <c:v>44300</c:v>
                      </c:pt>
                      <c:pt idx="226">
                        <c:v>44301</c:v>
                      </c:pt>
                      <c:pt idx="227">
                        <c:v>44302</c:v>
                      </c:pt>
                      <c:pt idx="228">
                        <c:v>44303</c:v>
                      </c:pt>
                      <c:pt idx="229">
                        <c:v>44304</c:v>
                      </c:pt>
                      <c:pt idx="230">
                        <c:v>44305</c:v>
                      </c:pt>
                      <c:pt idx="231">
                        <c:v>44306</c:v>
                      </c:pt>
                      <c:pt idx="232">
                        <c:v>44307</c:v>
                      </c:pt>
                      <c:pt idx="233">
                        <c:v>44308</c:v>
                      </c:pt>
                      <c:pt idx="234">
                        <c:v>44309</c:v>
                      </c:pt>
                      <c:pt idx="235">
                        <c:v>44310</c:v>
                      </c:pt>
                      <c:pt idx="236">
                        <c:v>44311</c:v>
                      </c:pt>
                      <c:pt idx="237">
                        <c:v>44312</c:v>
                      </c:pt>
                      <c:pt idx="238">
                        <c:v>44313</c:v>
                      </c:pt>
                      <c:pt idx="239">
                        <c:v>44314</c:v>
                      </c:pt>
                      <c:pt idx="240">
                        <c:v>44315</c:v>
                      </c:pt>
                      <c:pt idx="241">
                        <c:v>44316</c:v>
                      </c:pt>
                      <c:pt idx="242">
                        <c:v>44317</c:v>
                      </c:pt>
                      <c:pt idx="243">
                        <c:v>44318</c:v>
                      </c:pt>
                      <c:pt idx="244">
                        <c:v>44319</c:v>
                      </c:pt>
                      <c:pt idx="245">
                        <c:v>44320</c:v>
                      </c:pt>
                      <c:pt idx="246">
                        <c:v>44321</c:v>
                      </c:pt>
                      <c:pt idx="247">
                        <c:v>44322</c:v>
                      </c:pt>
                      <c:pt idx="248">
                        <c:v>44323</c:v>
                      </c:pt>
                      <c:pt idx="249">
                        <c:v>44324</c:v>
                      </c:pt>
                      <c:pt idx="250">
                        <c:v>44325</c:v>
                      </c:pt>
                      <c:pt idx="251">
                        <c:v>44326</c:v>
                      </c:pt>
                      <c:pt idx="252">
                        <c:v>44327</c:v>
                      </c:pt>
                      <c:pt idx="253">
                        <c:v>44328</c:v>
                      </c:pt>
                      <c:pt idx="254">
                        <c:v>44329</c:v>
                      </c:pt>
                      <c:pt idx="255">
                        <c:v>44330</c:v>
                      </c:pt>
                      <c:pt idx="256">
                        <c:v>44331</c:v>
                      </c:pt>
                      <c:pt idx="257">
                        <c:v>44332</c:v>
                      </c:pt>
                      <c:pt idx="258">
                        <c:v>44333</c:v>
                      </c:pt>
                      <c:pt idx="259">
                        <c:v>44334</c:v>
                      </c:pt>
                      <c:pt idx="260">
                        <c:v>44335</c:v>
                      </c:pt>
                      <c:pt idx="261">
                        <c:v>44336</c:v>
                      </c:pt>
                      <c:pt idx="262">
                        <c:v>44337</c:v>
                      </c:pt>
                      <c:pt idx="263">
                        <c:v>44338</c:v>
                      </c:pt>
                      <c:pt idx="264">
                        <c:v>44339</c:v>
                      </c:pt>
                      <c:pt idx="265">
                        <c:v>44340</c:v>
                      </c:pt>
                      <c:pt idx="266">
                        <c:v>44341</c:v>
                      </c:pt>
                      <c:pt idx="267">
                        <c:v>44342</c:v>
                      </c:pt>
                      <c:pt idx="268">
                        <c:v>44343</c:v>
                      </c:pt>
                      <c:pt idx="269">
                        <c:v>44344</c:v>
                      </c:pt>
                      <c:pt idx="270">
                        <c:v>44345</c:v>
                      </c:pt>
                      <c:pt idx="271">
                        <c:v>44346</c:v>
                      </c:pt>
                      <c:pt idx="272">
                        <c:v>44347</c:v>
                      </c:pt>
                      <c:pt idx="273">
                        <c:v>44348</c:v>
                      </c:pt>
                      <c:pt idx="274">
                        <c:v>44349</c:v>
                      </c:pt>
                      <c:pt idx="275">
                        <c:v>44350</c:v>
                      </c:pt>
                      <c:pt idx="276">
                        <c:v>44351</c:v>
                      </c:pt>
                      <c:pt idx="277">
                        <c:v>44352</c:v>
                      </c:pt>
                      <c:pt idx="278">
                        <c:v>44353</c:v>
                      </c:pt>
                      <c:pt idx="279">
                        <c:v>44354</c:v>
                      </c:pt>
                      <c:pt idx="280">
                        <c:v>44355</c:v>
                      </c:pt>
                      <c:pt idx="281">
                        <c:v>44356</c:v>
                      </c:pt>
                      <c:pt idx="282">
                        <c:v>44357</c:v>
                      </c:pt>
                      <c:pt idx="283">
                        <c:v>44358</c:v>
                      </c:pt>
                      <c:pt idx="284">
                        <c:v>44359</c:v>
                      </c:pt>
                      <c:pt idx="285">
                        <c:v>44360</c:v>
                      </c:pt>
                      <c:pt idx="286">
                        <c:v>44361</c:v>
                      </c:pt>
                      <c:pt idx="287">
                        <c:v>44362</c:v>
                      </c:pt>
                      <c:pt idx="288">
                        <c:v>44363</c:v>
                      </c:pt>
                      <c:pt idx="289">
                        <c:v>44364</c:v>
                      </c:pt>
                      <c:pt idx="290">
                        <c:v>44365</c:v>
                      </c:pt>
                      <c:pt idx="291">
                        <c:v>44366</c:v>
                      </c:pt>
                      <c:pt idx="292">
                        <c:v>44367</c:v>
                      </c:pt>
                      <c:pt idx="293">
                        <c:v>44368</c:v>
                      </c:pt>
                      <c:pt idx="294">
                        <c:v>44369</c:v>
                      </c:pt>
                      <c:pt idx="295">
                        <c:v>44370</c:v>
                      </c:pt>
                      <c:pt idx="296">
                        <c:v>44371</c:v>
                      </c:pt>
                      <c:pt idx="297">
                        <c:v>44372</c:v>
                      </c:pt>
                      <c:pt idx="298">
                        <c:v>44373</c:v>
                      </c:pt>
                      <c:pt idx="299">
                        <c:v>44374</c:v>
                      </c:pt>
                      <c:pt idx="300">
                        <c:v>44375</c:v>
                      </c:pt>
                      <c:pt idx="301">
                        <c:v>44376</c:v>
                      </c:pt>
                      <c:pt idx="302">
                        <c:v>44377</c:v>
                      </c:pt>
                      <c:pt idx="303">
                        <c:v>44378</c:v>
                      </c:pt>
                      <c:pt idx="304">
                        <c:v>44379</c:v>
                      </c:pt>
                      <c:pt idx="305">
                        <c:v>44380</c:v>
                      </c:pt>
                      <c:pt idx="306">
                        <c:v>44381</c:v>
                      </c:pt>
                      <c:pt idx="307">
                        <c:v>44382</c:v>
                      </c:pt>
                      <c:pt idx="308">
                        <c:v>44383</c:v>
                      </c:pt>
                      <c:pt idx="309">
                        <c:v>44384</c:v>
                      </c:pt>
                      <c:pt idx="310">
                        <c:v>44385</c:v>
                      </c:pt>
                      <c:pt idx="311">
                        <c:v>44386</c:v>
                      </c:pt>
                      <c:pt idx="312">
                        <c:v>44387</c:v>
                      </c:pt>
                      <c:pt idx="313">
                        <c:v>44388</c:v>
                      </c:pt>
                      <c:pt idx="314">
                        <c:v>44389</c:v>
                      </c:pt>
                      <c:pt idx="315">
                        <c:v>44390</c:v>
                      </c:pt>
                      <c:pt idx="316">
                        <c:v>44391</c:v>
                      </c:pt>
                      <c:pt idx="317">
                        <c:v>44392</c:v>
                      </c:pt>
                      <c:pt idx="318">
                        <c:v>44393</c:v>
                      </c:pt>
                      <c:pt idx="319">
                        <c:v>44394</c:v>
                      </c:pt>
                      <c:pt idx="320">
                        <c:v>44395</c:v>
                      </c:pt>
                      <c:pt idx="321">
                        <c:v>44396</c:v>
                      </c:pt>
                      <c:pt idx="322">
                        <c:v>44397</c:v>
                      </c:pt>
                      <c:pt idx="323">
                        <c:v>44398</c:v>
                      </c:pt>
                      <c:pt idx="324">
                        <c:v>44399</c:v>
                      </c:pt>
                      <c:pt idx="325">
                        <c:v>44400</c:v>
                      </c:pt>
                      <c:pt idx="326">
                        <c:v>44401</c:v>
                      </c:pt>
                      <c:pt idx="327">
                        <c:v>44402</c:v>
                      </c:pt>
                      <c:pt idx="328">
                        <c:v>44403</c:v>
                      </c:pt>
                      <c:pt idx="329">
                        <c:v>44404</c:v>
                      </c:pt>
                      <c:pt idx="330">
                        <c:v>44405</c:v>
                      </c:pt>
                      <c:pt idx="331">
                        <c:v>44406</c:v>
                      </c:pt>
                      <c:pt idx="332">
                        <c:v>44407</c:v>
                      </c:pt>
                      <c:pt idx="333">
                        <c:v>44408</c:v>
                      </c:pt>
                      <c:pt idx="334">
                        <c:v>44409</c:v>
                      </c:pt>
                      <c:pt idx="335">
                        <c:v>44410</c:v>
                      </c:pt>
                      <c:pt idx="336">
                        <c:v>44411</c:v>
                      </c:pt>
                      <c:pt idx="337">
                        <c:v>44412</c:v>
                      </c:pt>
                      <c:pt idx="338">
                        <c:v>44413</c:v>
                      </c:pt>
                      <c:pt idx="339">
                        <c:v>44414</c:v>
                      </c:pt>
                      <c:pt idx="340">
                        <c:v>44415</c:v>
                      </c:pt>
                      <c:pt idx="341">
                        <c:v>44416</c:v>
                      </c:pt>
                      <c:pt idx="342">
                        <c:v>44417</c:v>
                      </c:pt>
                      <c:pt idx="343">
                        <c:v>44418</c:v>
                      </c:pt>
                      <c:pt idx="344">
                        <c:v>44419</c:v>
                      </c:pt>
                      <c:pt idx="345">
                        <c:v>44420</c:v>
                      </c:pt>
                      <c:pt idx="346">
                        <c:v>44421</c:v>
                      </c:pt>
                      <c:pt idx="347">
                        <c:v>44422</c:v>
                      </c:pt>
                      <c:pt idx="348">
                        <c:v>44423</c:v>
                      </c:pt>
                      <c:pt idx="349">
                        <c:v>44424</c:v>
                      </c:pt>
                      <c:pt idx="350">
                        <c:v>44425</c:v>
                      </c:pt>
                      <c:pt idx="351">
                        <c:v>44426</c:v>
                      </c:pt>
                      <c:pt idx="352">
                        <c:v>44427</c:v>
                      </c:pt>
                      <c:pt idx="353">
                        <c:v>44428</c:v>
                      </c:pt>
                      <c:pt idx="354">
                        <c:v>44429</c:v>
                      </c:pt>
                      <c:pt idx="355">
                        <c:v>44430</c:v>
                      </c:pt>
                      <c:pt idx="356">
                        <c:v>44431</c:v>
                      </c:pt>
                      <c:pt idx="357">
                        <c:v>44432</c:v>
                      </c:pt>
                      <c:pt idx="358">
                        <c:v>44433</c:v>
                      </c:pt>
                      <c:pt idx="359">
                        <c:v>44434</c:v>
                      </c:pt>
                      <c:pt idx="360">
                        <c:v>44435</c:v>
                      </c:pt>
                      <c:pt idx="361">
                        <c:v>44436</c:v>
                      </c:pt>
                      <c:pt idx="362">
                        <c:v>44437</c:v>
                      </c:pt>
                      <c:pt idx="363">
                        <c:v>44438</c:v>
                      </c:pt>
                      <c:pt idx="364">
                        <c:v>44439</c:v>
                      </c:pt>
                      <c:pt idx="365">
                        <c:v>44440</c:v>
                      </c:pt>
                      <c:pt idx="366">
                        <c:v>44441</c:v>
                      </c:pt>
                      <c:pt idx="367">
                        <c:v>44442</c:v>
                      </c:pt>
                      <c:pt idx="368">
                        <c:v>44443</c:v>
                      </c:pt>
                      <c:pt idx="369">
                        <c:v>44444</c:v>
                      </c:pt>
                      <c:pt idx="370">
                        <c:v>44445</c:v>
                      </c:pt>
                      <c:pt idx="371">
                        <c:v>44446</c:v>
                      </c:pt>
                      <c:pt idx="372">
                        <c:v>44447</c:v>
                      </c:pt>
                      <c:pt idx="373">
                        <c:v>44448</c:v>
                      </c:pt>
                      <c:pt idx="374">
                        <c:v>44449</c:v>
                      </c:pt>
                      <c:pt idx="375">
                        <c:v>44450</c:v>
                      </c:pt>
                      <c:pt idx="376">
                        <c:v>44451</c:v>
                      </c:pt>
                      <c:pt idx="377">
                        <c:v>44452</c:v>
                      </c:pt>
                      <c:pt idx="378">
                        <c:v>44453</c:v>
                      </c:pt>
                      <c:pt idx="379">
                        <c:v>44454</c:v>
                      </c:pt>
                      <c:pt idx="380">
                        <c:v>44455</c:v>
                      </c:pt>
                      <c:pt idx="381">
                        <c:v>44456</c:v>
                      </c:pt>
                      <c:pt idx="382">
                        <c:v>44457</c:v>
                      </c:pt>
                      <c:pt idx="383">
                        <c:v>44458</c:v>
                      </c:pt>
                      <c:pt idx="384">
                        <c:v>44459</c:v>
                      </c:pt>
                      <c:pt idx="385">
                        <c:v>44460</c:v>
                      </c:pt>
                      <c:pt idx="386">
                        <c:v>44461</c:v>
                      </c:pt>
                      <c:pt idx="387">
                        <c:v>44462</c:v>
                      </c:pt>
                      <c:pt idx="388">
                        <c:v>44463</c:v>
                      </c:pt>
                      <c:pt idx="389">
                        <c:v>44464</c:v>
                      </c:pt>
                      <c:pt idx="390">
                        <c:v>44465</c:v>
                      </c:pt>
                      <c:pt idx="391">
                        <c:v>44466</c:v>
                      </c:pt>
                      <c:pt idx="392">
                        <c:v>44467</c:v>
                      </c:pt>
                      <c:pt idx="393">
                        <c:v>44468</c:v>
                      </c:pt>
                      <c:pt idx="394">
                        <c:v>44469</c:v>
                      </c:pt>
                      <c:pt idx="395">
                        <c:v>44470</c:v>
                      </c:pt>
                      <c:pt idx="396">
                        <c:v>44471</c:v>
                      </c:pt>
                      <c:pt idx="397">
                        <c:v>44472</c:v>
                      </c:pt>
                      <c:pt idx="398">
                        <c:v>44473</c:v>
                      </c:pt>
                      <c:pt idx="399">
                        <c:v>44474</c:v>
                      </c:pt>
                      <c:pt idx="400">
                        <c:v>44475</c:v>
                      </c:pt>
                      <c:pt idx="401">
                        <c:v>44476</c:v>
                      </c:pt>
                      <c:pt idx="402">
                        <c:v>44477</c:v>
                      </c:pt>
                      <c:pt idx="403">
                        <c:v>44478</c:v>
                      </c:pt>
                      <c:pt idx="404">
                        <c:v>44479</c:v>
                      </c:pt>
                      <c:pt idx="405">
                        <c:v>44480</c:v>
                      </c:pt>
                      <c:pt idx="406">
                        <c:v>44481</c:v>
                      </c:pt>
                      <c:pt idx="407">
                        <c:v>44482</c:v>
                      </c:pt>
                      <c:pt idx="408">
                        <c:v>44483</c:v>
                      </c:pt>
                      <c:pt idx="409">
                        <c:v>44484</c:v>
                      </c:pt>
                      <c:pt idx="410">
                        <c:v>44485</c:v>
                      </c:pt>
                      <c:pt idx="411">
                        <c:v>44486</c:v>
                      </c:pt>
                      <c:pt idx="412">
                        <c:v>44487</c:v>
                      </c:pt>
                      <c:pt idx="413">
                        <c:v>44488</c:v>
                      </c:pt>
                      <c:pt idx="414">
                        <c:v>44489</c:v>
                      </c:pt>
                      <c:pt idx="415">
                        <c:v>44490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Sheet1!$C$2:$C$417</c15:sqref>
                        </c15:formulaRef>
                      </c:ext>
                    </c:extLst>
                    <c:numCache>
                      <c:formatCode>General</c:formatCode>
                      <c:ptCount val="41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-99779.389760000005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64772.261259999999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82273.535980000001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0</c:v>
                      </c:pt>
                      <c:pt idx="285">
                        <c:v>0</c:v>
                      </c:pt>
                      <c:pt idx="286">
                        <c:v>0</c:v>
                      </c:pt>
                      <c:pt idx="287">
                        <c:v>0</c:v>
                      </c:pt>
                      <c:pt idx="288">
                        <c:v>0</c:v>
                      </c:pt>
                      <c:pt idx="289">
                        <c:v>0</c:v>
                      </c:pt>
                      <c:pt idx="290">
                        <c:v>0</c:v>
                      </c:pt>
                      <c:pt idx="291">
                        <c:v>0</c:v>
                      </c:pt>
                      <c:pt idx="292">
                        <c:v>0</c:v>
                      </c:pt>
                      <c:pt idx="293">
                        <c:v>0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0</c:v>
                      </c:pt>
                      <c:pt idx="301">
                        <c:v>0</c:v>
                      </c:pt>
                      <c:pt idx="302">
                        <c:v>0</c:v>
                      </c:pt>
                      <c:pt idx="303">
                        <c:v>0</c:v>
                      </c:pt>
                      <c:pt idx="304">
                        <c:v>0</c:v>
                      </c:pt>
                      <c:pt idx="305">
                        <c:v>0</c:v>
                      </c:pt>
                      <c:pt idx="306">
                        <c:v>0</c:v>
                      </c:pt>
                      <c:pt idx="307">
                        <c:v>0</c:v>
                      </c:pt>
                      <c:pt idx="308">
                        <c:v>0</c:v>
                      </c:pt>
                      <c:pt idx="309">
                        <c:v>0</c:v>
                      </c:pt>
                      <c:pt idx="310">
                        <c:v>0</c:v>
                      </c:pt>
                      <c:pt idx="311">
                        <c:v>0</c:v>
                      </c:pt>
                      <c:pt idx="312">
                        <c:v>0</c:v>
                      </c:pt>
                      <c:pt idx="313">
                        <c:v>0</c:v>
                      </c:pt>
                      <c:pt idx="314">
                        <c:v>0</c:v>
                      </c:pt>
                      <c:pt idx="315">
                        <c:v>0</c:v>
                      </c:pt>
                      <c:pt idx="316">
                        <c:v>0</c:v>
                      </c:pt>
                      <c:pt idx="317">
                        <c:v>0</c:v>
                      </c:pt>
                      <c:pt idx="318">
                        <c:v>0</c:v>
                      </c:pt>
                      <c:pt idx="319">
                        <c:v>0</c:v>
                      </c:pt>
                      <c:pt idx="320">
                        <c:v>0</c:v>
                      </c:pt>
                      <c:pt idx="321">
                        <c:v>0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51E5-4CC8-A853-732193C9D0C9}"/>
                  </c:ext>
                </c:extLst>
              </c15:ser>
            </c15:filteredAreaSeries>
            <c15:filteredArea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COVID</c:v>
                      </c:pt>
                    </c:strCache>
                  </c:strRef>
                </c:tx>
                <c:spPr>
                  <a:solidFill>
                    <a:schemeClr val="accent5"/>
                  </a:solidFill>
                  <a:ln w="25400">
                    <a:noFill/>
                  </a:ln>
                  <a:effectLst/>
                </c:spP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Sheet1!$A$2:$A$417</c15:sqref>
                        </c15:formulaRef>
                      </c:ext>
                    </c:extLst>
                    <c:numCache>
                      <c:formatCode>m/d/yyyy</c:formatCode>
                      <c:ptCount val="416"/>
                      <c:pt idx="0">
                        <c:v>44075</c:v>
                      </c:pt>
                      <c:pt idx="1">
                        <c:v>44076</c:v>
                      </c:pt>
                      <c:pt idx="2">
                        <c:v>44077</c:v>
                      </c:pt>
                      <c:pt idx="3">
                        <c:v>44078</c:v>
                      </c:pt>
                      <c:pt idx="4">
                        <c:v>44079</c:v>
                      </c:pt>
                      <c:pt idx="5">
                        <c:v>44080</c:v>
                      </c:pt>
                      <c:pt idx="6">
                        <c:v>44081</c:v>
                      </c:pt>
                      <c:pt idx="7">
                        <c:v>44082</c:v>
                      </c:pt>
                      <c:pt idx="8">
                        <c:v>44083</c:v>
                      </c:pt>
                      <c:pt idx="9">
                        <c:v>44084</c:v>
                      </c:pt>
                      <c:pt idx="10">
                        <c:v>44085</c:v>
                      </c:pt>
                      <c:pt idx="11">
                        <c:v>44086</c:v>
                      </c:pt>
                      <c:pt idx="12">
                        <c:v>44087</c:v>
                      </c:pt>
                      <c:pt idx="13">
                        <c:v>44088</c:v>
                      </c:pt>
                      <c:pt idx="14">
                        <c:v>44089</c:v>
                      </c:pt>
                      <c:pt idx="15">
                        <c:v>44090</c:v>
                      </c:pt>
                      <c:pt idx="16">
                        <c:v>44091</c:v>
                      </c:pt>
                      <c:pt idx="17">
                        <c:v>44092</c:v>
                      </c:pt>
                      <c:pt idx="18">
                        <c:v>44093</c:v>
                      </c:pt>
                      <c:pt idx="19">
                        <c:v>44094</c:v>
                      </c:pt>
                      <c:pt idx="20">
                        <c:v>44095</c:v>
                      </c:pt>
                      <c:pt idx="21">
                        <c:v>44096</c:v>
                      </c:pt>
                      <c:pt idx="22">
                        <c:v>44097</c:v>
                      </c:pt>
                      <c:pt idx="23">
                        <c:v>44098</c:v>
                      </c:pt>
                      <c:pt idx="24">
                        <c:v>44099</c:v>
                      </c:pt>
                      <c:pt idx="25">
                        <c:v>44100</c:v>
                      </c:pt>
                      <c:pt idx="26">
                        <c:v>44101</c:v>
                      </c:pt>
                      <c:pt idx="27">
                        <c:v>44102</c:v>
                      </c:pt>
                      <c:pt idx="28">
                        <c:v>44103</c:v>
                      </c:pt>
                      <c:pt idx="29">
                        <c:v>44104</c:v>
                      </c:pt>
                      <c:pt idx="30">
                        <c:v>44105</c:v>
                      </c:pt>
                      <c:pt idx="31">
                        <c:v>44106</c:v>
                      </c:pt>
                      <c:pt idx="32">
                        <c:v>44107</c:v>
                      </c:pt>
                      <c:pt idx="33">
                        <c:v>44108</c:v>
                      </c:pt>
                      <c:pt idx="34">
                        <c:v>44109</c:v>
                      </c:pt>
                      <c:pt idx="35">
                        <c:v>44110</c:v>
                      </c:pt>
                      <c:pt idx="36">
                        <c:v>44111</c:v>
                      </c:pt>
                      <c:pt idx="37">
                        <c:v>44112</c:v>
                      </c:pt>
                      <c:pt idx="38">
                        <c:v>44113</c:v>
                      </c:pt>
                      <c:pt idx="39">
                        <c:v>44114</c:v>
                      </c:pt>
                      <c:pt idx="40">
                        <c:v>44115</c:v>
                      </c:pt>
                      <c:pt idx="41">
                        <c:v>44116</c:v>
                      </c:pt>
                      <c:pt idx="42">
                        <c:v>44117</c:v>
                      </c:pt>
                      <c:pt idx="43">
                        <c:v>44118</c:v>
                      </c:pt>
                      <c:pt idx="44">
                        <c:v>44119</c:v>
                      </c:pt>
                      <c:pt idx="45">
                        <c:v>44120</c:v>
                      </c:pt>
                      <c:pt idx="46">
                        <c:v>44121</c:v>
                      </c:pt>
                      <c:pt idx="47">
                        <c:v>44122</c:v>
                      </c:pt>
                      <c:pt idx="48">
                        <c:v>44123</c:v>
                      </c:pt>
                      <c:pt idx="49">
                        <c:v>44124</c:v>
                      </c:pt>
                      <c:pt idx="50">
                        <c:v>44125</c:v>
                      </c:pt>
                      <c:pt idx="51">
                        <c:v>44126</c:v>
                      </c:pt>
                      <c:pt idx="52">
                        <c:v>44127</c:v>
                      </c:pt>
                      <c:pt idx="53">
                        <c:v>44128</c:v>
                      </c:pt>
                      <c:pt idx="54">
                        <c:v>44129</c:v>
                      </c:pt>
                      <c:pt idx="55">
                        <c:v>44130</c:v>
                      </c:pt>
                      <c:pt idx="56">
                        <c:v>44131</c:v>
                      </c:pt>
                      <c:pt idx="57">
                        <c:v>44132</c:v>
                      </c:pt>
                      <c:pt idx="58">
                        <c:v>44133</c:v>
                      </c:pt>
                      <c:pt idx="59">
                        <c:v>44134</c:v>
                      </c:pt>
                      <c:pt idx="60">
                        <c:v>44135</c:v>
                      </c:pt>
                      <c:pt idx="61">
                        <c:v>44136</c:v>
                      </c:pt>
                      <c:pt idx="62">
                        <c:v>44137</c:v>
                      </c:pt>
                      <c:pt idx="63">
                        <c:v>44138</c:v>
                      </c:pt>
                      <c:pt idx="64">
                        <c:v>44139</c:v>
                      </c:pt>
                      <c:pt idx="65">
                        <c:v>44140</c:v>
                      </c:pt>
                      <c:pt idx="66">
                        <c:v>44141</c:v>
                      </c:pt>
                      <c:pt idx="67">
                        <c:v>44142</c:v>
                      </c:pt>
                      <c:pt idx="68">
                        <c:v>44143</c:v>
                      </c:pt>
                      <c:pt idx="69">
                        <c:v>44144</c:v>
                      </c:pt>
                      <c:pt idx="70">
                        <c:v>44145</c:v>
                      </c:pt>
                      <c:pt idx="71">
                        <c:v>44146</c:v>
                      </c:pt>
                      <c:pt idx="72">
                        <c:v>44147</c:v>
                      </c:pt>
                      <c:pt idx="73">
                        <c:v>44148</c:v>
                      </c:pt>
                      <c:pt idx="74">
                        <c:v>44149</c:v>
                      </c:pt>
                      <c:pt idx="75">
                        <c:v>44150</c:v>
                      </c:pt>
                      <c:pt idx="76">
                        <c:v>44151</c:v>
                      </c:pt>
                      <c:pt idx="77">
                        <c:v>44152</c:v>
                      </c:pt>
                      <c:pt idx="78">
                        <c:v>44153</c:v>
                      </c:pt>
                      <c:pt idx="79">
                        <c:v>44154</c:v>
                      </c:pt>
                      <c:pt idx="80">
                        <c:v>44155</c:v>
                      </c:pt>
                      <c:pt idx="81">
                        <c:v>44156</c:v>
                      </c:pt>
                      <c:pt idx="82">
                        <c:v>44157</c:v>
                      </c:pt>
                      <c:pt idx="83">
                        <c:v>44158</c:v>
                      </c:pt>
                      <c:pt idx="84">
                        <c:v>44159</c:v>
                      </c:pt>
                      <c:pt idx="85">
                        <c:v>44160</c:v>
                      </c:pt>
                      <c:pt idx="86">
                        <c:v>44161</c:v>
                      </c:pt>
                      <c:pt idx="87">
                        <c:v>44162</c:v>
                      </c:pt>
                      <c:pt idx="88">
                        <c:v>44163</c:v>
                      </c:pt>
                      <c:pt idx="89">
                        <c:v>44164</c:v>
                      </c:pt>
                      <c:pt idx="90">
                        <c:v>44165</c:v>
                      </c:pt>
                      <c:pt idx="91">
                        <c:v>44166</c:v>
                      </c:pt>
                      <c:pt idx="92">
                        <c:v>44167</c:v>
                      </c:pt>
                      <c:pt idx="93">
                        <c:v>44168</c:v>
                      </c:pt>
                      <c:pt idx="94">
                        <c:v>44169</c:v>
                      </c:pt>
                      <c:pt idx="95">
                        <c:v>44170</c:v>
                      </c:pt>
                      <c:pt idx="96">
                        <c:v>44171</c:v>
                      </c:pt>
                      <c:pt idx="97">
                        <c:v>44172</c:v>
                      </c:pt>
                      <c:pt idx="98">
                        <c:v>44173</c:v>
                      </c:pt>
                      <c:pt idx="99">
                        <c:v>44174</c:v>
                      </c:pt>
                      <c:pt idx="100">
                        <c:v>44175</c:v>
                      </c:pt>
                      <c:pt idx="101">
                        <c:v>44176</c:v>
                      </c:pt>
                      <c:pt idx="102">
                        <c:v>44177</c:v>
                      </c:pt>
                      <c:pt idx="103">
                        <c:v>44178</c:v>
                      </c:pt>
                      <c:pt idx="104">
                        <c:v>44179</c:v>
                      </c:pt>
                      <c:pt idx="105">
                        <c:v>44180</c:v>
                      </c:pt>
                      <c:pt idx="106">
                        <c:v>44181</c:v>
                      </c:pt>
                      <c:pt idx="107">
                        <c:v>44182</c:v>
                      </c:pt>
                      <c:pt idx="108">
                        <c:v>44183</c:v>
                      </c:pt>
                      <c:pt idx="109">
                        <c:v>44184</c:v>
                      </c:pt>
                      <c:pt idx="110">
                        <c:v>44185</c:v>
                      </c:pt>
                      <c:pt idx="111">
                        <c:v>44186</c:v>
                      </c:pt>
                      <c:pt idx="112">
                        <c:v>44187</c:v>
                      </c:pt>
                      <c:pt idx="113">
                        <c:v>44188</c:v>
                      </c:pt>
                      <c:pt idx="114">
                        <c:v>44189</c:v>
                      </c:pt>
                      <c:pt idx="115">
                        <c:v>44190</c:v>
                      </c:pt>
                      <c:pt idx="116">
                        <c:v>44191</c:v>
                      </c:pt>
                      <c:pt idx="117">
                        <c:v>44192</c:v>
                      </c:pt>
                      <c:pt idx="118">
                        <c:v>44193</c:v>
                      </c:pt>
                      <c:pt idx="119">
                        <c:v>44194</c:v>
                      </c:pt>
                      <c:pt idx="120">
                        <c:v>44195</c:v>
                      </c:pt>
                      <c:pt idx="121">
                        <c:v>44196</c:v>
                      </c:pt>
                      <c:pt idx="122">
                        <c:v>44197</c:v>
                      </c:pt>
                      <c:pt idx="123">
                        <c:v>44198</c:v>
                      </c:pt>
                      <c:pt idx="124">
                        <c:v>44199</c:v>
                      </c:pt>
                      <c:pt idx="125">
                        <c:v>44200</c:v>
                      </c:pt>
                      <c:pt idx="126">
                        <c:v>44201</c:v>
                      </c:pt>
                      <c:pt idx="127">
                        <c:v>44202</c:v>
                      </c:pt>
                      <c:pt idx="128">
                        <c:v>44203</c:v>
                      </c:pt>
                      <c:pt idx="129">
                        <c:v>44204</c:v>
                      </c:pt>
                      <c:pt idx="130">
                        <c:v>44205</c:v>
                      </c:pt>
                      <c:pt idx="131">
                        <c:v>44206</c:v>
                      </c:pt>
                      <c:pt idx="132">
                        <c:v>44207</c:v>
                      </c:pt>
                      <c:pt idx="133">
                        <c:v>44208</c:v>
                      </c:pt>
                      <c:pt idx="134">
                        <c:v>44209</c:v>
                      </c:pt>
                      <c:pt idx="135">
                        <c:v>44210</c:v>
                      </c:pt>
                      <c:pt idx="136">
                        <c:v>44211</c:v>
                      </c:pt>
                      <c:pt idx="137">
                        <c:v>44212</c:v>
                      </c:pt>
                      <c:pt idx="138">
                        <c:v>44213</c:v>
                      </c:pt>
                      <c:pt idx="139">
                        <c:v>44214</c:v>
                      </c:pt>
                      <c:pt idx="140">
                        <c:v>44215</c:v>
                      </c:pt>
                      <c:pt idx="141">
                        <c:v>44216</c:v>
                      </c:pt>
                      <c:pt idx="142">
                        <c:v>44217</c:v>
                      </c:pt>
                      <c:pt idx="143">
                        <c:v>44218</c:v>
                      </c:pt>
                      <c:pt idx="144">
                        <c:v>44219</c:v>
                      </c:pt>
                      <c:pt idx="145">
                        <c:v>44220</c:v>
                      </c:pt>
                      <c:pt idx="146">
                        <c:v>44221</c:v>
                      </c:pt>
                      <c:pt idx="147">
                        <c:v>44222</c:v>
                      </c:pt>
                      <c:pt idx="148">
                        <c:v>44223</c:v>
                      </c:pt>
                      <c:pt idx="149">
                        <c:v>44224</c:v>
                      </c:pt>
                      <c:pt idx="150">
                        <c:v>44225</c:v>
                      </c:pt>
                      <c:pt idx="151">
                        <c:v>44226</c:v>
                      </c:pt>
                      <c:pt idx="152">
                        <c:v>44227</c:v>
                      </c:pt>
                      <c:pt idx="153">
                        <c:v>44228</c:v>
                      </c:pt>
                      <c:pt idx="154">
                        <c:v>44229</c:v>
                      </c:pt>
                      <c:pt idx="155">
                        <c:v>44230</c:v>
                      </c:pt>
                      <c:pt idx="156">
                        <c:v>44231</c:v>
                      </c:pt>
                      <c:pt idx="157">
                        <c:v>44232</c:v>
                      </c:pt>
                      <c:pt idx="158">
                        <c:v>44233</c:v>
                      </c:pt>
                      <c:pt idx="159">
                        <c:v>44234</c:v>
                      </c:pt>
                      <c:pt idx="160">
                        <c:v>44235</c:v>
                      </c:pt>
                      <c:pt idx="161">
                        <c:v>44236</c:v>
                      </c:pt>
                      <c:pt idx="162">
                        <c:v>44237</c:v>
                      </c:pt>
                      <c:pt idx="163">
                        <c:v>44238</c:v>
                      </c:pt>
                      <c:pt idx="164">
                        <c:v>44239</c:v>
                      </c:pt>
                      <c:pt idx="165">
                        <c:v>44240</c:v>
                      </c:pt>
                      <c:pt idx="166">
                        <c:v>44241</c:v>
                      </c:pt>
                      <c:pt idx="167">
                        <c:v>44242</c:v>
                      </c:pt>
                      <c:pt idx="168">
                        <c:v>44243</c:v>
                      </c:pt>
                      <c:pt idx="169">
                        <c:v>44244</c:v>
                      </c:pt>
                      <c:pt idx="170">
                        <c:v>44245</c:v>
                      </c:pt>
                      <c:pt idx="171">
                        <c:v>44246</c:v>
                      </c:pt>
                      <c:pt idx="172">
                        <c:v>44247</c:v>
                      </c:pt>
                      <c:pt idx="173">
                        <c:v>44248</c:v>
                      </c:pt>
                      <c:pt idx="174">
                        <c:v>44249</c:v>
                      </c:pt>
                      <c:pt idx="175">
                        <c:v>44250</c:v>
                      </c:pt>
                      <c:pt idx="176">
                        <c:v>44251</c:v>
                      </c:pt>
                      <c:pt idx="177">
                        <c:v>44252</c:v>
                      </c:pt>
                      <c:pt idx="178">
                        <c:v>44253</c:v>
                      </c:pt>
                      <c:pt idx="179">
                        <c:v>44254</c:v>
                      </c:pt>
                      <c:pt idx="180">
                        <c:v>44255</c:v>
                      </c:pt>
                      <c:pt idx="181">
                        <c:v>44256</c:v>
                      </c:pt>
                      <c:pt idx="182">
                        <c:v>44257</c:v>
                      </c:pt>
                      <c:pt idx="183">
                        <c:v>44258</c:v>
                      </c:pt>
                      <c:pt idx="184">
                        <c:v>44259</c:v>
                      </c:pt>
                      <c:pt idx="185">
                        <c:v>44260</c:v>
                      </c:pt>
                      <c:pt idx="186">
                        <c:v>44261</c:v>
                      </c:pt>
                      <c:pt idx="187">
                        <c:v>44262</c:v>
                      </c:pt>
                      <c:pt idx="188">
                        <c:v>44263</c:v>
                      </c:pt>
                      <c:pt idx="189">
                        <c:v>44264</c:v>
                      </c:pt>
                      <c:pt idx="190">
                        <c:v>44265</c:v>
                      </c:pt>
                      <c:pt idx="191">
                        <c:v>44266</c:v>
                      </c:pt>
                      <c:pt idx="192">
                        <c:v>44267</c:v>
                      </c:pt>
                      <c:pt idx="193">
                        <c:v>44268</c:v>
                      </c:pt>
                      <c:pt idx="194">
                        <c:v>44269</c:v>
                      </c:pt>
                      <c:pt idx="195">
                        <c:v>44270</c:v>
                      </c:pt>
                      <c:pt idx="196">
                        <c:v>44271</c:v>
                      </c:pt>
                      <c:pt idx="197">
                        <c:v>44272</c:v>
                      </c:pt>
                      <c:pt idx="198">
                        <c:v>44273</c:v>
                      </c:pt>
                      <c:pt idx="199">
                        <c:v>44274</c:v>
                      </c:pt>
                      <c:pt idx="200">
                        <c:v>44275</c:v>
                      </c:pt>
                      <c:pt idx="201">
                        <c:v>44276</c:v>
                      </c:pt>
                      <c:pt idx="202">
                        <c:v>44277</c:v>
                      </c:pt>
                      <c:pt idx="203">
                        <c:v>44278</c:v>
                      </c:pt>
                      <c:pt idx="204">
                        <c:v>44279</c:v>
                      </c:pt>
                      <c:pt idx="205">
                        <c:v>44280</c:v>
                      </c:pt>
                      <c:pt idx="206">
                        <c:v>44281</c:v>
                      </c:pt>
                      <c:pt idx="207">
                        <c:v>44282</c:v>
                      </c:pt>
                      <c:pt idx="208">
                        <c:v>44283</c:v>
                      </c:pt>
                      <c:pt idx="209">
                        <c:v>44284</c:v>
                      </c:pt>
                      <c:pt idx="210">
                        <c:v>44285</c:v>
                      </c:pt>
                      <c:pt idx="211">
                        <c:v>44286</c:v>
                      </c:pt>
                      <c:pt idx="212">
                        <c:v>44287</c:v>
                      </c:pt>
                      <c:pt idx="213">
                        <c:v>44288</c:v>
                      </c:pt>
                      <c:pt idx="214">
                        <c:v>44289</c:v>
                      </c:pt>
                      <c:pt idx="215">
                        <c:v>44290</c:v>
                      </c:pt>
                      <c:pt idx="216">
                        <c:v>44291</c:v>
                      </c:pt>
                      <c:pt idx="217">
                        <c:v>44292</c:v>
                      </c:pt>
                      <c:pt idx="218">
                        <c:v>44293</c:v>
                      </c:pt>
                      <c:pt idx="219">
                        <c:v>44294</c:v>
                      </c:pt>
                      <c:pt idx="220">
                        <c:v>44295</c:v>
                      </c:pt>
                      <c:pt idx="221">
                        <c:v>44296</c:v>
                      </c:pt>
                      <c:pt idx="222">
                        <c:v>44297</c:v>
                      </c:pt>
                      <c:pt idx="223">
                        <c:v>44298</c:v>
                      </c:pt>
                      <c:pt idx="224">
                        <c:v>44299</c:v>
                      </c:pt>
                      <c:pt idx="225">
                        <c:v>44300</c:v>
                      </c:pt>
                      <c:pt idx="226">
                        <c:v>44301</c:v>
                      </c:pt>
                      <c:pt idx="227">
                        <c:v>44302</c:v>
                      </c:pt>
                      <c:pt idx="228">
                        <c:v>44303</c:v>
                      </c:pt>
                      <c:pt idx="229">
                        <c:v>44304</c:v>
                      </c:pt>
                      <c:pt idx="230">
                        <c:v>44305</c:v>
                      </c:pt>
                      <c:pt idx="231">
                        <c:v>44306</c:v>
                      </c:pt>
                      <c:pt idx="232">
                        <c:v>44307</c:v>
                      </c:pt>
                      <c:pt idx="233">
                        <c:v>44308</c:v>
                      </c:pt>
                      <c:pt idx="234">
                        <c:v>44309</c:v>
                      </c:pt>
                      <c:pt idx="235">
                        <c:v>44310</c:v>
                      </c:pt>
                      <c:pt idx="236">
                        <c:v>44311</c:v>
                      </c:pt>
                      <c:pt idx="237">
                        <c:v>44312</c:v>
                      </c:pt>
                      <c:pt idx="238">
                        <c:v>44313</c:v>
                      </c:pt>
                      <c:pt idx="239">
                        <c:v>44314</c:v>
                      </c:pt>
                      <c:pt idx="240">
                        <c:v>44315</c:v>
                      </c:pt>
                      <c:pt idx="241">
                        <c:v>44316</c:v>
                      </c:pt>
                      <c:pt idx="242">
                        <c:v>44317</c:v>
                      </c:pt>
                      <c:pt idx="243">
                        <c:v>44318</c:v>
                      </c:pt>
                      <c:pt idx="244">
                        <c:v>44319</c:v>
                      </c:pt>
                      <c:pt idx="245">
                        <c:v>44320</c:v>
                      </c:pt>
                      <c:pt idx="246">
                        <c:v>44321</c:v>
                      </c:pt>
                      <c:pt idx="247">
                        <c:v>44322</c:v>
                      </c:pt>
                      <c:pt idx="248">
                        <c:v>44323</c:v>
                      </c:pt>
                      <c:pt idx="249">
                        <c:v>44324</c:v>
                      </c:pt>
                      <c:pt idx="250">
                        <c:v>44325</c:v>
                      </c:pt>
                      <c:pt idx="251">
                        <c:v>44326</c:v>
                      </c:pt>
                      <c:pt idx="252">
                        <c:v>44327</c:v>
                      </c:pt>
                      <c:pt idx="253">
                        <c:v>44328</c:v>
                      </c:pt>
                      <c:pt idx="254">
                        <c:v>44329</c:v>
                      </c:pt>
                      <c:pt idx="255">
                        <c:v>44330</c:v>
                      </c:pt>
                      <c:pt idx="256">
                        <c:v>44331</c:v>
                      </c:pt>
                      <c:pt idx="257">
                        <c:v>44332</c:v>
                      </c:pt>
                      <c:pt idx="258">
                        <c:v>44333</c:v>
                      </c:pt>
                      <c:pt idx="259">
                        <c:v>44334</c:v>
                      </c:pt>
                      <c:pt idx="260">
                        <c:v>44335</c:v>
                      </c:pt>
                      <c:pt idx="261">
                        <c:v>44336</c:v>
                      </c:pt>
                      <c:pt idx="262">
                        <c:v>44337</c:v>
                      </c:pt>
                      <c:pt idx="263">
                        <c:v>44338</c:v>
                      </c:pt>
                      <c:pt idx="264">
                        <c:v>44339</c:v>
                      </c:pt>
                      <c:pt idx="265">
                        <c:v>44340</c:v>
                      </c:pt>
                      <c:pt idx="266">
                        <c:v>44341</c:v>
                      </c:pt>
                      <c:pt idx="267">
                        <c:v>44342</c:v>
                      </c:pt>
                      <c:pt idx="268">
                        <c:v>44343</c:v>
                      </c:pt>
                      <c:pt idx="269">
                        <c:v>44344</c:v>
                      </c:pt>
                      <c:pt idx="270">
                        <c:v>44345</c:v>
                      </c:pt>
                      <c:pt idx="271">
                        <c:v>44346</c:v>
                      </c:pt>
                      <c:pt idx="272">
                        <c:v>44347</c:v>
                      </c:pt>
                      <c:pt idx="273">
                        <c:v>44348</c:v>
                      </c:pt>
                      <c:pt idx="274">
                        <c:v>44349</c:v>
                      </c:pt>
                      <c:pt idx="275">
                        <c:v>44350</c:v>
                      </c:pt>
                      <c:pt idx="276">
                        <c:v>44351</c:v>
                      </c:pt>
                      <c:pt idx="277">
                        <c:v>44352</c:v>
                      </c:pt>
                      <c:pt idx="278">
                        <c:v>44353</c:v>
                      </c:pt>
                      <c:pt idx="279">
                        <c:v>44354</c:v>
                      </c:pt>
                      <c:pt idx="280">
                        <c:v>44355</c:v>
                      </c:pt>
                      <c:pt idx="281">
                        <c:v>44356</c:v>
                      </c:pt>
                      <c:pt idx="282">
                        <c:v>44357</c:v>
                      </c:pt>
                      <c:pt idx="283">
                        <c:v>44358</c:v>
                      </c:pt>
                      <c:pt idx="284">
                        <c:v>44359</c:v>
                      </c:pt>
                      <c:pt idx="285">
                        <c:v>44360</c:v>
                      </c:pt>
                      <c:pt idx="286">
                        <c:v>44361</c:v>
                      </c:pt>
                      <c:pt idx="287">
                        <c:v>44362</c:v>
                      </c:pt>
                      <c:pt idx="288">
                        <c:v>44363</c:v>
                      </c:pt>
                      <c:pt idx="289">
                        <c:v>44364</c:v>
                      </c:pt>
                      <c:pt idx="290">
                        <c:v>44365</c:v>
                      </c:pt>
                      <c:pt idx="291">
                        <c:v>44366</c:v>
                      </c:pt>
                      <c:pt idx="292">
                        <c:v>44367</c:v>
                      </c:pt>
                      <c:pt idx="293">
                        <c:v>44368</c:v>
                      </c:pt>
                      <c:pt idx="294">
                        <c:v>44369</c:v>
                      </c:pt>
                      <c:pt idx="295">
                        <c:v>44370</c:v>
                      </c:pt>
                      <c:pt idx="296">
                        <c:v>44371</c:v>
                      </c:pt>
                      <c:pt idx="297">
                        <c:v>44372</c:v>
                      </c:pt>
                      <c:pt idx="298">
                        <c:v>44373</c:v>
                      </c:pt>
                      <c:pt idx="299">
                        <c:v>44374</c:v>
                      </c:pt>
                      <c:pt idx="300">
                        <c:v>44375</c:v>
                      </c:pt>
                      <c:pt idx="301">
                        <c:v>44376</c:v>
                      </c:pt>
                      <c:pt idx="302">
                        <c:v>44377</c:v>
                      </c:pt>
                      <c:pt idx="303">
                        <c:v>44378</c:v>
                      </c:pt>
                      <c:pt idx="304">
                        <c:v>44379</c:v>
                      </c:pt>
                      <c:pt idx="305">
                        <c:v>44380</c:v>
                      </c:pt>
                      <c:pt idx="306">
                        <c:v>44381</c:v>
                      </c:pt>
                      <c:pt idx="307">
                        <c:v>44382</c:v>
                      </c:pt>
                      <c:pt idx="308">
                        <c:v>44383</c:v>
                      </c:pt>
                      <c:pt idx="309">
                        <c:v>44384</c:v>
                      </c:pt>
                      <c:pt idx="310">
                        <c:v>44385</c:v>
                      </c:pt>
                      <c:pt idx="311">
                        <c:v>44386</c:v>
                      </c:pt>
                      <c:pt idx="312">
                        <c:v>44387</c:v>
                      </c:pt>
                      <c:pt idx="313">
                        <c:v>44388</c:v>
                      </c:pt>
                      <c:pt idx="314">
                        <c:v>44389</c:v>
                      </c:pt>
                      <c:pt idx="315">
                        <c:v>44390</c:v>
                      </c:pt>
                      <c:pt idx="316">
                        <c:v>44391</c:v>
                      </c:pt>
                      <c:pt idx="317">
                        <c:v>44392</c:v>
                      </c:pt>
                      <c:pt idx="318">
                        <c:v>44393</c:v>
                      </c:pt>
                      <c:pt idx="319">
                        <c:v>44394</c:v>
                      </c:pt>
                      <c:pt idx="320">
                        <c:v>44395</c:v>
                      </c:pt>
                      <c:pt idx="321">
                        <c:v>44396</c:v>
                      </c:pt>
                      <c:pt idx="322">
                        <c:v>44397</c:v>
                      </c:pt>
                      <c:pt idx="323">
                        <c:v>44398</c:v>
                      </c:pt>
                      <c:pt idx="324">
                        <c:v>44399</c:v>
                      </c:pt>
                      <c:pt idx="325">
                        <c:v>44400</c:v>
                      </c:pt>
                      <c:pt idx="326">
                        <c:v>44401</c:v>
                      </c:pt>
                      <c:pt idx="327">
                        <c:v>44402</c:v>
                      </c:pt>
                      <c:pt idx="328">
                        <c:v>44403</c:v>
                      </c:pt>
                      <c:pt idx="329">
                        <c:v>44404</c:v>
                      </c:pt>
                      <c:pt idx="330">
                        <c:v>44405</c:v>
                      </c:pt>
                      <c:pt idx="331">
                        <c:v>44406</c:v>
                      </c:pt>
                      <c:pt idx="332">
                        <c:v>44407</c:v>
                      </c:pt>
                      <c:pt idx="333">
                        <c:v>44408</c:v>
                      </c:pt>
                      <c:pt idx="334">
                        <c:v>44409</c:v>
                      </c:pt>
                      <c:pt idx="335">
                        <c:v>44410</c:v>
                      </c:pt>
                      <c:pt idx="336">
                        <c:v>44411</c:v>
                      </c:pt>
                      <c:pt idx="337">
                        <c:v>44412</c:v>
                      </c:pt>
                      <c:pt idx="338">
                        <c:v>44413</c:v>
                      </c:pt>
                      <c:pt idx="339">
                        <c:v>44414</c:v>
                      </c:pt>
                      <c:pt idx="340">
                        <c:v>44415</c:v>
                      </c:pt>
                      <c:pt idx="341">
                        <c:v>44416</c:v>
                      </c:pt>
                      <c:pt idx="342">
                        <c:v>44417</c:v>
                      </c:pt>
                      <c:pt idx="343">
                        <c:v>44418</c:v>
                      </c:pt>
                      <c:pt idx="344">
                        <c:v>44419</c:v>
                      </c:pt>
                      <c:pt idx="345">
                        <c:v>44420</c:v>
                      </c:pt>
                      <c:pt idx="346">
                        <c:v>44421</c:v>
                      </c:pt>
                      <c:pt idx="347">
                        <c:v>44422</c:v>
                      </c:pt>
                      <c:pt idx="348">
                        <c:v>44423</c:v>
                      </c:pt>
                      <c:pt idx="349">
                        <c:v>44424</c:v>
                      </c:pt>
                      <c:pt idx="350">
                        <c:v>44425</c:v>
                      </c:pt>
                      <c:pt idx="351">
                        <c:v>44426</c:v>
                      </c:pt>
                      <c:pt idx="352">
                        <c:v>44427</c:v>
                      </c:pt>
                      <c:pt idx="353">
                        <c:v>44428</c:v>
                      </c:pt>
                      <c:pt idx="354">
                        <c:v>44429</c:v>
                      </c:pt>
                      <c:pt idx="355">
                        <c:v>44430</c:v>
                      </c:pt>
                      <c:pt idx="356">
                        <c:v>44431</c:v>
                      </c:pt>
                      <c:pt idx="357">
                        <c:v>44432</c:v>
                      </c:pt>
                      <c:pt idx="358">
                        <c:v>44433</c:v>
                      </c:pt>
                      <c:pt idx="359">
                        <c:v>44434</c:v>
                      </c:pt>
                      <c:pt idx="360">
                        <c:v>44435</c:v>
                      </c:pt>
                      <c:pt idx="361">
                        <c:v>44436</c:v>
                      </c:pt>
                      <c:pt idx="362">
                        <c:v>44437</c:v>
                      </c:pt>
                      <c:pt idx="363">
                        <c:v>44438</c:v>
                      </c:pt>
                      <c:pt idx="364">
                        <c:v>44439</c:v>
                      </c:pt>
                      <c:pt idx="365">
                        <c:v>44440</c:v>
                      </c:pt>
                      <c:pt idx="366">
                        <c:v>44441</c:v>
                      </c:pt>
                      <c:pt idx="367">
                        <c:v>44442</c:v>
                      </c:pt>
                      <c:pt idx="368">
                        <c:v>44443</c:v>
                      </c:pt>
                      <c:pt idx="369">
                        <c:v>44444</c:v>
                      </c:pt>
                      <c:pt idx="370">
                        <c:v>44445</c:v>
                      </c:pt>
                      <c:pt idx="371">
                        <c:v>44446</c:v>
                      </c:pt>
                      <c:pt idx="372">
                        <c:v>44447</c:v>
                      </c:pt>
                      <c:pt idx="373">
                        <c:v>44448</c:v>
                      </c:pt>
                      <c:pt idx="374">
                        <c:v>44449</c:v>
                      </c:pt>
                      <c:pt idx="375">
                        <c:v>44450</c:v>
                      </c:pt>
                      <c:pt idx="376">
                        <c:v>44451</c:v>
                      </c:pt>
                      <c:pt idx="377">
                        <c:v>44452</c:v>
                      </c:pt>
                      <c:pt idx="378">
                        <c:v>44453</c:v>
                      </c:pt>
                      <c:pt idx="379">
                        <c:v>44454</c:v>
                      </c:pt>
                      <c:pt idx="380">
                        <c:v>44455</c:v>
                      </c:pt>
                      <c:pt idx="381">
                        <c:v>44456</c:v>
                      </c:pt>
                      <c:pt idx="382">
                        <c:v>44457</c:v>
                      </c:pt>
                      <c:pt idx="383">
                        <c:v>44458</c:v>
                      </c:pt>
                      <c:pt idx="384">
                        <c:v>44459</c:v>
                      </c:pt>
                      <c:pt idx="385">
                        <c:v>44460</c:v>
                      </c:pt>
                      <c:pt idx="386">
                        <c:v>44461</c:v>
                      </c:pt>
                      <c:pt idx="387">
                        <c:v>44462</c:v>
                      </c:pt>
                      <c:pt idx="388">
                        <c:v>44463</c:v>
                      </c:pt>
                      <c:pt idx="389">
                        <c:v>44464</c:v>
                      </c:pt>
                      <c:pt idx="390">
                        <c:v>44465</c:v>
                      </c:pt>
                      <c:pt idx="391">
                        <c:v>44466</c:v>
                      </c:pt>
                      <c:pt idx="392">
                        <c:v>44467</c:v>
                      </c:pt>
                      <c:pt idx="393">
                        <c:v>44468</c:v>
                      </c:pt>
                      <c:pt idx="394">
                        <c:v>44469</c:v>
                      </c:pt>
                      <c:pt idx="395">
                        <c:v>44470</c:v>
                      </c:pt>
                      <c:pt idx="396">
                        <c:v>44471</c:v>
                      </c:pt>
                      <c:pt idx="397">
                        <c:v>44472</c:v>
                      </c:pt>
                      <c:pt idx="398">
                        <c:v>44473</c:v>
                      </c:pt>
                      <c:pt idx="399">
                        <c:v>44474</c:v>
                      </c:pt>
                      <c:pt idx="400">
                        <c:v>44475</c:v>
                      </c:pt>
                      <c:pt idx="401">
                        <c:v>44476</c:v>
                      </c:pt>
                      <c:pt idx="402">
                        <c:v>44477</c:v>
                      </c:pt>
                      <c:pt idx="403">
                        <c:v>44478</c:v>
                      </c:pt>
                      <c:pt idx="404">
                        <c:v>44479</c:v>
                      </c:pt>
                      <c:pt idx="405">
                        <c:v>44480</c:v>
                      </c:pt>
                      <c:pt idx="406">
                        <c:v>44481</c:v>
                      </c:pt>
                      <c:pt idx="407">
                        <c:v>44482</c:v>
                      </c:pt>
                      <c:pt idx="408">
                        <c:v>44483</c:v>
                      </c:pt>
                      <c:pt idx="409">
                        <c:v>44484</c:v>
                      </c:pt>
                      <c:pt idx="410">
                        <c:v>44485</c:v>
                      </c:pt>
                      <c:pt idx="411">
                        <c:v>44486</c:v>
                      </c:pt>
                      <c:pt idx="412">
                        <c:v>44487</c:v>
                      </c:pt>
                      <c:pt idx="413">
                        <c:v>44488</c:v>
                      </c:pt>
                      <c:pt idx="414">
                        <c:v>44489</c:v>
                      </c:pt>
                      <c:pt idx="415">
                        <c:v>44490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Sheet1!$D$2:$D$417</c15:sqref>
                        </c15:formulaRef>
                      </c:ext>
                    </c:extLst>
                    <c:numCache>
                      <c:formatCode>General</c:formatCode>
                      <c:ptCount val="416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0</c:v>
                      </c:pt>
                      <c:pt idx="8">
                        <c:v>0</c:v>
                      </c:pt>
                      <c:pt idx="9">
                        <c:v>0</c:v>
                      </c:pt>
                      <c:pt idx="10">
                        <c:v>0</c:v>
                      </c:pt>
                      <c:pt idx="11">
                        <c:v>0</c:v>
                      </c:pt>
                      <c:pt idx="12">
                        <c:v>0</c:v>
                      </c:pt>
                      <c:pt idx="13">
                        <c:v>0</c:v>
                      </c:pt>
                      <c:pt idx="14">
                        <c:v>0</c:v>
                      </c:pt>
                      <c:pt idx="15">
                        <c:v>0</c:v>
                      </c:pt>
                      <c:pt idx="16">
                        <c:v>0</c:v>
                      </c:pt>
                      <c:pt idx="17">
                        <c:v>0</c:v>
                      </c:pt>
                      <c:pt idx="18">
                        <c:v>0</c:v>
                      </c:pt>
                      <c:pt idx="19">
                        <c:v>0</c:v>
                      </c:pt>
                      <c:pt idx="20">
                        <c:v>0</c:v>
                      </c:pt>
                      <c:pt idx="21">
                        <c:v>0</c:v>
                      </c:pt>
                      <c:pt idx="22">
                        <c:v>0</c:v>
                      </c:pt>
                      <c:pt idx="23">
                        <c:v>0</c:v>
                      </c:pt>
                      <c:pt idx="24">
                        <c:v>0</c:v>
                      </c:pt>
                      <c:pt idx="25">
                        <c:v>0</c:v>
                      </c:pt>
                      <c:pt idx="26">
                        <c:v>0</c:v>
                      </c:pt>
                      <c:pt idx="27">
                        <c:v>0</c:v>
                      </c:pt>
                      <c:pt idx="28">
                        <c:v>0</c:v>
                      </c:pt>
                      <c:pt idx="29">
                        <c:v>0</c:v>
                      </c:pt>
                      <c:pt idx="30">
                        <c:v>0</c:v>
                      </c:pt>
                      <c:pt idx="31">
                        <c:v>0</c:v>
                      </c:pt>
                      <c:pt idx="32">
                        <c:v>0</c:v>
                      </c:pt>
                      <c:pt idx="33">
                        <c:v>0</c:v>
                      </c:pt>
                      <c:pt idx="34">
                        <c:v>0</c:v>
                      </c:pt>
                      <c:pt idx="35">
                        <c:v>0</c:v>
                      </c:pt>
                      <c:pt idx="36">
                        <c:v>0</c:v>
                      </c:pt>
                      <c:pt idx="37">
                        <c:v>0</c:v>
                      </c:pt>
                      <c:pt idx="38">
                        <c:v>0</c:v>
                      </c:pt>
                      <c:pt idx="39">
                        <c:v>0</c:v>
                      </c:pt>
                      <c:pt idx="40">
                        <c:v>0</c:v>
                      </c:pt>
                      <c:pt idx="41">
                        <c:v>0</c:v>
                      </c:pt>
                      <c:pt idx="42">
                        <c:v>0</c:v>
                      </c:pt>
                      <c:pt idx="43">
                        <c:v>0</c:v>
                      </c:pt>
                      <c:pt idx="44">
                        <c:v>0</c:v>
                      </c:pt>
                      <c:pt idx="45">
                        <c:v>0</c:v>
                      </c:pt>
                      <c:pt idx="46">
                        <c:v>0</c:v>
                      </c:pt>
                      <c:pt idx="47">
                        <c:v>0</c:v>
                      </c:pt>
                      <c:pt idx="48">
                        <c:v>0</c:v>
                      </c:pt>
                      <c:pt idx="49">
                        <c:v>0</c:v>
                      </c:pt>
                      <c:pt idx="50">
                        <c:v>0</c:v>
                      </c:pt>
                      <c:pt idx="51">
                        <c:v>0</c:v>
                      </c:pt>
                      <c:pt idx="52">
                        <c:v>0</c:v>
                      </c:pt>
                      <c:pt idx="53">
                        <c:v>0</c:v>
                      </c:pt>
                      <c:pt idx="54">
                        <c:v>0</c:v>
                      </c:pt>
                      <c:pt idx="55">
                        <c:v>0</c:v>
                      </c:pt>
                      <c:pt idx="56">
                        <c:v>0</c:v>
                      </c:pt>
                      <c:pt idx="57">
                        <c:v>0</c:v>
                      </c:pt>
                      <c:pt idx="58">
                        <c:v>0</c:v>
                      </c:pt>
                      <c:pt idx="59">
                        <c:v>0</c:v>
                      </c:pt>
                      <c:pt idx="60">
                        <c:v>0</c:v>
                      </c:pt>
                      <c:pt idx="61">
                        <c:v>0</c:v>
                      </c:pt>
                      <c:pt idx="62">
                        <c:v>0</c:v>
                      </c:pt>
                      <c:pt idx="63">
                        <c:v>0</c:v>
                      </c:pt>
                      <c:pt idx="64">
                        <c:v>0</c:v>
                      </c:pt>
                      <c:pt idx="65">
                        <c:v>0</c:v>
                      </c:pt>
                      <c:pt idx="66">
                        <c:v>0</c:v>
                      </c:pt>
                      <c:pt idx="67">
                        <c:v>0</c:v>
                      </c:pt>
                      <c:pt idx="68">
                        <c:v>0</c:v>
                      </c:pt>
                      <c:pt idx="69">
                        <c:v>0</c:v>
                      </c:pt>
                      <c:pt idx="70">
                        <c:v>0</c:v>
                      </c:pt>
                      <c:pt idx="71">
                        <c:v>0</c:v>
                      </c:pt>
                      <c:pt idx="72">
                        <c:v>0</c:v>
                      </c:pt>
                      <c:pt idx="73">
                        <c:v>0</c:v>
                      </c:pt>
                      <c:pt idx="74">
                        <c:v>0</c:v>
                      </c:pt>
                      <c:pt idx="75">
                        <c:v>0</c:v>
                      </c:pt>
                      <c:pt idx="76">
                        <c:v>0</c:v>
                      </c:pt>
                      <c:pt idx="77">
                        <c:v>0</c:v>
                      </c:pt>
                      <c:pt idx="78">
                        <c:v>0</c:v>
                      </c:pt>
                      <c:pt idx="79">
                        <c:v>0</c:v>
                      </c:pt>
                      <c:pt idx="80">
                        <c:v>0</c:v>
                      </c:pt>
                      <c:pt idx="81">
                        <c:v>0</c:v>
                      </c:pt>
                      <c:pt idx="82">
                        <c:v>0</c:v>
                      </c:pt>
                      <c:pt idx="83">
                        <c:v>0</c:v>
                      </c:pt>
                      <c:pt idx="84">
                        <c:v>0</c:v>
                      </c:pt>
                      <c:pt idx="85">
                        <c:v>0</c:v>
                      </c:pt>
                      <c:pt idx="86">
                        <c:v>0</c:v>
                      </c:pt>
                      <c:pt idx="87">
                        <c:v>0</c:v>
                      </c:pt>
                      <c:pt idx="88">
                        <c:v>0</c:v>
                      </c:pt>
                      <c:pt idx="89">
                        <c:v>0</c:v>
                      </c:pt>
                      <c:pt idx="90">
                        <c:v>0</c:v>
                      </c:pt>
                      <c:pt idx="91">
                        <c:v>0</c:v>
                      </c:pt>
                      <c:pt idx="92">
                        <c:v>0</c:v>
                      </c:pt>
                      <c:pt idx="93">
                        <c:v>0</c:v>
                      </c:pt>
                      <c:pt idx="94">
                        <c:v>0</c:v>
                      </c:pt>
                      <c:pt idx="95">
                        <c:v>0</c:v>
                      </c:pt>
                      <c:pt idx="96">
                        <c:v>0</c:v>
                      </c:pt>
                      <c:pt idx="97">
                        <c:v>0</c:v>
                      </c:pt>
                      <c:pt idx="98">
                        <c:v>0</c:v>
                      </c:pt>
                      <c:pt idx="99">
                        <c:v>0</c:v>
                      </c:pt>
                      <c:pt idx="100">
                        <c:v>0</c:v>
                      </c:pt>
                      <c:pt idx="101">
                        <c:v>0</c:v>
                      </c:pt>
                      <c:pt idx="102">
                        <c:v>0</c:v>
                      </c:pt>
                      <c:pt idx="103">
                        <c:v>0</c:v>
                      </c:pt>
                      <c:pt idx="104">
                        <c:v>0</c:v>
                      </c:pt>
                      <c:pt idx="105">
                        <c:v>0</c:v>
                      </c:pt>
                      <c:pt idx="106">
                        <c:v>0</c:v>
                      </c:pt>
                      <c:pt idx="107">
                        <c:v>0</c:v>
                      </c:pt>
                      <c:pt idx="108">
                        <c:v>0</c:v>
                      </c:pt>
                      <c:pt idx="109">
                        <c:v>0</c:v>
                      </c:pt>
                      <c:pt idx="110">
                        <c:v>0</c:v>
                      </c:pt>
                      <c:pt idx="111">
                        <c:v>0</c:v>
                      </c:pt>
                      <c:pt idx="112">
                        <c:v>0</c:v>
                      </c:pt>
                      <c:pt idx="113">
                        <c:v>0</c:v>
                      </c:pt>
                      <c:pt idx="114">
                        <c:v>0</c:v>
                      </c:pt>
                      <c:pt idx="115">
                        <c:v>0</c:v>
                      </c:pt>
                      <c:pt idx="116">
                        <c:v>0</c:v>
                      </c:pt>
                      <c:pt idx="117">
                        <c:v>0</c:v>
                      </c:pt>
                      <c:pt idx="118">
                        <c:v>0</c:v>
                      </c:pt>
                      <c:pt idx="119">
                        <c:v>0</c:v>
                      </c:pt>
                      <c:pt idx="120">
                        <c:v>0</c:v>
                      </c:pt>
                      <c:pt idx="121">
                        <c:v>0</c:v>
                      </c:pt>
                      <c:pt idx="122">
                        <c:v>0</c:v>
                      </c:pt>
                      <c:pt idx="123">
                        <c:v>0</c:v>
                      </c:pt>
                      <c:pt idx="124">
                        <c:v>0</c:v>
                      </c:pt>
                      <c:pt idx="125">
                        <c:v>0</c:v>
                      </c:pt>
                      <c:pt idx="126">
                        <c:v>0</c:v>
                      </c:pt>
                      <c:pt idx="127">
                        <c:v>0</c:v>
                      </c:pt>
                      <c:pt idx="128">
                        <c:v>0</c:v>
                      </c:pt>
                      <c:pt idx="129">
                        <c:v>0</c:v>
                      </c:pt>
                      <c:pt idx="130">
                        <c:v>0</c:v>
                      </c:pt>
                      <c:pt idx="131">
                        <c:v>0</c:v>
                      </c:pt>
                      <c:pt idx="132">
                        <c:v>0</c:v>
                      </c:pt>
                      <c:pt idx="133">
                        <c:v>0</c:v>
                      </c:pt>
                      <c:pt idx="134">
                        <c:v>0</c:v>
                      </c:pt>
                      <c:pt idx="135">
                        <c:v>0</c:v>
                      </c:pt>
                      <c:pt idx="136">
                        <c:v>0</c:v>
                      </c:pt>
                      <c:pt idx="137">
                        <c:v>0</c:v>
                      </c:pt>
                      <c:pt idx="138">
                        <c:v>0</c:v>
                      </c:pt>
                      <c:pt idx="139">
                        <c:v>0</c:v>
                      </c:pt>
                      <c:pt idx="140">
                        <c:v>0</c:v>
                      </c:pt>
                      <c:pt idx="141">
                        <c:v>0</c:v>
                      </c:pt>
                      <c:pt idx="142">
                        <c:v>0</c:v>
                      </c:pt>
                      <c:pt idx="143">
                        <c:v>0</c:v>
                      </c:pt>
                      <c:pt idx="144">
                        <c:v>0</c:v>
                      </c:pt>
                      <c:pt idx="145">
                        <c:v>0</c:v>
                      </c:pt>
                      <c:pt idx="146">
                        <c:v>0</c:v>
                      </c:pt>
                      <c:pt idx="147">
                        <c:v>0</c:v>
                      </c:pt>
                      <c:pt idx="148">
                        <c:v>0</c:v>
                      </c:pt>
                      <c:pt idx="149">
                        <c:v>0</c:v>
                      </c:pt>
                      <c:pt idx="150">
                        <c:v>0</c:v>
                      </c:pt>
                      <c:pt idx="151">
                        <c:v>0</c:v>
                      </c:pt>
                      <c:pt idx="152">
                        <c:v>0</c:v>
                      </c:pt>
                      <c:pt idx="153">
                        <c:v>0</c:v>
                      </c:pt>
                      <c:pt idx="154">
                        <c:v>0</c:v>
                      </c:pt>
                      <c:pt idx="155">
                        <c:v>0</c:v>
                      </c:pt>
                      <c:pt idx="156">
                        <c:v>0</c:v>
                      </c:pt>
                      <c:pt idx="157">
                        <c:v>0</c:v>
                      </c:pt>
                      <c:pt idx="158">
                        <c:v>0</c:v>
                      </c:pt>
                      <c:pt idx="159">
                        <c:v>0</c:v>
                      </c:pt>
                      <c:pt idx="160">
                        <c:v>0</c:v>
                      </c:pt>
                      <c:pt idx="161">
                        <c:v>0</c:v>
                      </c:pt>
                      <c:pt idx="162">
                        <c:v>0</c:v>
                      </c:pt>
                      <c:pt idx="163">
                        <c:v>0</c:v>
                      </c:pt>
                      <c:pt idx="164">
                        <c:v>0</c:v>
                      </c:pt>
                      <c:pt idx="165">
                        <c:v>0</c:v>
                      </c:pt>
                      <c:pt idx="166">
                        <c:v>0</c:v>
                      </c:pt>
                      <c:pt idx="167">
                        <c:v>0</c:v>
                      </c:pt>
                      <c:pt idx="168">
                        <c:v>0</c:v>
                      </c:pt>
                      <c:pt idx="169">
                        <c:v>0</c:v>
                      </c:pt>
                      <c:pt idx="170">
                        <c:v>0</c:v>
                      </c:pt>
                      <c:pt idx="171">
                        <c:v>0</c:v>
                      </c:pt>
                      <c:pt idx="172">
                        <c:v>0</c:v>
                      </c:pt>
                      <c:pt idx="173">
                        <c:v>0</c:v>
                      </c:pt>
                      <c:pt idx="174">
                        <c:v>0</c:v>
                      </c:pt>
                      <c:pt idx="175">
                        <c:v>0</c:v>
                      </c:pt>
                      <c:pt idx="176">
                        <c:v>0</c:v>
                      </c:pt>
                      <c:pt idx="177">
                        <c:v>0</c:v>
                      </c:pt>
                      <c:pt idx="178">
                        <c:v>0</c:v>
                      </c:pt>
                      <c:pt idx="179">
                        <c:v>0</c:v>
                      </c:pt>
                      <c:pt idx="180">
                        <c:v>0</c:v>
                      </c:pt>
                      <c:pt idx="181">
                        <c:v>0</c:v>
                      </c:pt>
                      <c:pt idx="182">
                        <c:v>0</c:v>
                      </c:pt>
                      <c:pt idx="183">
                        <c:v>0</c:v>
                      </c:pt>
                      <c:pt idx="184">
                        <c:v>0</c:v>
                      </c:pt>
                      <c:pt idx="185">
                        <c:v>0</c:v>
                      </c:pt>
                      <c:pt idx="186">
                        <c:v>0</c:v>
                      </c:pt>
                      <c:pt idx="187">
                        <c:v>0</c:v>
                      </c:pt>
                      <c:pt idx="188">
                        <c:v>0</c:v>
                      </c:pt>
                      <c:pt idx="189">
                        <c:v>0</c:v>
                      </c:pt>
                      <c:pt idx="190">
                        <c:v>0</c:v>
                      </c:pt>
                      <c:pt idx="191">
                        <c:v>0</c:v>
                      </c:pt>
                      <c:pt idx="192">
                        <c:v>0</c:v>
                      </c:pt>
                      <c:pt idx="193">
                        <c:v>0</c:v>
                      </c:pt>
                      <c:pt idx="194">
                        <c:v>0</c:v>
                      </c:pt>
                      <c:pt idx="195">
                        <c:v>0</c:v>
                      </c:pt>
                      <c:pt idx="196">
                        <c:v>0</c:v>
                      </c:pt>
                      <c:pt idx="197">
                        <c:v>0</c:v>
                      </c:pt>
                      <c:pt idx="198">
                        <c:v>0</c:v>
                      </c:pt>
                      <c:pt idx="199">
                        <c:v>0</c:v>
                      </c:pt>
                      <c:pt idx="200">
                        <c:v>0</c:v>
                      </c:pt>
                      <c:pt idx="201">
                        <c:v>0</c:v>
                      </c:pt>
                      <c:pt idx="202">
                        <c:v>0</c:v>
                      </c:pt>
                      <c:pt idx="203">
                        <c:v>0</c:v>
                      </c:pt>
                      <c:pt idx="204">
                        <c:v>0</c:v>
                      </c:pt>
                      <c:pt idx="205">
                        <c:v>0</c:v>
                      </c:pt>
                      <c:pt idx="206">
                        <c:v>0</c:v>
                      </c:pt>
                      <c:pt idx="207">
                        <c:v>0</c:v>
                      </c:pt>
                      <c:pt idx="208">
                        <c:v>0</c:v>
                      </c:pt>
                      <c:pt idx="209">
                        <c:v>0</c:v>
                      </c:pt>
                      <c:pt idx="210">
                        <c:v>0</c:v>
                      </c:pt>
                      <c:pt idx="211">
                        <c:v>0</c:v>
                      </c:pt>
                      <c:pt idx="212">
                        <c:v>0</c:v>
                      </c:pt>
                      <c:pt idx="213">
                        <c:v>0</c:v>
                      </c:pt>
                      <c:pt idx="214">
                        <c:v>0</c:v>
                      </c:pt>
                      <c:pt idx="215">
                        <c:v>0</c:v>
                      </c:pt>
                      <c:pt idx="216">
                        <c:v>0</c:v>
                      </c:pt>
                      <c:pt idx="217">
                        <c:v>0</c:v>
                      </c:pt>
                      <c:pt idx="218">
                        <c:v>0</c:v>
                      </c:pt>
                      <c:pt idx="219">
                        <c:v>0</c:v>
                      </c:pt>
                      <c:pt idx="220">
                        <c:v>0</c:v>
                      </c:pt>
                      <c:pt idx="221">
                        <c:v>0</c:v>
                      </c:pt>
                      <c:pt idx="222">
                        <c:v>0</c:v>
                      </c:pt>
                      <c:pt idx="223">
                        <c:v>0</c:v>
                      </c:pt>
                      <c:pt idx="224">
                        <c:v>0</c:v>
                      </c:pt>
                      <c:pt idx="225">
                        <c:v>0</c:v>
                      </c:pt>
                      <c:pt idx="226">
                        <c:v>0</c:v>
                      </c:pt>
                      <c:pt idx="227">
                        <c:v>0</c:v>
                      </c:pt>
                      <c:pt idx="228">
                        <c:v>0</c:v>
                      </c:pt>
                      <c:pt idx="229">
                        <c:v>0</c:v>
                      </c:pt>
                      <c:pt idx="230">
                        <c:v>0</c:v>
                      </c:pt>
                      <c:pt idx="231">
                        <c:v>0</c:v>
                      </c:pt>
                      <c:pt idx="232">
                        <c:v>0</c:v>
                      </c:pt>
                      <c:pt idx="233">
                        <c:v>0</c:v>
                      </c:pt>
                      <c:pt idx="234">
                        <c:v>0</c:v>
                      </c:pt>
                      <c:pt idx="235">
                        <c:v>0</c:v>
                      </c:pt>
                      <c:pt idx="236">
                        <c:v>0</c:v>
                      </c:pt>
                      <c:pt idx="237">
                        <c:v>0</c:v>
                      </c:pt>
                      <c:pt idx="238">
                        <c:v>0</c:v>
                      </c:pt>
                      <c:pt idx="239">
                        <c:v>0</c:v>
                      </c:pt>
                      <c:pt idx="240">
                        <c:v>0</c:v>
                      </c:pt>
                      <c:pt idx="241">
                        <c:v>0</c:v>
                      </c:pt>
                      <c:pt idx="242">
                        <c:v>0</c:v>
                      </c:pt>
                      <c:pt idx="243">
                        <c:v>0</c:v>
                      </c:pt>
                      <c:pt idx="244">
                        <c:v>0</c:v>
                      </c:pt>
                      <c:pt idx="245">
                        <c:v>0</c:v>
                      </c:pt>
                      <c:pt idx="246">
                        <c:v>0</c:v>
                      </c:pt>
                      <c:pt idx="247">
                        <c:v>0</c:v>
                      </c:pt>
                      <c:pt idx="248">
                        <c:v>0</c:v>
                      </c:pt>
                      <c:pt idx="249">
                        <c:v>0</c:v>
                      </c:pt>
                      <c:pt idx="250">
                        <c:v>0</c:v>
                      </c:pt>
                      <c:pt idx="251">
                        <c:v>0</c:v>
                      </c:pt>
                      <c:pt idx="252">
                        <c:v>0</c:v>
                      </c:pt>
                      <c:pt idx="253">
                        <c:v>0</c:v>
                      </c:pt>
                      <c:pt idx="254">
                        <c:v>0</c:v>
                      </c:pt>
                      <c:pt idx="255">
                        <c:v>0</c:v>
                      </c:pt>
                      <c:pt idx="256">
                        <c:v>0</c:v>
                      </c:pt>
                      <c:pt idx="257">
                        <c:v>0</c:v>
                      </c:pt>
                      <c:pt idx="258">
                        <c:v>0</c:v>
                      </c:pt>
                      <c:pt idx="259">
                        <c:v>0</c:v>
                      </c:pt>
                      <c:pt idx="260">
                        <c:v>0</c:v>
                      </c:pt>
                      <c:pt idx="261">
                        <c:v>0</c:v>
                      </c:pt>
                      <c:pt idx="262">
                        <c:v>0</c:v>
                      </c:pt>
                      <c:pt idx="263">
                        <c:v>0</c:v>
                      </c:pt>
                      <c:pt idx="264">
                        <c:v>0</c:v>
                      </c:pt>
                      <c:pt idx="265">
                        <c:v>0</c:v>
                      </c:pt>
                      <c:pt idx="266">
                        <c:v>0</c:v>
                      </c:pt>
                      <c:pt idx="267">
                        <c:v>0</c:v>
                      </c:pt>
                      <c:pt idx="268">
                        <c:v>0</c:v>
                      </c:pt>
                      <c:pt idx="269">
                        <c:v>0</c:v>
                      </c:pt>
                      <c:pt idx="270">
                        <c:v>0</c:v>
                      </c:pt>
                      <c:pt idx="271">
                        <c:v>0</c:v>
                      </c:pt>
                      <c:pt idx="272">
                        <c:v>0</c:v>
                      </c:pt>
                      <c:pt idx="273">
                        <c:v>0</c:v>
                      </c:pt>
                      <c:pt idx="274">
                        <c:v>0</c:v>
                      </c:pt>
                      <c:pt idx="275">
                        <c:v>0</c:v>
                      </c:pt>
                      <c:pt idx="276">
                        <c:v>0</c:v>
                      </c:pt>
                      <c:pt idx="277">
                        <c:v>0</c:v>
                      </c:pt>
                      <c:pt idx="278">
                        <c:v>0</c:v>
                      </c:pt>
                      <c:pt idx="279">
                        <c:v>0</c:v>
                      </c:pt>
                      <c:pt idx="280">
                        <c:v>0</c:v>
                      </c:pt>
                      <c:pt idx="281">
                        <c:v>0</c:v>
                      </c:pt>
                      <c:pt idx="282">
                        <c:v>0</c:v>
                      </c:pt>
                      <c:pt idx="283">
                        <c:v>0</c:v>
                      </c:pt>
                      <c:pt idx="284">
                        <c:v>5515.2348439999996</c:v>
                      </c:pt>
                      <c:pt idx="285">
                        <c:v>5515.2348439999996</c:v>
                      </c:pt>
                      <c:pt idx="286">
                        <c:v>5515.2348439999996</c:v>
                      </c:pt>
                      <c:pt idx="287">
                        <c:v>5515.2348439999996</c:v>
                      </c:pt>
                      <c:pt idx="288">
                        <c:v>5515.2348439999996</c:v>
                      </c:pt>
                      <c:pt idx="289">
                        <c:v>5515.2348439999996</c:v>
                      </c:pt>
                      <c:pt idx="290">
                        <c:v>5515.2348439999996</c:v>
                      </c:pt>
                      <c:pt idx="291">
                        <c:v>5515.2348439999996</c:v>
                      </c:pt>
                      <c:pt idx="292">
                        <c:v>5515.2348439999996</c:v>
                      </c:pt>
                      <c:pt idx="293">
                        <c:v>5515.2348439999996</c:v>
                      </c:pt>
                      <c:pt idx="294">
                        <c:v>0</c:v>
                      </c:pt>
                      <c:pt idx="295">
                        <c:v>0</c:v>
                      </c:pt>
                      <c:pt idx="296">
                        <c:v>0</c:v>
                      </c:pt>
                      <c:pt idx="297">
                        <c:v>0</c:v>
                      </c:pt>
                      <c:pt idx="298">
                        <c:v>0</c:v>
                      </c:pt>
                      <c:pt idx="299">
                        <c:v>0</c:v>
                      </c:pt>
                      <c:pt idx="300">
                        <c:v>23956.316070000001</c:v>
                      </c:pt>
                      <c:pt idx="301">
                        <c:v>23956.316070000001</c:v>
                      </c:pt>
                      <c:pt idx="302">
                        <c:v>23956.316070000001</c:v>
                      </c:pt>
                      <c:pt idx="303">
                        <c:v>23956.316070000001</c:v>
                      </c:pt>
                      <c:pt idx="304">
                        <c:v>23956.316070000001</c:v>
                      </c:pt>
                      <c:pt idx="305">
                        <c:v>23956.316070000001</c:v>
                      </c:pt>
                      <c:pt idx="306">
                        <c:v>23956.316070000001</c:v>
                      </c:pt>
                      <c:pt idx="307">
                        <c:v>23956.316070000001</c:v>
                      </c:pt>
                      <c:pt idx="308">
                        <c:v>23956.316070000001</c:v>
                      </c:pt>
                      <c:pt idx="309">
                        <c:v>23956.316070000001</c:v>
                      </c:pt>
                      <c:pt idx="310">
                        <c:v>23956.316070000001</c:v>
                      </c:pt>
                      <c:pt idx="311">
                        <c:v>23956.316070000001</c:v>
                      </c:pt>
                      <c:pt idx="312">
                        <c:v>23956.316070000001</c:v>
                      </c:pt>
                      <c:pt idx="313">
                        <c:v>23956.316070000001</c:v>
                      </c:pt>
                      <c:pt idx="314">
                        <c:v>23956.316070000001</c:v>
                      </c:pt>
                      <c:pt idx="315">
                        <c:v>23956.316070000001</c:v>
                      </c:pt>
                      <c:pt idx="316">
                        <c:v>23956.316070000001</c:v>
                      </c:pt>
                      <c:pt idx="317">
                        <c:v>23956.316070000001</c:v>
                      </c:pt>
                      <c:pt idx="318">
                        <c:v>23956.316070000001</c:v>
                      </c:pt>
                      <c:pt idx="319">
                        <c:v>23956.316070000001</c:v>
                      </c:pt>
                      <c:pt idx="320">
                        <c:v>23956.316070000001</c:v>
                      </c:pt>
                      <c:pt idx="321">
                        <c:v>23956.316070000001</c:v>
                      </c:pt>
                      <c:pt idx="322">
                        <c:v>0</c:v>
                      </c:pt>
                      <c:pt idx="323">
                        <c:v>0</c:v>
                      </c:pt>
                      <c:pt idx="324">
                        <c:v>0</c:v>
                      </c:pt>
                      <c:pt idx="325">
                        <c:v>0</c:v>
                      </c:pt>
                      <c:pt idx="326">
                        <c:v>0</c:v>
                      </c:pt>
                      <c:pt idx="327">
                        <c:v>0</c:v>
                      </c:pt>
                      <c:pt idx="328">
                        <c:v>0</c:v>
                      </c:pt>
                      <c:pt idx="329">
                        <c:v>0</c:v>
                      </c:pt>
                      <c:pt idx="330">
                        <c:v>0</c:v>
                      </c:pt>
                      <c:pt idx="331">
                        <c:v>0</c:v>
                      </c:pt>
                      <c:pt idx="332">
                        <c:v>0</c:v>
                      </c:pt>
                      <c:pt idx="333">
                        <c:v>0</c:v>
                      </c:pt>
                      <c:pt idx="334">
                        <c:v>0</c:v>
                      </c:pt>
                      <c:pt idx="335">
                        <c:v>0</c:v>
                      </c:pt>
                      <c:pt idx="336">
                        <c:v>0</c:v>
                      </c:pt>
                      <c:pt idx="337">
                        <c:v>0</c:v>
                      </c:pt>
                      <c:pt idx="338">
                        <c:v>0</c:v>
                      </c:pt>
                      <c:pt idx="339">
                        <c:v>0</c:v>
                      </c:pt>
                      <c:pt idx="340">
                        <c:v>0</c:v>
                      </c:pt>
                      <c:pt idx="341">
                        <c:v>0</c:v>
                      </c:pt>
                      <c:pt idx="342">
                        <c:v>0</c:v>
                      </c:pt>
                      <c:pt idx="343">
                        <c:v>0</c:v>
                      </c:pt>
                      <c:pt idx="344">
                        <c:v>0</c:v>
                      </c:pt>
                      <c:pt idx="345">
                        <c:v>0</c:v>
                      </c:pt>
                      <c:pt idx="346">
                        <c:v>0</c:v>
                      </c:pt>
                      <c:pt idx="347">
                        <c:v>0</c:v>
                      </c:pt>
                      <c:pt idx="348">
                        <c:v>0</c:v>
                      </c:pt>
                      <c:pt idx="349">
                        <c:v>0</c:v>
                      </c:pt>
                      <c:pt idx="350">
                        <c:v>0</c:v>
                      </c:pt>
                      <c:pt idx="351">
                        <c:v>0</c:v>
                      </c:pt>
                      <c:pt idx="352">
                        <c:v>0</c:v>
                      </c:pt>
                      <c:pt idx="353">
                        <c:v>0</c:v>
                      </c:pt>
                      <c:pt idx="354">
                        <c:v>0</c:v>
                      </c:pt>
                      <c:pt idx="355">
                        <c:v>0</c:v>
                      </c:pt>
                      <c:pt idx="356">
                        <c:v>0</c:v>
                      </c:pt>
                      <c:pt idx="357">
                        <c:v>0</c:v>
                      </c:pt>
                      <c:pt idx="358">
                        <c:v>0</c:v>
                      </c:pt>
                      <c:pt idx="359">
                        <c:v>0</c:v>
                      </c:pt>
                      <c:pt idx="360">
                        <c:v>0</c:v>
                      </c:pt>
                      <c:pt idx="361">
                        <c:v>0</c:v>
                      </c:pt>
                      <c:pt idx="362">
                        <c:v>0</c:v>
                      </c:pt>
                      <c:pt idx="363">
                        <c:v>0</c:v>
                      </c:pt>
                      <c:pt idx="364">
                        <c:v>0</c:v>
                      </c:pt>
                      <c:pt idx="365">
                        <c:v>0</c:v>
                      </c:pt>
                      <c:pt idx="366">
                        <c:v>0</c:v>
                      </c:pt>
                      <c:pt idx="367">
                        <c:v>0</c:v>
                      </c:pt>
                      <c:pt idx="368">
                        <c:v>0</c:v>
                      </c:pt>
                      <c:pt idx="369">
                        <c:v>0</c:v>
                      </c:pt>
                      <c:pt idx="370">
                        <c:v>0</c:v>
                      </c:pt>
                      <c:pt idx="371">
                        <c:v>0</c:v>
                      </c:pt>
                      <c:pt idx="372">
                        <c:v>0</c:v>
                      </c:pt>
                      <c:pt idx="373">
                        <c:v>0</c:v>
                      </c:pt>
                      <c:pt idx="374">
                        <c:v>0</c:v>
                      </c:pt>
                      <c:pt idx="375">
                        <c:v>0</c:v>
                      </c:pt>
                      <c:pt idx="376">
                        <c:v>0</c:v>
                      </c:pt>
                      <c:pt idx="377">
                        <c:v>0</c:v>
                      </c:pt>
                      <c:pt idx="378">
                        <c:v>0</c:v>
                      </c:pt>
                      <c:pt idx="379">
                        <c:v>0</c:v>
                      </c:pt>
                      <c:pt idx="380">
                        <c:v>0</c:v>
                      </c:pt>
                      <c:pt idx="381">
                        <c:v>0</c:v>
                      </c:pt>
                      <c:pt idx="382">
                        <c:v>0</c:v>
                      </c:pt>
                      <c:pt idx="383">
                        <c:v>0</c:v>
                      </c:pt>
                      <c:pt idx="384">
                        <c:v>0</c:v>
                      </c:pt>
                      <c:pt idx="385">
                        <c:v>0</c:v>
                      </c:pt>
                      <c:pt idx="386">
                        <c:v>0</c:v>
                      </c:pt>
                      <c:pt idx="387">
                        <c:v>0</c:v>
                      </c:pt>
                      <c:pt idx="388">
                        <c:v>0</c:v>
                      </c:pt>
                      <c:pt idx="389">
                        <c:v>0</c:v>
                      </c:pt>
                      <c:pt idx="390">
                        <c:v>0</c:v>
                      </c:pt>
                      <c:pt idx="391">
                        <c:v>0</c:v>
                      </c:pt>
                      <c:pt idx="392">
                        <c:v>0</c:v>
                      </c:pt>
                      <c:pt idx="393">
                        <c:v>0</c:v>
                      </c:pt>
                      <c:pt idx="394">
                        <c:v>0</c:v>
                      </c:pt>
                      <c:pt idx="395">
                        <c:v>0</c:v>
                      </c:pt>
                      <c:pt idx="396">
                        <c:v>0</c:v>
                      </c:pt>
                      <c:pt idx="397">
                        <c:v>0</c:v>
                      </c:pt>
                      <c:pt idx="398">
                        <c:v>0</c:v>
                      </c:pt>
                      <c:pt idx="399">
                        <c:v>0</c:v>
                      </c:pt>
                      <c:pt idx="400">
                        <c:v>0</c:v>
                      </c:pt>
                      <c:pt idx="401">
                        <c:v>0</c:v>
                      </c:pt>
                      <c:pt idx="402">
                        <c:v>0</c:v>
                      </c:pt>
                      <c:pt idx="403">
                        <c:v>0</c:v>
                      </c:pt>
                      <c:pt idx="404">
                        <c:v>0</c:v>
                      </c:pt>
                      <c:pt idx="405">
                        <c:v>0</c:v>
                      </c:pt>
                      <c:pt idx="406">
                        <c:v>0</c:v>
                      </c:pt>
                      <c:pt idx="407">
                        <c:v>0</c:v>
                      </c:pt>
                      <c:pt idx="408">
                        <c:v>0</c:v>
                      </c:pt>
                      <c:pt idx="409">
                        <c:v>0</c:v>
                      </c:pt>
                      <c:pt idx="410">
                        <c:v>0</c:v>
                      </c:pt>
                      <c:pt idx="411">
                        <c:v>0</c:v>
                      </c:pt>
                      <c:pt idx="412">
                        <c:v>0</c:v>
                      </c:pt>
                      <c:pt idx="413">
                        <c:v>0</c:v>
                      </c:pt>
                      <c:pt idx="414">
                        <c:v>0</c:v>
                      </c:pt>
                      <c:pt idx="415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51E5-4CC8-A853-732193C9D0C9}"/>
                  </c:ext>
                </c:extLst>
              </c15:ser>
            </c15:filteredAreaSeries>
          </c:ext>
        </c:extLst>
      </c:areaChart>
      <c:dateAx>
        <c:axId val="1928183151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186895"/>
        <c:crosses val="autoZero"/>
        <c:auto val="1"/>
        <c:lblOffset val="100"/>
        <c:baseTimeUnit val="days"/>
        <c:majorUnit val="1"/>
        <c:majorTimeUnit val="days"/>
        <c:minorUnit val="1"/>
        <c:minorTimeUnit val="days"/>
      </c:dateAx>
      <c:valAx>
        <c:axId val="1928186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1" i="0" u="none" strike="noStrike" baseline="0" dirty="0">
                    <a:effectLst/>
                  </a:rPr>
                  <a:t>Number of orders (’00)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8183151"/>
        <c:crosses val="autoZero"/>
        <c:crossBetween val="midCat"/>
        <c:dispUnits>
          <c:builtInUnit val="hundreds"/>
        </c:dispUnits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layout>
        <c:manualLayout>
          <c:xMode val="edge"/>
          <c:yMode val="edge"/>
          <c:x val="8.8232343434799174E-2"/>
          <c:y val="0.91688803984200973"/>
          <c:w val="0.88176679638990485"/>
          <c:h val="6.5233172705801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21096</c:v>
                </c:pt>
                <c:pt idx="1">
                  <c:v>160187</c:v>
                </c:pt>
                <c:pt idx="2">
                  <c:v>156556</c:v>
                </c:pt>
                <c:pt idx="3">
                  <c:v>73466</c:v>
                </c:pt>
                <c:pt idx="4">
                  <c:v>206634</c:v>
                </c:pt>
                <c:pt idx="5">
                  <c:v>41387</c:v>
                </c:pt>
                <c:pt idx="6">
                  <c:v>35279</c:v>
                </c:pt>
                <c:pt idx="7">
                  <c:v>16672</c:v>
                </c:pt>
                <c:pt idx="8">
                  <c:v>5600</c:v>
                </c:pt>
                <c:pt idx="9">
                  <c:v>17069</c:v>
                </c:pt>
                <c:pt idx="10">
                  <c:v>89415</c:v>
                </c:pt>
                <c:pt idx="11">
                  <c:v>103772</c:v>
                </c:pt>
                <c:pt idx="12">
                  <c:v>170648</c:v>
                </c:pt>
                <c:pt idx="13">
                  <c:v>348762</c:v>
                </c:pt>
                <c:pt idx="14">
                  <c:v>257758</c:v>
                </c:pt>
                <c:pt idx="15">
                  <c:v>245685</c:v>
                </c:pt>
                <c:pt idx="16">
                  <c:v>140176</c:v>
                </c:pt>
                <c:pt idx="17">
                  <c:v>142287</c:v>
                </c:pt>
                <c:pt idx="18">
                  <c:v>466954</c:v>
                </c:pt>
                <c:pt idx="19">
                  <c:v>473976</c:v>
                </c:pt>
                <c:pt idx="20">
                  <c:v>625614</c:v>
                </c:pt>
                <c:pt idx="21">
                  <c:v>456617</c:v>
                </c:pt>
                <c:pt idx="22">
                  <c:v>776436</c:v>
                </c:pt>
                <c:pt idx="23">
                  <c:v>709609</c:v>
                </c:pt>
                <c:pt idx="24">
                  <c:v>708994</c:v>
                </c:pt>
                <c:pt idx="25">
                  <c:v>682796</c:v>
                </c:pt>
                <c:pt idx="26">
                  <c:v>484138</c:v>
                </c:pt>
                <c:pt idx="27">
                  <c:v>167913</c:v>
                </c:pt>
                <c:pt idx="28">
                  <c:v>173260</c:v>
                </c:pt>
                <c:pt idx="29">
                  <c:v>655047</c:v>
                </c:pt>
                <c:pt idx="30">
                  <c:v>655237</c:v>
                </c:pt>
                <c:pt idx="31">
                  <c:v>850664</c:v>
                </c:pt>
                <c:pt idx="32">
                  <c:v>1107709</c:v>
                </c:pt>
                <c:pt idx="33">
                  <c:v>1186864</c:v>
                </c:pt>
                <c:pt idx="34">
                  <c:v>1360116</c:v>
                </c:pt>
                <c:pt idx="35">
                  <c:v>892732</c:v>
                </c:pt>
                <c:pt idx="36">
                  <c:v>785139</c:v>
                </c:pt>
                <c:pt idx="37">
                  <c:v>628270</c:v>
                </c:pt>
                <c:pt idx="38">
                  <c:v>548649</c:v>
                </c:pt>
                <c:pt idx="39">
                  <c:v>972198</c:v>
                </c:pt>
                <c:pt idx="40">
                  <c:v>1065684</c:v>
                </c:pt>
                <c:pt idx="41">
                  <c:v>877194</c:v>
                </c:pt>
                <c:pt idx="42">
                  <c:v>436747</c:v>
                </c:pt>
                <c:pt idx="43">
                  <c:v>119551</c:v>
                </c:pt>
                <c:pt idx="44">
                  <c:v>735076</c:v>
                </c:pt>
                <c:pt idx="45">
                  <c:v>622251</c:v>
                </c:pt>
                <c:pt idx="46">
                  <c:v>1130372</c:v>
                </c:pt>
                <c:pt idx="47">
                  <c:v>1457062</c:v>
                </c:pt>
                <c:pt idx="48">
                  <c:v>611032</c:v>
                </c:pt>
                <c:pt idx="49">
                  <c:v>478334</c:v>
                </c:pt>
                <c:pt idx="50">
                  <c:v>247352</c:v>
                </c:pt>
                <c:pt idx="51">
                  <c:v>363819</c:v>
                </c:pt>
                <c:pt idx="52">
                  <c:v>351690</c:v>
                </c:pt>
                <c:pt idx="53">
                  <c:v>595434</c:v>
                </c:pt>
                <c:pt idx="54">
                  <c:v>856818</c:v>
                </c:pt>
                <c:pt idx="55">
                  <c:v>447381</c:v>
                </c:pt>
                <c:pt idx="56">
                  <c:v>34440</c:v>
                </c:pt>
                <c:pt idx="57">
                  <c:v>28644</c:v>
                </c:pt>
                <c:pt idx="58">
                  <c:v>75286</c:v>
                </c:pt>
                <c:pt idx="59">
                  <c:v>164038</c:v>
                </c:pt>
                <c:pt idx="60">
                  <c:v>256396</c:v>
                </c:pt>
                <c:pt idx="61">
                  <c:v>266157</c:v>
                </c:pt>
                <c:pt idx="62">
                  <c:v>115216</c:v>
                </c:pt>
                <c:pt idx="63">
                  <c:v>299956</c:v>
                </c:pt>
                <c:pt idx="64">
                  <c:v>287415</c:v>
                </c:pt>
                <c:pt idx="65">
                  <c:v>219363</c:v>
                </c:pt>
                <c:pt idx="66">
                  <c:v>198653</c:v>
                </c:pt>
                <c:pt idx="67">
                  <c:v>54980</c:v>
                </c:pt>
                <c:pt idx="68">
                  <c:v>266428</c:v>
                </c:pt>
                <c:pt idx="69">
                  <c:v>65704</c:v>
                </c:pt>
                <c:pt idx="70">
                  <c:v>226752</c:v>
                </c:pt>
                <c:pt idx="71">
                  <c:v>55900</c:v>
                </c:pt>
                <c:pt idx="72">
                  <c:v>113582</c:v>
                </c:pt>
                <c:pt idx="73">
                  <c:v>233426</c:v>
                </c:pt>
                <c:pt idx="74">
                  <c:v>311347</c:v>
                </c:pt>
                <c:pt idx="75">
                  <c:v>300590</c:v>
                </c:pt>
                <c:pt idx="76">
                  <c:v>266274</c:v>
                </c:pt>
                <c:pt idx="77">
                  <c:v>675437</c:v>
                </c:pt>
                <c:pt idx="78">
                  <c:v>578873</c:v>
                </c:pt>
                <c:pt idx="79">
                  <c:v>699569</c:v>
                </c:pt>
                <c:pt idx="80">
                  <c:v>554887</c:v>
                </c:pt>
                <c:pt idx="81">
                  <c:v>1248852</c:v>
                </c:pt>
                <c:pt idx="82">
                  <c:v>132236</c:v>
                </c:pt>
                <c:pt idx="83">
                  <c:v>24125</c:v>
                </c:pt>
                <c:pt idx="84">
                  <c:v>17078</c:v>
                </c:pt>
                <c:pt idx="85">
                  <c:v>6590</c:v>
                </c:pt>
                <c:pt idx="86">
                  <c:v>6544</c:v>
                </c:pt>
                <c:pt idx="87">
                  <c:v>7625</c:v>
                </c:pt>
                <c:pt idx="88">
                  <c:v>15855</c:v>
                </c:pt>
                <c:pt idx="89">
                  <c:v>16265</c:v>
                </c:pt>
                <c:pt idx="90">
                  <c:v>10976</c:v>
                </c:pt>
                <c:pt idx="91">
                  <c:v>9415</c:v>
                </c:pt>
                <c:pt idx="92">
                  <c:v>6744</c:v>
                </c:pt>
                <c:pt idx="93">
                  <c:v>5305</c:v>
                </c:pt>
                <c:pt idx="94">
                  <c:v>5769</c:v>
                </c:pt>
                <c:pt idx="95">
                  <c:v>13351</c:v>
                </c:pt>
                <c:pt idx="96">
                  <c:v>20822</c:v>
                </c:pt>
                <c:pt idx="97">
                  <c:v>53640</c:v>
                </c:pt>
                <c:pt idx="98">
                  <c:v>125298</c:v>
                </c:pt>
                <c:pt idx="99">
                  <c:v>11848</c:v>
                </c:pt>
                <c:pt idx="100">
                  <c:v>20021</c:v>
                </c:pt>
                <c:pt idx="101">
                  <c:v>24130</c:v>
                </c:pt>
                <c:pt idx="102">
                  <c:v>20706</c:v>
                </c:pt>
                <c:pt idx="103">
                  <c:v>70772</c:v>
                </c:pt>
                <c:pt idx="104">
                  <c:v>40694</c:v>
                </c:pt>
                <c:pt idx="105">
                  <c:v>18696</c:v>
                </c:pt>
                <c:pt idx="106">
                  <c:v>528779</c:v>
                </c:pt>
                <c:pt idx="107">
                  <c:v>424158</c:v>
                </c:pt>
                <c:pt idx="108">
                  <c:v>277675</c:v>
                </c:pt>
                <c:pt idx="109">
                  <c:v>382446</c:v>
                </c:pt>
                <c:pt idx="110">
                  <c:v>287207</c:v>
                </c:pt>
                <c:pt idx="111">
                  <c:v>320025</c:v>
                </c:pt>
                <c:pt idx="112">
                  <c:v>164755</c:v>
                </c:pt>
                <c:pt idx="113">
                  <c:v>152927</c:v>
                </c:pt>
                <c:pt idx="114">
                  <c:v>112914</c:v>
                </c:pt>
                <c:pt idx="115">
                  <c:v>229831</c:v>
                </c:pt>
                <c:pt idx="116">
                  <c:v>229965</c:v>
                </c:pt>
                <c:pt idx="117">
                  <c:v>348019</c:v>
                </c:pt>
                <c:pt idx="118">
                  <c:v>271706</c:v>
                </c:pt>
                <c:pt idx="119">
                  <c:v>329246</c:v>
                </c:pt>
                <c:pt idx="120">
                  <c:v>259892</c:v>
                </c:pt>
                <c:pt idx="121">
                  <c:v>335569</c:v>
                </c:pt>
                <c:pt idx="122">
                  <c:v>447963</c:v>
                </c:pt>
                <c:pt idx="123">
                  <c:v>484293</c:v>
                </c:pt>
                <c:pt idx="124">
                  <c:v>509386</c:v>
                </c:pt>
                <c:pt idx="125">
                  <c:v>496292</c:v>
                </c:pt>
                <c:pt idx="126">
                  <c:v>423896</c:v>
                </c:pt>
                <c:pt idx="127">
                  <c:v>352706</c:v>
                </c:pt>
                <c:pt idx="128">
                  <c:v>227665</c:v>
                </c:pt>
                <c:pt idx="129">
                  <c:v>163631</c:v>
                </c:pt>
                <c:pt idx="130">
                  <c:v>151831</c:v>
                </c:pt>
                <c:pt idx="131">
                  <c:v>134918</c:v>
                </c:pt>
                <c:pt idx="132">
                  <c:v>210235</c:v>
                </c:pt>
                <c:pt idx="133">
                  <c:v>269017</c:v>
                </c:pt>
                <c:pt idx="134">
                  <c:v>347996</c:v>
                </c:pt>
                <c:pt idx="135">
                  <c:v>338474</c:v>
                </c:pt>
                <c:pt idx="136">
                  <c:v>625099</c:v>
                </c:pt>
                <c:pt idx="137">
                  <c:v>568892</c:v>
                </c:pt>
                <c:pt idx="138">
                  <c:v>336151</c:v>
                </c:pt>
                <c:pt idx="139">
                  <c:v>279001</c:v>
                </c:pt>
                <c:pt idx="140">
                  <c:v>340479</c:v>
                </c:pt>
                <c:pt idx="141">
                  <c:v>63933</c:v>
                </c:pt>
                <c:pt idx="142">
                  <c:v>109463</c:v>
                </c:pt>
                <c:pt idx="143">
                  <c:v>47076</c:v>
                </c:pt>
                <c:pt idx="144">
                  <c:v>50343</c:v>
                </c:pt>
                <c:pt idx="145">
                  <c:v>164607</c:v>
                </c:pt>
                <c:pt idx="146">
                  <c:v>85081</c:v>
                </c:pt>
                <c:pt idx="147">
                  <c:v>41533</c:v>
                </c:pt>
                <c:pt idx="148">
                  <c:v>11099</c:v>
                </c:pt>
                <c:pt idx="149">
                  <c:v>15599</c:v>
                </c:pt>
                <c:pt idx="150">
                  <c:v>15904</c:v>
                </c:pt>
                <c:pt idx="151">
                  <c:v>65178</c:v>
                </c:pt>
                <c:pt idx="152">
                  <c:v>165806</c:v>
                </c:pt>
                <c:pt idx="153">
                  <c:v>81413</c:v>
                </c:pt>
                <c:pt idx="154">
                  <c:v>80088</c:v>
                </c:pt>
                <c:pt idx="155">
                  <c:v>69992</c:v>
                </c:pt>
                <c:pt idx="156">
                  <c:v>234443</c:v>
                </c:pt>
                <c:pt idx="157">
                  <c:v>787699</c:v>
                </c:pt>
                <c:pt idx="158">
                  <c:v>605377</c:v>
                </c:pt>
                <c:pt idx="159">
                  <c:v>1308566</c:v>
                </c:pt>
                <c:pt idx="160">
                  <c:v>1187866</c:v>
                </c:pt>
                <c:pt idx="161">
                  <c:v>893854</c:v>
                </c:pt>
                <c:pt idx="162">
                  <c:v>770743</c:v>
                </c:pt>
                <c:pt idx="163">
                  <c:v>953558</c:v>
                </c:pt>
                <c:pt idx="164">
                  <c:v>744929</c:v>
                </c:pt>
                <c:pt idx="165">
                  <c:v>803626</c:v>
                </c:pt>
                <c:pt idx="166">
                  <c:v>872653</c:v>
                </c:pt>
                <c:pt idx="167">
                  <c:v>849495</c:v>
                </c:pt>
                <c:pt idx="168">
                  <c:v>325711</c:v>
                </c:pt>
                <c:pt idx="169">
                  <c:v>1006679</c:v>
                </c:pt>
                <c:pt idx="170">
                  <c:v>1006275</c:v>
                </c:pt>
                <c:pt idx="171">
                  <c:v>290099</c:v>
                </c:pt>
                <c:pt idx="172">
                  <c:v>299345</c:v>
                </c:pt>
                <c:pt idx="173">
                  <c:v>363075</c:v>
                </c:pt>
                <c:pt idx="174">
                  <c:v>439946</c:v>
                </c:pt>
                <c:pt idx="175">
                  <c:v>323848</c:v>
                </c:pt>
                <c:pt idx="176">
                  <c:v>249966</c:v>
                </c:pt>
                <c:pt idx="177">
                  <c:v>252170</c:v>
                </c:pt>
                <c:pt idx="178">
                  <c:v>118608</c:v>
                </c:pt>
                <c:pt idx="179">
                  <c:v>167412</c:v>
                </c:pt>
                <c:pt idx="180">
                  <c:v>678323</c:v>
                </c:pt>
                <c:pt idx="181">
                  <c:v>388120</c:v>
                </c:pt>
                <c:pt idx="182">
                  <c:v>92334</c:v>
                </c:pt>
                <c:pt idx="183">
                  <c:v>25803</c:v>
                </c:pt>
                <c:pt idx="184">
                  <c:v>183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940664</c:v>
                </c:pt>
                <c:pt idx="235">
                  <c:v>812670</c:v>
                </c:pt>
                <c:pt idx="236">
                  <c:v>1018181</c:v>
                </c:pt>
                <c:pt idx="237">
                  <c:v>608492</c:v>
                </c:pt>
                <c:pt idx="238">
                  <c:v>342250</c:v>
                </c:pt>
                <c:pt idx="239">
                  <c:v>134888</c:v>
                </c:pt>
                <c:pt idx="240">
                  <c:v>293998</c:v>
                </c:pt>
                <c:pt idx="241">
                  <c:v>596397</c:v>
                </c:pt>
                <c:pt idx="242">
                  <c:v>516126</c:v>
                </c:pt>
                <c:pt idx="243">
                  <c:v>647510</c:v>
                </c:pt>
                <c:pt idx="244">
                  <c:v>712264</c:v>
                </c:pt>
                <c:pt idx="245">
                  <c:v>300635</c:v>
                </c:pt>
                <c:pt idx="246">
                  <c:v>566984</c:v>
                </c:pt>
                <c:pt idx="247">
                  <c:v>161985</c:v>
                </c:pt>
                <c:pt idx="248">
                  <c:v>103284</c:v>
                </c:pt>
                <c:pt idx="249">
                  <c:v>321598</c:v>
                </c:pt>
                <c:pt idx="250">
                  <c:v>484913</c:v>
                </c:pt>
                <c:pt idx="251">
                  <c:v>63522</c:v>
                </c:pt>
                <c:pt idx="252">
                  <c:v>28412</c:v>
                </c:pt>
                <c:pt idx="253">
                  <c:v>33491</c:v>
                </c:pt>
                <c:pt idx="254">
                  <c:v>197253</c:v>
                </c:pt>
                <c:pt idx="255">
                  <c:v>1182442</c:v>
                </c:pt>
                <c:pt idx="256">
                  <c:v>1723139</c:v>
                </c:pt>
                <c:pt idx="257">
                  <c:v>1003116</c:v>
                </c:pt>
                <c:pt idx="258">
                  <c:v>1031186</c:v>
                </c:pt>
                <c:pt idx="259">
                  <c:v>1725510</c:v>
                </c:pt>
                <c:pt idx="260">
                  <c:v>914079</c:v>
                </c:pt>
                <c:pt idx="261">
                  <c:v>918599</c:v>
                </c:pt>
                <c:pt idx="262">
                  <c:v>768006</c:v>
                </c:pt>
                <c:pt idx="263">
                  <c:v>1193960</c:v>
                </c:pt>
                <c:pt idx="264">
                  <c:v>0</c:v>
                </c:pt>
                <c:pt idx="265">
                  <c:v>1143824</c:v>
                </c:pt>
                <c:pt idx="266">
                  <c:v>1795</c:v>
                </c:pt>
                <c:pt idx="267">
                  <c:v>9070</c:v>
                </c:pt>
                <c:pt idx="268">
                  <c:v>4815</c:v>
                </c:pt>
                <c:pt idx="269">
                  <c:v>2050</c:v>
                </c:pt>
                <c:pt idx="270">
                  <c:v>1815</c:v>
                </c:pt>
                <c:pt idx="271">
                  <c:v>10337</c:v>
                </c:pt>
                <c:pt idx="272">
                  <c:v>13075</c:v>
                </c:pt>
                <c:pt idx="273">
                  <c:v>12915</c:v>
                </c:pt>
                <c:pt idx="274">
                  <c:v>15545</c:v>
                </c:pt>
                <c:pt idx="275">
                  <c:v>16669</c:v>
                </c:pt>
                <c:pt idx="276">
                  <c:v>13115</c:v>
                </c:pt>
                <c:pt idx="277">
                  <c:v>12718</c:v>
                </c:pt>
                <c:pt idx="278">
                  <c:v>21565</c:v>
                </c:pt>
                <c:pt idx="279">
                  <c:v>22372</c:v>
                </c:pt>
                <c:pt idx="280">
                  <c:v>25294</c:v>
                </c:pt>
                <c:pt idx="281">
                  <c:v>37378</c:v>
                </c:pt>
                <c:pt idx="282">
                  <c:v>52251</c:v>
                </c:pt>
                <c:pt idx="283">
                  <c:v>104494</c:v>
                </c:pt>
                <c:pt idx="284">
                  <c:v>294921</c:v>
                </c:pt>
                <c:pt idx="285">
                  <c:v>117794</c:v>
                </c:pt>
                <c:pt idx="286">
                  <c:v>355788</c:v>
                </c:pt>
                <c:pt idx="287">
                  <c:v>197844</c:v>
                </c:pt>
                <c:pt idx="288">
                  <c:v>324046</c:v>
                </c:pt>
                <c:pt idx="289">
                  <c:v>332782</c:v>
                </c:pt>
                <c:pt idx="290">
                  <c:v>289884</c:v>
                </c:pt>
                <c:pt idx="291">
                  <c:v>273116</c:v>
                </c:pt>
                <c:pt idx="292">
                  <c:v>305206</c:v>
                </c:pt>
                <c:pt idx="293">
                  <c:v>323265</c:v>
                </c:pt>
                <c:pt idx="294">
                  <c:v>105670</c:v>
                </c:pt>
                <c:pt idx="295">
                  <c:v>184159</c:v>
                </c:pt>
                <c:pt idx="296">
                  <c:v>321075</c:v>
                </c:pt>
                <c:pt idx="297">
                  <c:v>327074</c:v>
                </c:pt>
                <c:pt idx="298">
                  <c:v>268384</c:v>
                </c:pt>
                <c:pt idx="299">
                  <c:v>285633</c:v>
                </c:pt>
                <c:pt idx="300">
                  <c:v>312558</c:v>
                </c:pt>
                <c:pt idx="301">
                  <c:v>268461</c:v>
                </c:pt>
                <c:pt idx="302">
                  <c:v>228653</c:v>
                </c:pt>
                <c:pt idx="303">
                  <c:v>192563</c:v>
                </c:pt>
                <c:pt idx="304">
                  <c:v>187405</c:v>
                </c:pt>
                <c:pt idx="305">
                  <c:v>152946</c:v>
                </c:pt>
                <c:pt idx="306">
                  <c:v>164068</c:v>
                </c:pt>
                <c:pt idx="307">
                  <c:v>1361824</c:v>
                </c:pt>
                <c:pt idx="308">
                  <c:v>896364</c:v>
                </c:pt>
                <c:pt idx="309">
                  <c:v>1158132</c:v>
                </c:pt>
                <c:pt idx="310">
                  <c:v>995071</c:v>
                </c:pt>
                <c:pt idx="311">
                  <c:v>890935</c:v>
                </c:pt>
                <c:pt idx="312">
                  <c:v>914812</c:v>
                </c:pt>
                <c:pt idx="313">
                  <c:v>506906</c:v>
                </c:pt>
                <c:pt idx="314">
                  <c:v>559990</c:v>
                </c:pt>
                <c:pt idx="315">
                  <c:v>628483</c:v>
                </c:pt>
                <c:pt idx="316">
                  <c:v>544745</c:v>
                </c:pt>
                <c:pt idx="317">
                  <c:v>376893</c:v>
                </c:pt>
                <c:pt idx="318">
                  <c:v>610095</c:v>
                </c:pt>
                <c:pt idx="319">
                  <c:v>589178</c:v>
                </c:pt>
                <c:pt idx="320">
                  <c:v>107575</c:v>
                </c:pt>
                <c:pt idx="321">
                  <c:v>792342</c:v>
                </c:pt>
                <c:pt idx="322">
                  <c:v>232873</c:v>
                </c:pt>
                <c:pt idx="323">
                  <c:v>334838</c:v>
                </c:pt>
                <c:pt idx="324">
                  <c:v>399238</c:v>
                </c:pt>
                <c:pt idx="325">
                  <c:v>47675</c:v>
                </c:pt>
                <c:pt idx="326">
                  <c:v>56943</c:v>
                </c:pt>
                <c:pt idx="327">
                  <c:v>71620</c:v>
                </c:pt>
                <c:pt idx="328">
                  <c:v>15358</c:v>
                </c:pt>
                <c:pt idx="329">
                  <c:v>31971</c:v>
                </c:pt>
                <c:pt idx="330">
                  <c:v>50681</c:v>
                </c:pt>
                <c:pt idx="331">
                  <c:v>60343</c:v>
                </c:pt>
                <c:pt idx="332">
                  <c:v>229270</c:v>
                </c:pt>
                <c:pt idx="333">
                  <c:v>456284</c:v>
                </c:pt>
                <c:pt idx="334">
                  <c:v>356649</c:v>
                </c:pt>
                <c:pt idx="335">
                  <c:v>175527</c:v>
                </c:pt>
                <c:pt idx="336">
                  <c:v>117935</c:v>
                </c:pt>
                <c:pt idx="337">
                  <c:v>139104</c:v>
                </c:pt>
                <c:pt idx="338">
                  <c:v>280859</c:v>
                </c:pt>
                <c:pt idx="339">
                  <c:v>345052</c:v>
                </c:pt>
                <c:pt idx="340">
                  <c:v>235135</c:v>
                </c:pt>
                <c:pt idx="341">
                  <c:v>361794</c:v>
                </c:pt>
                <c:pt idx="342">
                  <c:v>504189</c:v>
                </c:pt>
                <c:pt idx="343">
                  <c:v>316273</c:v>
                </c:pt>
                <c:pt idx="344">
                  <c:v>337450</c:v>
                </c:pt>
                <c:pt idx="345">
                  <c:v>421320</c:v>
                </c:pt>
                <c:pt idx="346">
                  <c:v>449250</c:v>
                </c:pt>
                <c:pt idx="347">
                  <c:v>458620</c:v>
                </c:pt>
                <c:pt idx="348">
                  <c:v>614308</c:v>
                </c:pt>
                <c:pt idx="349">
                  <c:v>1870400</c:v>
                </c:pt>
                <c:pt idx="350">
                  <c:v>2460940</c:v>
                </c:pt>
                <c:pt idx="351">
                  <c:v>395387</c:v>
                </c:pt>
                <c:pt idx="352">
                  <c:v>493337</c:v>
                </c:pt>
                <c:pt idx="353">
                  <c:v>596131</c:v>
                </c:pt>
                <c:pt idx="354">
                  <c:v>801821</c:v>
                </c:pt>
                <c:pt idx="355">
                  <c:v>966573</c:v>
                </c:pt>
                <c:pt idx="356">
                  <c:v>663994</c:v>
                </c:pt>
                <c:pt idx="357">
                  <c:v>487951</c:v>
                </c:pt>
                <c:pt idx="358">
                  <c:v>252496</c:v>
                </c:pt>
                <c:pt idx="359">
                  <c:v>237942</c:v>
                </c:pt>
                <c:pt idx="360">
                  <c:v>302807</c:v>
                </c:pt>
                <c:pt idx="361">
                  <c:v>346890</c:v>
                </c:pt>
                <c:pt idx="362">
                  <c:v>510431</c:v>
                </c:pt>
                <c:pt idx="363">
                  <c:v>783113</c:v>
                </c:pt>
                <c:pt idx="364">
                  <c:v>729281</c:v>
                </c:pt>
                <c:pt idx="365">
                  <c:v>594435</c:v>
                </c:pt>
                <c:pt idx="366">
                  <c:v>688360</c:v>
                </c:pt>
                <c:pt idx="367">
                  <c:v>729294</c:v>
                </c:pt>
                <c:pt idx="368">
                  <c:v>795610</c:v>
                </c:pt>
                <c:pt idx="369">
                  <c:v>847548</c:v>
                </c:pt>
                <c:pt idx="370">
                  <c:v>827610</c:v>
                </c:pt>
                <c:pt idx="371">
                  <c:v>725837</c:v>
                </c:pt>
                <c:pt idx="372">
                  <c:v>623665</c:v>
                </c:pt>
                <c:pt idx="373">
                  <c:v>437690</c:v>
                </c:pt>
                <c:pt idx="374">
                  <c:v>557555</c:v>
                </c:pt>
                <c:pt idx="375">
                  <c:v>521340</c:v>
                </c:pt>
                <c:pt idx="376">
                  <c:v>298592</c:v>
                </c:pt>
                <c:pt idx="377">
                  <c:v>220818</c:v>
                </c:pt>
                <c:pt idx="378">
                  <c:v>1017566</c:v>
                </c:pt>
                <c:pt idx="379">
                  <c:v>1726830</c:v>
                </c:pt>
                <c:pt idx="380">
                  <c:v>167015</c:v>
                </c:pt>
                <c:pt idx="381">
                  <c:v>117658</c:v>
                </c:pt>
                <c:pt idx="382">
                  <c:v>49127</c:v>
                </c:pt>
                <c:pt idx="383">
                  <c:v>19335</c:v>
                </c:pt>
                <c:pt idx="384">
                  <c:v>17163</c:v>
                </c:pt>
                <c:pt idx="385">
                  <c:v>8279</c:v>
                </c:pt>
                <c:pt idx="386">
                  <c:v>12377</c:v>
                </c:pt>
                <c:pt idx="387">
                  <c:v>20420</c:v>
                </c:pt>
                <c:pt idx="388">
                  <c:v>144016</c:v>
                </c:pt>
                <c:pt idx="389">
                  <c:v>216981</c:v>
                </c:pt>
                <c:pt idx="390">
                  <c:v>219146</c:v>
                </c:pt>
                <c:pt idx="391">
                  <c:v>184902</c:v>
                </c:pt>
                <c:pt idx="392">
                  <c:v>87323</c:v>
                </c:pt>
                <c:pt idx="393">
                  <c:v>12713</c:v>
                </c:pt>
                <c:pt idx="394">
                  <c:v>3643</c:v>
                </c:pt>
                <c:pt idx="395">
                  <c:v>9070</c:v>
                </c:pt>
                <c:pt idx="396">
                  <c:v>7306</c:v>
                </c:pt>
                <c:pt idx="397">
                  <c:v>165196</c:v>
                </c:pt>
                <c:pt idx="398">
                  <c:v>99945</c:v>
                </c:pt>
                <c:pt idx="399">
                  <c:v>245115</c:v>
                </c:pt>
                <c:pt idx="400">
                  <c:v>101821</c:v>
                </c:pt>
                <c:pt idx="401">
                  <c:v>161993</c:v>
                </c:pt>
                <c:pt idx="402">
                  <c:v>193746</c:v>
                </c:pt>
                <c:pt idx="403">
                  <c:v>229810</c:v>
                </c:pt>
                <c:pt idx="404">
                  <c:v>322429</c:v>
                </c:pt>
                <c:pt idx="405">
                  <c:v>261854</c:v>
                </c:pt>
                <c:pt idx="406">
                  <c:v>438532</c:v>
                </c:pt>
                <c:pt idx="407">
                  <c:v>388060</c:v>
                </c:pt>
                <c:pt idx="408">
                  <c:v>685809</c:v>
                </c:pt>
                <c:pt idx="409">
                  <c:v>439987</c:v>
                </c:pt>
                <c:pt idx="410">
                  <c:v>649348</c:v>
                </c:pt>
                <c:pt idx="411">
                  <c:v>617257</c:v>
                </c:pt>
                <c:pt idx="412">
                  <c:v>547546</c:v>
                </c:pt>
                <c:pt idx="413">
                  <c:v>481941</c:v>
                </c:pt>
                <c:pt idx="414">
                  <c:v>705028</c:v>
                </c:pt>
                <c:pt idx="415">
                  <c:v>1039965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 + 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9644694</c:v>
                </c:pt>
                <c:pt idx="1">
                  <c:v>11361333</c:v>
                </c:pt>
                <c:pt idx="2">
                  <c:v>9484911</c:v>
                </c:pt>
                <c:pt idx="3">
                  <c:v>10408935</c:v>
                </c:pt>
                <c:pt idx="4">
                  <c:v>11365582</c:v>
                </c:pt>
                <c:pt idx="5">
                  <c:v>13571675</c:v>
                </c:pt>
                <c:pt idx="6">
                  <c:v>10188049</c:v>
                </c:pt>
                <c:pt idx="7">
                  <c:v>6781986</c:v>
                </c:pt>
                <c:pt idx="8">
                  <c:v>6820237</c:v>
                </c:pt>
                <c:pt idx="9">
                  <c:v>7593458</c:v>
                </c:pt>
                <c:pt idx="10">
                  <c:v>6118006</c:v>
                </c:pt>
                <c:pt idx="11">
                  <c:v>6090280</c:v>
                </c:pt>
                <c:pt idx="12">
                  <c:v>9030171</c:v>
                </c:pt>
                <c:pt idx="13">
                  <c:v>3764048</c:v>
                </c:pt>
                <c:pt idx="14">
                  <c:v>3051348</c:v>
                </c:pt>
                <c:pt idx="15">
                  <c:v>3681784</c:v>
                </c:pt>
                <c:pt idx="16">
                  <c:v>2441152</c:v>
                </c:pt>
                <c:pt idx="17">
                  <c:v>1946429</c:v>
                </c:pt>
                <c:pt idx="18">
                  <c:v>1802264</c:v>
                </c:pt>
                <c:pt idx="19">
                  <c:v>1840686</c:v>
                </c:pt>
                <c:pt idx="20">
                  <c:v>1966077</c:v>
                </c:pt>
                <c:pt idx="21">
                  <c:v>2380023</c:v>
                </c:pt>
                <c:pt idx="22">
                  <c:v>2162736</c:v>
                </c:pt>
                <c:pt idx="23">
                  <c:v>1570244</c:v>
                </c:pt>
                <c:pt idx="24">
                  <c:v>1587528</c:v>
                </c:pt>
                <c:pt idx="25">
                  <c:v>2751452</c:v>
                </c:pt>
                <c:pt idx="26">
                  <c:v>3870230</c:v>
                </c:pt>
                <c:pt idx="27">
                  <c:v>2238024</c:v>
                </c:pt>
                <c:pt idx="28">
                  <c:v>1834427</c:v>
                </c:pt>
                <c:pt idx="29">
                  <c:v>3050742</c:v>
                </c:pt>
                <c:pt idx="30">
                  <c:v>3988303</c:v>
                </c:pt>
                <c:pt idx="31">
                  <c:v>3697244</c:v>
                </c:pt>
                <c:pt idx="32">
                  <c:v>3976504</c:v>
                </c:pt>
                <c:pt idx="33">
                  <c:v>4603471</c:v>
                </c:pt>
                <c:pt idx="34">
                  <c:v>4644101</c:v>
                </c:pt>
                <c:pt idx="35">
                  <c:v>3436090</c:v>
                </c:pt>
                <c:pt idx="36">
                  <c:v>2828608</c:v>
                </c:pt>
                <c:pt idx="37">
                  <c:v>3285406</c:v>
                </c:pt>
                <c:pt idx="38">
                  <c:v>4098231</c:v>
                </c:pt>
                <c:pt idx="39">
                  <c:v>4000374</c:v>
                </c:pt>
                <c:pt idx="40">
                  <c:v>4941702</c:v>
                </c:pt>
                <c:pt idx="41">
                  <c:v>4889417</c:v>
                </c:pt>
                <c:pt idx="42">
                  <c:v>4550600</c:v>
                </c:pt>
                <c:pt idx="43">
                  <c:v>4302333</c:v>
                </c:pt>
                <c:pt idx="44">
                  <c:v>4314687</c:v>
                </c:pt>
                <c:pt idx="45">
                  <c:v>4574919</c:v>
                </c:pt>
                <c:pt idx="46">
                  <c:v>4826548</c:v>
                </c:pt>
                <c:pt idx="47">
                  <c:v>5293646</c:v>
                </c:pt>
                <c:pt idx="48">
                  <c:v>5678296</c:v>
                </c:pt>
                <c:pt idx="49">
                  <c:v>4964460</c:v>
                </c:pt>
                <c:pt idx="50">
                  <c:v>5588775</c:v>
                </c:pt>
                <c:pt idx="51">
                  <c:v>5610210</c:v>
                </c:pt>
                <c:pt idx="52">
                  <c:v>5137669</c:v>
                </c:pt>
                <c:pt idx="53">
                  <c:v>5843782</c:v>
                </c:pt>
                <c:pt idx="54">
                  <c:v>6060684</c:v>
                </c:pt>
                <c:pt idx="55">
                  <c:v>5031427</c:v>
                </c:pt>
                <c:pt idx="56">
                  <c:v>4506407</c:v>
                </c:pt>
                <c:pt idx="57">
                  <c:v>4746572</c:v>
                </c:pt>
                <c:pt idx="58">
                  <c:v>5767567</c:v>
                </c:pt>
                <c:pt idx="59">
                  <c:v>6279728</c:v>
                </c:pt>
                <c:pt idx="60">
                  <c:v>7643785</c:v>
                </c:pt>
                <c:pt idx="61">
                  <c:v>9927554</c:v>
                </c:pt>
                <c:pt idx="62">
                  <c:v>8545872</c:v>
                </c:pt>
                <c:pt idx="63">
                  <c:v>8228550</c:v>
                </c:pt>
                <c:pt idx="64">
                  <c:v>9282490</c:v>
                </c:pt>
                <c:pt idx="65">
                  <c:v>8646788</c:v>
                </c:pt>
                <c:pt idx="66">
                  <c:v>7848095</c:v>
                </c:pt>
                <c:pt idx="67">
                  <c:v>8210639</c:v>
                </c:pt>
                <c:pt idx="68">
                  <c:v>9429218</c:v>
                </c:pt>
                <c:pt idx="69">
                  <c:v>7823928</c:v>
                </c:pt>
                <c:pt idx="70">
                  <c:v>6949970</c:v>
                </c:pt>
                <c:pt idx="71">
                  <c:v>6795271</c:v>
                </c:pt>
                <c:pt idx="72">
                  <c:v>10368477</c:v>
                </c:pt>
                <c:pt idx="73">
                  <c:v>9957732</c:v>
                </c:pt>
                <c:pt idx="74">
                  <c:v>12480619</c:v>
                </c:pt>
                <c:pt idx="75">
                  <c:v>13406172</c:v>
                </c:pt>
                <c:pt idx="76">
                  <c:v>10471645</c:v>
                </c:pt>
                <c:pt idx="77">
                  <c:v>9037325</c:v>
                </c:pt>
                <c:pt idx="78">
                  <c:v>7263652</c:v>
                </c:pt>
                <c:pt idx="79">
                  <c:v>7471367</c:v>
                </c:pt>
                <c:pt idx="80">
                  <c:v>10260788</c:v>
                </c:pt>
                <c:pt idx="81">
                  <c:v>11995835</c:v>
                </c:pt>
                <c:pt idx="82">
                  <c:v>15164824</c:v>
                </c:pt>
                <c:pt idx="83">
                  <c:v>11361626</c:v>
                </c:pt>
                <c:pt idx="84">
                  <c:v>9558352</c:v>
                </c:pt>
                <c:pt idx="85">
                  <c:v>10908834</c:v>
                </c:pt>
                <c:pt idx="86">
                  <c:v>10437308</c:v>
                </c:pt>
                <c:pt idx="87">
                  <c:v>10196184</c:v>
                </c:pt>
                <c:pt idx="88">
                  <c:v>12967023</c:v>
                </c:pt>
                <c:pt idx="89">
                  <c:v>17249969</c:v>
                </c:pt>
                <c:pt idx="90">
                  <c:v>14882826</c:v>
                </c:pt>
                <c:pt idx="91">
                  <c:v>13337178</c:v>
                </c:pt>
                <c:pt idx="92">
                  <c:v>14620658</c:v>
                </c:pt>
                <c:pt idx="93">
                  <c:v>13062560</c:v>
                </c:pt>
                <c:pt idx="94">
                  <c:v>10836282</c:v>
                </c:pt>
                <c:pt idx="95">
                  <c:v>15071444</c:v>
                </c:pt>
                <c:pt idx="96">
                  <c:v>19886832</c:v>
                </c:pt>
                <c:pt idx="97">
                  <c:v>15812951</c:v>
                </c:pt>
                <c:pt idx="98">
                  <c:v>15864333</c:v>
                </c:pt>
                <c:pt idx="99">
                  <c:v>12306457</c:v>
                </c:pt>
                <c:pt idx="100">
                  <c:v>13339301</c:v>
                </c:pt>
                <c:pt idx="101">
                  <c:v>11958304</c:v>
                </c:pt>
                <c:pt idx="102">
                  <c:v>10045547</c:v>
                </c:pt>
                <c:pt idx="103">
                  <c:v>12442524</c:v>
                </c:pt>
                <c:pt idx="104">
                  <c:v>8989915</c:v>
                </c:pt>
                <c:pt idx="105">
                  <c:v>7351305</c:v>
                </c:pt>
                <c:pt idx="106">
                  <c:v>6837646</c:v>
                </c:pt>
                <c:pt idx="107">
                  <c:v>6197950</c:v>
                </c:pt>
                <c:pt idx="108">
                  <c:v>5195010</c:v>
                </c:pt>
                <c:pt idx="109">
                  <c:v>4840053</c:v>
                </c:pt>
                <c:pt idx="110">
                  <c:v>5416412</c:v>
                </c:pt>
                <c:pt idx="111">
                  <c:v>6667017</c:v>
                </c:pt>
                <c:pt idx="112">
                  <c:v>5405588</c:v>
                </c:pt>
                <c:pt idx="113">
                  <c:v>4491499</c:v>
                </c:pt>
                <c:pt idx="114">
                  <c:v>4279096</c:v>
                </c:pt>
                <c:pt idx="115">
                  <c:v>4881093</c:v>
                </c:pt>
                <c:pt idx="116">
                  <c:v>5839858</c:v>
                </c:pt>
                <c:pt idx="117">
                  <c:v>6566656</c:v>
                </c:pt>
                <c:pt idx="118">
                  <c:v>7858147</c:v>
                </c:pt>
                <c:pt idx="119">
                  <c:v>11583020</c:v>
                </c:pt>
                <c:pt idx="120">
                  <c:v>9422213</c:v>
                </c:pt>
                <c:pt idx="121">
                  <c:v>8009409</c:v>
                </c:pt>
                <c:pt idx="122">
                  <c:v>13256018</c:v>
                </c:pt>
                <c:pt idx="123">
                  <c:v>14337556</c:v>
                </c:pt>
                <c:pt idx="124">
                  <c:v>14831603</c:v>
                </c:pt>
                <c:pt idx="125">
                  <c:v>15370965</c:v>
                </c:pt>
                <c:pt idx="126">
                  <c:v>17445902</c:v>
                </c:pt>
                <c:pt idx="127">
                  <c:v>16078707</c:v>
                </c:pt>
                <c:pt idx="128">
                  <c:v>17262607</c:v>
                </c:pt>
                <c:pt idx="129">
                  <c:v>16308551</c:v>
                </c:pt>
                <c:pt idx="130">
                  <c:v>17849042</c:v>
                </c:pt>
                <c:pt idx="131">
                  <c:v>20371293</c:v>
                </c:pt>
                <c:pt idx="132">
                  <c:v>11147597</c:v>
                </c:pt>
                <c:pt idx="133">
                  <c:v>10877950</c:v>
                </c:pt>
                <c:pt idx="134">
                  <c:v>8791949</c:v>
                </c:pt>
                <c:pt idx="135">
                  <c:v>9483691</c:v>
                </c:pt>
                <c:pt idx="136">
                  <c:v>10069949</c:v>
                </c:pt>
                <c:pt idx="137">
                  <c:v>12313503</c:v>
                </c:pt>
                <c:pt idx="138">
                  <c:v>13601053</c:v>
                </c:pt>
                <c:pt idx="139">
                  <c:v>14777795</c:v>
                </c:pt>
                <c:pt idx="140">
                  <c:v>12122529</c:v>
                </c:pt>
                <c:pt idx="141">
                  <c:v>11249870</c:v>
                </c:pt>
                <c:pt idx="142">
                  <c:v>11017535</c:v>
                </c:pt>
                <c:pt idx="143">
                  <c:v>10909495</c:v>
                </c:pt>
                <c:pt idx="144">
                  <c:v>13724801</c:v>
                </c:pt>
                <c:pt idx="145">
                  <c:v>15913824</c:v>
                </c:pt>
                <c:pt idx="146">
                  <c:v>13449734</c:v>
                </c:pt>
                <c:pt idx="147">
                  <c:v>14212687</c:v>
                </c:pt>
                <c:pt idx="148">
                  <c:v>14927576</c:v>
                </c:pt>
                <c:pt idx="149">
                  <c:v>12176642</c:v>
                </c:pt>
                <c:pt idx="150">
                  <c:v>13365738</c:v>
                </c:pt>
                <c:pt idx="151">
                  <c:v>17474697</c:v>
                </c:pt>
                <c:pt idx="152">
                  <c:v>19424749</c:v>
                </c:pt>
                <c:pt idx="153">
                  <c:v>15699575</c:v>
                </c:pt>
                <c:pt idx="154">
                  <c:v>14281664</c:v>
                </c:pt>
                <c:pt idx="155">
                  <c:v>12648037</c:v>
                </c:pt>
                <c:pt idx="156">
                  <c:v>13869082</c:v>
                </c:pt>
                <c:pt idx="157">
                  <c:v>14954542</c:v>
                </c:pt>
                <c:pt idx="158">
                  <c:v>14386768</c:v>
                </c:pt>
                <c:pt idx="159">
                  <c:v>18098202</c:v>
                </c:pt>
                <c:pt idx="160">
                  <c:v>17305056</c:v>
                </c:pt>
                <c:pt idx="161">
                  <c:v>12388063</c:v>
                </c:pt>
                <c:pt idx="162">
                  <c:v>11144400</c:v>
                </c:pt>
                <c:pt idx="163">
                  <c:v>10793906</c:v>
                </c:pt>
                <c:pt idx="164">
                  <c:v>8944583</c:v>
                </c:pt>
                <c:pt idx="165">
                  <c:v>10028651</c:v>
                </c:pt>
                <c:pt idx="166">
                  <c:v>11288985</c:v>
                </c:pt>
                <c:pt idx="167">
                  <c:v>11344674</c:v>
                </c:pt>
                <c:pt idx="168">
                  <c:v>9441408</c:v>
                </c:pt>
                <c:pt idx="169">
                  <c:v>8362510</c:v>
                </c:pt>
                <c:pt idx="170">
                  <c:v>7880902</c:v>
                </c:pt>
                <c:pt idx="171">
                  <c:v>8798357</c:v>
                </c:pt>
                <c:pt idx="172">
                  <c:v>8527219</c:v>
                </c:pt>
                <c:pt idx="173">
                  <c:v>9552312</c:v>
                </c:pt>
                <c:pt idx="174">
                  <c:v>12245255</c:v>
                </c:pt>
                <c:pt idx="175">
                  <c:v>10429678</c:v>
                </c:pt>
                <c:pt idx="176">
                  <c:v>9739580</c:v>
                </c:pt>
                <c:pt idx="177">
                  <c:v>5918441</c:v>
                </c:pt>
                <c:pt idx="178">
                  <c:v>3113210</c:v>
                </c:pt>
                <c:pt idx="179">
                  <c:v>2510399</c:v>
                </c:pt>
                <c:pt idx="180">
                  <c:v>7807509</c:v>
                </c:pt>
                <c:pt idx="181">
                  <c:v>8172140</c:v>
                </c:pt>
                <c:pt idx="182">
                  <c:v>6806106</c:v>
                </c:pt>
                <c:pt idx="183">
                  <c:v>5555884</c:v>
                </c:pt>
                <c:pt idx="184">
                  <c:v>6239682</c:v>
                </c:pt>
                <c:pt idx="185">
                  <c:v>6696016</c:v>
                </c:pt>
                <c:pt idx="186">
                  <c:v>8617707</c:v>
                </c:pt>
                <c:pt idx="187">
                  <c:v>9340638</c:v>
                </c:pt>
                <c:pt idx="188">
                  <c:v>9881515</c:v>
                </c:pt>
                <c:pt idx="189">
                  <c:v>11020832</c:v>
                </c:pt>
                <c:pt idx="190">
                  <c:v>10698019</c:v>
                </c:pt>
                <c:pt idx="191">
                  <c:v>7932351</c:v>
                </c:pt>
                <c:pt idx="192">
                  <c:v>9273004</c:v>
                </c:pt>
                <c:pt idx="193">
                  <c:v>13666794</c:v>
                </c:pt>
                <c:pt idx="194">
                  <c:v>16284082</c:v>
                </c:pt>
                <c:pt idx="195">
                  <c:v>13686179</c:v>
                </c:pt>
                <c:pt idx="196">
                  <c:v>11269987</c:v>
                </c:pt>
                <c:pt idx="197">
                  <c:v>10824409</c:v>
                </c:pt>
                <c:pt idx="198">
                  <c:v>8296414</c:v>
                </c:pt>
                <c:pt idx="199">
                  <c:v>9297378</c:v>
                </c:pt>
                <c:pt idx="200">
                  <c:v>12401000</c:v>
                </c:pt>
                <c:pt idx="201">
                  <c:v>13432549</c:v>
                </c:pt>
                <c:pt idx="202">
                  <c:v>12588224</c:v>
                </c:pt>
                <c:pt idx="203">
                  <c:v>12818483</c:v>
                </c:pt>
                <c:pt idx="204">
                  <c:v>11538926</c:v>
                </c:pt>
                <c:pt idx="205">
                  <c:v>10909200</c:v>
                </c:pt>
                <c:pt idx="206">
                  <c:v>14252254</c:v>
                </c:pt>
                <c:pt idx="207">
                  <c:v>17736281</c:v>
                </c:pt>
                <c:pt idx="208">
                  <c:v>21002897</c:v>
                </c:pt>
                <c:pt idx="209">
                  <c:v>14228584</c:v>
                </c:pt>
                <c:pt idx="210">
                  <c:v>12213717</c:v>
                </c:pt>
                <c:pt idx="211">
                  <c:v>10220024</c:v>
                </c:pt>
                <c:pt idx="212">
                  <c:v>10808335</c:v>
                </c:pt>
                <c:pt idx="213">
                  <c:v>9539787</c:v>
                </c:pt>
                <c:pt idx="214">
                  <c:v>12172183</c:v>
                </c:pt>
                <c:pt idx="215">
                  <c:v>13997985</c:v>
                </c:pt>
                <c:pt idx="216">
                  <c:v>12938058</c:v>
                </c:pt>
                <c:pt idx="217">
                  <c:v>13188132</c:v>
                </c:pt>
                <c:pt idx="218">
                  <c:v>16029928</c:v>
                </c:pt>
                <c:pt idx="219">
                  <c:v>12539205</c:v>
                </c:pt>
                <c:pt idx="220">
                  <c:v>11623896</c:v>
                </c:pt>
                <c:pt idx="221">
                  <c:v>11885668</c:v>
                </c:pt>
                <c:pt idx="222">
                  <c:v>13868831</c:v>
                </c:pt>
                <c:pt idx="223">
                  <c:v>12296904</c:v>
                </c:pt>
                <c:pt idx="224">
                  <c:v>8683296</c:v>
                </c:pt>
                <c:pt idx="225">
                  <c:v>6749997</c:v>
                </c:pt>
                <c:pt idx="226">
                  <c:v>6160673</c:v>
                </c:pt>
                <c:pt idx="227">
                  <c:v>6363669</c:v>
                </c:pt>
                <c:pt idx="228">
                  <c:v>6462739</c:v>
                </c:pt>
                <c:pt idx="229">
                  <c:v>7235582</c:v>
                </c:pt>
                <c:pt idx="230">
                  <c:v>4344829</c:v>
                </c:pt>
                <c:pt idx="231">
                  <c:v>4316286</c:v>
                </c:pt>
                <c:pt idx="232">
                  <c:v>4227856</c:v>
                </c:pt>
                <c:pt idx="233">
                  <c:v>3753518</c:v>
                </c:pt>
                <c:pt idx="234">
                  <c:v>3400674</c:v>
                </c:pt>
                <c:pt idx="235">
                  <c:v>3529195</c:v>
                </c:pt>
                <c:pt idx="236">
                  <c:v>3706985</c:v>
                </c:pt>
                <c:pt idx="237">
                  <c:v>3480314</c:v>
                </c:pt>
                <c:pt idx="238">
                  <c:v>1708105</c:v>
                </c:pt>
                <c:pt idx="239">
                  <c:v>1245823</c:v>
                </c:pt>
                <c:pt idx="240">
                  <c:v>1216091</c:v>
                </c:pt>
                <c:pt idx="241">
                  <c:v>1141460</c:v>
                </c:pt>
                <c:pt idx="242">
                  <c:v>6843086</c:v>
                </c:pt>
                <c:pt idx="243">
                  <c:v>8684955</c:v>
                </c:pt>
                <c:pt idx="244">
                  <c:v>9534789</c:v>
                </c:pt>
                <c:pt idx="245">
                  <c:v>10744279</c:v>
                </c:pt>
                <c:pt idx="246">
                  <c:v>9863983</c:v>
                </c:pt>
                <c:pt idx="247">
                  <c:v>9006504</c:v>
                </c:pt>
                <c:pt idx="248">
                  <c:v>8065001</c:v>
                </c:pt>
                <c:pt idx="249">
                  <c:v>8538123</c:v>
                </c:pt>
                <c:pt idx="250">
                  <c:v>8522070</c:v>
                </c:pt>
                <c:pt idx="251">
                  <c:v>9435996</c:v>
                </c:pt>
                <c:pt idx="252">
                  <c:v>5673167</c:v>
                </c:pt>
                <c:pt idx="253">
                  <c:v>5153290</c:v>
                </c:pt>
                <c:pt idx="254">
                  <c:v>4273583</c:v>
                </c:pt>
                <c:pt idx="255">
                  <c:v>4790300</c:v>
                </c:pt>
                <c:pt idx="256">
                  <c:v>5625875</c:v>
                </c:pt>
                <c:pt idx="257">
                  <c:v>5772230</c:v>
                </c:pt>
                <c:pt idx="258">
                  <c:v>4714722</c:v>
                </c:pt>
                <c:pt idx="259">
                  <c:v>4454889</c:v>
                </c:pt>
                <c:pt idx="260">
                  <c:v>5576796</c:v>
                </c:pt>
                <c:pt idx="261">
                  <c:v>4629576</c:v>
                </c:pt>
                <c:pt idx="262">
                  <c:v>4679582</c:v>
                </c:pt>
                <c:pt idx="263">
                  <c:v>4514355</c:v>
                </c:pt>
                <c:pt idx="264">
                  <c:v>5159723</c:v>
                </c:pt>
                <c:pt idx="265">
                  <c:v>6688468</c:v>
                </c:pt>
                <c:pt idx="266">
                  <c:v>5849271</c:v>
                </c:pt>
                <c:pt idx="267">
                  <c:v>4732429</c:v>
                </c:pt>
                <c:pt idx="268">
                  <c:v>4946531</c:v>
                </c:pt>
                <c:pt idx="269">
                  <c:v>4683736</c:v>
                </c:pt>
                <c:pt idx="270">
                  <c:v>5028323</c:v>
                </c:pt>
                <c:pt idx="271">
                  <c:v>3852245</c:v>
                </c:pt>
                <c:pt idx="272">
                  <c:v>28352</c:v>
                </c:pt>
                <c:pt idx="273">
                  <c:v>7082257</c:v>
                </c:pt>
                <c:pt idx="274">
                  <c:v>6828043</c:v>
                </c:pt>
                <c:pt idx="275">
                  <c:v>4930050</c:v>
                </c:pt>
                <c:pt idx="276">
                  <c:v>5434346</c:v>
                </c:pt>
                <c:pt idx="277">
                  <c:v>6309804</c:v>
                </c:pt>
                <c:pt idx="278">
                  <c:v>6320871</c:v>
                </c:pt>
                <c:pt idx="279">
                  <c:v>6271471</c:v>
                </c:pt>
                <c:pt idx="280">
                  <c:v>6228514</c:v>
                </c:pt>
                <c:pt idx="281">
                  <c:v>6265566</c:v>
                </c:pt>
                <c:pt idx="282">
                  <c:v>6074297</c:v>
                </c:pt>
                <c:pt idx="283">
                  <c:v>5765905</c:v>
                </c:pt>
                <c:pt idx="284">
                  <c:v>6998574</c:v>
                </c:pt>
                <c:pt idx="285">
                  <c:v>8210243</c:v>
                </c:pt>
                <c:pt idx="286">
                  <c:v>8889917</c:v>
                </c:pt>
                <c:pt idx="287">
                  <c:v>7770798</c:v>
                </c:pt>
                <c:pt idx="288">
                  <c:v>6715392</c:v>
                </c:pt>
                <c:pt idx="289">
                  <c:v>6155349</c:v>
                </c:pt>
                <c:pt idx="290">
                  <c:v>5492490</c:v>
                </c:pt>
                <c:pt idx="291">
                  <c:v>6814869</c:v>
                </c:pt>
                <c:pt idx="292">
                  <c:v>7975645</c:v>
                </c:pt>
                <c:pt idx="293">
                  <c:v>6232627</c:v>
                </c:pt>
                <c:pt idx="294">
                  <c:v>5465213</c:v>
                </c:pt>
                <c:pt idx="295">
                  <c:v>4865866</c:v>
                </c:pt>
                <c:pt idx="296">
                  <c:v>3966031</c:v>
                </c:pt>
                <c:pt idx="297">
                  <c:v>4854592</c:v>
                </c:pt>
                <c:pt idx="298">
                  <c:v>6505396</c:v>
                </c:pt>
                <c:pt idx="299">
                  <c:v>7068677</c:v>
                </c:pt>
                <c:pt idx="300">
                  <c:v>6560343</c:v>
                </c:pt>
                <c:pt idx="301">
                  <c:v>6090413</c:v>
                </c:pt>
                <c:pt idx="302">
                  <c:v>4138729</c:v>
                </c:pt>
                <c:pt idx="303">
                  <c:v>9269517</c:v>
                </c:pt>
                <c:pt idx="304">
                  <c:v>8102008</c:v>
                </c:pt>
                <c:pt idx="305">
                  <c:v>7293199</c:v>
                </c:pt>
                <c:pt idx="306">
                  <c:v>7696831</c:v>
                </c:pt>
                <c:pt idx="307">
                  <c:v>8197246</c:v>
                </c:pt>
                <c:pt idx="308">
                  <c:v>7164253</c:v>
                </c:pt>
                <c:pt idx="309">
                  <c:v>8084711</c:v>
                </c:pt>
                <c:pt idx="310">
                  <c:v>7323598</c:v>
                </c:pt>
                <c:pt idx="311">
                  <c:v>6461020</c:v>
                </c:pt>
                <c:pt idx="312">
                  <c:v>7075655</c:v>
                </c:pt>
                <c:pt idx="313">
                  <c:v>7540737</c:v>
                </c:pt>
                <c:pt idx="314">
                  <c:v>7683234</c:v>
                </c:pt>
                <c:pt idx="315">
                  <c:v>7538892</c:v>
                </c:pt>
                <c:pt idx="316">
                  <c:v>6029016</c:v>
                </c:pt>
                <c:pt idx="317">
                  <c:v>5741701</c:v>
                </c:pt>
                <c:pt idx="318">
                  <c:v>5992012</c:v>
                </c:pt>
                <c:pt idx="319">
                  <c:v>5814747</c:v>
                </c:pt>
                <c:pt idx="320">
                  <c:v>6189562</c:v>
                </c:pt>
                <c:pt idx="321">
                  <c:v>6492748</c:v>
                </c:pt>
                <c:pt idx="322">
                  <c:v>5813488</c:v>
                </c:pt>
                <c:pt idx="323">
                  <c:v>4337663</c:v>
                </c:pt>
                <c:pt idx="324">
                  <c:v>4609852</c:v>
                </c:pt>
                <c:pt idx="325">
                  <c:v>3949528</c:v>
                </c:pt>
                <c:pt idx="326">
                  <c:v>5018595</c:v>
                </c:pt>
                <c:pt idx="327">
                  <c:v>4778482</c:v>
                </c:pt>
                <c:pt idx="328">
                  <c:v>5234578</c:v>
                </c:pt>
                <c:pt idx="329">
                  <c:v>3801773</c:v>
                </c:pt>
                <c:pt idx="330">
                  <c:v>2603903</c:v>
                </c:pt>
                <c:pt idx="331">
                  <c:v>2529793</c:v>
                </c:pt>
                <c:pt idx="332">
                  <c:v>2982251</c:v>
                </c:pt>
                <c:pt idx="333">
                  <c:v>2682029</c:v>
                </c:pt>
                <c:pt idx="334">
                  <c:v>2970364</c:v>
                </c:pt>
                <c:pt idx="335">
                  <c:v>3431260</c:v>
                </c:pt>
                <c:pt idx="336">
                  <c:v>4428316</c:v>
                </c:pt>
                <c:pt idx="337">
                  <c:v>5917835</c:v>
                </c:pt>
                <c:pt idx="338">
                  <c:v>5376600</c:v>
                </c:pt>
                <c:pt idx="339">
                  <c:v>4707811</c:v>
                </c:pt>
                <c:pt idx="340">
                  <c:v>5300805</c:v>
                </c:pt>
                <c:pt idx="341">
                  <c:v>5357639</c:v>
                </c:pt>
                <c:pt idx="342">
                  <c:v>5148579</c:v>
                </c:pt>
                <c:pt idx="343">
                  <c:v>4940779</c:v>
                </c:pt>
                <c:pt idx="344">
                  <c:v>4427911</c:v>
                </c:pt>
                <c:pt idx="345">
                  <c:v>4306128</c:v>
                </c:pt>
                <c:pt idx="346">
                  <c:v>5056384</c:v>
                </c:pt>
                <c:pt idx="347">
                  <c:v>6328950</c:v>
                </c:pt>
                <c:pt idx="348">
                  <c:v>6512708</c:v>
                </c:pt>
                <c:pt idx="349">
                  <c:v>5544170</c:v>
                </c:pt>
                <c:pt idx="350">
                  <c:v>4782013</c:v>
                </c:pt>
                <c:pt idx="351">
                  <c:v>4767947</c:v>
                </c:pt>
                <c:pt idx="352">
                  <c:v>4231821</c:v>
                </c:pt>
                <c:pt idx="353">
                  <c:v>4415780</c:v>
                </c:pt>
                <c:pt idx="354">
                  <c:v>4562120</c:v>
                </c:pt>
                <c:pt idx="355">
                  <c:v>5068511</c:v>
                </c:pt>
                <c:pt idx="356">
                  <c:v>4410631</c:v>
                </c:pt>
                <c:pt idx="357">
                  <c:v>4251802</c:v>
                </c:pt>
                <c:pt idx="358">
                  <c:v>3304603</c:v>
                </c:pt>
                <c:pt idx="359">
                  <c:v>3182764</c:v>
                </c:pt>
                <c:pt idx="360">
                  <c:v>3395377</c:v>
                </c:pt>
                <c:pt idx="361">
                  <c:v>4818124</c:v>
                </c:pt>
                <c:pt idx="362">
                  <c:v>5753649</c:v>
                </c:pt>
                <c:pt idx="363">
                  <c:v>5780805</c:v>
                </c:pt>
                <c:pt idx="364">
                  <c:v>2968735</c:v>
                </c:pt>
                <c:pt idx="365">
                  <c:v>4592811</c:v>
                </c:pt>
                <c:pt idx="366">
                  <c:v>6576212</c:v>
                </c:pt>
                <c:pt idx="367">
                  <c:v>7333455</c:v>
                </c:pt>
                <c:pt idx="368">
                  <c:v>7331981</c:v>
                </c:pt>
                <c:pt idx="369">
                  <c:v>7827295</c:v>
                </c:pt>
                <c:pt idx="370">
                  <c:v>6108848</c:v>
                </c:pt>
                <c:pt idx="371">
                  <c:v>4635728</c:v>
                </c:pt>
                <c:pt idx="372">
                  <c:v>3970988</c:v>
                </c:pt>
                <c:pt idx="373">
                  <c:v>3808371</c:v>
                </c:pt>
                <c:pt idx="374">
                  <c:v>3582214</c:v>
                </c:pt>
                <c:pt idx="375">
                  <c:v>5018964</c:v>
                </c:pt>
                <c:pt idx="376">
                  <c:v>6779415</c:v>
                </c:pt>
                <c:pt idx="377">
                  <c:v>5544158</c:v>
                </c:pt>
                <c:pt idx="378">
                  <c:v>4244675</c:v>
                </c:pt>
                <c:pt idx="379">
                  <c:v>3313162</c:v>
                </c:pt>
                <c:pt idx="380">
                  <c:v>2856798</c:v>
                </c:pt>
                <c:pt idx="381">
                  <c:v>4370908</c:v>
                </c:pt>
                <c:pt idx="382">
                  <c:v>4940581</c:v>
                </c:pt>
                <c:pt idx="383">
                  <c:v>4977145</c:v>
                </c:pt>
                <c:pt idx="384">
                  <c:v>3994226</c:v>
                </c:pt>
                <c:pt idx="385">
                  <c:v>4070338</c:v>
                </c:pt>
                <c:pt idx="386">
                  <c:v>3885662</c:v>
                </c:pt>
                <c:pt idx="387">
                  <c:v>3209016</c:v>
                </c:pt>
                <c:pt idx="388">
                  <c:v>3358935</c:v>
                </c:pt>
                <c:pt idx="389">
                  <c:v>4044574</c:v>
                </c:pt>
                <c:pt idx="390">
                  <c:v>6485871</c:v>
                </c:pt>
                <c:pt idx="391">
                  <c:v>5532589</c:v>
                </c:pt>
                <c:pt idx="392">
                  <c:v>4747635</c:v>
                </c:pt>
                <c:pt idx="393">
                  <c:v>3952840</c:v>
                </c:pt>
                <c:pt idx="394">
                  <c:v>3443007</c:v>
                </c:pt>
                <c:pt idx="395">
                  <c:v>5155280</c:v>
                </c:pt>
                <c:pt idx="396">
                  <c:v>5599455</c:v>
                </c:pt>
                <c:pt idx="397">
                  <c:v>6479143</c:v>
                </c:pt>
                <c:pt idx="398">
                  <c:v>5692493</c:v>
                </c:pt>
                <c:pt idx="399">
                  <c:v>4111904</c:v>
                </c:pt>
                <c:pt idx="400">
                  <c:v>3482291</c:v>
                </c:pt>
                <c:pt idx="401">
                  <c:v>4336194</c:v>
                </c:pt>
                <c:pt idx="402">
                  <c:v>3984537</c:v>
                </c:pt>
                <c:pt idx="403">
                  <c:v>5024890</c:v>
                </c:pt>
                <c:pt idx="404">
                  <c:v>6149684</c:v>
                </c:pt>
                <c:pt idx="405">
                  <c:v>5130749</c:v>
                </c:pt>
                <c:pt idx="406">
                  <c:v>5281163</c:v>
                </c:pt>
                <c:pt idx="407">
                  <c:v>5689361</c:v>
                </c:pt>
                <c:pt idx="408">
                  <c:v>5419655</c:v>
                </c:pt>
                <c:pt idx="409">
                  <c:v>5352643</c:v>
                </c:pt>
                <c:pt idx="410">
                  <c:v>6952325</c:v>
                </c:pt>
                <c:pt idx="411">
                  <c:v>8113122</c:v>
                </c:pt>
                <c:pt idx="412">
                  <c:v>6483380</c:v>
                </c:pt>
                <c:pt idx="413">
                  <c:v>5020930</c:v>
                </c:pt>
                <c:pt idx="414">
                  <c:v>4733453</c:v>
                </c:pt>
                <c:pt idx="415">
                  <c:v>11816783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Remarketing Grocery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159458</c:v>
                </c:pt>
                <c:pt idx="406">
                  <c:v>92606</c:v>
                </c:pt>
                <c:pt idx="407">
                  <c:v>241398</c:v>
                </c:pt>
                <c:pt idx="408">
                  <c:v>100379</c:v>
                </c:pt>
                <c:pt idx="409">
                  <c:v>156134</c:v>
                </c:pt>
                <c:pt idx="410">
                  <c:v>183444</c:v>
                </c:pt>
                <c:pt idx="411">
                  <c:v>220363</c:v>
                </c:pt>
                <c:pt idx="412">
                  <c:v>312187</c:v>
                </c:pt>
                <c:pt idx="413">
                  <c:v>411276</c:v>
                </c:pt>
                <c:pt idx="414">
                  <c:v>513138</c:v>
                </c:pt>
                <c:pt idx="415">
                  <c:v>612683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Remarketing RTE+FF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29783</c:v>
                </c:pt>
                <c:pt idx="107">
                  <c:v>151981</c:v>
                </c:pt>
                <c:pt idx="108">
                  <c:v>39957</c:v>
                </c:pt>
                <c:pt idx="109">
                  <c:v>0</c:v>
                </c:pt>
                <c:pt idx="110">
                  <c:v>154381</c:v>
                </c:pt>
                <c:pt idx="111">
                  <c:v>45067</c:v>
                </c:pt>
                <c:pt idx="112">
                  <c:v>0</c:v>
                </c:pt>
                <c:pt idx="113">
                  <c:v>118385</c:v>
                </c:pt>
                <c:pt idx="114">
                  <c:v>45826</c:v>
                </c:pt>
                <c:pt idx="115">
                  <c:v>183944</c:v>
                </c:pt>
                <c:pt idx="116">
                  <c:v>159453</c:v>
                </c:pt>
                <c:pt idx="117">
                  <c:v>210850</c:v>
                </c:pt>
                <c:pt idx="118">
                  <c:v>166880</c:v>
                </c:pt>
                <c:pt idx="119">
                  <c:v>233151</c:v>
                </c:pt>
                <c:pt idx="120">
                  <c:v>184927</c:v>
                </c:pt>
                <c:pt idx="121">
                  <c:v>238427</c:v>
                </c:pt>
                <c:pt idx="122">
                  <c:v>350415</c:v>
                </c:pt>
                <c:pt idx="123">
                  <c:v>358817</c:v>
                </c:pt>
                <c:pt idx="124">
                  <c:v>354933</c:v>
                </c:pt>
                <c:pt idx="125">
                  <c:v>325672</c:v>
                </c:pt>
                <c:pt idx="126">
                  <c:v>286900</c:v>
                </c:pt>
                <c:pt idx="127">
                  <c:v>263641</c:v>
                </c:pt>
                <c:pt idx="128">
                  <c:v>258735</c:v>
                </c:pt>
                <c:pt idx="129">
                  <c:v>287608</c:v>
                </c:pt>
                <c:pt idx="130">
                  <c:v>316941</c:v>
                </c:pt>
                <c:pt idx="131">
                  <c:v>327198</c:v>
                </c:pt>
                <c:pt idx="132">
                  <c:v>277624</c:v>
                </c:pt>
                <c:pt idx="133">
                  <c:v>259587</c:v>
                </c:pt>
                <c:pt idx="134">
                  <c:v>256524</c:v>
                </c:pt>
                <c:pt idx="135">
                  <c:v>266999</c:v>
                </c:pt>
                <c:pt idx="136">
                  <c:v>271528</c:v>
                </c:pt>
                <c:pt idx="137">
                  <c:v>300861</c:v>
                </c:pt>
                <c:pt idx="138">
                  <c:v>316178</c:v>
                </c:pt>
                <c:pt idx="139">
                  <c:v>280811</c:v>
                </c:pt>
                <c:pt idx="140">
                  <c:v>267369</c:v>
                </c:pt>
                <c:pt idx="141">
                  <c:v>312471</c:v>
                </c:pt>
                <c:pt idx="142">
                  <c:v>354765</c:v>
                </c:pt>
                <c:pt idx="143">
                  <c:v>311643</c:v>
                </c:pt>
                <c:pt idx="144">
                  <c:v>373122</c:v>
                </c:pt>
                <c:pt idx="145">
                  <c:v>429676</c:v>
                </c:pt>
                <c:pt idx="146">
                  <c:v>325339</c:v>
                </c:pt>
                <c:pt idx="147">
                  <c:v>264939</c:v>
                </c:pt>
                <c:pt idx="148">
                  <c:v>297029</c:v>
                </c:pt>
                <c:pt idx="149">
                  <c:v>249492</c:v>
                </c:pt>
                <c:pt idx="150">
                  <c:v>251287</c:v>
                </c:pt>
                <c:pt idx="151">
                  <c:v>292920</c:v>
                </c:pt>
                <c:pt idx="152">
                  <c:v>352850</c:v>
                </c:pt>
                <c:pt idx="153">
                  <c:v>264209</c:v>
                </c:pt>
                <c:pt idx="154">
                  <c:v>262792</c:v>
                </c:pt>
                <c:pt idx="155">
                  <c:v>259833</c:v>
                </c:pt>
                <c:pt idx="156">
                  <c:v>243692</c:v>
                </c:pt>
                <c:pt idx="157">
                  <c:v>251931</c:v>
                </c:pt>
                <c:pt idx="158">
                  <c:v>292009</c:v>
                </c:pt>
                <c:pt idx="159">
                  <c:v>300304</c:v>
                </c:pt>
                <c:pt idx="160">
                  <c:v>277267</c:v>
                </c:pt>
                <c:pt idx="161">
                  <c:v>250501</c:v>
                </c:pt>
                <c:pt idx="162">
                  <c:v>254787</c:v>
                </c:pt>
                <c:pt idx="163">
                  <c:v>222981</c:v>
                </c:pt>
                <c:pt idx="164">
                  <c:v>217835</c:v>
                </c:pt>
                <c:pt idx="165">
                  <c:v>265748</c:v>
                </c:pt>
                <c:pt idx="166">
                  <c:v>296237</c:v>
                </c:pt>
                <c:pt idx="167">
                  <c:v>254312</c:v>
                </c:pt>
                <c:pt idx="168">
                  <c:v>266364</c:v>
                </c:pt>
                <c:pt idx="169">
                  <c:v>243705</c:v>
                </c:pt>
                <c:pt idx="170">
                  <c:v>205173</c:v>
                </c:pt>
                <c:pt idx="171">
                  <c:v>181919</c:v>
                </c:pt>
                <c:pt idx="172">
                  <c:v>207877</c:v>
                </c:pt>
                <c:pt idx="173">
                  <c:v>225396</c:v>
                </c:pt>
                <c:pt idx="174">
                  <c:v>222198</c:v>
                </c:pt>
                <c:pt idx="175">
                  <c:v>223516</c:v>
                </c:pt>
                <c:pt idx="176">
                  <c:v>201183</c:v>
                </c:pt>
                <c:pt idx="177">
                  <c:v>168893</c:v>
                </c:pt>
                <c:pt idx="178">
                  <c:v>167567</c:v>
                </c:pt>
                <c:pt idx="179">
                  <c:v>210991</c:v>
                </c:pt>
                <c:pt idx="180">
                  <c:v>218899</c:v>
                </c:pt>
                <c:pt idx="181">
                  <c:v>190256</c:v>
                </c:pt>
                <c:pt idx="182">
                  <c:v>160275</c:v>
                </c:pt>
                <c:pt idx="183">
                  <c:v>187136</c:v>
                </c:pt>
                <c:pt idx="184">
                  <c:v>107024</c:v>
                </c:pt>
                <c:pt idx="185">
                  <c:v>105511</c:v>
                </c:pt>
                <c:pt idx="186">
                  <c:v>130097</c:v>
                </c:pt>
                <c:pt idx="187">
                  <c:v>133777</c:v>
                </c:pt>
                <c:pt idx="188">
                  <c:v>155406</c:v>
                </c:pt>
                <c:pt idx="189">
                  <c:v>127181</c:v>
                </c:pt>
                <c:pt idx="190">
                  <c:v>130135</c:v>
                </c:pt>
                <c:pt idx="191">
                  <c:v>157946</c:v>
                </c:pt>
                <c:pt idx="192">
                  <c:v>170736</c:v>
                </c:pt>
                <c:pt idx="193">
                  <c:v>220632</c:v>
                </c:pt>
                <c:pt idx="194">
                  <c:v>230565</c:v>
                </c:pt>
                <c:pt idx="195">
                  <c:v>143230</c:v>
                </c:pt>
                <c:pt idx="196">
                  <c:v>127256</c:v>
                </c:pt>
                <c:pt idx="197">
                  <c:v>123431</c:v>
                </c:pt>
                <c:pt idx="198">
                  <c:v>154056</c:v>
                </c:pt>
                <c:pt idx="199">
                  <c:v>188283</c:v>
                </c:pt>
                <c:pt idx="200">
                  <c:v>171231</c:v>
                </c:pt>
                <c:pt idx="201">
                  <c:v>228939</c:v>
                </c:pt>
                <c:pt idx="202">
                  <c:v>174260</c:v>
                </c:pt>
                <c:pt idx="203">
                  <c:v>165416</c:v>
                </c:pt>
                <c:pt idx="204">
                  <c:v>178727</c:v>
                </c:pt>
                <c:pt idx="205">
                  <c:v>174727</c:v>
                </c:pt>
                <c:pt idx="206">
                  <c:v>189575</c:v>
                </c:pt>
                <c:pt idx="207">
                  <c:v>217539</c:v>
                </c:pt>
                <c:pt idx="208">
                  <c:v>238038</c:v>
                </c:pt>
                <c:pt idx="209">
                  <c:v>188160</c:v>
                </c:pt>
                <c:pt idx="210">
                  <c:v>180865</c:v>
                </c:pt>
                <c:pt idx="211">
                  <c:v>202200</c:v>
                </c:pt>
                <c:pt idx="212">
                  <c:v>237454</c:v>
                </c:pt>
                <c:pt idx="213">
                  <c:v>257910</c:v>
                </c:pt>
                <c:pt idx="214">
                  <c:v>281049</c:v>
                </c:pt>
                <c:pt idx="215">
                  <c:v>277364</c:v>
                </c:pt>
                <c:pt idx="216">
                  <c:v>231359</c:v>
                </c:pt>
                <c:pt idx="217">
                  <c:v>211082</c:v>
                </c:pt>
                <c:pt idx="218">
                  <c:v>250385</c:v>
                </c:pt>
                <c:pt idx="219">
                  <c:v>203032</c:v>
                </c:pt>
                <c:pt idx="220">
                  <c:v>223473</c:v>
                </c:pt>
                <c:pt idx="221">
                  <c:v>271169</c:v>
                </c:pt>
                <c:pt idx="222">
                  <c:v>225171</c:v>
                </c:pt>
                <c:pt idx="223">
                  <c:v>212780</c:v>
                </c:pt>
                <c:pt idx="224">
                  <c:v>189664</c:v>
                </c:pt>
                <c:pt idx="225">
                  <c:v>186215</c:v>
                </c:pt>
                <c:pt idx="226">
                  <c:v>172855</c:v>
                </c:pt>
                <c:pt idx="227">
                  <c:v>192597</c:v>
                </c:pt>
                <c:pt idx="228">
                  <c:v>259455</c:v>
                </c:pt>
                <c:pt idx="229">
                  <c:v>205792</c:v>
                </c:pt>
                <c:pt idx="230">
                  <c:v>174581</c:v>
                </c:pt>
                <c:pt idx="231">
                  <c:v>72033</c:v>
                </c:pt>
                <c:pt idx="232">
                  <c:v>0</c:v>
                </c:pt>
                <c:pt idx="233">
                  <c:v>85239</c:v>
                </c:pt>
                <c:pt idx="234">
                  <c:v>68056</c:v>
                </c:pt>
                <c:pt idx="235">
                  <c:v>92891</c:v>
                </c:pt>
                <c:pt idx="236">
                  <c:v>101653</c:v>
                </c:pt>
                <c:pt idx="237">
                  <c:v>120246</c:v>
                </c:pt>
                <c:pt idx="238">
                  <c:v>88633</c:v>
                </c:pt>
                <c:pt idx="239">
                  <c:v>124086</c:v>
                </c:pt>
                <c:pt idx="240">
                  <c:v>101708</c:v>
                </c:pt>
                <c:pt idx="241">
                  <c:v>97647</c:v>
                </c:pt>
                <c:pt idx="242">
                  <c:v>101930</c:v>
                </c:pt>
                <c:pt idx="243">
                  <c:v>107870</c:v>
                </c:pt>
                <c:pt idx="244">
                  <c:v>114173</c:v>
                </c:pt>
                <c:pt idx="245">
                  <c:v>112531</c:v>
                </c:pt>
                <c:pt idx="246">
                  <c:v>91866</c:v>
                </c:pt>
                <c:pt idx="247">
                  <c:v>80761</c:v>
                </c:pt>
                <c:pt idx="248">
                  <c:v>60135</c:v>
                </c:pt>
                <c:pt idx="249">
                  <c:v>82545</c:v>
                </c:pt>
                <c:pt idx="250">
                  <c:v>87654</c:v>
                </c:pt>
                <c:pt idx="251">
                  <c:v>68456</c:v>
                </c:pt>
                <c:pt idx="252">
                  <c:v>59591</c:v>
                </c:pt>
                <c:pt idx="253">
                  <c:v>78206</c:v>
                </c:pt>
                <c:pt idx="254">
                  <c:v>76495</c:v>
                </c:pt>
                <c:pt idx="255">
                  <c:v>66918</c:v>
                </c:pt>
                <c:pt idx="256">
                  <c:v>85802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33478</c:v>
                </c:pt>
                <c:pt idx="270">
                  <c:v>43292</c:v>
                </c:pt>
                <c:pt idx="271">
                  <c:v>46580</c:v>
                </c:pt>
                <c:pt idx="272">
                  <c:v>53511</c:v>
                </c:pt>
                <c:pt idx="273">
                  <c:v>69437</c:v>
                </c:pt>
                <c:pt idx="274">
                  <c:v>67109</c:v>
                </c:pt>
                <c:pt idx="275">
                  <c:v>60987</c:v>
                </c:pt>
                <c:pt idx="276">
                  <c:v>72541</c:v>
                </c:pt>
                <c:pt idx="277">
                  <c:v>59149</c:v>
                </c:pt>
                <c:pt idx="278">
                  <c:v>53099</c:v>
                </c:pt>
                <c:pt idx="279">
                  <c:v>35891</c:v>
                </c:pt>
                <c:pt idx="280">
                  <c:v>75022</c:v>
                </c:pt>
                <c:pt idx="281">
                  <c:v>78427</c:v>
                </c:pt>
                <c:pt idx="282">
                  <c:v>75312</c:v>
                </c:pt>
                <c:pt idx="283">
                  <c:v>68227</c:v>
                </c:pt>
                <c:pt idx="284">
                  <c:v>80838</c:v>
                </c:pt>
                <c:pt idx="285">
                  <c:v>100461</c:v>
                </c:pt>
                <c:pt idx="286">
                  <c:v>97950</c:v>
                </c:pt>
                <c:pt idx="287">
                  <c:v>79325</c:v>
                </c:pt>
                <c:pt idx="288">
                  <c:v>70133</c:v>
                </c:pt>
                <c:pt idx="289">
                  <c:v>73978</c:v>
                </c:pt>
                <c:pt idx="290">
                  <c:v>89171</c:v>
                </c:pt>
                <c:pt idx="291">
                  <c:v>78493</c:v>
                </c:pt>
                <c:pt idx="292">
                  <c:v>96460</c:v>
                </c:pt>
                <c:pt idx="293">
                  <c:v>94531</c:v>
                </c:pt>
                <c:pt idx="294">
                  <c:v>112382</c:v>
                </c:pt>
                <c:pt idx="295">
                  <c:v>132529</c:v>
                </c:pt>
                <c:pt idx="296">
                  <c:v>131370</c:v>
                </c:pt>
                <c:pt idx="297">
                  <c:v>109804</c:v>
                </c:pt>
                <c:pt idx="298">
                  <c:v>108177</c:v>
                </c:pt>
                <c:pt idx="299">
                  <c:v>130517</c:v>
                </c:pt>
                <c:pt idx="300">
                  <c:v>127538</c:v>
                </c:pt>
                <c:pt idx="301">
                  <c:v>112403</c:v>
                </c:pt>
                <c:pt idx="302">
                  <c:v>97663</c:v>
                </c:pt>
                <c:pt idx="303">
                  <c:v>113612</c:v>
                </c:pt>
                <c:pt idx="304">
                  <c:v>102794</c:v>
                </c:pt>
                <c:pt idx="305">
                  <c:v>112950</c:v>
                </c:pt>
                <c:pt idx="306">
                  <c:v>103906</c:v>
                </c:pt>
                <c:pt idx="307">
                  <c:v>64336</c:v>
                </c:pt>
                <c:pt idx="308">
                  <c:v>77203</c:v>
                </c:pt>
                <c:pt idx="309">
                  <c:v>81266</c:v>
                </c:pt>
                <c:pt idx="310">
                  <c:v>79221</c:v>
                </c:pt>
                <c:pt idx="311">
                  <c:v>62513</c:v>
                </c:pt>
                <c:pt idx="312">
                  <c:v>65684</c:v>
                </c:pt>
                <c:pt idx="313">
                  <c:v>100043</c:v>
                </c:pt>
                <c:pt idx="314">
                  <c:v>77440</c:v>
                </c:pt>
                <c:pt idx="315">
                  <c:v>79884</c:v>
                </c:pt>
                <c:pt idx="316">
                  <c:v>59571</c:v>
                </c:pt>
                <c:pt idx="317">
                  <c:v>56731</c:v>
                </c:pt>
                <c:pt idx="318">
                  <c:v>48779</c:v>
                </c:pt>
                <c:pt idx="319">
                  <c:v>62528</c:v>
                </c:pt>
                <c:pt idx="320">
                  <c:v>89208</c:v>
                </c:pt>
                <c:pt idx="321">
                  <c:v>73710</c:v>
                </c:pt>
                <c:pt idx="322">
                  <c:v>88494</c:v>
                </c:pt>
                <c:pt idx="323">
                  <c:v>96586</c:v>
                </c:pt>
                <c:pt idx="324">
                  <c:v>83494</c:v>
                </c:pt>
                <c:pt idx="325">
                  <c:v>80603</c:v>
                </c:pt>
                <c:pt idx="326">
                  <c:v>81749</c:v>
                </c:pt>
                <c:pt idx="327">
                  <c:v>81313</c:v>
                </c:pt>
                <c:pt idx="328">
                  <c:v>59145</c:v>
                </c:pt>
                <c:pt idx="329">
                  <c:v>32306</c:v>
                </c:pt>
                <c:pt idx="330">
                  <c:v>14078</c:v>
                </c:pt>
                <c:pt idx="331">
                  <c:v>14197</c:v>
                </c:pt>
                <c:pt idx="332">
                  <c:v>21884</c:v>
                </c:pt>
                <c:pt idx="333">
                  <c:v>26520</c:v>
                </c:pt>
                <c:pt idx="334">
                  <c:v>35011</c:v>
                </c:pt>
                <c:pt idx="335">
                  <c:v>43931</c:v>
                </c:pt>
                <c:pt idx="336">
                  <c:v>115303</c:v>
                </c:pt>
                <c:pt idx="337">
                  <c:v>185175</c:v>
                </c:pt>
                <c:pt idx="338">
                  <c:v>243759</c:v>
                </c:pt>
                <c:pt idx="339">
                  <c:v>257781</c:v>
                </c:pt>
                <c:pt idx="340">
                  <c:v>280954</c:v>
                </c:pt>
                <c:pt idx="341">
                  <c:v>282598</c:v>
                </c:pt>
                <c:pt idx="342">
                  <c:v>463647</c:v>
                </c:pt>
                <c:pt idx="343">
                  <c:v>492267</c:v>
                </c:pt>
                <c:pt idx="344">
                  <c:v>552852</c:v>
                </c:pt>
                <c:pt idx="345">
                  <c:v>433081</c:v>
                </c:pt>
                <c:pt idx="346">
                  <c:v>337444</c:v>
                </c:pt>
                <c:pt idx="347">
                  <c:v>301202</c:v>
                </c:pt>
                <c:pt idx="348">
                  <c:v>353303</c:v>
                </c:pt>
                <c:pt idx="349">
                  <c:v>343017</c:v>
                </c:pt>
                <c:pt idx="350">
                  <c:v>264184</c:v>
                </c:pt>
                <c:pt idx="351">
                  <c:v>283708</c:v>
                </c:pt>
                <c:pt idx="352">
                  <c:v>120839</c:v>
                </c:pt>
                <c:pt idx="353">
                  <c:v>1561</c:v>
                </c:pt>
                <c:pt idx="354">
                  <c:v>1514</c:v>
                </c:pt>
                <c:pt idx="355">
                  <c:v>1328</c:v>
                </c:pt>
                <c:pt idx="356">
                  <c:v>1541</c:v>
                </c:pt>
                <c:pt idx="357">
                  <c:v>6841</c:v>
                </c:pt>
                <c:pt idx="358">
                  <c:v>2130</c:v>
                </c:pt>
                <c:pt idx="359">
                  <c:v>5293</c:v>
                </c:pt>
                <c:pt idx="360">
                  <c:v>280388</c:v>
                </c:pt>
                <c:pt idx="361">
                  <c:v>827736</c:v>
                </c:pt>
                <c:pt idx="362">
                  <c:v>552180</c:v>
                </c:pt>
                <c:pt idx="363">
                  <c:v>218111</c:v>
                </c:pt>
                <c:pt idx="364">
                  <c:v>357666</c:v>
                </c:pt>
                <c:pt idx="365">
                  <c:v>743521</c:v>
                </c:pt>
                <c:pt idx="366">
                  <c:v>815134</c:v>
                </c:pt>
                <c:pt idx="367">
                  <c:v>575358</c:v>
                </c:pt>
                <c:pt idx="368">
                  <c:v>295073</c:v>
                </c:pt>
                <c:pt idx="369">
                  <c:v>334308</c:v>
                </c:pt>
                <c:pt idx="370">
                  <c:v>321571</c:v>
                </c:pt>
                <c:pt idx="371">
                  <c:v>169420</c:v>
                </c:pt>
                <c:pt idx="372">
                  <c:v>276829</c:v>
                </c:pt>
                <c:pt idx="373">
                  <c:v>197944</c:v>
                </c:pt>
                <c:pt idx="374">
                  <c:v>407313</c:v>
                </c:pt>
                <c:pt idx="375">
                  <c:v>4844099</c:v>
                </c:pt>
                <c:pt idx="376">
                  <c:v>2442241</c:v>
                </c:pt>
                <c:pt idx="377">
                  <c:v>611781</c:v>
                </c:pt>
                <c:pt idx="378">
                  <c:v>389160</c:v>
                </c:pt>
                <c:pt idx="379">
                  <c:v>391698</c:v>
                </c:pt>
                <c:pt idx="380">
                  <c:v>322288</c:v>
                </c:pt>
                <c:pt idx="381">
                  <c:v>365776</c:v>
                </c:pt>
                <c:pt idx="382">
                  <c:v>269540</c:v>
                </c:pt>
                <c:pt idx="383">
                  <c:v>361034</c:v>
                </c:pt>
                <c:pt idx="384">
                  <c:v>197553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303</c:v>
                </c:pt>
                <c:pt idx="402">
                  <c:v>869</c:v>
                </c:pt>
                <c:pt idx="403">
                  <c:v>803</c:v>
                </c:pt>
                <c:pt idx="404">
                  <c:v>903</c:v>
                </c:pt>
                <c:pt idx="405">
                  <c:v>885</c:v>
                </c:pt>
                <c:pt idx="406">
                  <c:v>1016</c:v>
                </c:pt>
                <c:pt idx="407">
                  <c:v>1100</c:v>
                </c:pt>
                <c:pt idx="408">
                  <c:v>1285</c:v>
                </c:pt>
                <c:pt idx="409">
                  <c:v>1368</c:v>
                </c:pt>
                <c:pt idx="410">
                  <c:v>895</c:v>
                </c:pt>
                <c:pt idx="411">
                  <c:v>919</c:v>
                </c:pt>
                <c:pt idx="412">
                  <c:v>913</c:v>
                </c:pt>
                <c:pt idx="413">
                  <c:v>953</c:v>
                </c:pt>
                <c:pt idx="414">
                  <c:v>1095</c:v>
                </c:pt>
                <c:pt idx="415">
                  <c:v>1183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11437312057847E-2"/>
          <c:y val="0.80266137283687"/>
          <c:w val="0.91398758929968194"/>
          <c:h val="0.19733865987339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1720024924570374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Grocery 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568245</c:v>
                </c:pt>
                <c:pt idx="1">
                  <c:v>627772</c:v>
                </c:pt>
                <c:pt idx="2">
                  <c:v>622058</c:v>
                </c:pt>
                <c:pt idx="3">
                  <c:v>497009</c:v>
                </c:pt>
                <c:pt idx="4">
                  <c:v>347384</c:v>
                </c:pt>
                <c:pt idx="5">
                  <c:v>269560</c:v>
                </c:pt>
                <c:pt idx="6">
                  <c:v>261692</c:v>
                </c:pt>
                <c:pt idx="7">
                  <c:v>348695</c:v>
                </c:pt>
                <c:pt idx="8">
                  <c:v>423041</c:v>
                </c:pt>
                <c:pt idx="9">
                  <c:v>335589</c:v>
                </c:pt>
                <c:pt idx="10">
                  <c:v>376994</c:v>
                </c:pt>
                <c:pt idx="11">
                  <c:v>327987</c:v>
                </c:pt>
                <c:pt idx="12">
                  <c:v>428608</c:v>
                </c:pt>
                <c:pt idx="13">
                  <c:v>375346</c:v>
                </c:pt>
                <c:pt idx="14">
                  <c:v>423326</c:v>
                </c:pt>
                <c:pt idx="15">
                  <c:v>569820</c:v>
                </c:pt>
                <c:pt idx="16">
                  <c:v>362013</c:v>
                </c:pt>
                <c:pt idx="17">
                  <c:v>309948</c:v>
                </c:pt>
                <c:pt idx="18">
                  <c:v>402936</c:v>
                </c:pt>
                <c:pt idx="19">
                  <c:v>376351</c:v>
                </c:pt>
                <c:pt idx="20">
                  <c:v>431295</c:v>
                </c:pt>
                <c:pt idx="21">
                  <c:v>451112</c:v>
                </c:pt>
                <c:pt idx="22">
                  <c:v>501988</c:v>
                </c:pt>
                <c:pt idx="23">
                  <c:v>547037</c:v>
                </c:pt>
                <c:pt idx="24">
                  <c:v>483270</c:v>
                </c:pt>
                <c:pt idx="25">
                  <c:v>680323</c:v>
                </c:pt>
                <c:pt idx="26">
                  <c:v>761006</c:v>
                </c:pt>
                <c:pt idx="27">
                  <c:v>703886</c:v>
                </c:pt>
                <c:pt idx="28">
                  <c:v>762697</c:v>
                </c:pt>
                <c:pt idx="29">
                  <c:v>970791</c:v>
                </c:pt>
                <c:pt idx="30">
                  <c:v>1043091</c:v>
                </c:pt>
                <c:pt idx="31">
                  <c:v>1069127</c:v>
                </c:pt>
                <c:pt idx="32">
                  <c:v>1210351</c:v>
                </c:pt>
                <c:pt idx="33">
                  <c:v>1364295</c:v>
                </c:pt>
                <c:pt idx="34">
                  <c:v>1227883</c:v>
                </c:pt>
                <c:pt idx="35">
                  <c:v>1279124</c:v>
                </c:pt>
                <c:pt idx="36">
                  <c:v>1194431</c:v>
                </c:pt>
                <c:pt idx="37">
                  <c:v>1064791</c:v>
                </c:pt>
                <c:pt idx="38">
                  <c:v>1030789</c:v>
                </c:pt>
                <c:pt idx="39">
                  <c:v>1037280</c:v>
                </c:pt>
                <c:pt idx="40">
                  <c:v>1158612</c:v>
                </c:pt>
                <c:pt idx="41">
                  <c:v>1086022</c:v>
                </c:pt>
                <c:pt idx="42">
                  <c:v>1038237</c:v>
                </c:pt>
                <c:pt idx="43">
                  <c:v>934485</c:v>
                </c:pt>
                <c:pt idx="44">
                  <c:v>700006</c:v>
                </c:pt>
                <c:pt idx="45">
                  <c:v>647189</c:v>
                </c:pt>
                <c:pt idx="46">
                  <c:v>611870</c:v>
                </c:pt>
                <c:pt idx="47">
                  <c:v>649618</c:v>
                </c:pt>
                <c:pt idx="48">
                  <c:v>606302</c:v>
                </c:pt>
                <c:pt idx="49">
                  <c:v>598299</c:v>
                </c:pt>
                <c:pt idx="50">
                  <c:v>937579</c:v>
                </c:pt>
                <c:pt idx="51">
                  <c:v>788986</c:v>
                </c:pt>
                <c:pt idx="52">
                  <c:v>447975</c:v>
                </c:pt>
                <c:pt idx="53">
                  <c:v>320147</c:v>
                </c:pt>
                <c:pt idx="54">
                  <c:v>329074</c:v>
                </c:pt>
                <c:pt idx="55">
                  <c:v>292317</c:v>
                </c:pt>
                <c:pt idx="56">
                  <c:v>396184</c:v>
                </c:pt>
                <c:pt idx="57">
                  <c:v>334191</c:v>
                </c:pt>
                <c:pt idx="58">
                  <c:v>314377</c:v>
                </c:pt>
                <c:pt idx="59">
                  <c:v>261720</c:v>
                </c:pt>
                <c:pt idx="60">
                  <c:v>303573</c:v>
                </c:pt>
                <c:pt idx="61">
                  <c:v>436283</c:v>
                </c:pt>
                <c:pt idx="62">
                  <c:v>441858</c:v>
                </c:pt>
                <c:pt idx="63">
                  <c:v>515827</c:v>
                </c:pt>
                <c:pt idx="64">
                  <c:v>530500</c:v>
                </c:pt>
                <c:pt idx="65">
                  <c:v>1096384</c:v>
                </c:pt>
                <c:pt idx="66">
                  <c:v>1617237</c:v>
                </c:pt>
                <c:pt idx="67">
                  <c:v>1495953</c:v>
                </c:pt>
                <c:pt idx="68">
                  <c:v>1773139</c:v>
                </c:pt>
                <c:pt idx="69">
                  <c:v>1133879</c:v>
                </c:pt>
                <c:pt idx="70">
                  <c:v>387169</c:v>
                </c:pt>
                <c:pt idx="71">
                  <c:v>351111</c:v>
                </c:pt>
                <c:pt idx="72">
                  <c:v>311582</c:v>
                </c:pt>
                <c:pt idx="73">
                  <c:v>288249</c:v>
                </c:pt>
                <c:pt idx="74">
                  <c:v>339792</c:v>
                </c:pt>
                <c:pt idx="75">
                  <c:v>381601</c:v>
                </c:pt>
                <c:pt idx="76">
                  <c:v>336901</c:v>
                </c:pt>
                <c:pt idx="77">
                  <c:v>318298</c:v>
                </c:pt>
                <c:pt idx="78">
                  <c:v>330442</c:v>
                </c:pt>
                <c:pt idx="79">
                  <c:v>306355</c:v>
                </c:pt>
                <c:pt idx="80">
                  <c:v>254500</c:v>
                </c:pt>
                <c:pt idx="81">
                  <c:v>317066</c:v>
                </c:pt>
                <c:pt idx="82">
                  <c:v>370657</c:v>
                </c:pt>
                <c:pt idx="83">
                  <c:v>293872</c:v>
                </c:pt>
                <c:pt idx="84">
                  <c:v>295099</c:v>
                </c:pt>
                <c:pt idx="85">
                  <c:v>290511</c:v>
                </c:pt>
                <c:pt idx="86">
                  <c:v>288639</c:v>
                </c:pt>
                <c:pt idx="87">
                  <c:v>221477</c:v>
                </c:pt>
                <c:pt idx="88">
                  <c:v>238611</c:v>
                </c:pt>
                <c:pt idx="89">
                  <c:v>234699</c:v>
                </c:pt>
                <c:pt idx="90">
                  <c:v>193253</c:v>
                </c:pt>
                <c:pt idx="91">
                  <c:v>257112</c:v>
                </c:pt>
                <c:pt idx="92">
                  <c:v>241208</c:v>
                </c:pt>
                <c:pt idx="93">
                  <c:v>229552</c:v>
                </c:pt>
                <c:pt idx="94">
                  <c:v>203094</c:v>
                </c:pt>
                <c:pt idx="95">
                  <c:v>270673</c:v>
                </c:pt>
                <c:pt idx="96">
                  <c:v>333871</c:v>
                </c:pt>
                <c:pt idx="97">
                  <c:v>310783</c:v>
                </c:pt>
                <c:pt idx="98">
                  <c:v>355115</c:v>
                </c:pt>
                <c:pt idx="99">
                  <c:v>393573</c:v>
                </c:pt>
                <c:pt idx="100">
                  <c:v>348233</c:v>
                </c:pt>
                <c:pt idx="101">
                  <c:v>287611</c:v>
                </c:pt>
                <c:pt idx="102">
                  <c:v>307201</c:v>
                </c:pt>
                <c:pt idx="103">
                  <c:v>320301</c:v>
                </c:pt>
                <c:pt idx="104">
                  <c:v>242088</c:v>
                </c:pt>
                <c:pt idx="105">
                  <c:v>258044</c:v>
                </c:pt>
                <c:pt idx="106">
                  <c:v>310218</c:v>
                </c:pt>
                <c:pt idx="107">
                  <c:v>344418</c:v>
                </c:pt>
                <c:pt idx="108">
                  <c:v>294824</c:v>
                </c:pt>
                <c:pt idx="109">
                  <c:v>395673</c:v>
                </c:pt>
                <c:pt idx="110">
                  <c:v>446536</c:v>
                </c:pt>
                <c:pt idx="111">
                  <c:v>309895</c:v>
                </c:pt>
                <c:pt idx="112">
                  <c:v>333697</c:v>
                </c:pt>
                <c:pt idx="113">
                  <c:v>451350</c:v>
                </c:pt>
                <c:pt idx="114">
                  <c:v>395578</c:v>
                </c:pt>
                <c:pt idx="115">
                  <c:v>419924</c:v>
                </c:pt>
                <c:pt idx="116">
                  <c:v>514856</c:v>
                </c:pt>
                <c:pt idx="117">
                  <c:v>509763</c:v>
                </c:pt>
                <c:pt idx="118">
                  <c:v>526152</c:v>
                </c:pt>
                <c:pt idx="119">
                  <c:v>621706</c:v>
                </c:pt>
                <c:pt idx="120">
                  <c:v>659665</c:v>
                </c:pt>
                <c:pt idx="121">
                  <c:v>575727</c:v>
                </c:pt>
                <c:pt idx="122">
                  <c:v>835458</c:v>
                </c:pt>
                <c:pt idx="123">
                  <c:v>902020</c:v>
                </c:pt>
                <c:pt idx="124">
                  <c:v>873722</c:v>
                </c:pt>
                <c:pt idx="125">
                  <c:v>856500</c:v>
                </c:pt>
                <c:pt idx="126">
                  <c:v>1006825</c:v>
                </c:pt>
                <c:pt idx="127">
                  <c:v>1040155</c:v>
                </c:pt>
                <c:pt idx="128">
                  <c:v>1021193</c:v>
                </c:pt>
                <c:pt idx="129">
                  <c:v>1130525</c:v>
                </c:pt>
                <c:pt idx="130">
                  <c:v>1239676</c:v>
                </c:pt>
                <c:pt idx="131">
                  <c:v>1191280</c:v>
                </c:pt>
                <c:pt idx="132">
                  <c:v>1052606</c:v>
                </c:pt>
                <c:pt idx="133">
                  <c:v>1031224</c:v>
                </c:pt>
                <c:pt idx="134">
                  <c:v>1045979</c:v>
                </c:pt>
                <c:pt idx="135">
                  <c:v>480977</c:v>
                </c:pt>
                <c:pt idx="136">
                  <c:v>1</c:v>
                </c:pt>
                <c:pt idx="137">
                  <c:v>2</c:v>
                </c:pt>
                <c:pt idx="138">
                  <c:v>0</c:v>
                </c:pt>
                <c:pt idx="139">
                  <c:v>1</c:v>
                </c:pt>
                <c:pt idx="140">
                  <c:v>0</c:v>
                </c:pt>
                <c:pt idx="141">
                  <c:v>1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516652</c:v>
                </c:pt>
                <c:pt idx="158">
                  <c:v>1118024</c:v>
                </c:pt>
                <c:pt idx="159">
                  <c:v>1426495</c:v>
                </c:pt>
                <c:pt idx="160">
                  <c:v>1803363</c:v>
                </c:pt>
                <c:pt idx="161">
                  <c:v>1894964</c:v>
                </c:pt>
                <c:pt idx="162">
                  <c:v>1874625</c:v>
                </c:pt>
                <c:pt idx="163">
                  <c:v>1836125</c:v>
                </c:pt>
                <c:pt idx="164">
                  <c:v>1763826</c:v>
                </c:pt>
                <c:pt idx="165">
                  <c:v>1516751</c:v>
                </c:pt>
                <c:pt idx="166">
                  <c:v>1685838</c:v>
                </c:pt>
                <c:pt idx="167">
                  <c:v>1852988</c:v>
                </c:pt>
                <c:pt idx="168">
                  <c:v>1824838</c:v>
                </c:pt>
                <c:pt idx="169">
                  <c:v>1670142</c:v>
                </c:pt>
                <c:pt idx="170">
                  <c:v>1667333</c:v>
                </c:pt>
                <c:pt idx="171">
                  <c:v>1621076</c:v>
                </c:pt>
                <c:pt idx="172">
                  <c:v>1451025</c:v>
                </c:pt>
                <c:pt idx="173">
                  <c:v>1644423</c:v>
                </c:pt>
                <c:pt idx="174">
                  <c:v>1648430</c:v>
                </c:pt>
                <c:pt idx="175">
                  <c:v>1725533</c:v>
                </c:pt>
                <c:pt idx="176">
                  <c:v>1782769</c:v>
                </c:pt>
                <c:pt idx="177">
                  <c:v>1700264</c:v>
                </c:pt>
                <c:pt idx="178">
                  <c:v>1527311</c:v>
                </c:pt>
                <c:pt idx="179">
                  <c:v>1416022</c:v>
                </c:pt>
                <c:pt idx="180">
                  <c:v>1527994</c:v>
                </c:pt>
                <c:pt idx="181">
                  <c:v>1756678</c:v>
                </c:pt>
                <c:pt idx="182">
                  <c:v>1880633</c:v>
                </c:pt>
                <c:pt idx="183">
                  <c:v>1636213</c:v>
                </c:pt>
                <c:pt idx="184">
                  <c:v>1654001</c:v>
                </c:pt>
                <c:pt idx="185">
                  <c:v>1760084</c:v>
                </c:pt>
                <c:pt idx="186">
                  <c:v>1388729</c:v>
                </c:pt>
                <c:pt idx="187">
                  <c:v>1633783</c:v>
                </c:pt>
                <c:pt idx="188">
                  <c:v>1714010</c:v>
                </c:pt>
                <c:pt idx="189">
                  <c:v>1331367</c:v>
                </c:pt>
                <c:pt idx="190">
                  <c:v>1631100</c:v>
                </c:pt>
                <c:pt idx="191">
                  <c:v>1687623</c:v>
                </c:pt>
                <c:pt idx="192">
                  <c:v>1690857</c:v>
                </c:pt>
                <c:pt idx="193">
                  <c:v>1783565</c:v>
                </c:pt>
                <c:pt idx="194">
                  <c:v>1672850</c:v>
                </c:pt>
                <c:pt idx="195">
                  <c:v>1614876</c:v>
                </c:pt>
                <c:pt idx="196">
                  <c:v>1578332</c:v>
                </c:pt>
                <c:pt idx="197">
                  <c:v>1505669</c:v>
                </c:pt>
                <c:pt idx="198">
                  <c:v>1662165</c:v>
                </c:pt>
                <c:pt idx="199">
                  <c:v>1709078</c:v>
                </c:pt>
                <c:pt idx="200">
                  <c:v>1650166</c:v>
                </c:pt>
                <c:pt idx="201">
                  <c:v>1873543</c:v>
                </c:pt>
                <c:pt idx="202">
                  <c:v>1296501</c:v>
                </c:pt>
                <c:pt idx="203">
                  <c:v>1584713</c:v>
                </c:pt>
                <c:pt idx="204">
                  <c:v>1484101</c:v>
                </c:pt>
                <c:pt idx="205">
                  <c:v>1328202</c:v>
                </c:pt>
                <c:pt idx="206">
                  <c:v>1462680</c:v>
                </c:pt>
                <c:pt idx="207">
                  <c:v>2083982</c:v>
                </c:pt>
                <c:pt idx="208">
                  <c:v>2112109</c:v>
                </c:pt>
                <c:pt idx="209">
                  <c:v>1558070</c:v>
                </c:pt>
                <c:pt idx="210">
                  <c:v>1578068</c:v>
                </c:pt>
                <c:pt idx="211">
                  <c:v>1555176</c:v>
                </c:pt>
                <c:pt idx="212">
                  <c:v>1104731</c:v>
                </c:pt>
                <c:pt idx="213">
                  <c:v>1206861</c:v>
                </c:pt>
                <c:pt idx="214">
                  <c:v>1054754</c:v>
                </c:pt>
                <c:pt idx="215">
                  <c:v>942916</c:v>
                </c:pt>
                <c:pt idx="216">
                  <c:v>1009082</c:v>
                </c:pt>
                <c:pt idx="217">
                  <c:v>981649</c:v>
                </c:pt>
                <c:pt idx="218">
                  <c:v>1089336</c:v>
                </c:pt>
                <c:pt idx="219">
                  <c:v>1098353</c:v>
                </c:pt>
                <c:pt idx="220">
                  <c:v>1059276</c:v>
                </c:pt>
                <c:pt idx="221">
                  <c:v>984150</c:v>
                </c:pt>
                <c:pt idx="222">
                  <c:v>969160</c:v>
                </c:pt>
                <c:pt idx="223">
                  <c:v>1015610</c:v>
                </c:pt>
                <c:pt idx="224">
                  <c:v>970204</c:v>
                </c:pt>
                <c:pt idx="225">
                  <c:v>943024</c:v>
                </c:pt>
                <c:pt idx="226">
                  <c:v>848100</c:v>
                </c:pt>
                <c:pt idx="227">
                  <c:v>854146</c:v>
                </c:pt>
                <c:pt idx="228">
                  <c:v>886635</c:v>
                </c:pt>
                <c:pt idx="229">
                  <c:v>1011587</c:v>
                </c:pt>
                <c:pt idx="230">
                  <c:v>954370</c:v>
                </c:pt>
                <c:pt idx="231">
                  <c:v>900867</c:v>
                </c:pt>
                <c:pt idx="232">
                  <c:v>891627</c:v>
                </c:pt>
                <c:pt idx="233">
                  <c:v>666790</c:v>
                </c:pt>
                <c:pt idx="234">
                  <c:v>559280</c:v>
                </c:pt>
                <c:pt idx="235">
                  <c:v>614004</c:v>
                </c:pt>
                <c:pt idx="236">
                  <c:v>605030</c:v>
                </c:pt>
                <c:pt idx="237">
                  <c:v>632298</c:v>
                </c:pt>
                <c:pt idx="238">
                  <c:v>245785</c:v>
                </c:pt>
                <c:pt idx="239">
                  <c:v>272654</c:v>
                </c:pt>
                <c:pt idx="240">
                  <c:v>276153</c:v>
                </c:pt>
                <c:pt idx="241">
                  <c:v>293852</c:v>
                </c:pt>
                <c:pt idx="242">
                  <c:v>483841</c:v>
                </c:pt>
                <c:pt idx="243">
                  <c:v>403163</c:v>
                </c:pt>
                <c:pt idx="244">
                  <c:v>425326</c:v>
                </c:pt>
                <c:pt idx="245">
                  <c:v>447170</c:v>
                </c:pt>
                <c:pt idx="246">
                  <c:v>456768</c:v>
                </c:pt>
                <c:pt idx="247">
                  <c:v>423686</c:v>
                </c:pt>
                <c:pt idx="248">
                  <c:v>514718</c:v>
                </c:pt>
                <c:pt idx="249">
                  <c:v>451382</c:v>
                </c:pt>
                <c:pt idx="250">
                  <c:v>548125</c:v>
                </c:pt>
                <c:pt idx="251">
                  <c:v>589192</c:v>
                </c:pt>
                <c:pt idx="252">
                  <c:v>590831</c:v>
                </c:pt>
                <c:pt idx="253">
                  <c:v>610665</c:v>
                </c:pt>
                <c:pt idx="254">
                  <c:v>698479</c:v>
                </c:pt>
                <c:pt idx="255">
                  <c:v>1056575</c:v>
                </c:pt>
                <c:pt idx="256">
                  <c:v>1080205</c:v>
                </c:pt>
                <c:pt idx="257">
                  <c:v>1128973</c:v>
                </c:pt>
                <c:pt idx="258">
                  <c:v>1084312</c:v>
                </c:pt>
                <c:pt idx="259">
                  <c:v>1223812</c:v>
                </c:pt>
                <c:pt idx="260">
                  <c:v>1208313</c:v>
                </c:pt>
                <c:pt idx="261">
                  <c:v>911101</c:v>
                </c:pt>
                <c:pt idx="262">
                  <c:v>786204</c:v>
                </c:pt>
                <c:pt idx="263">
                  <c:v>731841</c:v>
                </c:pt>
                <c:pt idx="264">
                  <c:v>1067162</c:v>
                </c:pt>
                <c:pt idx="265">
                  <c:v>1104446</c:v>
                </c:pt>
                <c:pt idx="266">
                  <c:v>1244122</c:v>
                </c:pt>
                <c:pt idx="267">
                  <c:v>1206845</c:v>
                </c:pt>
                <c:pt idx="268">
                  <c:v>1230958</c:v>
                </c:pt>
                <c:pt idx="269">
                  <c:v>1139027</c:v>
                </c:pt>
                <c:pt idx="270">
                  <c:v>928998</c:v>
                </c:pt>
                <c:pt idx="271">
                  <c:v>465991</c:v>
                </c:pt>
                <c:pt idx="272">
                  <c:v>6</c:v>
                </c:pt>
                <c:pt idx="273">
                  <c:v>1371277</c:v>
                </c:pt>
                <c:pt idx="274">
                  <c:v>1267314</c:v>
                </c:pt>
                <c:pt idx="275">
                  <c:v>1211418</c:v>
                </c:pt>
                <c:pt idx="276">
                  <c:v>1177469</c:v>
                </c:pt>
                <c:pt idx="277">
                  <c:v>1204189</c:v>
                </c:pt>
                <c:pt idx="278">
                  <c:v>1258184</c:v>
                </c:pt>
                <c:pt idx="279">
                  <c:v>1196426</c:v>
                </c:pt>
                <c:pt idx="280">
                  <c:v>1100859</c:v>
                </c:pt>
                <c:pt idx="281">
                  <c:v>1034412</c:v>
                </c:pt>
                <c:pt idx="282">
                  <c:v>1076814</c:v>
                </c:pt>
                <c:pt idx="283">
                  <c:v>1044100</c:v>
                </c:pt>
                <c:pt idx="284">
                  <c:v>1047573</c:v>
                </c:pt>
                <c:pt idx="285">
                  <c:v>1114536</c:v>
                </c:pt>
                <c:pt idx="286">
                  <c:v>1248088</c:v>
                </c:pt>
                <c:pt idx="287">
                  <c:v>1254193</c:v>
                </c:pt>
                <c:pt idx="288">
                  <c:v>1356715</c:v>
                </c:pt>
                <c:pt idx="289">
                  <c:v>1251624</c:v>
                </c:pt>
                <c:pt idx="290">
                  <c:v>1179073</c:v>
                </c:pt>
                <c:pt idx="291">
                  <c:v>701145</c:v>
                </c:pt>
                <c:pt idx="292">
                  <c:v>390336</c:v>
                </c:pt>
                <c:pt idx="293">
                  <c:v>380331</c:v>
                </c:pt>
                <c:pt idx="294">
                  <c:v>389400</c:v>
                </c:pt>
                <c:pt idx="295">
                  <c:v>334814</c:v>
                </c:pt>
                <c:pt idx="296">
                  <c:v>343607</c:v>
                </c:pt>
                <c:pt idx="297">
                  <c:v>367129</c:v>
                </c:pt>
                <c:pt idx="298">
                  <c:v>409507</c:v>
                </c:pt>
                <c:pt idx="299">
                  <c:v>488785</c:v>
                </c:pt>
                <c:pt idx="300">
                  <c:v>869382</c:v>
                </c:pt>
                <c:pt idx="301">
                  <c:v>1244526</c:v>
                </c:pt>
                <c:pt idx="302">
                  <c:v>1168602</c:v>
                </c:pt>
                <c:pt idx="303">
                  <c:v>830860</c:v>
                </c:pt>
                <c:pt idx="304">
                  <c:v>863416</c:v>
                </c:pt>
                <c:pt idx="305">
                  <c:v>668252</c:v>
                </c:pt>
                <c:pt idx="306">
                  <c:v>738091</c:v>
                </c:pt>
                <c:pt idx="307">
                  <c:v>814559</c:v>
                </c:pt>
                <c:pt idx="308">
                  <c:v>751418</c:v>
                </c:pt>
                <c:pt idx="309">
                  <c:v>891888</c:v>
                </c:pt>
                <c:pt idx="310">
                  <c:v>814449</c:v>
                </c:pt>
                <c:pt idx="311">
                  <c:v>655128</c:v>
                </c:pt>
                <c:pt idx="312">
                  <c:v>563578</c:v>
                </c:pt>
                <c:pt idx="313">
                  <c:v>606408</c:v>
                </c:pt>
                <c:pt idx="314">
                  <c:v>592799</c:v>
                </c:pt>
                <c:pt idx="315">
                  <c:v>582338</c:v>
                </c:pt>
                <c:pt idx="316">
                  <c:v>507059</c:v>
                </c:pt>
                <c:pt idx="317">
                  <c:v>488506</c:v>
                </c:pt>
                <c:pt idx="318">
                  <c:v>470893</c:v>
                </c:pt>
                <c:pt idx="319">
                  <c:v>438382</c:v>
                </c:pt>
                <c:pt idx="320">
                  <c:v>512352</c:v>
                </c:pt>
                <c:pt idx="321">
                  <c:v>537704</c:v>
                </c:pt>
                <c:pt idx="322">
                  <c:v>645026</c:v>
                </c:pt>
                <c:pt idx="323">
                  <c:v>837676</c:v>
                </c:pt>
                <c:pt idx="324">
                  <c:v>906235</c:v>
                </c:pt>
                <c:pt idx="325">
                  <c:v>908111</c:v>
                </c:pt>
                <c:pt idx="326">
                  <c:v>863352</c:v>
                </c:pt>
                <c:pt idx="327">
                  <c:v>895602</c:v>
                </c:pt>
                <c:pt idx="328">
                  <c:v>927103</c:v>
                </c:pt>
                <c:pt idx="329">
                  <c:v>928888</c:v>
                </c:pt>
                <c:pt idx="330">
                  <c:v>836037</c:v>
                </c:pt>
                <c:pt idx="331">
                  <c:v>761807</c:v>
                </c:pt>
                <c:pt idx="332">
                  <c:v>647752</c:v>
                </c:pt>
                <c:pt idx="333">
                  <c:v>717229</c:v>
                </c:pt>
                <c:pt idx="334">
                  <c:v>934576</c:v>
                </c:pt>
                <c:pt idx="335">
                  <c:v>850989</c:v>
                </c:pt>
                <c:pt idx="336">
                  <c:v>614262</c:v>
                </c:pt>
                <c:pt idx="337">
                  <c:v>812969</c:v>
                </c:pt>
                <c:pt idx="338">
                  <c:v>835338</c:v>
                </c:pt>
                <c:pt idx="339">
                  <c:v>786424</c:v>
                </c:pt>
                <c:pt idx="340">
                  <c:v>673975</c:v>
                </c:pt>
                <c:pt idx="341">
                  <c:v>790115</c:v>
                </c:pt>
                <c:pt idx="342">
                  <c:v>807022</c:v>
                </c:pt>
                <c:pt idx="343">
                  <c:v>792881</c:v>
                </c:pt>
                <c:pt idx="344">
                  <c:v>898547</c:v>
                </c:pt>
                <c:pt idx="345">
                  <c:v>916455</c:v>
                </c:pt>
                <c:pt idx="346">
                  <c:v>831908</c:v>
                </c:pt>
                <c:pt idx="347">
                  <c:v>879266</c:v>
                </c:pt>
                <c:pt idx="348">
                  <c:v>1041395</c:v>
                </c:pt>
                <c:pt idx="349">
                  <c:v>1041654</c:v>
                </c:pt>
                <c:pt idx="350">
                  <c:v>1039280</c:v>
                </c:pt>
                <c:pt idx="351">
                  <c:v>603016</c:v>
                </c:pt>
                <c:pt idx="352">
                  <c:v>887241</c:v>
                </c:pt>
                <c:pt idx="353">
                  <c:v>510050</c:v>
                </c:pt>
                <c:pt idx="354">
                  <c:v>490926</c:v>
                </c:pt>
                <c:pt idx="355">
                  <c:v>634258</c:v>
                </c:pt>
                <c:pt idx="356">
                  <c:v>666254</c:v>
                </c:pt>
                <c:pt idx="357">
                  <c:v>697928</c:v>
                </c:pt>
                <c:pt idx="358">
                  <c:v>999872</c:v>
                </c:pt>
                <c:pt idx="359">
                  <c:v>1079760</c:v>
                </c:pt>
                <c:pt idx="360">
                  <c:v>1248859</c:v>
                </c:pt>
                <c:pt idx="361">
                  <c:v>1352314</c:v>
                </c:pt>
                <c:pt idx="362">
                  <c:v>1362245</c:v>
                </c:pt>
                <c:pt idx="363">
                  <c:v>1397377</c:v>
                </c:pt>
                <c:pt idx="364">
                  <c:v>1337634</c:v>
                </c:pt>
                <c:pt idx="365">
                  <c:v>1436272</c:v>
                </c:pt>
                <c:pt idx="366">
                  <c:v>1424378</c:v>
                </c:pt>
                <c:pt idx="367">
                  <c:v>1311481</c:v>
                </c:pt>
                <c:pt idx="368">
                  <c:v>1407761</c:v>
                </c:pt>
                <c:pt idx="369">
                  <c:v>1417309</c:v>
                </c:pt>
                <c:pt idx="370">
                  <c:v>1389081</c:v>
                </c:pt>
                <c:pt idx="371">
                  <c:v>1298908</c:v>
                </c:pt>
                <c:pt idx="372">
                  <c:v>1271995</c:v>
                </c:pt>
                <c:pt idx="373">
                  <c:v>1276299</c:v>
                </c:pt>
                <c:pt idx="374">
                  <c:v>1071857</c:v>
                </c:pt>
                <c:pt idx="375">
                  <c:v>904531</c:v>
                </c:pt>
                <c:pt idx="376">
                  <c:v>933356</c:v>
                </c:pt>
                <c:pt idx="377">
                  <c:v>916092</c:v>
                </c:pt>
                <c:pt idx="378">
                  <c:v>942650</c:v>
                </c:pt>
                <c:pt idx="379">
                  <c:v>1153634</c:v>
                </c:pt>
                <c:pt idx="380">
                  <c:v>1002559</c:v>
                </c:pt>
                <c:pt idx="381">
                  <c:v>1054112</c:v>
                </c:pt>
                <c:pt idx="382">
                  <c:v>1185154</c:v>
                </c:pt>
                <c:pt idx="383">
                  <c:v>1269849</c:v>
                </c:pt>
                <c:pt idx="384">
                  <c:v>1190550</c:v>
                </c:pt>
                <c:pt idx="385">
                  <c:v>1342486</c:v>
                </c:pt>
                <c:pt idx="386">
                  <c:v>1426627</c:v>
                </c:pt>
                <c:pt idx="387">
                  <c:v>1388008</c:v>
                </c:pt>
                <c:pt idx="388">
                  <c:v>1025611</c:v>
                </c:pt>
                <c:pt idx="389">
                  <c:v>930093</c:v>
                </c:pt>
                <c:pt idx="390">
                  <c:v>753219</c:v>
                </c:pt>
                <c:pt idx="391">
                  <c:v>674033</c:v>
                </c:pt>
                <c:pt idx="392">
                  <c:v>881951</c:v>
                </c:pt>
                <c:pt idx="393">
                  <c:v>802964</c:v>
                </c:pt>
                <c:pt idx="394">
                  <c:v>950802</c:v>
                </c:pt>
                <c:pt idx="395">
                  <c:v>956219</c:v>
                </c:pt>
                <c:pt idx="396">
                  <c:v>1225059</c:v>
                </c:pt>
                <c:pt idx="397">
                  <c:v>1138149</c:v>
                </c:pt>
                <c:pt idx="398">
                  <c:v>1237457</c:v>
                </c:pt>
                <c:pt idx="399">
                  <c:v>859269</c:v>
                </c:pt>
                <c:pt idx="400">
                  <c:v>862461</c:v>
                </c:pt>
                <c:pt idx="401">
                  <c:v>898461</c:v>
                </c:pt>
                <c:pt idx="402">
                  <c:v>831564</c:v>
                </c:pt>
                <c:pt idx="403">
                  <c:v>745154</c:v>
                </c:pt>
                <c:pt idx="404">
                  <c:v>868896</c:v>
                </c:pt>
                <c:pt idx="405">
                  <c:v>1047103</c:v>
                </c:pt>
                <c:pt idx="406">
                  <c:v>1008001</c:v>
                </c:pt>
                <c:pt idx="407">
                  <c:v>908475</c:v>
                </c:pt>
                <c:pt idx="408">
                  <c:v>1017551</c:v>
                </c:pt>
                <c:pt idx="409">
                  <c:v>1001302</c:v>
                </c:pt>
                <c:pt idx="410">
                  <c:v>920451</c:v>
                </c:pt>
                <c:pt idx="411">
                  <c:v>1017167</c:v>
                </c:pt>
                <c:pt idx="412">
                  <c:v>1037224</c:v>
                </c:pt>
                <c:pt idx="413">
                  <c:v>1086364</c:v>
                </c:pt>
                <c:pt idx="414">
                  <c:v>1420666</c:v>
                </c:pt>
                <c:pt idx="415">
                  <c:v>501444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RTE+FF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13875311</c:v>
                </c:pt>
                <c:pt idx="1">
                  <c:v>14155213</c:v>
                </c:pt>
                <c:pt idx="2">
                  <c:v>14306314</c:v>
                </c:pt>
                <c:pt idx="3">
                  <c:v>14629565</c:v>
                </c:pt>
                <c:pt idx="4">
                  <c:v>14931089</c:v>
                </c:pt>
                <c:pt idx="5">
                  <c:v>17044128</c:v>
                </c:pt>
                <c:pt idx="6">
                  <c:v>12382306</c:v>
                </c:pt>
                <c:pt idx="7">
                  <c:v>8759616</c:v>
                </c:pt>
                <c:pt idx="8">
                  <c:v>9184053</c:v>
                </c:pt>
                <c:pt idx="9">
                  <c:v>9507668</c:v>
                </c:pt>
                <c:pt idx="10">
                  <c:v>8893175</c:v>
                </c:pt>
                <c:pt idx="11">
                  <c:v>9254818</c:v>
                </c:pt>
                <c:pt idx="12">
                  <c:v>9966029</c:v>
                </c:pt>
                <c:pt idx="13">
                  <c:v>9961011</c:v>
                </c:pt>
                <c:pt idx="14">
                  <c:v>8155632</c:v>
                </c:pt>
                <c:pt idx="15">
                  <c:v>6707312</c:v>
                </c:pt>
                <c:pt idx="16">
                  <c:v>4625382</c:v>
                </c:pt>
                <c:pt idx="17">
                  <c:v>3929146</c:v>
                </c:pt>
                <c:pt idx="18">
                  <c:v>4071127</c:v>
                </c:pt>
                <c:pt idx="19">
                  <c:v>4003239</c:v>
                </c:pt>
                <c:pt idx="20">
                  <c:v>4390773</c:v>
                </c:pt>
                <c:pt idx="21">
                  <c:v>5016455</c:v>
                </c:pt>
                <c:pt idx="22">
                  <c:v>4747601</c:v>
                </c:pt>
                <c:pt idx="23">
                  <c:v>4779481</c:v>
                </c:pt>
                <c:pt idx="24">
                  <c:v>4833384</c:v>
                </c:pt>
                <c:pt idx="25">
                  <c:v>5066151</c:v>
                </c:pt>
                <c:pt idx="26">
                  <c:v>5686804</c:v>
                </c:pt>
                <c:pt idx="27">
                  <c:v>5887950</c:v>
                </c:pt>
                <c:pt idx="28">
                  <c:v>5793508</c:v>
                </c:pt>
                <c:pt idx="29">
                  <c:v>7227663</c:v>
                </c:pt>
                <c:pt idx="30">
                  <c:v>7809936</c:v>
                </c:pt>
                <c:pt idx="31">
                  <c:v>7920001</c:v>
                </c:pt>
                <c:pt idx="32">
                  <c:v>7920401</c:v>
                </c:pt>
                <c:pt idx="33">
                  <c:v>8462196</c:v>
                </c:pt>
                <c:pt idx="34">
                  <c:v>8322933</c:v>
                </c:pt>
                <c:pt idx="35">
                  <c:v>8526179</c:v>
                </c:pt>
                <c:pt idx="36">
                  <c:v>8324828</c:v>
                </c:pt>
                <c:pt idx="37">
                  <c:v>8112279</c:v>
                </c:pt>
                <c:pt idx="38">
                  <c:v>7646241</c:v>
                </c:pt>
                <c:pt idx="39">
                  <c:v>7646852</c:v>
                </c:pt>
                <c:pt idx="40">
                  <c:v>8055444</c:v>
                </c:pt>
                <c:pt idx="41">
                  <c:v>7811295</c:v>
                </c:pt>
                <c:pt idx="42">
                  <c:v>7826308</c:v>
                </c:pt>
                <c:pt idx="43">
                  <c:v>7767175</c:v>
                </c:pt>
                <c:pt idx="44">
                  <c:v>7339024</c:v>
                </c:pt>
                <c:pt idx="45">
                  <c:v>6825888</c:v>
                </c:pt>
                <c:pt idx="46">
                  <c:v>6558595</c:v>
                </c:pt>
                <c:pt idx="47">
                  <c:v>7044260</c:v>
                </c:pt>
                <c:pt idx="48">
                  <c:v>6916638</c:v>
                </c:pt>
                <c:pt idx="49">
                  <c:v>6416509</c:v>
                </c:pt>
                <c:pt idx="50">
                  <c:v>7887415</c:v>
                </c:pt>
                <c:pt idx="51">
                  <c:v>7809601</c:v>
                </c:pt>
                <c:pt idx="52">
                  <c:v>7089348</c:v>
                </c:pt>
                <c:pt idx="53">
                  <c:v>5776404</c:v>
                </c:pt>
                <c:pt idx="54">
                  <c:v>6066147</c:v>
                </c:pt>
                <c:pt idx="55">
                  <c:v>6273815</c:v>
                </c:pt>
                <c:pt idx="56">
                  <c:v>5973690</c:v>
                </c:pt>
                <c:pt idx="57">
                  <c:v>5759553</c:v>
                </c:pt>
                <c:pt idx="58">
                  <c:v>5380253</c:v>
                </c:pt>
                <c:pt idx="59">
                  <c:v>5076992</c:v>
                </c:pt>
                <c:pt idx="60">
                  <c:v>5806493</c:v>
                </c:pt>
                <c:pt idx="61">
                  <c:v>7415551</c:v>
                </c:pt>
                <c:pt idx="62">
                  <c:v>9059507</c:v>
                </c:pt>
                <c:pt idx="63">
                  <c:v>9746519</c:v>
                </c:pt>
                <c:pt idx="64">
                  <c:v>10236127</c:v>
                </c:pt>
                <c:pt idx="65">
                  <c:v>13962688</c:v>
                </c:pt>
                <c:pt idx="66">
                  <c:v>18269547</c:v>
                </c:pt>
                <c:pt idx="67">
                  <c:v>17442719</c:v>
                </c:pt>
                <c:pt idx="68">
                  <c:v>18760510</c:v>
                </c:pt>
                <c:pt idx="69">
                  <c:v>15955682</c:v>
                </c:pt>
                <c:pt idx="70">
                  <c:v>11194877</c:v>
                </c:pt>
                <c:pt idx="71">
                  <c:v>9307302</c:v>
                </c:pt>
                <c:pt idx="72">
                  <c:v>8041071</c:v>
                </c:pt>
                <c:pt idx="73">
                  <c:v>7903366</c:v>
                </c:pt>
                <c:pt idx="74">
                  <c:v>7649936</c:v>
                </c:pt>
                <c:pt idx="75">
                  <c:v>8577994</c:v>
                </c:pt>
                <c:pt idx="76">
                  <c:v>8228136</c:v>
                </c:pt>
                <c:pt idx="77">
                  <c:v>9445278</c:v>
                </c:pt>
                <c:pt idx="78">
                  <c:v>9971604</c:v>
                </c:pt>
                <c:pt idx="79">
                  <c:v>10881488</c:v>
                </c:pt>
                <c:pt idx="80">
                  <c:v>9334258</c:v>
                </c:pt>
                <c:pt idx="81">
                  <c:v>11185573</c:v>
                </c:pt>
                <c:pt idx="82">
                  <c:v>12552587</c:v>
                </c:pt>
                <c:pt idx="83">
                  <c:v>11878392</c:v>
                </c:pt>
                <c:pt idx="84">
                  <c:v>12106682</c:v>
                </c:pt>
                <c:pt idx="85">
                  <c:v>12808190</c:v>
                </c:pt>
                <c:pt idx="86">
                  <c:v>12086283</c:v>
                </c:pt>
                <c:pt idx="87">
                  <c:v>10911718</c:v>
                </c:pt>
                <c:pt idx="88">
                  <c:v>11331959</c:v>
                </c:pt>
                <c:pt idx="89">
                  <c:v>11789141</c:v>
                </c:pt>
                <c:pt idx="90">
                  <c:v>12175818</c:v>
                </c:pt>
                <c:pt idx="91">
                  <c:v>13764927</c:v>
                </c:pt>
                <c:pt idx="92">
                  <c:v>14261802</c:v>
                </c:pt>
                <c:pt idx="93">
                  <c:v>13404226</c:v>
                </c:pt>
                <c:pt idx="94">
                  <c:v>12682072</c:v>
                </c:pt>
                <c:pt idx="95">
                  <c:v>12760965</c:v>
                </c:pt>
                <c:pt idx="96">
                  <c:v>13852927</c:v>
                </c:pt>
                <c:pt idx="97">
                  <c:v>13432554</c:v>
                </c:pt>
                <c:pt idx="98">
                  <c:v>13522457</c:v>
                </c:pt>
                <c:pt idx="99">
                  <c:v>14507739</c:v>
                </c:pt>
                <c:pt idx="100">
                  <c:v>13962709</c:v>
                </c:pt>
                <c:pt idx="101">
                  <c:v>12356586</c:v>
                </c:pt>
                <c:pt idx="102">
                  <c:v>8289281</c:v>
                </c:pt>
                <c:pt idx="103">
                  <c:v>9015252</c:v>
                </c:pt>
                <c:pt idx="104">
                  <c:v>8663669</c:v>
                </c:pt>
                <c:pt idx="105">
                  <c:v>8555830</c:v>
                </c:pt>
                <c:pt idx="106">
                  <c:v>8871230</c:v>
                </c:pt>
                <c:pt idx="107">
                  <c:v>9743072</c:v>
                </c:pt>
                <c:pt idx="108">
                  <c:v>8718914</c:v>
                </c:pt>
                <c:pt idx="109">
                  <c:v>10135948</c:v>
                </c:pt>
                <c:pt idx="110">
                  <c:v>11303950</c:v>
                </c:pt>
                <c:pt idx="111">
                  <c:v>10900872</c:v>
                </c:pt>
                <c:pt idx="112">
                  <c:v>11093948</c:v>
                </c:pt>
                <c:pt idx="113">
                  <c:v>11753790</c:v>
                </c:pt>
                <c:pt idx="114">
                  <c:v>11193902</c:v>
                </c:pt>
                <c:pt idx="115">
                  <c:v>11373734</c:v>
                </c:pt>
                <c:pt idx="116">
                  <c:v>16387652</c:v>
                </c:pt>
                <c:pt idx="117">
                  <c:v>19191551</c:v>
                </c:pt>
                <c:pt idx="118">
                  <c:v>20766732</c:v>
                </c:pt>
                <c:pt idx="119">
                  <c:v>18673606</c:v>
                </c:pt>
                <c:pt idx="120">
                  <c:v>19115371</c:v>
                </c:pt>
                <c:pt idx="121">
                  <c:v>19201206</c:v>
                </c:pt>
                <c:pt idx="122">
                  <c:v>24575826</c:v>
                </c:pt>
                <c:pt idx="123">
                  <c:v>28779569</c:v>
                </c:pt>
                <c:pt idx="124">
                  <c:v>29137067</c:v>
                </c:pt>
                <c:pt idx="125">
                  <c:v>28589573</c:v>
                </c:pt>
                <c:pt idx="126">
                  <c:v>29261607</c:v>
                </c:pt>
                <c:pt idx="127">
                  <c:v>28671059</c:v>
                </c:pt>
                <c:pt idx="128">
                  <c:v>27588075</c:v>
                </c:pt>
                <c:pt idx="129">
                  <c:v>23712071</c:v>
                </c:pt>
                <c:pt idx="130">
                  <c:v>24349640</c:v>
                </c:pt>
                <c:pt idx="131">
                  <c:v>24970189</c:v>
                </c:pt>
                <c:pt idx="132">
                  <c:v>23841809</c:v>
                </c:pt>
                <c:pt idx="133">
                  <c:v>22244215</c:v>
                </c:pt>
                <c:pt idx="134">
                  <c:v>20847066</c:v>
                </c:pt>
                <c:pt idx="135">
                  <c:v>17184248</c:v>
                </c:pt>
                <c:pt idx="136">
                  <c:v>13341852</c:v>
                </c:pt>
                <c:pt idx="137">
                  <c:v>13755595</c:v>
                </c:pt>
                <c:pt idx="138">
                  <c:v>14191474</c:v>
                </c:pt>
                <c:pt idx="139">
                  <c:v>14324439</c:v>
                </c:pt>
                <c:pt idx="140">
                  <c:v>14319531</c:v>
                </c:pt>
                <c:pt idx="141">
                  <c:v>13448333</c:v>
                </c:pt>
                <c:pt idx="142">
                  <c:v>13570928</c:v>
                </c:pt>
                <c:pt idx="143">
                  <c:v>13896423</c:v>
                </c:pt>
                <c:pt idx="144">
                  <c:v>14482826</c:v>
                </c:pt>
                <c:pt idx="145">
                  <c:v>14856221</c:v>
                </c:pt>
                <c:pt idx="146">
                  <c:v>14575474</c:v>
                </c:pt>
                <c:pt idx="147">
                  <c:v>16836040</c:v>
                </c:pt>
                <c:pt idx="148">
                  <c:v>18244964</c:v>
                </c:pt>
                <c:pt idx="149">
                  <c:v>16922325</c:v>
                </c:pt>
                <c:pt idx="150">
                  <c:v>17678622</c:v>
                </c:pt>
                <c:pt idx="151">
                  <c:v>20232589</c:v>
                </c:pt>
                <c:pt idx="152">
                  <c:v>20551392</c:v>
                </c:pt>
                <c:pt idx="153">
                  <c:v>17018168</c:v>
                </c:pt>
                <c:pt idx="154">
                  <c:v>19541557</c:v>
                </c:pt>
                <c:pt idx="155">
                  <c:v>19921741</c:v>
                </c:pt>
                <c:pt idx="156">
                  <c:v>17930156</c:v>
                </c:pt>
                <c:pt idx="157">
                  <c:v>19072681</c:v>
                </c:pt>
                <c:pt idx="158">
                  <c:v>18816302</c:v>
                </c:pt>
                <c:pt idx="159">
                  <c:v>19817410</c:v>
                </c:pt>
                <c:pt idx="160">
                  <c:v>19539169</c:v>
                </c:pt>
                <c:pt idx="161">
                  <c:v>20481960</c:v>
                </c:pt>
                <c:pt idx="162">
                  <c:v>19706584</c:v>
                </c:pt>
                <c:pt idx="163">
                  <c:v>17302293</c:v>
                </c:pt>
                <c:pt idx="164">
                  <c:v>15344016</c:v>
                </c:pt>
                <c:pt idx="165">
                  <c:v>14391730</c:v>
                </c:pt>
                <c:pt idx="166">
                  <c:v>16436539</c:v>
                </c:pt>
                <c:pt idx="167">
                  <c:v>16084063</c:v>
                </c:pt>
                <c:pt idx="168">
                  <c:v>16111174</c:v>
                </c:pt>
                <c:pt idx="169">
                  <c:v>16718612</c:v>
                </c:pt>
                <c:pt idx="170">
                  <c:v>16989290</c:v>
                </c:pt>
                <c:pt idx="171">
                  <c:v>17017484</c:v>
                </c:pt>
                <c:pt idx="172">
                  <c:v>16905946</c:v>
                </c:pt>
                <c:pt idx="173">
                  <c:v>17796390</c:v>
                </c:pt>
                <c:pt idx="174">
                  <c:v>17323824</c:v>
                </c:pt>
                <c:pt idx="175">
                  <c:v>17583240</c:v>
                </c:pt>
                <c:pt idx="176">
                  <c:v>17359590</c:v>
                </c:pt>
                <c:pt idx="177">
                  <c:v>17586224</c:v>
                </c:pt>
                <c:pt idx="178">
                  <c:v>14995804</c:v>
                </c:pt>
                <c:pt idx="179">
                  <c:v>14692396</c:v>
                </c:pt>
                <c:pt idx="180">
                  <c:v>16217808</c:v>
                </c:pt>
                <c:pt idx="181">
                  <c:v>18702990</c:v>
                </c:pt>
                <c:pt idx="182">
                  <c:v>19117626</c:v>
                </c:pt>
                <c:pt idx="183">
                  <c:v>16627230</c:v>
                </c:pt>
                <c:pt idx="184">
                  <c:v>16541526</c:v>
                </c:pt>
                <c:pt idx="185">
                  <c:v>16612026</c:v>
                </c:pt>
                <c:pt idx="186">
                  <c:v>14611940</c:v>
                </c:pt>
                <c:pt idx="187">
                  <c:v>15799396</c:v>
                </c:pt>
                <c:pt idx="188">
                  <c:v>15598107</c:v>
                </c:pt>
                <c:pt idx="189">
                  <c:v>14795478</c:v>
                </c:pt>
                <c:pt idx="190">
                  <c:v>16158944</c:v>
                </c:pt>
                <c:pt idx="191">
                  <c:v>16601668</c:v>
                </c:pt>
                <c:pt idx="192">
                  <c:v>16757513</c:v>
                </c:pt>
                <c:pt idx="193">
                  <c:v>19861876</c:v>
                </c:pt>
                <c:pt idx="194">
                  <c:v>21052280</c:v>
                </c:pt>
                <c:pt idx="195">
                  <c:v>20326008</c:v>
                </c:pt>
                <c:pt idx="196">
                  <c:v>18269873</c:v>
                </c:pt>
                <c:pt idx="197">
                  <c:v>17825178</c:v>
                </c:pt>
                <c:pt idx="198">
                  <c:v>19522412</c:v>
                </c:pt>
                <c:pt idx="199">
                  <c:v>20028253</c:v>
                </c:pt>
                <c:pt idx="200">
                  <c:v>19398815</c:v>
                </c:pt>
                <c:pt idx="201">
                  <c:v>20634110</c:v>
                </c:pt>
                <c:pt idx="202">
                  <c:v>19750152</c:v>
                </c:pt>
                <c:pt idx="203">
                  <c:v>18873051</c:v>
                </c:pt>
                <c:pt idx="204">
                  <c:v>19100840</c:v>
                </c:pt>
                <c:pt idx="205">
                  <c:v>18822182</c:v>
                </c:pt>
                <c:pt idx="206">
                  <c:v>19178702</c:v>
                </c:pt>
                <c:pt idx="207">
                  <c:v>18924990</c:v>
                </c:pt>
                <c:pt idx="208">
                  <c:v>21299105</c:v>
                </c:pt>
                <c:pt idx="209">
                  <c:v>17105216</c:v>
                </c:pt>
                <c:pt idx="210">
                  <c:v>17401678</c:v>
                </c:pt>
                <c:pt idx="211">
                  <c:v>19213450</c:v>
                </c:pt>
                <c:pt idx="212">
                  <c:v>13067980</c:v>
                </c:pt>
                <c:pt idx="213">
                  <c:v>17060203</c:v>
                </c:pt>
                <c:pt idx="214">
                  <c:v>16283681</c:v>
                </c:pt>
                <c:pt idx="215">
                  <c:v>15808093</c:v>
                </c:pt>
                <c:pt idx="216">
                  <c:v>16314750</c:v>
                </c:pt>
                <c:pt idx="217">
                  <c:v>16470218</c:v>
                </c:pt>
                <c:pt idx="218">
                  <c:v>16605731</c:v>
                </c:pt>
                <c:pt idx="219">
                  <c:v>16672707</c:v>
                </c:pt>
                <c:pt idx="220">
                  <c:v>14694323</c:v>
                </c:pt>
                <c:pt idx="221">
                  <c:v>13838982</c:v>
                </c:pt>
                <c:pt idx="222">
                  <c:v>14276675</c:v>
                </c:pt>
                <c:pt idx="223">
                  <c:v>14657341</c:v>
                </c:pt>
                <c:pt idx="224">
                  <c:v>15108919</c:v>
                </c:pt>
                <c:pt idx="225">
                  <c:v>14443493</c:v>
                </c:pt>
                <c:pt idx="226">
                  <c:v>12805480</c:v>
                </c:pt>
                <c:pt idx="227">
                  <c:v>12051443</c:v>
                </c:pt>
                <c:pt idx="228">
                  <c:v>12398261</c:v>
                </c:pt>
                <c:pt idx="229">
                  <c:v>13564533</c:v>
                </c:pt>
                <c:pt idx="230">
                  <c:v>12771958</c:v>
                </c:pt>
                <c:pt idx="231">
                  <c:v>12324936</c:v>
                </c:pt>
                <c:pt idx="232">
                  <c:v>12320851</c:v>
                </c:pt>
                <c:pt idx="233">
                  <c:v>11980193</c:v>
                </c:pt>
                <c:pt idx="234">
                  <c:v>11093767</c:v>
                </c:pt>
                <c:pt idx="235">
                  <c:v>12432448</c:v>
                </c:pt>
                <c:pt idx="236">
                  <c:v>14256157</c:v>
                </c:pt>
                <c:pt idx="237">
                  <c:v>14812295</c:v>
                </c:pt>
                <c:pt idx="238">
                  <c:v>6902344</c:v>
                </c:pt>
                <c:pt idx="239">
                  <c:v>3128864</c:v>
                </c:pt>
                <c:pt idx="240">
                  <c:v>3085777</c:v>
                </c:pt>
                <c:pt idx="241">
                  <c:v>3608590</c:v>
                </c:pt>
                <c:pt idx="242">
                  <c:v>11760492</c:v>
                </c:pt>
                <c:pt idx="243">
                  <c:v>12546833</c:v>
                </c:pt>
                <c:pt idx="244">
                  <c:v>12975838</c:v>
                </c:pt>
                <c:pt idx="245">
                  <c:v>13129579</c:v>
                </c:pt>
                <c:pt idx="246">
                  <c:v>12513447</c:v>
                </c:pt>
                <c:pt idx="247">
                  <c:v>12880726</c:v>
                </c:pt>
                <c:pt idx="248">
                  <c:v>13137323</c:v>
                </c:pt>
                <c:pt idx="249">
                  <c:v>13478335</c:v>
                </c:pt>
                <c:pt idx="250">
                  <c:v>12925605</c:v>
                </c:pt>
                <c:pt idx="251">
                  <c:v>12209869</c:v>
                </c:pt>
                <c:pt idx="252">
                  <c:v>12049713</c:v>
                </c:pt>
                <c:pt idx="253">
                  <c:v>11853422</c:v>
                </c:pt>
                <c:pt idx="254">
                  <c:v>11420021</c:v>
                </c:pt>
                <c:pt idx="255">
                  <c:v>11329728</c:v>
                </c:pt>
                <c:pt idx="256">
                  <c:v>11396882</c:v>
                </c:pt>
                <c:pt idx="257">
                  <c:v>11697905</c:v>
                </c:pt>
                <c:pt idx="258">
                  <c:v>11803907</c:v>
                </c:pt>
                <c:pt idx="259">
                  <c:v>11533077</c:v>
                </c:pt>
                <c:pt idx="260">
                  <c:v>10713060</c:v>
                </c:pt>
                <c:pt idx="261">
                  <c:v>11022654</c:v>
                </c:pt>
                <c:pt idx="262">
                  <c:v>11145632</c:v>
                </c:pt>
                <c:pt idx="263">
                  <c:v>11295521</c:v>
                </c:pt>
                <c:pt idx="264">
                  <c:v>12665870</c:v>
                </c:pt>
                <c:pt idx="265">
                  <c:v>13301136</c:v>
                </c:pt>
                <c:pt idx="266">
                  <c:v>12396533</c:v>
                </c:pt>
                <c:pt idx="267">
                  <c:v>11869261</c:v>
                </c:pt>
                <c:pt idx="268">
                  <c:v>11901053</c:v>
                </c:pt>
                <c:pt idx="269">
                  <c:v>11374597</c:v>
                </c:pt>
                <c:pt idx="270">
                  <c:v>11099386</c:v>
                </c:pt>
                <c:pt idx="271">
                  <c:v>6787826</c:v>
                </c:pt>
                <c:pt idx="272">
                  <c:v>31</c:v>
                </c:pt>
                <c:pt idx="273">
                  <c:v>13096024</c:v>
                </c:pt>
                <c:pt idx="274">
                  <c:v>12395466</c:v>
                </c:pt>
                <c:pt idx="275">
                  <c:v>12747557</c:v>
                </c:pt>
                <c:pt idx="276">
                  <c:v>12141249</c:v>
                </c:pt>
                <c:pt idx="277">
                  <c:v>11023964</c:v>
                </c:pt>
                <c:pt idx="278">
                  <c:v>11663685</c:v>
                </c:pt>
                <c:pt idx="279">
                  <c:v>11813772</c:v>
                </c:pt>
                <c:pt idx="280">
                  <c:v>11615045</c:v>
                </c:pt>
                <c:pt idx="281">
                  <c:v>10543702</c:v>
                </c:pt>
                <c:pt idx="282">
                  <c:v>9506532</c:v>
                </c:pt>
                <c:pt idx="283">
                  <c:v>8544077</c:v>
                </c:pt>
                <c:pt idx="284">
                  <c:v>7924206</c:v>
                </c:pt>
                <c:pt idx="285">
                  <c:v>8382626</c:v>
                </c:pt>
                <c:pt idx="286">
                  <c:v>8964921</c:v>
                </c:pt>
                <c:pt idx="287">
                  <c:v>9301108</c:v>
                </c:pt>
                <c:pt idx="288">
                  <c:v>10361443</c:v>
                </c:pt>
                <c:pt idx="289">
                  <c:v>8749792</c:v>
                </c:pt>
                <c:pt idx="290">
                  <c:v>9062764</c:v>
                </c:pt>
                <c:pt idx="291">
                  <c:v>8816246</c:v>
                </c:pt>
                <c:pt idx="292">
                  <c:v>9269177</c:v>
                </c:pt>
                <c:pt idx="293">
                  <c:v>9502291</c:v>
                </c:pt>
                <c:pt idx="294">
                  <c:v>9291992</c:v>
                </c:pt>
                <c:pt idx="295">
                  <c:v>9850824</c:v>
                </c:pt>
                <c:pt idx="296">
                  <c:v>11033738</c:v>
                </c:pt>
                <c:pt idx="297">
                  <c:v>10833218</c:v>
                </c:pt>
                <c:pt idx="298">
                  <c:v>11382178</c:v>
                </c:pt>
                <c:pt idx="299">
                  <c:v>11150256</c:v>
                </c:pt>
                <c:pt idx="300">
                  <c:v>13007763</c:v>
                </c:pt>
                <c:pt idx="301">
                  <c:v>13925646</c:v>
                </c:pt>
                <c:pt idx="302">
                  <c:v>10777373</c:v>
                </c:pt>
                <c:pt idx="303">
                  <c:v>11497042</c:v>
                </c:pt>
                <c:pt idx="304">
                  <c:v>11754224</c:v>
                </c:pt>
                <c:pt idx="305">
                  <c:v>11045248</c:v>
                </c:pt>
                <c:pt idx="306">
                  <c:v>11725002</c:v>
                </c:pt>
                <c:pt idx="307">
                  <c:v>11503819</c:v>
                </c:pt>
                <c:pt idx="308">
                  <c:v>11811070</c:v>
                </c:pt>
                <c:pt idx="309">
                  <c:v>11806005</c:v>
                </c:pt>
                <c:pt idx="310">
                  <c:v>11657717</c:v>
                </c:pt>
                <c:pt idx="311">
                  <c:v>11192262</c:v>
                </c:pt>
                <c:pt idx="312">
                  <c:v>11607505</c:v>
                </c:pt>
                <c:pt idx="313">
                  <c:v>12295984</c:v>
                </c:pt>
                <c:pt idx="314">
                  <c:v>12584972</c:v>
                </c:pt>
                <c:pt idx="315">
                  <c:v>11886904</c:v>
                </c:pt>
                <c:pt idx="316">
                  <c:v>11059488</c:v>
                </c:pt>
                <c:pt idx="317">
                  <c:v>11057104</c:v>
                </c:pt>
                <c:pt idx="318">
                  <c:v>10672572</c:v>
                </c:pt>
                <c:pt idx="319">
                  <c:v>10338528</c:v>
                </c:pt>
                <c:pt idx="320">
                  <c:v>12193398</c:v>
                </c:pt>
                <c:pt idx="321">
                  <c:v>12440448</c:v>
                </c:pt>
                <c:pt idx="322">
                  <c:v>14303444</c:v>
                </c:pt>
                <c:pt idx="323">
                  <c:v>15886893</c:v>
                </c:pt>
                <c:pt idx="324">
                  <c:v>17373958</c:v>
                </c:pt>
                <c:pt idx="325">
                  <c:v>17326455</c:v>
                </c:pt>
                <c:pt idx="326">
                  <c:v>14808493</c:v>
                </c:pt>
                <c:pt idx="327">
                  <c:v>15680553</c:v>
                </c:pt>
                <c:pt idx="328">
                  <c:v>14828521</c:v>
                </c:pt>
                <c:pt idx="329">
                  <c:v>15767286</c:v>
                </c:pt>
                <c:pt idx="330">
                  <c:v>15188734</c:v>
                </c:pt>
                <c:pt idx="331">
                  <c:v>14023581</c:v>
                </c:pt>
                <c:pt idx="332">
                  <c:v>13386717</c:v>
                </c:pt>
                <c:pt idx="333">
                  <c:v>14215077</c:v>
                </c:pt>
                <c:pt idx="334">
                  <c:v>18551259</c:v>
                </c:pt>
                <c:pt idx="335">
                  <c:v>18307460</c:v>
                </c:pt>
                <c:pt idx="336">
                  <c:v>16315048</c:v>
                </c:pt>
                <c:pt idx="337">
                  <c:v>20095690</c:v>
                </c:pt>
                <c:pt idx="338">
                  <c:v>20282882</c:v>
                </c:pt>
                <c:pt idx="339">
                  <c:v>18308086</c:v>
                </c:pt>
                <c:pt idx="340">
                  <c:v>15392703</c:v>
                </c:pt>
                <c:pt idx="341">
                  <c:v>15972542</c:v>
                </c:pt>
                <c:pt idx="342">
                  <c:v>15517879</c:v>
                </c:pt>
                <c:pt idx="343">
                  <c:v>15828252</c:v>
                </c:pt>
                <c:pt idx="344">
                  <c:v>17793265</c:v>
                </c:pt>
                <c:pt idx="345">
                  <c:v>19134265</c:v>
                </c:pt>
                <c:pt idx="346">
                  <c:v>19077839</c:v>
                </c:pt>
                <c:pt idx="347">
                  <c:v>19421182</c:v>
                </c:pt>
                <c:pt idx="348">
                  <c:v>21150857</c:v>
                </c:pt>
                <c:pt idx="349">
                  <c:v>19819277</c:v>
                </c:pt>
                <c:pt idx="350">
                  <c:v>18060557</c:v>
                </c:pt>
                <c:pt idx="351">
                  <c:v>12808660</c:v>
                </c:pt>
                <c:pt idx="352">
                  <c:v>14057016</c:v>
                </c:pt>
                <c:pt idx="353">
                  <c:v>12055073</c:v>
                </c:pt>
                <c:pt idx="354">
                  <c:v>12198826</c:v>
                </c:pt>
                <c:pt idx="355">
                  <c:v>13206666</c:v>
                </c:pt>
                <c:pt idx="356">
                  <c:v>13353536</c:v>
                </c:pt>
                <c:pt idx="357">
                  <c:v>14064463</c:v>
                </c:pt>
                <c:pt idx="358">
                  <c:v>14987467</c:v>
                </c:pt>
                <c:pt idx="359">
                  <c:v>18986732</c:v>
                </c:pt>
                <c:pt idx="360">
                  <c:v>19710250</c:v>
                </c:pt>
                <c:pt idx="361">
                  <c:v>19911564</c:v>
                </c:pt>
                <c:pt idx="362">
                  <c:v>20292164</c:v>
                </c:pt>
                <c:pt idx="363">
                  <c:v>20345230</c:v>
                </c:pt>
                <c:pt idx="364">
                  <c:v>20146076</c:v>
                </c:pt>
                <c:pt idx="365">
                  <c:v>19798852</c:v>
                </c:pt>
                <c:pt idx="366">
                  <c:v>19899647</c:v>
                </c:pt>
                <c:pt idx="367">
                  <c:v>19876349</c:v>
                </c:pt>
                <c:pt idx="368">
                  <c:v>19286671</c:v>
                </c:pt>
                <c:pt idx="369">
                  <c:v>19405168</c:v>
                </c:pt>
                <c:pt idx="370">
                  <c:v>18866459</c:v>
                </c:pt>
                <c:pt idx="371">
                  <c:v>19464496</c:v>
                </c:pt>
                <c:pt idx="372">
                  <c:v>19644803</c:v>
                </c:pt>
                <c:pt idx="373">
                  <c:v>17202913</c:v>
                </c:pt>
                <c:pt idx="374">
                  <c:v>15925505</c:v>
                </c:pt>
                <c:pt idx="375">
                  <c:v>15929532</c:v>
                </c:pt>
                <c:pt idx="376">
                  <c:v>15127860</c:v>
                </c:pt>
                <c:pt idx="377">
                  <c:v>15379437</c:v>
                </c:pt>
                <c:pt idx="378">
                  <c:v>16123724</c:v>
                </c:pt>
                <c:pt idx="379">
                  <c:v>16699236</c:v>
                </c:pt>
                <c:pt idx="380">
                  <c:v>16278471</c:v>
                </c:pt>
                <c:pt idx="381">
                  <c:v>15875995</c:v>
                </c:pt>
                <c:pt idx="382">
                  <c:v>15517590</c:v>
                </c:pt>
                <c:pt idx="383">
                  <c:v>17439503</c:v>
                </c:pt>
                <c:pt idx="384">
                  <c:v>16703384</c:v>
                </c:pt>
                <c:pt idx="385">
                  <c:v>16707575</c:v>
                </c:pt>
                <c:pt idx="386">
                  <c:v>16729970</c:v>
                </c:pt>
                <c:pt idx="387">
                  <c:v>16068840</c:v>
                </c:pt>
                <c:pt idx="388">
                  <c:v>15271699</c:v>
                </c:pt>
                <c:pt idx="389">
                  <c:v>19826300</c:v>
                </c:pt>
                <c:pt idx="390">
                  <c:v>19999676</c:v>
                </c:pt>
                <c:pt idx="391">
                  <c:v>16819922</c:v>
                </c:pt>
                <c:pt idx="392">
                  <c:v>14621335</c:v>
                </c:pt>
                <c:pt idx="393">
                  <c:v>14870785</c:v>
                </c:pt>
                <c:pt idx="394">
                  <c:v>14467551</c:v>
                </c:pt>
                <c:pt idx="395">
                  <c:v>18057599</c:v>
                </c:pt>
                <c:pt idx="396">
                  <c:v>17939457</c:v>
                </c:pt>
                <c:pt idx="397">
                  <c:v>17950764</c:v>
                </c:pt>
                <c:pt idx="398">
                  <c:v>17079121</c:v>
                </c:pt>
                <c:pt idx="399">
                  <c:v>16310156</c:v>
                </c:pt>
                <c:pt idx="400">
                  <c:v>16930170</c:v>
                </c:pt>
                <c:pt idx="401">
                  <c:v>16644767</c:v>
                </c:pt>
                <c:pt idx="402">
                  <c:v>16058563</c:v>
                </c:pt>
                <c:pt idx="403">
                  <c:v>16387190</c:v>
                </c:pt>
                <c:pt idx="404">
                  <c:v>16311665</c:v>
                </c:pt>
                <c:pt idx="405">
                  <c:v>17931377</c:v>
                </c:pt>
                <c:pt idx="406">
                  <c:v>17247153</c:v>
                </c:pt>
                <c:pt idx="407">
                  <c:v>16410169</c:v>
                </c:pt>
                <c:pt idx="408">
                  <c:v>15205256</c:v>
                </c:pt>
                <c:pt idx="409">
                  <c:v>13919889</c:v>
                </c:pt>
                <c:pt idx="410">
                  <c:v>14602913</c:v>
                </c:pt>
                <c:pt idx="411">
                  <c:v>14922101</c:v>
                </c:pt>
                <c:pt idx="412">
                  <c:v>15767273</c:v>
                </c:pt>
                <c:pt idx="413">
                  <c:v>14901971</c:v>
                </c:pt>
                <c:pt idx="414">
                  <c:v>14438593</c:v>
                </c:pt>
                <c:pt idx="415">
                  <c:v>163802.15999999997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Remarketing RTE&amp;FF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873070</c:v>
                </c:pt>
                <c:pt idx="1">
                  <c:v>856755</c:v>
                </c:pt>
                <c:pt idx="2">
                  <c:v>818838</c:v>
                </c:pt>
                <c:pt idx="3">
                  <c:v>741003</c:v>
                </c:pt>
                <c:pt idx="4">
                  <c:v>756703</c:v>
                </c:pt>
                <c:pt idx="5">
                  <c:v>775202</c:v>
                </c:pt>
                <c:pt idx="6">
                  <c:v>714153</c:v>
                </c:pt>
                <c:pt idx="7">
                  <c:v>720965</c:v>
                </c:pt>
                <c:pt idx="8">
                  <c:v>712140</c:v>
                </c:pt>
                <c:pt idx="9">
                  <c:v>705580</c:v>
                </c:pt>
                <c:pt idx="10">
                  <c:v>684551</c:v>
                </c:pt>
                <c:pt idx="11">
                  <c:v>682240</c:v>
                </c:pt>
                <c:pt idx="12">
                  <c:v>717715</c:v>
                </c:pt>
                <c:pt idx="13">
                  <c:v>677321</c:v>
                </c:pt>
                <c:pt idx="14">
                  <c:v>642110</c:v>
                </c:pt>
                <c:pt idx="15">
                  <c:v>586100</c:v>
                </c:pt>
                <c:pt idx="16">
                  <c:v>330112</c:v>
                </c:pt>
                <c:pt idx="17">
                  <c:v>262203</c:v>
                </c:pt>
                <c:pt idx="18">
                  <c:v>259299</c:v>
                </c:pt>
                <c:pt idx="19">
                  <c:v>256909</c:v>
                </c:pt>
                <c:pt idx="20">
                  <c:v>253335</c:v>
                </c:pt>
                <c:pt idx="21">
                  <c:v>261973</c:v>
                </c:pt>
                <c:pt idx="22">
                  <c:v>258132</c:v>
                </c:pt>
                <c:pt idx="23">
                  <c:v>260988</c:v>
                </c:pt>
                <c:pt idx="24">
                  <c:v>249365</c:v>
                </c:pt>
                <c:pt idx="25">
                  <c:v>253078</c:v>
                </c:pt>
                <c:pt idx="26">
                  <c:v>261348</c:v>
                </c:pt>
                <c:pt idx="27">
                  <c:v>243918</c:v>
                </c:pt>
                <c:pt idx="28">
                  <c:v>219723</c:v>
                </c:pt>
                <c:pt idx="29">
                  <c:v>301899</c:v>
                </c:pt>
                <c:pt idx="30">
                  <c:v>381485</c:v>
                </c:pt>
                <c:pt idx="31">
                  <c:v>355503</c:v>
                </c:pt>
                <c:pt idx="32">
                  <c:v>362646</c:v>
                </c:pt>
                <c:pt idx="33">
                  <c:v>383663</c:v>
                </c:pt>
                <c:pt idx="34">
                  <c:v>358288</c:v>
                </c:pt>
                <c:pt idx="35">
                  <c:v>336289</c:v>
                </c:pt>
                <c:pt idx="36">
                  <c:v>323214</c:v>
                </c:pt>
                <c:pt idx="37">
                  <c:v>313166</c:v>
                </c:pt>
                <c:pt idx="38">
                  <c:v>300124</c:v>
                </c:pt>
                <c:pt idx="39">
                  <c:v>311009</c:v>
                </c:pt>
                <c:pt idx="40">
                  <c:v>317741</c:v>
                </c:pt>
                <c:pt idx="41">
                  <c:v>287551</c:v>
                </c:pt>
                <c:pt idx="42">
                  <c:v>276416</c:v>
                </c:pt>
                <c:pt idx="43">
                  <c:v>286036</c:v>
                </c:pt>
                <c:pt idx="44">
                  <c:v>282132</c:v>
                </c:pt>
                <c:pt idx="45">
                  <c:v>280979</c:v>
                </c:pt>
                <c:pt idx="46">
                  <c:v>283308</c:v>
                </c:pt>
                <c:pt idx="47">
                  <c:v>310225</c:v>
                </c:pt>
                <c:pt idx="48">
                  <c:v>296672</c:v>
                </c:pt>
                <c:pt idx="49">
                  <c:v>297827</c:v>
                </c:pt>
                <c:pt idx="50">
                  <c:v>323099</c:v>
                </c:pt>
                <c:pt idx="51">
                  <c:v>297563</c:v>
                </c:pt>
                <c:pt idx="52">
                  <c:v>209868</c:v>
                </c:pt>
                <c:pt idx="53">
                  <c:v>205441</c:v>
                </c:pt>
                <c:pt idx="54">
                  <c:v>234543</c:v>
                </c:pt>
                <c:pt idx="55">
                  <c:v>218239</c:v>
                </c:pt>
                <c:pt idx="56">
                  <c:v>201477</c:v>
                </c:pt>
                <c:pt idx="57">
                  <c:v>187168</c:v>
                </c:pt>
                <c:pt idx="58">
                  <c:v>170000</c:v>
                </c:pt>
                <c:pt idx="59">
                  <c:v>158869</c:v>
                </c:pt>
                <c:pt idx="60">
                  <c:v>187639</c:v>
                </c:pt>
                <c:pt idx="61">
                  <c:v>227873</c:v>
                </c:pt>
                <c:pt idx="62">
                  <c:v>219209</c:v>
                </c:pt>
                <c:pt idx="63">
                  <c:v>207136</c:v>
                </c:pt>
                <c:pt idx="64">
                  <c:v>210308</c:v>
                </c:pt>
                <c:pt idx="65">
                  <c:v>417819</c:v>
                </c:pt>
                <c:pt idx="66">
                  <c:v>586824</c:v>
                </c:pt>
                <c:pt idx="67">
                  <c:v>499496</c:v>
                </c:pt>
                <c:pt idx="68">
                  <c:v>515844</c:v>
                </c:pt>
                <c:pt idx="69">
                  <c:v>547511</c:v>
                </c:pt>
                <c:pt idx="70">
                  <c:v>489802</c:v>
                </c:pt>
                <c:pt idx="71">
                  <c:v>475466</c:v>
                </c:pt>
                <c:pt idx="72">
                  <c:v>386804</c:v>
                </c:pt>
                <c:pt idx="73">
                  <c:v>420513</c:v>
                </c:pt>
                <c:pt idx="74">
                  <c:v>439609</c:v>
                </c:pt>
                <c:pt idx="75">
                  <c:v>449824</c:v>
                </c:pt>
                <c:pt idx="76">
                  <c:v>486710</c:v>
                </c:pt>
                <c:pt idx="77">
                  <c:v>329692</c:v>
                </c:pt>
                <c:pt idx="78">
                  <c:v>277714</c:v>
                </c:pt>
                <c:pt idx="79">
                  <c:v>272844</c:v>
                </c:pt>
                <c:pt idx="80">
                  <c:v>242267</c:v>
                </c:pt>
                <c:pt idx="81">
                  <c:v>241495</c:v>
                </c:pt>
                <c:pt idx="82">
                  <c:v>253373</c:v>
                </c:pt>
                <c:pt idx="83">
                  <c:v>245645</c:v>
                </c:pt>
                <c:pt idx="84">
                  <c:v>242228</c:v>
                </c:pt>
                <c:pt idx="85">
                  <c:v>256295</c:v>
                </c:pt>
                <c:pt idx="86">
                  <c:v>238925</c:v>
                </c:pt>
                <c:pt idx="87">
                  <c:v>216463</c:v>
                </c:pt>
                <c:pt idx="88">
                  <c:v>214396</c:v>
                </c:pt>
                <c:pt idx="89">
                  <c:v>219872</c:v>
                </c:pt>
                <c:pt idx="90">
                  <c:v>235834</c:v>
                </c:pt>
                <c:pt idx="91">
                  <c:v>262592</c:v>
                </c:pt>
                <c:pt idx="92">
                  <c:v>263865</c:v>
                </c:pt>
                <c:pt idx="93">
                  <c:v>265548</c:v>
                </c:pt>
                <c:pt idx="94">
                  <c:v>257664</c:v>
                </c:pt>
                <c:pt idx="95">
                  <c:v>252338</c:v>
                </c:pt>
                <c:pt idx="96">
                  <c:v>257775</c:v>
                </c:pt>
                <c:pt idx="97">
                  <c:v>250999</c:v>
                </c:pt>
                <c:pt idx="98">
                  <c:v>234132</c:v>
                </c:pt>
                <c:pt idx="99">
                  <c:v>229230</c:v>
                </c:pt>
                <c:pt idx="100">
                  <c:v>224842</c:v>
                </c:pt>
                <c:pt idx="101">
                  <c:v>220236</c:v>
                </c:pt>
                <c:pt idx="102">
                  <c:v>225174</c:v>
                </c:pt>
                <c:pt idx="103">
                  <c:v>238801</c:v>
                </c:pt>
                <c:pt idx="104">
                  <c:v>254058</c:v>
                </c:pt>
                <c:pt idx="105">
                  <c:v>222549</c:v>
                </c:pt>
                <c:pt idx="106">
                  <c:v>247581</c:v>
                </c:pt>
                <c:pt idx="107">
                  <c:v>276816</c:v>
                </c:pt>
                <c:pt idx="108">
                  <c:v>233472</c:v>
                </c:pt>
                <c:pt idx="109">
                  <c:v>235434</c:v>
                </c:pt>
                <c:pt idx="110">
                  <c:v>248032</c:v>
                </c:pt>
                <c:pt idx="111">
                  <c:v>251643</c:v>
                </c:pt>
                <c:pt idx="112">
                  <c:v>244695</c:v>
                </c:pt>
                <c:pt idx="113">
                  <c:v>240042</c:v>
                </c:pt>
                <c:pt idx="114">
                  <c:v>233729</c:v>
                </c:pt>
                <c:pt idx="115">
                  <c:v>233062</c:v>
                </c:pt>
                <c:pt idx="116">
                  <c:v>222520</c:v>
                </c:pt>
                <c:pt idx="117">
                  <c:v>234791</c:v>
                </c:pt>
                <c:pt idx="118">
                  <c:v>236861</c:v>
                </c:pt>
                <c:pt idx="119">
                  <c:v>231761</c:v>
                </c:pt>
                <c:pt idx="120">
                  <c:v>227075</c:v>
                </c:pt>
                <c:pt idx="121">
                  <c:v>231828</c:v>
                </c:pt>
                <c:pt idx="122">
                  <c:v>283739</c:v>
                </c:pt>
                <c:pt idx="123">
                  <c:v>319592</c:v>
                </c:pt>
                <c:pt idx="124">
                  <c:v>325785</c:v>
                </c:pt>
                <c:pt idx="125">
                  <c:v>316005</c:v>
                </c:pt>
                <c:pt idx="126">
                  <c:v>315575</c:v>
                </c:pt>
                <c:pt idx="127">
                  <c:v>332970</c:v>
                </c:pt>
                <c:pt idx="128">
                  <c:v>313327</c:v>
                </c:pt>
                <c:pt idx="129">
                  <c:v>293833</c:v>
                </c:pt>
                <c:pt idx="130">
                  <c:v>308129</c:v>
                </c:pt>
                <c:pt idx="131">
                  <c:v>315531</c:v>
                </c:pt>
                <c:pt idx="132">
                  <c:v>309569</c:v>
                </c:pt>
                <c:pt idx="133">
                  <c:v>312759</c:v>
                </c:pt>
                <c:pt idx="134">
                  <c:v>305557</c:v>
                </c:pt>
                <c:pt idx="135">
                  <c:v>315312</c:v>
                </c:pt>
                <c:pt idx="136">
                  <c:v>322095</c:v>
                </c:pt>
                <c:pt idx="137">
                  <c:v>325598</c:v>
                </c:pt>
                <c:pt idx="138">
                  <c:v>344301</c:v>
                </c:pt>
                <c:pt idx="139">
                  <c:v>347447</c:v>
                </c:pt>
                <c:pt idx="140">
                  <c:v>345366</c:v>
                </c:pt>
                <c:pt idx="141">
                  <c:v>386261</c:v>
                </c:pt>
                <c:pt idx="142">
                  <c:v>356593</c:v>
                </c:pt>
                <c:pt idx="143">
                  <c:v>325977</c:v>
                </c:pt>
                <c:pt idx="144">
                  <c:v>332108</c:v>
                </c:pt>
                <c:pt idx="145">
                  <c:v>354460</c:v>
                </c:pt>
                <c:pt idx="146">
                  <c:v>334773</c:v>
                </c:pt>
                <c:pt idx="147">
                  <c:v>325032</c:v>
                </c:pt>
                <c:pt idx="148">
                  <c:v>367433</c:v>
                </c:pt>
                <c:pt idx="149">
                  <c:v>440769</c:v>
                </c:pt>
                <c:pt idx="150">
                  <c:v>431358</c:v>
                </c:pt>
                <c:pt idx="151">
                  <c:v>501696</c:v>
                </c:pt>
                <c:pt idx="152">
                  <c:v>502761</c:v>
                </c:pt>
                <c:pt idx="153">
                  <c:v>370356</c:v>
                </c:pt>
                <c:pt idx="154">
                  <c:v>432738</c:v>
                </c:pt>
                <c:pt idx="155">
                  <c:v>409924</c:v>
                </c:pt>
                <c:pt idx="156">
                  <c:v>387956</c:v>
                </c:pt>
                <c:pt idx="157">
                  <c:v>387439</c:v>
                </c:pt>
                <c:pt idx="158">
                  <c:v>372675</c:v>
                </c:pt>
                <c:pt idx="159">
                  <c:v>387465</c:v>
                </c:pt>
                <c:pt idx="160">
                  <c:v>367331</c:v>
                </c:pt>
                <c:pt idx="161">
                  <c:v>379810</c:v>
                </c:pt>
                <c:pt idx="162">
                  <c:v>447344</c:v>
                </c:pt>
                <c:pt idx="163">
                  <c:v>414035</c:v>
                </c:pt>
                <c:pt idx="164">
                  <c:v>346509</c:v>
                </c:pt>
                <c:pt idx="165">
                  <c:v>310563</c:v>
                </c:pt>
                <c:pt idx="166">
                  <c:v>374784</c:v>
                </c:pt>
                <c:pt idx="167">
                  <c:v>312912</c:v>
                </c:pt>
                <c:pt idx="168">
                  <c:v>294901</c:v>
                </c:pt>
                <c:pt idx="169">
                  <c:v>290350</c:v>
                </c:pt>
                <c:pt idx="170">
                  <c:v>275800</c:v>
                </c:pt>
                <c:pt idx="171">
                  <c:v>268341</c:v>
                </c:pt>
                <c:pt idx="172">
                  <c:v>261470</c:v>
                </c:pt>
                <c:pt idx="173">
                  <c:v>275347</c:v>
                </c:pt>
                <c:pt idx="174">
                  <c:v>281966</c:v>
                </c:pt>
                <c:pt idx="175">
                  <c:v>299428</c:v>
                </c:pt>
                <c:pt idx="176">
                  <c:v>296296</c:v>
                </c:pt>
                <c:pt idx="177">
                  <c:v>302904</c:v>
                </c:pt>
                <c:pt idx="178">
                  <c:v>210760</c:v>
                </c:pt>
                <c:pt idx="179">
                  <c:v>220684</c:v>
                </c:pt>
                <c:pt idx="180">
                  <c:v>206437</c:v>
                </c:pt>
                <c:pt idx="181">
                  <c:v>214735</c:v>
                </c:pt>
                <c:pt idx="182">
                  <c:v>205110</c:v>
                </c:pt>
                <c:pt idx="183">
                  <c:v>192175</c:v>
                </c:pt>
                <c:pt idx="184">
                  <c:v>201822</c:v>
                </c:pt>
                <c:pt idx="185">
                  <c:v>230783</c:v>
                </c:pt>
                <c:pt idx="186">
                  <c:v>181248</c:v>
                </c:pt>
                <c:pt idx="187">
                  <c:v>187890</c:v>
                </c:pt>
                <c:pt idx="188">
                  <c:v>188460</c:v>
                </c:pt>
                <c:pt idx="189">
                  <c:v>182552</c:v>
                </c:pt>
                <c:pt idx="190">
                  <c:v>207520</c:v>
                </c:pt>
                <c:pt idx="191">
                  <c:v>210952</c:v>
                </c:pt>
                <c:pt idx="192">
                  <c:v>232803</c:v>
                </c:pt>
                <c:pt idx="193">
                  <c:v>237069</c:v>
                </c:pt>
                <c:pt idx="194">
                  <c:v>249834</c:v>
                </c:pt>
                <c:pt idx="195">
                  <c:v>260181</c:v>
                </c:pt>
                <c:pt idx="196">
                  <c:v>253178</c:v>
                </c:pt>
                <c:pt idx="197">
                  <c:v>216047</c:v>
                </c:pt>
                <c:pt idx="198">
                  <c:v>192341</c:v>
                </c:pt>
                <c:pt idx="199">
                  <c:v>195884</c:v>
                </c:pt>
                <c:pt idx="200">
                  <c:v>172959</c:v>
                </c:pt>
                <c:pt idx="201">
                  <c:v>180830</c:v>
                </c:pt>
                <c:pt idx="202">
                  <c:v>174394</c:v>
                </c:pt>
                <c:pt idx="203">
                  <c:v>174450</c:v>
                </c:pt>
                <c:pt idx="204">
                  <c:v>185561</c:v>
                </c:pt>
                <c:pt idx="205">
                  <c:v>179473</c:v>
                </c:pt>
                <c:pt idx="206">
                  <c:v>185771</c:v>
                </c:pt>
                <c:pt idx="207">
                  <c:v>177234</c:v>
                </c:pt>
                <c:pt idx="208">
                  <c:v>196681</c:v>
                </c:pt>
                <c:pt idx="209">
                  <c:v>197049</c:v>
                </c:pt>
                <c:pt idx="210">
                  <c:v>209802</c:v>
                </c:pt>
                <c:pt idx="211">
                  <c:v>228576</c:v>
                </c:pt>
                <c:pt idx="212">
                  <c:v>177511</c:v>
                </c:pt>
                <c:pt idx="213">
                  <c:v>261196</c:v>
                </c:pt>
                <c:pt idx="214">
                  <c:v>287446</c:v>
                </c:pt>
                <c:pt idx="215">
                  <c:v>297874</c:v>
                </c:pt>
                <c:pt idx="216">
                  <c:v>325797</c:v>
                </c:pt>
                <c:pt idx="217">
                  <c:v>321950</c:v>
                </c:pt>
                <c:pt idx="218">
                  <c:v>373049</c:v>
                </c:pt>
                <c:pt idx="219">
                  <c:v>340142</c:v>
                </c:pt>
                <c:pt idx="220">
                  <c:v>380471</c:v>
                </c:pt>
                <c:pt idx="221">
                  <c:v>363532</c:v>
                </c:pt>
                <c:pt idx="222">
                  <c:v>354876</c:v>
                </c:pt>
                <c:pt idx="223">
                  <c:v>381103</c:v>
                </c:pt>
                <c:pt idx="224">
                  <c:v>432526</c:v>
                </c:pt>
                <c:pt idx="225">
                  <c:v>437845</c:v>
                </c:pt>
                <c:pt idx="226">
                  <c:v>396948</c:v>
                </c:pt>
                <c:pt idx="227">
                  <c:v>460311</c:v>
                </c:pt>
                <c:pt idx="228">
                  <c:v>518835</c:v>
                </c:pt>
                <c:pt idx="229">
                  <c:v>567068</c:v>
                </c:pt>
                <c:pt idx="230">
                  <c:v>591135</c:v>
                </c:pt>
                <c:pt idx="231">
                  <c:v>576966</c:v>
                </c:pt>
                <c:pt idx="232">
                  <c:v>580199</c:v>
                </c:pt>
                <c:pt idx="233">
                  <c:v>648370</c:v>
                </c:pt>
                <c:pt idx="234">
                  <c:v>655240</c:v>
                </c:pt>
                <c:pt idx="235">
                  <c:v>366123</c:v>
                </c:pt>
                <c:pt idx="236">
                  <c:v>923810</c:v>
                </c:pt>
                <c:pt idx="237">
                  <c:v>798228</c:v>
                </c:pt>
                <c:pt idx="238">
                  <c:v>411337</c:v>
                </c:pt>
                <c:pt idx="239">
                  <c:v>131372</c:v>
                </c:pt>
                <c:pt idx="240">
                  <c:v>121632</c:v>
                </c:pt>
                <c:pt idx="241">
                  <c:v>122365</c:v>
                </c:pt>
                <c:pt idx="242">
                  <c:v>307033</c:v>
                </c:pt>
                <c:pt idx="243">
                  <c:v>296386</c:v>
                </c:pt>
                <c:pt idx="244">
                  <c:v>310076</c:v>
                </c:pt>
                <c:pt idx="245">
                  <c:v>296052</c:v>
                </c:pt>
                <c:pt idx="246">
                  <c:v>289361</c:v>
                </c:pt>
                <c:pt idx="247">
                  <c:v>307113</c:v>
                </c:pt>
                <c:pt idx="248">
                  <c:v>307857</c:v>
                </c:pt>
                <c:pt idx="249">
                  <c:v>305532</c:v>
                </c:pt>
                <c:pt idx="250">
                  <c:v>303089</c:v>
                </c:pt>
                <c:pt idx="251">
                  <c:v>318117</c:v>
                </c:pt>
                <c:pt idx="252">
                  <c:v>300171</c:v>
                </c:pt>
                <c:pt idx="253">
                  <c:v>288865</c:v>
                </c:pt>
                <c:pt idx="254">
                  <c:v>271051</c:v>
                </c:pt>
                <c:pt idx="255">
                  <c:v>255429</c:v>
                </c:pt>
                <c:pt idx="256">
                  <c:v>258772</c:v>
                </c:pt>
                <c:pt idx="257">
                  <c:v>256740</c:v>
                </c:pt>
                <c:pt idx="258">
                  <c:v>258576</c:v>
                </c:pt>
                <c:pt idx="259">
                  <c:v>262668</c:v>
                </c:pt>
                <c:pt idx="260">
                  <c:v>262020</c:v>
                </c:pt>
                <c:pt idx="261">
                  <c:v>267717</c:v>
                </c:pt>
                <c:pt idx="262">
                  <c:v>255097</c:v>
                </c:pt>
                <c:pt idx="263">
                  <c:v>260432</c:v>
                </c:pt>
                <c:pt idx="264">
                  <c:v>268798</c:v>
                </c:pt>
                <c:pt idx="265">
                  <c:v>262836</c:v>
                </c:pt>
                <c:pt idx="266">
                  <c:v>259611</c:v>
                </c:pt>
                <c:pt idx="267">
                  <c:v>250254</c:v>
                </c:pt>
                <c:pt idx="268">
                  <c:v>245182</c:v>
                </c:pt>
                <c:pt idx="269">
                  <c:v>233806</c:v>
                </c:pt>
                <c:pt idx="270">
                  <c:v>230250</c:v>
                </c:pt>
                <c:pt idx="271">
                  <c:v>171911</c:v>
                </c:pt>
                <c:pt idx="272">
                  <c:v>0</c:v>
                </c:pt>
                <c:pt idx="273">
                  <c:v>249604</c:v>
                </c:pt>
                <c:pt idx="274">
                  <c:v>243798</c:v>
                </c:pt>
                <c:pt idx="275">
                  <c:v>238524</c:v>
                </c:pt>
                <c:pt idx="276">
                  <c:v>243566</c:v>
                </c:pt>
                <c:pt idx="277">
                  <c:v>236794</c:v>
                </c:pt>
                <c:pt idx="278">
                  <c:v>250403</c:v>
                </c:pt>
                <c:pt idx="279">
                  <c:v>241250</c:v>
                </c:pt>
                <c:pt idx="280">
                  <c:v>225580</c:v>
                </c:pt>
                <c:pt idx="281">
                  <c:v>228354</c:v>
                </c:pt>
                <c:pt idx="282">
                  <c:v>209188</c:v>
                </c:pt>
                <c:pt idx="283">
                  <c:v>85139</c:v>
                </c:pt>
                <c:pt idx="284">
                  <c:v>84980</c:v>
                </c:pt>
                <c:pt idx="285">
                  <c:v>88012</c:v>
                </c:pt>
                <c:pt idx="286">
                  <c:v>88377</c:v>
                </c:pt>
                <c:pt idx="287">
                  <c:v>84700</c:v>
                </c:pt>
                <c:pt idx="288">
                  <c:v>85645</c:v>
                </c:pt>
                <c:pt idx="289">
                  <c:v>78133</c:v>
                </c:pt>
                <c:pt idx="290">
                  <c:v>77039</c:v>
                </c:pt>
                <c:pt idx="291">
                  <c:v>63864</c:v>
                </c:pt>
                <c:pt idx="292">
                  <c:v>52806</c:v>
                </c:pt>
                <c:pt idx="293">
                  <c:v>60177</c:v>
                </c:pt>
                <c:pt idx="294">
                  <c:v>61170</c:v>
                </c:pt>
                <c:pt idx="295">
                  <c:v>55969</c:v>
                </c:pt>
                <c:pt idx="296">
                  <c:v>57175</c:v>
                </c:pt>
                <c:pt idx="297">
                  <c:v>55531</c:v>
                </c:pt>
                <c:pt idx="298">
                  <c:v>53815</c:v>
                </c:pt>
                <c:pt idx="299">
                  <c:v>59021</c:v>
                </c:pt>
                <c:pt idx="300">
                  <c:v>64343</c:v>
                </c:pt>
                <c:pt idx="301">
                  <c:v>177071</c:v>
                </c:pt>
                <c:pt idx="302">
                  <c:v>41408</c:v>
                </c:pt>
                <c:pt idx="303">
                  <c:v>32918</c:v>
                </c:pt>
                <c:pt idx="304">
                  <c:v>85715</c:v>
                </c:pt>
                <c:pt idx="305">
                  <c:v>84530</c:v>
                </c:pt>
                <c:pt idx="306">
                  <c:v>86753</c:v>
                </c:pt>
                <c:pt idx="307">
                  <c:v>84267</c:v>
                </c:pt>
                <c:pt idx="308">
                  <c:v>82944</c:v>
                </c:pt>
                <c:pt idx="309">
                  <c:v>81405</c:v>
                </c:pt>
                <c:pt idx="310">
                  <c:v>85413</c:v>
                </c:pt>
                <c:pt idx="311">
                  <c:v>82478</c:v>
                </c:pt>
                <c:pt idx="312">
                  <c:v>69626</c:v>
                </c:pt>
                <c:pt idx="313">
                  <c:v>75613</c:v>
                </c:pt>
                <c:pt idx="314">
                  <c:v>72794</c:v>
                </c:pt>
                <c:pt idx="315">
                  <c:v>70049</c:v>
                </c:pt>
                <c:pt idx="316">
                  <c:v>68879</c:v>
                </c:pt>
                <c:pt idx="317">
                  <c:v>66050</c:v>
                </c:pt>
                <c:pt idx="318">
                  <c:v>177268</c:v>
                </c:pt>
                <c:pt idx="319">
                  <c:v>177514</c:v>
                </c:pt>
                <c:pt idx="320">
                  <c:v>185980</c:v>
                </c:pt>
                <c:pt idx="321">
                  <c:v>177335</c:v>
                </c:pt>
                <c:pt idx="322">
                  <c:v>213640</c:v>
                </c:pt>
                <c:pt idx="323">
                  <c:v>189508</c:v>
                </c:pt>
                <c:pt idx="324">
                  <c:v>227537</c:v>
                </c:pt>
                <c:pt idx="325">
                  <c:v>223308</c:v>
                </c:pt>
                <c:pt idx="326">
                  <c:v>205661</c:v>
                </c:pt>
                <c:pt idx="327">
                  <c:v>212631</c:v>
                </c:pt>
                <c:pt idx="328">
                  <c:v>212012</c:v>
                </c:pt>
                <c:pt idx="329">
                  <c:v>208925</c:v>
                </c:pt>
                <c:pt idx="330">
                  <c:v>207106</c:v>
                </c:pt>
                <c:pt idx="331">
                  <c:v>199772</c:v>
                </c:pt>
                <c:pt idx="332">
                  <c:v>203389</c:v>
                </c:pt>
                <c:pt idx="333">
                  <c:v>204356</c:v>
                </c:pt>
                <c:pt idx="334">
                  <c:v>147948</c:v>
                </c:pt>
                <c:pt idx="335">
                  <c:v>150767</c:v>
                </c:pt>
                <c:pt idx="336">
                  <c:v>210184</c:v>
                </c:pt>
                <c:pt idx="337">
                  <c:v>232887</c:v>
                </c:pt>
                <c:pt idx="338">
                  <c:v>209179</c:v>
                </c:pt>
                <c:pt idx="339">
                  <c:v>195183</c:v>
                </c:pt>
                <c:pt idx="340">
                  <c:v>192119</c:v>
                </c:pt>
                <c:pt idx="341">
                  <c:v>197642</c:v>
                </c:pt>
                <c:pt idx="342">
                  <c:v>196828</c:v>
                </c:pt>
                <c:pt idx="343">
                  <c:v>198779</c:v>
                </c:pt>
                <c:pt idx="344">
                  <c:v>207028</c:v>
                </c:pt>
                <c:pt idx="345">
                  <c:v>163103</c:v>
                </c:pt>
                <c:pt idx="346">
                  <c:v>157560</c:v>
                </c:pt>
                <c:pt idx="347">
                  <c:v>145653</c:v>
                </c:pt>
                <c:pt idx="348">
                  <c:v>149689</c:v>
                </c:pt>
                <c:pt idx="349">
                  <c:v>163556</c:v>
                </c:pt>
                <c:pt idx="350">
                  <c:v>163183</c:v>
                </c:pt>
                <c:pt idx="351">
                  <c:v>157077</c:v>
                </c:pt>
                <c:pt idx="352">
                  <c:v>154317</c:v>
                </c:pt>
                <c:pt idx="353">
                  <c:v>141372</c:v>
                </c:pt>
                <c:pt idx="354">
                  <c:v>141800</c:v>
                </c:pt>
                <c:pt idx="355">
                  <c:v>143039</c:v>
                </c:pt>
                <c:pt idx="356">
                  <c:v>148039</c:v>
                </c:pt>
                <c:pt idx="357">
                  <c:v>151795</c:v>
                </c:pt>
                <c:pt idx="358">
                  <c:v>161613</c:v>
                </c:pt>
                <c:pt idx="359">
                  <c:v>158651</c:v>
                </c:pt>
                <c:pt idx="360">
                  <c:v>165729</c:v>
                </c:pt>
                <c:pt idx="361">
                  <c:v>164574</c:v>
                </c:pt>
                <c:pt idx="362">
                  <c:v>170708</c:v>
                </c:pt>
                <c:pt idx="363">
                  <c:v>171018</c:v>
                </c:pt>
                <c:pt idx="364">
                  <c:v>168030</c:v>
                </c:pt>
                <c:pt idx="365">
                  <c:v>206840</c:v>
                </c:pt>
                <c:pt idx="366">
                  <c:v>206082</c:v>
                </c:pt>
                <c:pt idx="367">
                  <c:v>196364</c:v>
                </c:pt>
                <c:pt idx="368">
                  <c:v>188027</c:v>
                </c:pt>
                <c:pt idx="369">
                  <c:v>197918</c:v>
                </c:pt>
                <c:pt idx="370">
                  <c:v>205405</c:v>
                </c:pt>
                <c:pt idx="371">
                  <c:v>257739</c:v>
                </c:pt>
                <c:pt idx="372">
                  <c:v>266447</c:v>
                </c:pt>
                <c:pt idx="373">
                  <c:v>250813</c:v>
                </c:pt>
                <c:pt idx="374">
                  <c:v>239983</c:v>
                </c:pt>
                <c:pt idx="375">
                  <c:v>242065</c:v>
                </c:pt>
                <c:pt idx="376">
                  <c:v>253639</c:v>
                </c:pt>
                <c:pt idx="377">
                  <c:v>252826</c:v>
                </c:pt>
                <c:pt idx="378">
                  <c:v>253078</c:v>
                </c:pt>
                <c:pt idx="379">
                  <c:v>248801</c:v>
                </c:pt>
                <c:pt idx="380">
                  <c:v>254720</c:v>
                </c:pt>
                <c:pt idx="381">
                  <c:v>249626</c:v>
                </c:pt>
                <c:pt idx="382">
                  <c:v>250352</c:v>
                </c:pt>
                <c:pt idx="383">
                  <c:v>259404</c:v>
                </c:pt>
                <c:pt idx="384">
                  <c:v>269742</c:v>
                </c:pt>
                <c:pt idx="385">
                  <c:v>259817</c:v>
                </c:pt>
                <c:pt idx="386">
                  <c:v>266821</c:v>
                </c:pt>
                <c:pt idx="387">
                  <c:v>262749</c:v>
                </c:pt>
                <c:pt idx="388">
                  <c:v>276097</c:v>
                </c:pt>
                <c:pt idx="389">
                  <c:v>315056</c:v>
                </c:pt>
                <c:pt idx="390">
                  <c:v>368394</c:v>
                </c:pt>
                <c:pt idx="391">
                  <c:v>321591</c:v>
                </c:pt>
                <c:pt idx="392">
                  <c:v>295699</c:v>
                </c:pt>
                <c:pt idx="393">
                  <c:v>328753</c:v>
                </c:pt>
                <c:pt idx="394">
                  <c:v>256537</c:v>
                </c:pt>
                <c:pt idx="395">
                  <c:v>273472</c:v>
                </c:pt>
                <c:pt idx="396">
                  <c:v>261021</c:v>
                </c:pt>
                <c:pt idx="397">
                  <c:v>278044</c:v>
                </c:pt>
                <c:pt idx="398">
                  <c:v>282418</c:v>
                </c:pt>
                <c:pt idx="399">
                  <c:v>289312</c:v>
                </c:pt>
                <c:pt idx="400">
                  <c:v>239200</c:v>
                </c:pt>
                <c:pt idx="401">
                  <c:v>242507</c:v>
                </c:pt>
                <c:pt idx="402">
                  <c:v>263958</c:v>
                </c:pt>
                <c:pt idx="403">
                  <c:v>241842</c:v>
                </c:pt>
                <c:pt idx="404">
                  <c:v>248963</c:v>
                </c:pt>
                <c:pt idx="405">
                  <c:v>262821</c:v>
                </c:pt>
                <c:pt idx="406">
                  <c:v>256757</c:v>
                </c:pt>
                <c:pt idx="407">
                  <c:v>253769</c:v>
                </c:pt>
                <c:pt idx="408">
                  <c:v>259594</c:v>
                </c:pt>
                <c:pt idx="409">
                  <c:v>236318</c:v>
                </c:pt>
                <c:pt idx="410">
                  <c:v>239308</c:v>
                </c:pt>
                <c:pt idx="411">
                  <c:v>243450</c:v>
                </c:pt>
                <c:pt idx="412">
                  <c:v>254857</c:v>
                </c:pt>
                <c:pt idx="413">
                  <c:v>237304</c:v>
                </c:pt>
                <c:pt idx="414">
                  <c:v>224120</c:v>
                </c:pt>
                <c:pt idx="415">
                  <c:v>226358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 cmpd="sng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6755423"/>
        <c:axId val="2116755007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211675500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orders (‘000)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755423"/>
        <c:crosses val="max"/>
        <c:crossBetween val="between"/>
        <c:dispUnits>
          <c:builtInUnit val="thousands"/>
        </c:dispUnits>
      </c:valAx>
      <c:dateAx>
        <c:axId val="2116755423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211675500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11437312057847E-2"/>
          <c:y val="0.80266137283687"/>
          <c:w val="0.91398758929968194"/>
          <c:h val="0.19733865987339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6253173517072476E-2"/>
          <c:y val="0.1110100897260959"/>
          <c:w val="0.87327349976258983"/>
          <c:h val="0.564577755905511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OLV YouTube Impressions</c:v>
                </c:pt>
              </c:strCache>
            </c:strRef>
          </c:tx>
          <c:spPr>
            <a:ln w="28575" cap="rnd" cmpd="sng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1856187</c:v>
                </c:pt>
                <c:pt idx="99">
                  <c:v>1459235</c:v>
                </c:pt>
                <c:pt idx="100">
                  <c:v>1467227</c:v>
                </c:pt>
                <c:pt idx="101">
                  <c:v>1411557</c:v>
                </c:pt>
                <c:pt idx="102">
                  <c:v>1437104</c:v>
                </c:pt>
                <c:pt idx="103">
                  <c:v>1547208</c:v>
                </c:pt>
                <c:pt idx="104">
                  <c:v>797875</c:v>
                </c:pt>
                <c:pt idx="105">
                  <c:v>443878</c:v>
                </c:pt>
                <c:pt idx="106">
                  <c:v>477683</c:v>
                </c:pt>
                <c:pt idx="107">
                  <c:v>415722</c:v>
                </c:pt>
                <c:pt idx="108">
                  <c:v>346509</c:v>
                </c:pt>
                <c:pt idx="109">
                  <c:v>428906</c:v>
                </c:pt>
                <c:pt idx="110">
                  <c:v>451183</c:v>
                </c:pt>
                <c:pt idx="111">
                  <c:v>519626</c:v>
                </c:pt>
                <c:pt idx="112">
                  <c:v>376486</c:v>
                </c:pt>
                <c:pt idx="113">
                  <c:v>377747</c:v>
                </c:pt>
                <c:pt idx="114">
                  <c:v>399161</c:v>
                </c:pt>
                <c:pt idx="115">
                  <c:v>459100</c:v>
                </c:pt>
                <c:pt idx="116">
                  <c:v>441578</c:v>
                </c:pt>
                <c:pt idx="117">
                  <c:v>465340</c:v>
                </c:pt>
                <c:pt idx="118">
                  <c:v>544105</c:v>
                </c:pt>
                <c:pt idx="119">
                  <c:v>761694</c:v>
                </c:pt>
                <c:pt idx="120">
                  <c:v>925722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2022821</c:v>
                </c:pt>
                <c:pt idx="164">
                  <c:v>3859504</c:v>
                </c:pt>
                <c:pt idx="165">
                  <c:v>6468019</c:v>
                </c:pt>
                <c:pt idx="166">
                  <c:v>6333656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4012</c:v>
                </c:pt>
                <c:pt idx="182">
                  <c:v>76115</c:v>
                </c:pt>
                <c:pt idx="183">
                  <c:v>209077</c:v>
                </c:pt>
                <c:pt idx="184">
                  <c:v>290855</c:v>
                </c:pt>
                <c:pt idx="185">
                  <c:v>1116775</c:v>
                </c:pt>
                <c:pt idx="186">
                  <c:v>1023505</c:v>
                </c:pt>
                <c:pt idx="187">
                  <c:v>936091</c:v>
                </c:pt>
                <c:pt idx="188">
                  <c:v>1096829</c:v>
                </c:pt>
                <c:pt idx="189">
                  <c:v>1096922</c:v>
                </c:pt>
                <c:pt idx="190">
                  <c:v>1120721</c:v>
                </c:pt>
                <c:pt idx="191">
                  <c:v>1096120</c:v>
                </c:pt>
                <c:pt idx="192">
                  <c:v>1072832</c:v>
                </c:pt>
                <c:pt idx="193">
                  <c:v>1089632</c:v>
                </c:pt>
                <c:pt idx="194">
                  <c:v>1108868</c:v>
                </c:pt>
                <c:pt idx="195">
                  <c:v>1090037</c:v>
                </c:pt>
                <c:pt idx="196">
                  <c:v>1140887</c:v>
                </c:pt>
                <c:pt idx="197">
                  <c:v>1068465</c:v>
                </c:pt>
                <c:pt idx="198">
                  <c:v>1100965</c:v>
                </c:pt>
                <c:pt idx="199">
                  <c:v>1074489</c:v>
                </c:pt>
                <c:pt idx="200">
                  <c:v>1045077</c:v>
                </c:pt>
                <c:pt idx="201">
                  <c:v>1077942</c:v>
                </c:pt>
                <c:pt idx="202">
                  <c:v>1065879</c:v>
                </c:pt>
                <c:pt idx="203">
                  <c:v>1094155</c:v>
                </c:pt>
                <c:pt idx="204">
                  <c:v>1075150</c:v>
                </c:pt>
                <c:pt idx="205">
                  <c:v>1084292</c:v>
                </c:pt>
                <c:pt idx="206">
                  <c:v>1114037</c:v>
                </c:pt>
                <c:pt idx="207">
                  <c:v>1133104</c:v>
                </c:pt>
                <c:pt idx="208">
                  <c:v>1152337</c:v>
                </c:pt>
                <c:pt idx="209">
                  <c:v>1182569</c:v>
                </c:pt>
                <c:pt idx="210">
                  <c:v>1209253</c:v>
                </c:pt>
                <c:pt idx="211">
                  <c:v>1677696</c:v>
                </c:pt>
                <c:pt idx="212">
                  <c:v>3150699</c:v>
                </c:pt>
                <c:pt idx="213">
                  <c:v>3077045</c:v>
                </c:pt>
                <c:pt idx="214">
                  <c:v>3064172</c:v>
                </c:pt>
                <c:pt idx="215">
                  <c:v>2938118</c:v>
                </c:pt>
                <c:pt idx="216">
                  <c:v>2756783</c:v>
                </c:pt>
                <c:pt idx="217">
                  <c:v>2571571</c:v>
                </c:pt>
                <c:pt idx="218">
                  <c:v>2389264</c:v>
                </c:pt>
                <c:pt idx="219">
                  <c:v>2210286</c:v>
                </c:pt>
                <c:pt idx="220">
                  <c:v>2437904</c:v>
                </c:pt>
                <c:pt idx="221">
                  <c:v>2531403</c:v>
                </c:pt>
                <c:pt idx="222">
                  <c:v>2422982</c:v>
                </c:pt>
                <c:pt idx="223">
                  <c:v>2144131</c:v>
                </c:pt>
                <c:pt idx="224">
                  <c:v>2066455</c:v>
                </c:pt>
                <c:pt idx="225">
                  <c:v>2003799</c:v>
                </c:pt>
                <c:pt idx="226">
                  <c:v>1934571</c:v>
                </c:pt>
                <c:pt idx="227">
                  <c:v>2001674</c:v>
                </c:pt>
                <c:pt idx="228">
                  <c:v>2187241</c:v>
                </c:pt>
                <c:pt idx="229">
                  <c:v>2103237</c:v>
                </c:pt>
                <c:pt idx="230">
                  <c:v>1999646</c:v>
                </c:pt>
                <c:pt idx="231">
                  <c:v>1850865</c:v>
                </c:pt>
                <c:pt idx="232">
                  <c:v>1847269</c:v>
                </c:pt>
                <c:pt idx="233">
                  <c:v>1841164</c:v>
                </c:pt>
                <c:pt idx="234">
                  <c:v>1869629</c:v>
                </c:pt>
                <c:pt idx="235">
                  <c:v>2000624</c:v>
                </c:pt>
                <c:pt idx="236">
                  <c:v>2113928</c:v>
                </c:pt>
                <c:pt idx="237">
                  <c:v>1974970</c:v>
                </c:pt>
                <c:pt idx="238">
                  <c:v>1904939</c:v>
                </c:pt>
                <c:pt idx="239">
                  <c:v>1907702</c:v>
                </c:pt>
                <c:pt idx="240">
                  <c:v>1853353</c:v>
                </c:pt>
                <c:pt idx="241">
                  <c:v>2142513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399606</c:v>
                </c:pt>
                <c:pt idx="247">
                  <c:v>2005799</c:v>
                </c:pt>
                <c:pt idx="248">
                  <c:v>1874194</c:v>
                </c:pt>
                <c:pt idx="249">
                  <c:v>1477747</c:v>
                </c:pt>
                <c:pt idx="250">
                  <c:v>1077664</c:v>
                </c:pt>
                <c:pt idx="251">
                  <c:v>973629</c:v>
                </c:pt>
                <c:pt idx="252">
                  <c:v>546614</c:v>
                </c:pt>
                <c:pt idx="253">
                  <c:v>574417</c:v>
                </c:pt>
                <c:pt idx="254">
                  <c:v>902309</c:v>
                </c:pt>
                <c:pt idx="255">
                  <c:v>899664</c:v>
                </c:pt>
                <c:pt idx="256">
                  <c:v>606128</c:v>
                </c:pt>
                <c:pt idx="257">
                  <c:v>646874</c:v>
                </c:pt>
                <c:pt idx="258">
                  <c:v>441248</c:v>
                </c:pt>
                <c:pt idx="259">
                  <c:v>244948</c:v>
                </c:pt>
                <c:pt idx="260">
                  <c:v>279484</c:v>
                </c:pt>
                <c:pt idx="261">
                  <c:v>568107</c:v>
                </c:pt>
                <c:pt idx="262">
                  <c:v>674161</c:v>
                </c:pt>
                <c:pt idx="263">
                  <c:v>2043891</c:v>
                </c:pt>
                <c:pt idx="264">
                  <c:v>1883588</c:v>
                </c:pt>
                <c:pt idx="265">
                  <c:v>1683013</c:v>
                </c:pt>
                <c:pt idx="266">
                  <c:v>1561527</c:v>
                </c:pt>
                <c:pt idx="267">
                  <c:v>1219936</c:v>
                </c:pt>
                <c:pt idx="268">
                  <c:v>1173246</c:v>
                </c:pt>
                <c:pt idx="269">
                  <c:v>989180</c:v>
                </c:pt>
                <c:pt idx="270">
                  <c:v>781337</c:v>
                </c:pt>
                <c:pt idx="271">
                  <c:v>990632</c:v>
                </c:pt>
                <c:pt idx="272">
                  <c:v>1140807</c:v>
                </c:pt>
                <c:pt idx="273">
                  <c:v>1844405</c:v>
                </c:pt>
                <c:pt idx="274">
                  <c:v>1805588</c:v>
                </c:pt>
                <c:pt idx="275">
                  <c:v>1747998</c:v>
                </c:pt>
                <c:pt idx="276">
                  <c:v>1677956</c:v>
                </c:pt>
                <c:pt idx="277">
                  <c:v>1262045</c:v>
                </c:pt>
                <c:pt idx="278">
                  <c:v>1299249</c:v>
                </c:pt>
                <c:pt idx="279">
                  <c:v>1413486</c:v>
                </c:pt>
                <c:pt idx="280">
                  <c:v>1445796</c:v>
                </c:pt>
                <c:pt idx="281">
                  <c:v>1421662</c:v>
                </c:pt>
                <c:pt idx="282">
                  <c:v>1075702</c:v>
                </c:pt>
                <c:pt idx="283">
                  <c:v>1168701</c:v>
                </c:pt>
                <c:pt idx="284">
                  <c:v>1076051</c:v>
                </c:pt>
                <c:pt idx="285">
                  <c:v>1304482</c:v>
                </c:pt>
                <c:pt idx="286">
                  <c:v>1513927</c:v>
                </c:pt>
                <c:pt idx="287">
                  <c:v>1500587</c:v>
                </c:pt>
                <c:pt idx="288">
                  <c:v>1210610</c:v>
                </c:pt>
                <c:pt idx="289">
                  <c:v>1127747</c:v>
                </c:pt>
                <c:pt idx="290">
                  <c:v>1232756</c:v>
                </c:pt>
                <c:pt idx="291">
                  <c:v>1705460</c:v>
                </c:pt>
                <c:pt idx="292">
                  <c:v>1559657</c:v>
                </c:pt>
                <c:pt idx="293">
                  <c:v>1594203</c:v>
                </c:pt>
                <c:pt idx="294">
                  <c:v>1558996</c:v>
                </c:pt>
                <c:pt idx="295">
                  <c:v>1551778</c:v>
                </c:pt>
                <c:pt idx="296">
                  <c:v>1551737</c:v>
                </c:pt>
                <c:pt idx="297">
                  <c:v>1307570</c:v>
                </c:pt>
                <c:pt idx="298">
                  <c:v>1363552</c:v>
                </c:pt>
                <c:pt idx="299">
                  <c:v>1606414</c:v>
                </c:pt>
                <c:pt idx="300">
                  <c:v>1657152</c:v>
                </c:pt>
                <c:pt idx="301">
                  <c:v>1368902</c:v>
                </c:pt>
                <c:pt idx="302">
                  <c:v>1352498</c:v>
                </c:pt>
                <c:pt idx="303">
                  <c:v>0</c:v>
                </c:pt>
                <c:pt idx="304">
                  <c:v>153283</c:v>
                </c:pt>
                <c:pt idx="305">
                  <c:v>661285</c:v>
                </c:pt>
                <c:pt idx="306">
                  <c:v>1338047</c:v>
                </c:pt>
                <c:pt idx="307">
                  <c:v>521169</c:v>
                </c:pt>
                <c:pt idx="308">
                  <c:v>413272</c:v>
                </c:pt>
                <c:pt idx="309">
                  <c:v>289176</c:v>
                </c:pt>
                <c:pt idx="310">
                  <c:v>228374</c:v>
                </c:pt>
                <c:pt idx="311">
                  <c:v>8093080</c:v>
                </c:pt>
                <c:pt idx="312">
                  <c:v>6781025</c:v>
                </c:pt>
                <c:pt idx="313">
                  <c:v>5451315</c:v>
                </c:pt>
                <c:pt idx="314">
                  <c:v>6605615</c:v>
                </c:pt>
                <c:pt idx="315">
                  <c:v>6080703</c:v>
                </c:pt>
                <c:pt idx="316">
                  <c:v>5861123</c:v>
                </c:pt>
                <c:pt idx="317">
                  <c:v>5522713</c:v>
                </c:pt>
                <c:pt idx="318">
                  <c:v>8657596</c:v>
                </c:pt>
                <c:pt idx="319">
                  <c:v>10359265</c:v>
                </c:pt>
                <c:pt idx="320">
                  <c:v>9690900</c:v>
                </c:pt>
                <c:pt idx="321">
                  <c:v>9282020</c:v>
                </c:pt>
                <c:pt idx="322">
                  <c:v>8767869</c:v>
                </c:pt>
                <c:pt idx="323">
                  <c:v>8264958</c:v>
                </c:pt>
                <c:pt idx="324">
                  <c:v>7796437</c:v>
                </c:pt>
                <c:pt idx="325">
                  <c:v>8678022</c:v>
                </c:pt>
                <c:pt idx="326">
                  <c:v>8888838</c:v>
                </c:pt>
                <c:pt idx="327">
                  <c:v>8935767</c:v>
                </c:pt>
                <c:pt idx="328">
                  <c:v>8964515</c:v>
                </c:pt>
                <c:pt idx="329">
                  <c:v>8370032</c:v>
                </c:pt>
                <c:pt idx="330">
                  <c:v>8088713</c:v>
                </c:pt>
                <c:pt idx="331">
                  <c:v>7649969</c:v>
                </c:pt>
                <c:pt idx="332">
                  <c:v>7793235</c:v>
                </c:pt>
                <c:pt idx="333">
                  <c:v>8124698</c:v>
                </c:pt>
                <c:pt idx="334">
                  <c:v>508352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914383</c:v>
                </c:pt>
                <c:pt idx="346">
                  <c:v>566510</c:v>
                </c:pt>
                <c:pt idx="347">
                  <c:v>832840</c:v>
                </c:pt>
                <c:pt idx="348">
                  <c:v>904324</c:v>
                </c:pt>
                <c:pt idx="349">
                  <c:v>866933</c:v>
                </c:pt>
                <c:pt idx="350">
                  <c:v>800813</c:v>
                </c:pt>
                <c:pt idx="351">
                  <c:v>1337284</c:v>
                </c:pt>
                <c:pt idx="352">
                  <c:v>1182845</c:v>
                </c:pt>
                <c:pt idx="353">
                  <c:v>1326493</c:v>
                </c:pt>
                <c:pt idx="354">
                  <c:v>1432487</c:v>
                </c:pt>
                <c:pt idx="355">
                  <c:v>1403462</c:v>
                </c:pt>
                <c:pt idx="356">
                  <c:v>1329263</c:v>
                </c:pt>
                <c:pt idx="357">
                  <c:v>1270505</c:v>
                </c:pt>
                <c:pt idx="358">
                  <c:v>1255948</c:v>
                </c:pt>
                <c:pt idx="359">
                  <c:v>1258852</c:v>
                </c:pt>
                <c:pt idx="360">
                  <c:v>1259784</c:v>
                </c:pt>
                <c:pt idx="361">
                  <c:v>1239360</c:v>
                </c:pt>
                <c:pt idx="362">
                  <c:v>1269019</c:v>
                </c:pt>
                <c:pt idx="363">
                  <c:v>1294549</c:v>
                </c:pt>
                <c:pt idx="364">
                  <c:v>1316819</c:v>
                </c:pt>
                <c:pt idx="365">
                  <c:v>5630</c:v>
                </c:pt>
                <c:pt idx="366">
                  <c:v>57797</c:v>
                </c:pt>
                <c:pt idx="367">
                  <c:v>29195</c:v>
                </c:pt>
                <c:pt idx="368">
                  <c:v>15937</c:v>
                </c:pt>
                <c:pt idx="369">
                  <c:v>12680</c:v>
                </c:pt>
                <c:pt idx="370">
                  <c:v>59778</c:v>
                </c:pt>
                <c:pt idx="371">
                  <c:v>72135</c:v>
                </c:pt>
                <c:pt idx="372">
                  <c:v>80821</c:v>
                </c:pt>
                <c:pt idx="373">
                  <c:v>126798</c:v>
                </c:pt>
                <c:pt idx="374">
                  <c:v>129949</c:v>
                </c:pt>
                <c:pt idx="375">
                  <c:v>125201</c:v>
                </c:pt>
                <c:pt idx="376">
                  <c:v>115038</c:v>
                </c:pt>
                <c:pt idx="377">
                  <c:v>137029</c:v>
                </c:pt>
                <c:pt idx="378">
                  <c:v>139069</c:v>
                </c:pt>
                <c:pt idx="379">
                  <c:v>135427</c:v>
                </c:pt>
                <c:pt idx="380">
                  <c:v>103784</c:v>
                </c:pt>
                <c:pt idx="381">
                  <c:v>127147</c:v>
                </c:pt>
                <c:pt idx="382">
                  <c:v>129318</c:v>
                </c:pt>
                <c:pt idx="383">
                  <c:v>130109</c:v>
                </c:pt>
                <c:pt idx="384">
                  <c:v>137785</c:v>
                </c:pt>
                <c:pt idx="385">
                  <c:v>134398</c:v>
                </c:pt>
                <c:pt idx="386">
                  <c:v>144378</c:v>
                </c:pt>
                <c:pt idx="387">
                  <c:v>148064</c:v>
                </c:pt>
                <c:pt idx="388">
                  <c:v>127556</c:v>
                </c:pt>
                <c:pt idx="389">
                  <c:v>130241</c:v>
                </c:pt>
                <c:pt idx="390">
                  <c:v>131084</c:v>
                </c:pt>
                <c:pt idx="391">
                  <c:v>136218</c:v>
                </c:pt>
                <c:pt idx="392">
                  <c:v>131389</c:v>
                </c:pt>
                <c:pt idx="393">
                  <c:v>140740</c:v>
                </c:pt>
                <c:pt idx="394">
                  <c:v>135767</c:v>
                </c:pt>
                <c:pt idx="395">
                  <c:v>142412</c:v>
                </c:pt>
                <c:pt idx="396">
                  <c:v>133583</c:v>
                </c:pt>
                <c:pt idx="397">
                  <c:v>305364</c:v>
                </c:pt>
                <c:pt idx="398">
                  <c:v>407165</c:v>
                </c:pt>
                <c:pt idx="399">
                  <c:v>399812</c:v>
                </c:pt>
                <c:pt idx="400">
                  <c:v>402865</c:v>
                </c:pt>
                <c:pt idx="401">
                  <c:v>391199</c:v>
                </c:pt>
                <c:pt idx="402">
                  <c:v>389261</c:v>
                </c:pt>
                <c:pt idx="403">
                  <c:v>365943</c:v>
                </c:pt>
                <c:pt idx="404">
                  <c:v>373729</c:v>
                </c:pt>
                <c:pt idx="405">
                  <c:v>394468</c:v>
                </c:pt>
                <c:pt idx="406">
                  <c:v>384853</c:v>
                </c:pt>
                <c:pt idx="407">
                  <c:v>377632</c:v>
                </c:pt>
                <c:pt idx="408">
                  <c:v>385288</c:v>
                </c:pt>
                <c:pt idx="409">
                  <c:v>373896</c:v>
                </c:pt>
                <c:pt idx="410">
                  <c:v>359332</c:v>
                </c:pt>
                <c:pt idx="411">
                  <c:v>361064</c:v>
                </c:pt>
                <c:pt idx="412">
                  <c:v>442746</c:v>
                </c:pt>
                <c:pt idx="413">
                  <c:v>441646</c:v>
                </c:pt>
                <c:pt idx="414">
                  <c:v>427042</c:v>
                </c:pt>
                <c:pt idx="415">
                  <c:v>449474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4C9-4A0C-8390-B28595A5165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OLV target.mail.ru Impressions</c:v>
                </c:pt>
              </c:strCache>
            </c:strRef>
          </c:tx>
          <c:spPr>
            <a:ln w="28575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14478735</c:v>
                </c:pt>
                <c:pt idx="164">
                  <c:v>9354806</c:v>
                </c:pt>
                <c:pt idx="165">
                  <c:v>6372287</c:v>
                </c:pt>
                <c:pt idx="166">
                  <c:v>5410497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2387271</c:v>
                </c:pt>
                <c:pt idx="275">
                  <c:v>2294497</c:v>
                </c:pt>
                <c:pt idx="276">
                  <c:v>2194989</c:v>
                </c:pt>
                <c:pt idx="277">
                  <c:v>1986931</c:v>
                </c:pt>
                <c:pt idx="278">
                  <c:v>1747463</c:v>
                </c:pt>
                <c:pt idx="279">
                  <c:v>1674257</c:v>
                </c:pt>
                <c:pt idx="280">
                  <c:v>1186445</c:v>
                </c:pt>
                <c:pt idx="281">
                  <c:v>2259871</c:v>
                </c:pt>
                <c:pt idx="282">
                  <c:v>2192048</c:v>
                </c:pt>
                <c:pt idx="283">
                  <c:v>1990598</c:v>
                </c:pt>
                <c:pt idx="284">
                  <c:v>1704837</c:v>
                </c:pt>
                <c:pt idx="285">
                  <c:v>1559016</c:v>
                </c:pt>
                <c:pt idx="286">
                  <c:v>1692425</c:v>
                </c:pt>
                <c:pt idx="287">
                  <c:v>1512901</c:v>
                </c:pt>
                <c:pt idx="288">
                  <c:v>2165593</c:v>
                </c:pt>
                <c:pt idx="289">
                  <c:v>1965273</c:v>
                </c:pt>
                <c:pt idx="290">
                  <c:v>1930678</c:v>
                </c:pt>
                <c:pt idx="291">
                  <c:v>1659559</c:v>
                </c:pt>
                <c:pt idx="292">
                  <c:v>1769764</c:v>
                </c:pt>
                <c:pt idx="293">
                  <c:v>1621475</c:v>
                </c:pt>
                <c:pt idx="294">
                  <c:v>1459370</c:v>
                </c:pt>
                <c:pt idx="295">
                  <c:v>2105368</c:v>
                </c:pt>
                <c:pt idx="296">
                  <c:v>2058649</c:v>
                </c:pt>
                <c:pt idx="297">
                  <c:v>1822077</c:v>
                </c:pt>
                <c:pt idx="298">
                  <c:v>1575491</c:v>
                </c:pt>
                <c:pt idx="299">
                  <c:v>1766979</c:v>
                </c:pt>
                <c:pt idx="300">
                  <c:v>1776441</c:v>
                </c:pt>
                <c:pt idx="301">
                  <c:v>1388118</c:v>
                </c:pt>
                <c:pt idx="302">
                  <c:v>1963979</c:v>
                </c:pt>
                <c:pt idx="303">
                  <c:v>17585</c:v>
                </c:pt>
                <c:pt idx="304">
                  <c:v>305</c:v>
                </c:pt>
                <c:pt idx="305">
                  <c:v>42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3</c:v>
                </c:pt>
                <c:pt idx="310">
                  <c:v>970928</c:v>
                </c:pt>
                <c:pt idx="311">
                  <c:v>343346</c:v>
                </c:pt>
                <c:pt idx="312">
                  <c:v>336800</c:v>
                </c:pt>
                <c:pt idx="313">
                  <c:v>335018</c:v>
                </c:pt>
                <c:pt idx="314">
                  <c:v>342085</c:v>
                </c:pt>
                <c:pt idx="315">
                  <c:v>340511</c:v>
                </c:pt>
                <c:pt idx="316">
                  <c:v>362975</c:v>
                </c:pt>
                <c:pt idx="317">
                  <c:v>351672</c:v>
                </c:pt>
                <c:pt idx="318">
                  <c:v>326825</c:v>
                </c:pt>
                <c:pt idx="319">
                  <c:v>345543</c:v>
                </c:pt>
                <c:pt idx="320">
                  <c:v>347142</c:v>
                </c:pt>
                <c:pt idx="321">
                  <c:v>345836</c:v>
                </c:pt>
                <c:pt idx="322">
                  <c:v>341669</c:v>
                </c:pt>
                <c:pt idx="323">
                  <c:v>365992</c:v>
                </c:pt>
                <c:pt idx="324">
                  <c:v>372862</c:v>
                </c:pt>
                <c:pt idx="325">
                  <c:v>364436</c:v>
                </c:pt>
                <c:pt idx="326">
                  <c:v>358145</c:v>
                </c:pt>
                <c:pt idx="327">
                  <c:v>354609</c:v>
                </c:pt>
                <c:pt idx="328">
                  <c:v>358544</c:v>
                </c:pt>
                <c:pt idx="329">
                  <c:v>354800</c:v>
                </c:pt>
                <c:pt idx="330">
                  <c:v>367718</c:v>
                </c:pt>
                <c:pt idx="331">
                  <c:v>370217</c:v>
                </c:pt>
                <c:pt idx="332">
                  <c:v>365672</c:v>
                </c:pt>
                <c:pt idx="333">
                  <c:v>358848</c:v>
                </c:pt>
                <c:pt idx="334">
                  <c:v>1912</c:v>
                </c:pt>
                <c:pt idx="335">
                  <c:v>66</c:v>
                </c:pt>
                <c:pt idx="336">
                  <c:v>6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201517</c:v>
                </c:pt>
                <c:pt idx="354">
                  <c:v>305832</c:v>
                </c:pt>
                <c:pt idx="355">
                  <c:v>297561</c:v>
                </c:pt>
                <c:pt idx="356">
                  <c:v>292201</c:v>
                </c:pt>
                <c:pt idx="357">
                  <c:v>236767</c:v>
                </c:pt>
                <c:pt idx="358">
                  <c:v>256854</c:v>
                </c:pt>
                <c:pt idx="359">
                  <c:v>234657</c:v>
                </c:pt>
                <c:pt idx="360">
                  <c:v>226885</c:v>
                </c:pt>
                <c:pt idx="361">
                  <c:v>222326</c:v>
                </c:pt>
                <c:pt idx="362">
                  <c:v>242670</c:v>
                </c:pt>
                <c:pt idx="363">
                  <c:v>239610</c:v>
                </c:pt>
                <c:pt idx="364">
                  <c:v>205461</c:v>
                </c:pt>
                <c:pt idx="365">
                  <c:v>585448</c:v>
                </c:pt>
                <c:pt idx="366">
                  <c:v>548541</c:v>
                </c:pt>
                <c:pt idx="367">
                  <c:v>460009</c:v>
                </c:pt>
                <c:pt idx="368">
                  <c:v>282866</c:v>
                </c:pt>
                <c:pt idx="369">
                  <c:v>294026</c:v>
                </c:pt>
                <c:pt idx="370">
                  <c:v>309315</c:v>
                </c:pt>
                <c:pt idx="371">
                  <c:v>328244</c:v>
                </c:pt>
                <c:pt idx="372">
                  <c:v>350509</c:v>
                </c:pt>
                <c:pt idx="373">
                  <c:v>210995</c:v>
                </c:pt>
                <c:pt idx="374">
                  <c:v>344202</c:v>
                </c:pt>
                <c:pt idx="375">
                  <c:v>165332</c:v>
                </c:pt>
                <c:pt idx="376">
                  <c:v>108573</c:v>
                </c:pt>
                <c:pt idx="377">
                  <c:v>151292</c:v>
                </c:pt>
                <c:pt idx="378">
                  <c:v>125287</c:v>
                </c:pt>
                <c:pt idx="379">
                  <c:v>158245</c:v>
                </c:pt>
                <c:pt idx="380">
                  <c:v>152343</c:v>
                </c:pt>
                <c:pt idx="381">
                  <c:v>212818</c:v>
                </c:pt>
                <c:pt idx="382">
                  <c:v>116193</c:v>
                </c:pt>
                <c:pt idx="383">
                  <c:v>99817</c:v>
                </c:pt>
                <c:pt idx="384">
                  <c:v>83848</c:v>
                </c:pt>
                <c:pt idx="385">
                  <c:v>62648</c:v>
                </c:pt>
                <c:pt idx="386">
                  <c:v>90387</c:v>
                </c:pt>
                <c:pt idx="387">
                  <c:v>84340</c:v>
                </c:pt>
                <c:pt idx="388">
                  <c:v>139604</c:v>
                </c:pt>
                <c:pt idx="389">
                  <c:v>97881</c:v>
                </c:pt>
                <c:pt idx="390">
                  <c:v>105992</c:v>
                </c:pt>
                <c:pt idx="391">
                  <c:v>97755</c:v>
                </c:pt>
                <c:pt idx="392">
                  <c:v>71959</c:v>
                </c:pt>
                <c:pt idx="393">
                  <c:v>91107</c:v>
                </c:pt>
                <c:pt idx="394">
                  <c:v>81370</c:v>
                </c:pt>
                <c:pt idx="395">
                  <c:v>420783</c:v>
                </c:pt>
                <c:pt idx="396">
                  <c:v>286791</c:v>
                </c:pt>
                <c:pt idx="397">
                  <c:v>288906</c:v>
                </c:pt>
                <c:pt idx="398">
                  <c:v>254170</c:v>
                </c:pt>
                <c:pt idx="399">
                  <c:v>254913</c:v>
                </c:pt>
                <c:pt idx="400">
                  <c:v>194682</c:v>
                </c:pt>
                <c:pt idx="401">
                  <c:v>152616</c:v>
                </c:pt>
                <c:pt idx="402">
                  <c:v>325484</c:v>
                </c:pt>
                <c:pt idx="403">
                  <c:v>269004</c:v>
                </c:pt>
                <c:pt idx="404">
                  <c:v>257995</c:v>
                </c:pt>
                <c:pt idx="405">
                  <c:v>238954</c:v>
                </c:pt>
                <c:pt idx="406">
                  <c:v>395762</c:v>
                </c:pt>
                <c:pt idx="407">
                  <c:v>326628</c:v>
                </c:pt>
                <c:pt idx="408">
                  <c:v>282844</c:v>
                </c:pt>
                <c:pt idx="409">
                  <c:v>428169</c:v>
                </c:pt>
                <c:pt idx="410">
                  <c:v>356103</c:v>
                </c:pt>
                <c:pt idx="411">
                  <c:v>344771</c:v>
                </c:pt>
                <c:pt idx="412">
                  <c:v>352941</c:v>
                </c:pt>
                <c:pt idx="413">
                  <c:v>307853</c:v>
                </c:pt>
                <c:pt idx="414">
                  <c:v>616685</c:v>
                </c:pt>
                <c:pt idx="415">
                  <c:v>619830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4C9-4A0C-8390-B28595A516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Orders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0-4787-BC75-03AEC8F1C5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6756816"/>
        <c:axId val="826773872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Impressions(‘000)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1.1083693594600373E-2"/>
              <c:y val="0.290108067639086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valAx>
        <c:axId val="82677387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</a:t>
                </a:r>
                <a:r>
                  <a:rPr lang="en-US" baseline="0" dirty="0"/>
                  <a:t> of orders (‘000)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6756816"/>
        <c:crosses val="max"/>
        <c:crossBetween val="between"/>
        <c:dispUnits>
          <c:builtInUnit val="tenThousands"/>
        </c:dispUnits>
      </c:valAx>
      <c:dateAx>
        <c:axId val="826756816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26773872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4539031131042393"/>
          <c:y val="0.88900230551836978"/>
          <c:w val="0.50694243103717995"/>
          <c:h val="9.68299122415588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2517425388051643E-2"/>
          <c:y val="0.11101005382801725"/>
          <c:w val="0.87327349976258983"/>
          <c:h val="0.58384069576048758"/>
        </c:manualLayout>
      </c:layout>
      <c:areaChart>
        <c:grouping val="standard"/>
        <c:varyColors val="0"/>
        <c:ser>
          <c:idx val="8"/>
          <c:order val="8"/>
          <c:tx>
            <c:strRef>
              <c:f>Sheet1!$J$1</c:f>
              <c:strCache>
                <c:ptCount val="1"/>
                <c:pt idx="0">
                  <c:v>Number of orders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Sheet1!$J$2:$J$417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380113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F31-4112-BDCE-68B87E512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0875295"/>
        <c:axId val="860882367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Campaign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43.75</c:v>
                </c:pt>
                <c:pt idx="1">
                  <c:v>54.699999999999996</c:v>
                </c:pt>
                <c:pt idx="2">
                  <c:v>47.51</c:v>
                </c:pt>
                <c:pt idx="3">
                  <c:v>49.35</c:v>
                </c:pt>
                <c:pt idx="4">
                  <c:v>73.52000000000001</c:v>
                </c:pt>
                <c:pt idx="5">
                  <c:v>76.09</c:v>
                </c:pt>
                <c:pt idx="6">
                  <c:v>31.6</c:v>
                </c:pt>
                <c:pt idx="7">
                  <c:v>54.87</c:v>
                </c:pt>
                <c:pt idx="8">
                  <c:v>43.77</c:v>
                </c:pt>
                <c:pt idx="9">
                  <c:v>35.61</c:v>
                </c:pt>
                <c:pt idx="10">
                  <c:v>36.729999999999997</c:v>
                </c:pt>
                <c:pt idx="11">
                  <c:v>51.89</c:v>
                </c:pt>
                <c:pt idx="12">
                  <c:v>81.600000000000009</c:v>
                </c:pt>
                <c:pt idx="13">
                  <c:v>34.510000000000005</c:v>
                </c:pt>
                <c:pt idx="14">
                  <c:v>41.61</c:v>
                </c:pt>
                <c:pt idx="15">
                  <c:v>26.79</c:v>
                </c:pt>
                <c:pt idx="16">
                  <c:v>34.790000000000006</c:v>
                </c:pt>
                <c:pt idx="17">
                  <c:v>34.08</c:v>
                </c:pt>
                <c:pt idx="18">
                  <c:v>57.13</c:v>
                </c:pt>
                <c:pt idx="19">
                  <c:v>55.15</c:v>
                </c:pt>
                <c:pt idx="20">
                  <c:v>40.49</c:v>
                </c:pt>
                <c:pt idx="21">
                  <c:v>47.12</c:v>
                </c:pt>
                <c:pt idx="22">
                  <c:v>38.504999999999995</c:v>
                </c:pt>
                <c:pt idx="23">
                  <c:v>30.479999999999997</c:v>
                </c:pt>
                <c:pt idx="24">
                  <c:v>23.330000000000002</c:v>
                </c:pt>
                <c:pt idx="25">
                  <c:v>63.879999999999995</c:v>
                </c:pt>
                <c:pt idx="26">
                  <c:v>64.97</c:v>
                </c:pt>
                <c:pt idx="27">
                  <c:v>23.81</c:v>
                </c:pt>
                <c:pt idx="28">
                  <c:v>35.22</c:v>
                </c:pt>
                <c:pt idx="29">
                  <c:v>21</c:v>
                </c:pt>
                <c:pt idx="30">
                  <c:v>27.39</c:v>
                </c:pt>
                <c:pt idx="31">
                  <c:v>18.12</c:v>
                </c:pt>
                <c:pt idx="32">
                  <c:v>44.02</c:v>
                </c:pt>
                <c:pt idx="33">
                  <c:v>49.89</c:v>
                </c:pt>
                <c:pt idx="34">
                  <c:v>24.02</c:v>
                </c:pt>
                <c:pt idx="35">
                  <c:v>20.02</c:v>
                </c:pt>
                <c:pt idx="36">
                  <c:v>26.3</c:v>
                </c:pt>
                <c:pt idx="37">
                  <c:v>21.4</c:v>
                </c:pt>
                <c:pt idx="38">
                  <c:v>32.72</c:v>
                </c:pt>
                <c:pt idx="39">
                  <c:v>32.58</c:v>
                </c:pt>
                <c:pt idx="40">
                  <c:v>42.72</c:v>
                </c:pt>
                <c:pt idx="41">
                  <c:v>24.07</c:v>
                </c:pt>
                <c:pt idx="42">
                  <c:v>27.47</c:v>
                </c:pt>
                <c:pt idx="43">
                  <c:v>16.39</c:v>
                </c:pt>
                <c:pt idx="44">
                  <c:v>19.39</c:v>
                </c:pt>
                <c:pt idx="45">
                  <c:v>17.260000000000002</c:v>
                </c:pt>
                <c:pt idx="46">
                  <c:v>34.119999999999997</c:v>
                </c:pt>
                <c:pt idx="47">
                  <c:v>28.94</c:v>
                </c:pt>
                <c:pt idx="48">
                  <c:v>21.259999999999998</c:v>
                </c:pt>
                <c:pt idx="49">
                  <c:v>19.14</c:v>
                </c:pt>
                <c:pt idx="50">
                  <c:v>19.88</c:v>
                </c:pt>
                <c:pt idx="51">
                  <c:v>15.09</c:v>
                </c:pt>
                <c:pt idx="52">
                  <c:v>22.93</c:v>
                </c:pt>
                <c:pt idx="53">
                  <c:v>29.16</c:v>
                </c:pt>
                <c:pt idx="54">
                  <c:v>41.65</c:v>
                </c:pt>
                <c:pt idx="55">
                  <c:v>10.39</c:v>
                </c:pt>
                <c:pt idx="56">
                  <c:v>16.649999999999999</c:v>
                </c:pt>
                <c:pt idx="57">
                  <c:v>19.07</c:v>
                </c:pt>
                <c:pt idx="58">
                  <c:v>22.61</c:v>
                </c:pt>
                <c:pt idx="59">
                  <c:v>18.649999999999999</c:v>
                </c:pt>
                <c:pt idx="60">
                  <c:v>58.5</c:v>
                </c:pt>
                <c:pt idx="61">
                  <c:v>90.4</c:v>
                </c:pt>
                <c:pt idx="62">
                  <c:v>32.880000000000003</c:v>
                </c:pt>
                <c:pt idx="63">
                  <c:v>36.17</c:v>
                </c:pt>
                <c:pt idx="64">
                  <c:v>81.37</c:v>
                </c:pt>
                <c:pt idx="65">
                  <c:v>34.700000000000003</c:v>
                </c:pt>
                <c:pt idx="66">
                  <c:v>24.79</c:v>
                </c:pt>
                <c:pt idx="67">
                  <c:v>44.31</c:v>
                </c:pt>
                <c:pt idx="68">
                  <c:v>64.88</c:v>
                </c:pt>
                <c:pt idx="69">
                  <c:v>29.02</c:v>
                </c:pt>
                <c:pt idx="70">
                  <c:v>25.02</c:v>
                </c:pt>
                <c:pt idx="71">
                  <c:v>24.39</c:v>
                </c:pt>
                <c:pt idx="72">
                  <c:v>29.34</c:v>
                </c:pt>
                <c:pt idx="73">
                  <c:v>22.63</c:v>
                </c:pt>
                <c:pt idx="74">
                  <c:v>39.090000000000003</c:v>
                </c:pt>
                <c:pt idx="75">
                  <c:v>62.37</c:v>
                </c:pt>
                <c:pt idx="76">
                  <c:v>22.5</c:v>
                </c:pt>
                <c:pt idx="77">
                  <c:v>26.27</c:v>
                </c:pt>
                <c:pt idx="78">
                  <c:v>17.100000000000001</c:v>
                </c:pt>
                <c:pt idx="79">
                  <c:v>50.42</c:v>
                </c:pt>
                <c:pt idx="80">
                  <c:v>25.9</c:v>
                </c:pt>
                <c:pt idx="81">
                  <c:v>30.94</c:v>
                </c:pt>
                <c:pt idx="82">
                  <c:v>40.29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DF31-4112-BDCE-68B87E5120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Campaign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35.199999999999996</c:v>
                </c:pt>
                <c:pt idx="14">
                  <c:v>34.270000000000003</c:v>
                </c:pt>
                <c:pt idx="15">
                  <c:v>22.189999999999998</c:v>
                </c:pt>
                <c:pt idx="16">
                  <c:v>20.58</c:v>
                </c:pt>
                <c:pt idx="17">
                  <c:v>15.280000000000001</c:v>
                </c:pt>
                <c:pt idx="18">
                  <c:v>37.89</c:v>
                </c:pt>
                <c:pt idx="19">
                  <c:v>49.470000000000006</c:v>
                </c:pt>
                <c:pt idx="20">
                  <c:v>19.440000000000001</c:v>
                </c:pt>
                <c:pt idx="21">
                  <c:v>18.690000000000001</c:v>
                </c:pt>
                <c:pt idx="22">
                  <c:v>17.93</c:v>
                </c:pt>
                <c:pt idx="23">
                  <c:v>17.169999999999998</c:v>
                </c:pt>
                <c:pt idx="24">
                  <c:v>20.82</c:v>
                </c:pt>
                <c:pt idx="25">
                  <c:v>29.1</c:v>
                </c:pt>
                <c:pt idx="26">
                  <c:v>47.61</c:v>
                </c:pt>
                <c:pt idx="27">
                  <c:v>37.089999999999996</c:v>
                </c:pt>
                <c:pt idx="28">
                  <c:v>37.21</c:v>
                </c:pt>
                <c:pt idx="29">
                  <c:v>29.689999999999998</c:v>
                </c:pt>
                <c:pt idx="30">
                  <c:v>23.87</c:v>
                </c:pt>
                <c:pt idx="31">
                  <c:v>18.14</c:v>
                </c:pt>
                <c:pt idx="32">
                  <c:v>34.229999999999997</c:v>
                </c:pt>
                <c:pt idx="33">
                  <c:v>43.690000000000005</c:v>
                </c:pt>
                <c:pt idx="34">
                  <c:v>26.3</c:v>
                </c:pt>
                <c:pt idx="35">
                  <c:v>21.8</c:v>
                </c:pt>
                <c:pt idx="36">
                  <c:v>25.39</c:v>
                </c:pt>
                <c:pt idx="37">
                  <c:v>17.34</c:v>
                </c:pt>
                <c:pt idx="38">
                  <c:v>20.69</c:v>
                </c:pt>
                <c:pt idx="39">
                  <c:v>40.190000000000005</c:v>
                </c:pt>
                <c:pt idx="40">
                  <c:v>38.22</c:v>
                </c:pt>
                <c:pt idx="41">
                  <c:v>31.62</c:v>
                </c:pt>
                <c:pt idx="42">
                  <c:v>31.14</c:v>
                </c:pt>
                <c:pt idx="43">
                  <c:v>25.619999999999997</c:v>
                </c:pt>
                <c:pt idx="44">
                  <c:v>24.83</c:v>
                </c:pt>
                <c:pt idx="45">
                  <c:v>23.18</c:v>
                </c:pt>
                <c:pt idx="46">
                  <c:v>31.080000000000002</c:v>
                </c:pt>
                <c:pt idx="47">
                  <c:v>41.3</c:v>
                </c:pt>
                <c:pt idx="48">
                  <c:v>30.390000000000004</c:v>
                </c:pt>
                <c:pt idx="49">
                  <c:v>15.92</c:v>
                </c:pt>
                <c:pt idx="50">
                  <c:v>17.619999999999997</c:v>
                </c:pt>
                <c:pt idx="51">
                  <c:v>20.11</c:v>
                </c:pt>
                <c:pt idx="52">
                  <c:v>20.000000000000004</c:v>
                </c:pt>
                <c:pt idx="53">
                  <c:v>37.340000000000003</c:v>
                </c:pt>
                <c:pt idx="54">
                  <c:v>38.869999999999997</c:v>
                </c:pt>
                <c:pt idx="55">
                  <c:v>24.990000000000002</c:v>
                </c:pt>
                <c:pt idx="56">
                  <c:v>14.440000000000001</c:v>
                </c:pt>
                <c:pt idx="57">
                  <c:v>18.63</c:v>
                </c:pt>
                <c:pt idx="58">
                  <c:v>18.41</c:v>
                </c:pt>
                <c:pt idx="59">
                  <c:v>14.89</c:v>
                </c:pt>
                <c:pt idx="60">
                  <c:v>37.119999999999997</c:v>
                </c:pt>
                <c:pt idx="61">
                  <c:v>68.680000000000007</c:v>
                </c:pt>
                <c:pt idx="62">
                  <c:v>26.590000000000003</c:v>
                </c:pt>
                <c:pt idx="63">
                  <c:v>29.580000000000002</c:v>
                </c:pt>
                <c:pt idx="64">
                  <c:v>63.47</c:v>
                </c:pt>
                <c:pt idx="65">
                  <c:v>26.400000000000002</c:v>
                </c:pt>
                <c:pt idx="66">
                  <c:v>21.4</c:v>
                </c:pt>
                <c:pt idx="67">
                  <c:v>48.930000000000007</c:v>
                </c:pt>
                <c:pt idx="68">
                  <c:v>59.07</c:v>
                </c:pt>
                <c:pt idx="69">
                  <c:v>23.869999999999997</c:v>
                </c:pt>
                <c:pt idx="70">
                  <c:v>27.11</c:v>
                </c:pt>
                <c:pt idx="71">
                  <c:v>21.24</c:v>
                </c:pt>
                <c:pt idx="72">
                  <c:v>21.16</c:v>
                </c:pt>
                <c:pt idx="73">
                  <c:v>26.46</c:v>
                </c:pt>
                <c:pt idx="74">
                  <c:v>45.31</c:v>
                </c:pt>
                <c:pt idx="75">
                  <c:v>44.02</c:v>
                </c:pt>
                <c:pt idx="76">
                  <c:v>21.349999999999998</c:v>
                </c:pt>
                <c:pt idx="77">
                  <c:v>39.03</c:v>
                </c:pt>
                <c:pt idx="78">
                  <c:v>23.339999999999996</c:v>
                </c:pt>
                <c:pt idx="79">
                  <c:v>27.51</c:v>
                </c:pt>
                <c:pt idx="80">
                  <c:v>31.35</c:v>
                </c:pt>
                <c:pt idx="81">
                  <c:v>33.9</c:v>
                </c:pt>
                <c:pt idx="82">
                  <c:v>48.870000000000005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31-4112-BDCE-68B87E5120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Campaign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30.55</c:v>
                </c:pt>
                <c:pt idx="92">
                  <c:v>29.87</c:v>
                </c:pt>
                <c:pt idx="93">
                  <c:v>26.64</c:v>
                </c:pt>
                <c:pt idx="94">
                  <c:v>28.71</c:v>
                </c:pt>
                <c:pt idx="95">
                  <c:v>36.71</c:v>
                </c:pt>
                <c:pt idx="96">
                  <c:v>42.44</c:v>
                </c:pt>
                <c:pt idx="97">
                  <c:v>39.47</c:v>
                </c:pt>
                <c:pt idx="98">
                  <c:v>35.29</c:v>
                </c:pt>
                <c:pt idx="99">
                  <c:v>34.56</c:v>
                </c:pt>
                <c:pt idx="100">
                  <c:v>29.830000000000002</c:v>
                </c:pt>
                <c:pt idx="101">
                  <c:v>35.630000000000003</c:v>
                </c:pt>
                <c:pt idx="102">
                  <c:v>49.14</c:v>
                </c:pt>
                <c:pt idx="103">
                  <c:v>60.089999999999996</c:v>
                </c:pt>
                <c:pt idx="104">
                  <c:v>36.580000000000005</c:v>
                </c:pt>
                <c:pt idx="105">
                  <c:v>37.42</c:v>
                </c:pt>
                <c:pt idx="106">
                  <c:v>23.97</c:v>
                </c:pt>
                <c:pt idx="107">
                  <c:v>25.13</c:v>
                </c:pt>
                <c:pt idx="108">
                  <c:v>28.04</c:v>
                </c:pt>
                <c:pt idx="109">
                  <c:v>47.27</c:v>
                </c:pt>
                <c:pt idx="110">
                  <c:v>56.489999999999995</c:v>
                </c:pt>
                <c:pt idx="111">
                  <c:v>48.96</c:v>
                </c:pt>
                <c:pt idx="112">
                  <c:v>33.549999999999997</c:v>
                </c:pt>
                <c:pt idx="113">
                  <c:v>37.575000000000003</c:v>
                </c:pt>
                <c:pt idx="114">
                  <c:v>41.6</c:v>
                </c:pt>
                <c:pt idx="115">
                  <c:v>36.08</c:v>
                </c:pt>
                <c:pt idx="116">
                  <c:v>70.259999999999991</c:v>
                </c:pt>
                <c:pt idx="117">
                  <c:v>51.739999999999995</c:v>
                </c:pt>
                <c:pt idx="118">
                  <c:v>55.9</c:v>
                </c:pt>
                <c:pt idx="119">
                  <c:v>51.739999999999995</c:v>
                </c:pt>
                <c:pt idx="120">
                  <c:v>55.9</c:v>
                </c:pt>
                <c:pt idx="121">
                  <c:v>59.49</c:v>
                </c:pt>
                <c:pt idx="122">
                  <c:v>58.71</c:v>
                </c:pt>
                <c:pt idx="123">
                  <c:v>48.17</c:v>
                </c:pt>
                <c:pt idx="124">
                  <c:v>59.3</c:v>
                </c:pt>
                <c:pt idx="125">
                  <c:v>33.119999999999997</c:v>
                </c:pt>
                <c:pt idx="126">
                  <c:v>32.229999999999997</c:v>
                </c:pt>
                <c:pt idx="127">
                  <c:v>34.770000000000003</c:v>
                </c:pt>
                <c:pt idx="128">
                  <c:v>30.29</c:v>
                </c:pt>
                <c:pt idx="129">
                  <c:v>34.07</c:v>
                </c:pt>
                <c:pt idx="130">
                  <c:v>41.07</c:v>
                </c:pt>
                <c:pt idx="131">
                  <c:v>43.21</c:v>
                </c:pt>
                <c:pt idx="132">
                  <c:v>18.09</c:v>
                </c:pt>
                <c:pt idx="133">
                  <c:v>14.05</c:v>
                </c:pt>
                <c:pt idx="134">
                  <c:v>9.56</c:v>
                </c:pt>
                <c:pt idx="135">
                  <c:v>12.78</c:v>
                </c:pt>
                <c:pt idx="136">
                  <c:v>17.5</c:v>
                </c:pt>
                <c:pt idx="137">
                  <c:v>28.22</c:v>
                </c:pt>
                <c:pt idx="138">
                  <c:v>34.299999999999997</c:v>
                </c:pt>
                <c:pt idx="139">
                  <c:v>19.62</c:v>
                </c:pt>
                <c:pt idx="140">
                  <c:v>24.68</c:v>
                </c:pt>
                <c:pt idx="141">
                  <c:v>16.239999999999998</c:v>
                </c:pt>
                <c:pt idx="142">
                  <c:v>19.39</c:v>
                </c:pt>
                <c:pt idx="143">
                  <c:v>24.68</c:v>
                </c:pt>
                <c:pt idx="144">
                  <c:v>32.28</c:v>
                </c:pt>
                <c:pt idx="145">
                  <c:v>47.83</c:v>
                </c:pt>
                <c:pt idx="146">
                  <c:v>12.81</c:v>
                </c:pt>
                <c:pt idx="147">
                  <c:v>12.58</c:v>
                </c:pt>
                <c:pt idx="148">
                  <c:v>16.5</c:v>
                </c:pt>
                <c:pt idx="149">
                  <c:v>11.21</c:v>
                </c:pt>
                <c:pt idx="150">
                  <c:v>21.89</c:v>
                </c:pt>
                <c:pt idx="151">
                  <c:v>35.380000000000003</c:v>
                </c:pt>
                <c:pt idx="152">
                  <c:v>33.22</c:v>
                </c:pt>
                <c:pt idx="153">
                  <c:v>24.67</c:v>
                </c:pt>
                <c:pt idx="154">
                  <c:v>14.4</c:v>
                </c:pt>
                <c:pt idx="155">
                  <c:v>20.55</c:v>
                </c:pt>
                <c:pt idx="156">
                  <c:v>23.69</c:v>
                </c:pt>
                <c:pt idx="157">
                  <c:v>18.72</c:v>
                </c:pt>
                <c:pt idx="158">
                  <c:v>25.53</c:v>
                </c:pt>
                <c:pt idx="159">
                  <c:v>24.78</c:v>
                </c:pt>
                <c:pt idx="160">
                  <c:v>14.36</c:v>
                </c:pt>
                <c:pt idx="161">
                  <c:v>19.98</c:v>
                </c:pt>
                <c:pt idx="162">
                  <c:v>18.59</c:v>
                </c:pt>
                <c:pt idx="163">
                  <c:v>15.02</c:v>
                </c:pt>
                <c:pt idx="164">
                  <c:v>20.46</c:v>
                </c:pt>
                <c:pt idx="165">
                  <c:v>25.5</c:v>
                </c:pt>
                <c:pt idx="166">
                  <c:v>35.04</c:v>
                </c:pt>
                <c:pt idx="167">
                  <c:v>15.75</c:v>
                </c:pt>
                <c:pt idx="168">
                  <c:v>16.72</c:v>
                </c:pt>
                <c:pt idx="169">
                  <c:v>14.89</c:v>
                </c:pt>
                <c:pt idx="170">
                  <c:v>13.9</c:v>
                </c:pt>
                <c:pt idx="171">
                  <c:v>31.11</c:v>
                </c:pt>
                <c:pt idx="172">
                  <c:v>20.95</c:v>
                </c:pt>
                <c:pt idx="173">
                  <c:v>30.73</c:v>
                </c:pt>
                <c:pt idx="174">
                  <c:v>36.450000000000003</c:v>
                </c:pt>
                <c:pt idx="175">
                  <c:v>26.94</c:v>
                </c:pt>
                <c:pt idx="176">
                  <c:v>17.34</c:v>
                </c:pt>
                <c:pt idx="177">
                  <c:v>38.18</c:v>
                </c:pt>
                <c:pt idx="178">
                  <c:v>25.47</c:v>
                </c:pt>
                <c:pt idx="179">
                  <c:v>53.43</c:v>
                </c:pt>
                <c:pt idx="180">
                  <c:v>52.96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F31-4112-BDCE-68B87E5120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Campaign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Sheet1!$E$2:$E$417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45.11</c:v>
                </c:pt>
                <c:pt idx="84">
                  <c:v>43.26</c:v>
                </c:pt>
                <c:pt idx="85">
                  <c:v>40.19</c:v>
                </c:pt>
                <c:pt idx="86">
                  <c:v>32.29</c:v>
                </c:pt>
                <c:pt idx="87">
                  <c:v>36.770000000000003</c:v>
                </c:pt>
                <c:pt idx="88">
                  <c:v>55.12</c:v>
                </c:pt>
                <c:pt idx="89">
                  <c:v>55.13</c:v>
                </c:pt>
                <c:pt idx="90">
                  <c:v>32.020000000000003</c:v>
                </c:pt>
                <c:pt idx="91">
                  <c:v>43.01</c:v>
                </c:pt>
                <c:pt idx="92">
                  <c:v>37.629999999999995</c:v>
                </c:pt>
                <c:pt idx="93">
                  <c:v>31.46</c:v>
                </c:pt>
                <c:pt idx="94">
                  <c:v>30.95</c:v>
                </c:pt>
                <c:pt idx="95">
                  <c:v>43.230000000000004</c:v>
                </c:pt>
                <c:pt idx="96">
                  <c:v>56.95</c:v>
                </c:pt>
                <c:pt idx="97">
                  <c:v>27.03</c:v>
                </c:pt>
                <c:pt idx="98">
                  <c:v>28.17</c:v>
                </c:pt>
                <c:pt idx="99">
                  <c:v>22.52</c:v>
                </c:pt>
                <c:pt idx="100">
                  <c:v>24</c:v>
                </c:pt>
                <c:pt idx="101">
                  <c:v>20.99</c:v>
                </c:pt>
                <c:pt idx="102">
                  <c:v>26.52</c:v>
                </c:pt>
                <c:pt idx="103">
                  <c:v>31.28</c:v>
                </c:pt>
                <c:pt idx="104">
                  <c:v>29.85</c:v>
                </c:pt>
                <c:pt idx="105">
                  <c:v>20.56</c:v>
                </c:pt>
                <c:pt idx="106">
                  <c:v>16.28</c:v>
                </c:pt>
                <c:pt idx="107">
                  <c:v>17.149999999999999</c:v>
                </c:pt>
                <c:pt idx="108">
                  <c:v>21.17</c:v>
                </c:pt>
                <c:pt idx="109">
                  <c:v>33.229999999999997</c:v>
                </c:pt>
                <c:pt idx="110">
                  <c:v>61.25</c:v>
                </c:pt>
                <c:pt idx="111">
                  <c:v>30.34</c:v>
                </c:pt>
                <c:pt idx="112">
                  <c:v>23.98</c:v>
                </c:pt>
                <c:pt idx="113">
                  <c:v>17.639999999999997</c:v>
                </c:pt>
                <c:pt idx="114">
                  <c:v>20.189999999999998</c:v>
                </c:pt>
                <c:pt idx="115">
                  <c:v>22.740000000000002</c:v>
                </c:pt>
                <c:pt idx="116">
                  <c:v>48.33</c:v>
                </c:pt>
                <c:pt idx="117">
                  <c:v>37.830000000000005</c:v>
                </c:pt>
                <c:pt idx="118">
                  <c:v>40.360000000000007</c:v>
                </c:pt>
                <c:pt idx="119">
                  <c:v>37.830000000000005</c:v>
                </c:pt>
                <c:pt idx="120">
                  <c:v>40.360000000000007</c:v>
                </c:pt>
                <c:pt idx="121">
                  <c:v>49.81</c:v>
                </c:pt>
                <c:pt idx="122">
                  <c:v>20.75</c:v>
                </c:pt>
                <c:pt idx="123">
                  <c:v>32.200000000000003</c:v>
                </c:pt>
                <c:pt idx="124">
                  <c:v>42.71</c:v>
                </c:pt>
                <c:pt idx="125">
                  <c:v>27.67</c:v>
                </c:pt>
                <c:pt idx="126">
                  <c:v>28.46</c:v>
                </c:pt>
                <c:pt idx="127">
                  <c:v>19.03</c:v>
                </c:pt>
                <c:pt idx="128">
                  <c:v>24.37</c:v>
                </c:pt>
                <c:pt idx="129">
                  <c:v>23.81</c:v>
                </c:pt>
                <c:pt idx="130">
                  <c:v>46.48</c:v>
                </c:pt>
                <c:pt idx="131">
                  <c:v>59.16</c:v>
                </c:pt>
                <c:pt idx="132">
                  <c:v>13.72</c:v>
                </c:pt>
                <c:pt idx="133">
                  <c:v>13.97</c:v>
                </c:pt>
                <c:pt idx="134">
                  <c:v>21.96</c:v>
                </c:pt>
                <c:pt idx="135">
                  <c:v>14.89</c:v>
                </c:pt>
                <c:pt idx="136">
                  <c:v>21.47</c:v>
                </c:pt>
                <c:pt idx="137">
                  <c:v>31.78</c:v>
                </c:pt>
                <c:pt idx="138">
                  <c:v>33.15</c:v>
                </c:pt>
                <c:pt idx="139">
                  <c:v>25.11</c:v>
                </c:pt>
                <c:pt idx="140">
                  <c:v>26.17</c:v>
                </c:pt>
                <c:pt idx="141">
                  <c:v>11.33</c:v>
                </c:pt>
                <c:pt idx="142">
                  <c:v>18.13</c:v>
                </c:pt>
                <c:pt idx="143">
                  <c:v>14.29</c:v>
                </c:pt>
                <c:pt idx="144">
                  <c:v>31.96</c:v>
                </c:pt>
                <c:pt idx="145">
                  <c:v>35.82</c:v>
                </c:pt>
                <c:pt idx="146">
                  <c:v>17.239999999999998</c:v>
                </c:pt>
                <c:pt idx="147">
                  <c:v>15.75</c:v>
                </c:pt>
                <c:pt idx="148">
                  <c:v>16.940000000000001</c:v>
                </c:pt>
                <c:pt idx="149">
                  <c:v>12.75</c:v>
                </c:pt>
                <c:pt idx="150">
                  <c:v>22.1</c:v>
                </c:pt>
                <c:pt idx="151">
                  <c:v>21.16</c:v>
                </c:pt>
                <c:pt idx="152">
                  <c:v>22.08</c:v>
                </c:pt>
                <c:pt idx="153">
                  <c:v>19.190000000000001</c:v>
                </c:pt>
                <c:pt idx="154">
                  <c:v>16.5</c:v>
                </c:pt>
                <c:pt idx="155">
                  <c:v>20.32</c:v>
                </c:pt>
                <c:pt idx="156">
                  <c:v>16.989999999999998</c:v>
                </c:pt>
                <c:pt idx="157">
                  <c:v>19.149999999999999</c:v>
                </c:pt>
                <c:pt idx="158">
                  <c:v>22.25</c:v>
                </c:pt>
                <c:pt idx="159">
                  <c:v>32.96</c:v>
                </c:pt>
                <c:pt idx="160">
                  <c:v>21.7</c:v>
                </c:pt>
                <c:pt idx="161">
                  <c:v>14.5</c:v>
                </c:pt>
                <c:pt idx="162">
                  <c:v>20.18</c:v>
                </c:pt>
                <c:pt idx="163">
                  <c:v>21.44</c:v>
                </c:pt>
                <c:pt idx="164">
                  <c:v>18.440000000000001</c:v>
                </c:pt>
                <c:pt idx="165">
                  <c:v>25.08</c:v>
                </c:pt>
                <c:pt idx="166">
                  <c:v>20.87</c:v>
                </c:pt>
                <c:pt idx="167">
                  <c:v>19.59</c:v>
                </c:pt>
                <c:pt idx="168">
                  <c:v>15.47</c:v>
                </c:pt>
                <c:pt idx="169">
                  <c:v>15.54</c:v>
                </c:pt>
                <c:pt idx="170">
                  <c:v>14.53</c:v>
                </c:pt>
                <c:pt idx="171">
                  <c:v>16.809999999999999</c:v>
                </c:pt>
                <c:pt idx="172">
                  <c:v>20.16</c:v>
                </c:pt>
                <c:pt idx="173">
                  <c:v>27.9</c:v>
                </c:pt>
                <c:pt idx="174">
                  <c:v>36.380000000000003</c:v>
                </c:pt>
                <c:pt idx="175">
                  <c:v>36.020000000000003</c:v>
                </c:pt>
                <c:pt idx="176">
                  <c:v>20.88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F31-4112-BDCE-68B87E51204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Campaign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Sheet1!$F$2:$F$417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16.23</c:v>
                </c:pt>
                <c:pt idx="182">
                  <c:v>21.7</c:v>
                </c:pt>
                <c:pt idx="183">
                  <c:v>30.03</c:v>
                </c:pt>
                <c:pt idx="184">
                  <c:v>26.87</c:v>
                </c:pt>
                <c:pt idx="185">
                  <c:v>30.78</c:v>
                </c:pt>
                <c:pt idx="186">
                  <c:v>47.15</c:v>
                </c:pt>
                <c:pt idx="187">
                  <c:v>41.95</c:v>
                </c:pt>
                <c:pt idx="188">
                  <c:v>55.18</c:v>
                </c:pt>
                <c:pt idx="189">
                  <c:v>51.79</c:v>
                </c:pt>
                <c:pt idx="190">
                  <c:v>46.72</c:v>
                </c:pt>
                <c:pt idx="191">
                  <c:v>48.6</c:v>
                </c:pt>
                <c:pt idx="192">
                  <c:v>35.42</c:v>
                </c:pt>
                <c:pt idx="193">
                  <c:v>53.78</c:v>
                </c:pt>
                <c:pt idx="194">
                  <c:v>60.870000000000005</c:v>
                </c:pt>
                <c:pt idx="195">
                  <c:v>57.67</c:v>
                </c:pt>
                <c:pt idx="196">
                  <c:v>65.83</c:v>
                </c:pt>
                <c:pt idx="197">
                  <c:v>81.09</c:v>
                </c:pt>
                <c:pt idx="198">
                  <c:v>58.269999999999996</c:v>
                </c:pt>
                <c:pt idx="199">
                  <c:v>62.230000000000004</c:v>
                </c:pt>
                <c:pt idx="200">
                  <c:v>70.099999999999994</c:v>
                </c:pt>
                <c:pt idx="201">
                  <c:v>100.38</c:v>
                </c:pt>
                <c:pt idx="202">
                  <c:v>42.6</c:v>
                </c:pt>
                <c:pt idx="203">
                  <c:v>48.56</c:v>
                </c:pt>
                <c:pt idx="204">
                  <c:v>31.82</c:v>
                </c:pt>
                <c:pt idx="205">
                  <c:v>29.71</c:v>
                </c:pt>
                <c:pt idx="206">
                  <c:v>44.21</c:v>
                </c:pt>
                <c:pt idx="207">
                  <c:v>57.42</c:v>
                </c:pt>
                <c:pt idx="208">
                  <c:v>54.44</c:v>
                </c:pt>
                <c:pt idx="209">
                  <c:v>28.29</c:v>
                </c:pt>
                <c:pt idx="210">
                  <c:v>30.63</c:v>
                </c:pt>
                <c:pt idx="211">
                  <c:v>49.16</c:v>
                </c:pt>
                <c:pt idx="212">
                  <c:v>61.84</c:v>
                </c:pt>
                <c:pt idx="213">
                  <c:v>56.81</c:v>
                </c:pt>
                <c:pt idx="214">
                  <c:v>84.94</c:v>
                </c:pt>
                <c:pt idx="215">
                  <c:v>95.27</c:v>
                </c:pt>
                <c:pt idx="216">
                  <c:v>60.16</c:v>
                </c:pt>
                <c:pt idx="217">
                  <c:v>48.82</c:v>
                </c:pt>
                <c:pt idx="218">
                  <c:v>37.520000000000003</c:v>
                </c:pt>
                <c:pt idx="219">
                  <c:v>31.91</c:v>
                </c:pt>
                <c:pt idx="220">
                  <c:v>34.72</c:v>
                </c:pt>
                <c:pt idx="221">
                  <c:v>45.4</c:v>
                </c:pt>
                <c:pt idx="222">
                  <c:v>77.33</c:v>
                </c:pt>
                <c:pt idx="223">
                  <c:v>43.46</c:v>
                </c:pt>
                <c:pt idx="224">
                  <c:v>35.36</c:v>
                </c:pt>
                <c:pt idx="225">
                  <c:v>54.22</c:v>
                </c:pt>
                <c:pt idx="226">
                  <c:v>48.34</c:v>
                </c:pt>
                <c:pt idx="227">
                  <c:v>41.9</c:v>
                </c:pt>
                <c:pt idx="228">
                  <c:v>41.85</c:v>
                </c:pt>
                <c:pt idx="229">
                  <c:v>64.040000000000006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F31-4112-BDCE-68B87E51204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Campaign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Sheet1!$G$2:$G$417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31.6</c:v>
                </c:pt>
                <c:pt idx="231">
                  <c:v>48.97</c:v>
                </c:pt>
                <c:pt idx="232">
                  <c:v>38.07</c:v>
                </c:pt>
                <c:pt idx="233">
                  <c:v>34.49</c:v>
                </c:pt>
                <c:pt idx="234">
                  <c:v>39.83</c:v>
                </c:pt>
                <c:pt idx="235">
                  <c:v>46.08</c:v>
                </c:pt>
                <c:pt idx="236">
                  <c:v>66.31</c:v>
                </c:pt>
                <c:pt idx="237">
                  <c:v>49.04</c:v>
                </c:pt>
                <c:pt idx="238">
                  <c:v>56.71</c:v>
                </c:pt>
                <c:pt idx="239">
                  <c:v>38.590000000000003</c:v>
                </c:pt>
                <c:pt idx="240">
                  <c:v>48.03</c:v>
                </c:pt>
                <c:pt idx="241">
                  <c:v>61.23</c:v>
                </c:pt>
                <c:pt idx="242">
                  <c:v>50.92</c:v>
                </c:pt>
                <c:pt idx="243">
                  <c:v>57.13</c:v>
                </c:pt>
                <c:pt idx="244">
                  <c:v>88.02</c:v>
                </c:pt>
                <c:pt idx="245">
                  <c:v>53.09</c:v>
                </c:pt>
                <c:pt idx="246">
                  <c:v>63.86</c:v>
                </c:pt>
                <c:pt idx="247">
                  <c:v>60.96</c:v>
                </c:pt>
                <c:pt idx="248">
                  <c:v>48.72</c:v>
                </c:pt>
                <c:pt idx="249">
                  <c:v>63.14</c:v>
                </c:pt>
                <c:pt idx="250">
                  <c:v>50.85</c:v>
                </c:pt>
                <c:pt idx="251">
                  <c:v>89.72</c:v>
                </c:pt>
                <c:pt idx="252">
                  <c:v>53.73</c:v>
                </c:pt>
                <c:pt idx="253">
                  <c:v>61.64</c:v>
                </c:pt>
                <c:pt idx="254">
                  <c:v>57.06</c:v>
                </c:pt>
                <c:pt idx="255">
                  <c:v>42.87</c:v>
                </c:pt>
                <c:pt idx="256">
                  <c:v>51.23</c:v>
                </c:pt>
                <c:pt idx="257">
                  <c:v>49.41</c:v>
                </c:pt>
                <c:pt idx="258">
                  <c:v>74.44</c:v>
                </c:pt>
                <c:pt idx="259">
                  <c:v>81.740000000000009</c:v>
                </c:pt>
                <c:pt idx="260">
                  <c:v>75.09</c:v>
                </c:pt>
                <c:pt idx="261">
                  <c:v>72.48</c:v>
                </c:pt>
                <c:pt idx="262">
                  <c:v>59.63</c:v>
                </c:pt>
                <c:pt idx="263">
                  <c:v>72.069999999999993</c:v>
                </c:pt>
                <c:pt idx="264">
                  <c:v>79.449999999999989</c:v>
                </c:pt>
                <c:pt idx="265">
                  <c:v>49.97</c:v>
                </c:pt>
                <c:pt idx="266">
                  <c:v>32.049999999999997</c:v>
                </c:pt>
                <c:pt idx="267">
                  <c:v>30.65</c:v>
                </c:pt>
                <c:pt idx="268">
                  <c:v>29.11</c:v>
                </c:pt>
                <c:pt idx="269">
                  <c:v>25.96</c:v>
                </c:pt>
                <c:pt idx="270">
                  <c:v>46.89</c:v>
                </c:pt>
                <c:pt idx="271">
                  <c:v>66.78</c:v>
                </c:pt>
                <c:pt idx="272">
                  <c:v>61.55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F31-4112-BDCE-68B87E512042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Campaign 7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Sheet1!$H$2:$H$417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68.290000000000006</c:v>
                </c:pt>
                <c:pt idx="350">
                  <c:v>50.58</c:v>
                </c:pt>
                <c:pt idx="351">
                  <c:v>42.26</c:v>
                </c:pt>
                <c:pt idx="352">
                  <c:v>40.36</c:v>
                </c:pt>
                <c:pt idx="353">
                  <c:v>47.06</c:v>
                </c:pt>
                <c:pt idx="354">
                  <c:v>48.66</c:v>
                </c:pt>
                <c:pt idx="355">
                  <c:v>56.44</c:v>
                </c:pt>
                <c:pt idx="356">
                  <c:v>62.49</c:v>
                </c:pt>
                <c:pt idx="357">
                  <c:v>62.980000000000004</c:v>
                </c:pt>
                <c:pt idx="358">
                  <c:v>51.17</c:v>
                </c:pt>
                <c:pt idx="359">
                  <c:v>57.78</c:v>
                </c:pt>
                <c:pt idx="360">
                  <c:v>56.25</c:v>
                </c:pt>
                <c:pt idx="361">
                  <c:v>61.05</c:v>
                </c:pt>
                <c:pt idx="362">
                  <c:v>70.91</c:v>
                </c:pt>
                <c:pt idx="363">
                  <c:v>59.17</c:v>
                </c:pt>
                <c:pt idx="364">
                  <c:v>53.47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F31-4112-BDCE-68B87E512042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Partnership</c:v>
                </c:pt>
              </c:strCache>
            </c:strRef>
          </c:tx>
          <c:spPr>
            <a:ln w="28575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Sheet1!$I$2:$I$417</c:f>
              <c:numCache>
                <c:formatCode>General</c:formatCode>
                <c:ptCount val="4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70.11</c:v>
                </c:pt>
                <c:pt idx="4">
                  <c:v>50.53</c:v>
                </c:pt>
                <c:pt idx="5">
                  <c:v>54.46</c:v>
                </c:pt>
                <c:pt idx="6">
                  <c:v>0.06</c:v>
                </c:pt>
                <c:pt idx="7">
                  <c:v>0</c:v>
                </c:pt>
                <c:pt idx="8">
                  <c:v>0</c:v>
                </c:pt>
                <c:pt idx="9">
                  <c:v>37.07</c:v>
                </c:pt>
                <c:pt idx="10">
                  <c:v>37.380000000000003</c:v>
                </c:pt>
                <c:pt idx="11">
                  <c:v>47.52</c:v>
                </c:pt>
                <c:pt idx="12">
                  <c:v>42.16</c:v>
                </c:pt>
                <c:pt idx="13">
                  <c:v>59.29</c:v>
                </c:pt>
                <c:pt idx="14">
                  <c:v>48.11</c:v>
                </c:pt>
                <c:pt idx="15">
                  <c:v>46.1</c:v>
                </c:pt>
                <c:pt idx="16">
                  <c:v>60.75</c:v>
                </c:pt>
                <c:pt idx="17">
                  <c:v>62.42</c:v>
                </c:pt>
                <c:pt idx="18">
                  <c:v>54.12</c:v>
                </c:pt>
                <c:pt idx="19">
                  <c:v>64.900000000000006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72.08</c:v>
                </c:pt>
                <c:pt idx="25">
                  <c:v>60.71</c:v>
                </c:pt>
                <c:pt idx="26">
                  <c:v>84.32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132.96</c:v>
                </c:pt>
                <c:pt idx="32">
                  <c:v>170.62</c:v>
                </c:pt>
                <c:pt idx="33">
                  <c:v>175.22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3.94</c:v>
                </c:pt>
                <c:pt idx="46">
                  <c:v>31.33</c:v>
                </c:pt>
                <c:pt idx="47">
                  <c:v>40.549999999999997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86.09</c:v>
                </c:pt>
                <c:pt idx="53">
                  <c:v>64.73</c:v>
                </c:pt>
                <c:pt idx="54">
                  <c:v>70.08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85.76</c:v>
                </c:pt>
                <c:pt idx="60">
                  <c:v>58.07</c:v>
                </c:pt>
                <c:pt idx="61">
                  <c:v>90.16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70.59</c:v>
                </c:pt>
                <c:pt idx="67">
                  <c:v>113.08</c:v>
                </c:pt>
                <c:pt idx="68">
                  <c:v>43.85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24.77</c:v>
                </c:pt>
                <c:pt idx="74">
                  <c:v>18.939999999999998</c:v>
                </c:pt>
                <c:pt idx="75">
                  <c:v>16.809999999999999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113.42</c:v>
                </c:pt>
                <c:pt idx="88">
                  <c:v>82.98</c:v>
                </c:pt>
                <c:pt idx="89">
                  <c:v>21.68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74.37</c:v>
                </c:pt>
                <c:pt idx="95">
                  <c:v>99.1</c:v>
                </c:pt>
                <c:pt idx="96">
                  <c:v>69.489999999999995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100.57000000000001</c:v>
                </c:pt>
                <c:pt idx="102">
                  <c:v>112.79</c:v>
                </c:pt>
                <c:pt idx="103">
                  <c:v>80.37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14.92</c:v>
                </c:pt>
                <c:pt idx="108">
                  <c:v>93.600000000000009</c:v>
                </c:pt>
                <c:pt idx="109">
                  <c:v>114.31</c:v>
                </c:pt>
                <c:pt idx="110">
                  <c:v>65.55</c:v>
                </c:pt>
                <c:pt idx="111">
                  <c:v>0</c:v>
                </c:pt>
                <c:pt idx="112">
                  <c:v>2.99</c:v>
                </c:pt>
                <c:pt idx="113">
                  <c:v>1.42</c:v>
                </c:pt>
                <c:pt idx="114">
                  <c:v>12.04</c:v>
                </c:pt>
                <c:pt idx="115">
                  <c:v>22.66</c:v>
                </c:pt>
                <c:pt idx="116">
                  <c:v>23.94</c:v>
                </c:pt>
                <c:pt idx="117">
                  <c:v>30.15</c:v>
                </c:pt>
                <c:pt idx="118">
                  <c:v>27.045000000000002</c:v>
                </c:pt>
                <c:pt idx="119">
                  <c:v>30.15</c:v>
                </c:pt>
                <c:pt idx="120">
                  <c:v>46.160000000000004</c:v>
                </c:pt>
                <c:pt idx="121">
                  <c:v>12.26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120.37</c:v>
                </c:pt>
                <c:pt idx="130">
                  <c:v>133.16999999999999</c:v>
                </c:pt>
                <c:pt idx="131">
                  <c:v>83.38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82.01</c:v>
                </c:pt>
                <c:pt idx="144">
                  <c:v>106.57</c:v>
                </c:pt>
                <c:pt idx="145">
                  <c:v>76.989999999999995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35.700000000000003</c:v>
                </c:pt>
                <c:pt idx="151">
                  <c:v>40.47</c:v>
                </c:pt>
                <c:pt idx="152">
                  <c:v>29.09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99.95</c:v>
                </c:pt>
                <c:pt idx="158">
                  <c:v>151.80000000000001</c:v>
                </c:pt>
                <c:pt idx="159">
                  <c:v>121.97999999999999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52.589999999999996</c:v>
                </c:pt>
                <c:pt idx="165">
                  <c:v>70.809999999999988</c:v>
                </c:pt>
                <c:pt idx="166">
                  <c:v>80.759999999999991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88.29</c:v>
                </c:pt>
                <c:pt idx="200">
                  <c:v>112.32</c:v>
                </c:pt>
                <c:pt idx="201">
                  <c:v>90.24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101.85</c:v>
                </c:pt>
                <c:pt idx="214">
                  <c:v>98.38</c:v>
                </c:pt>
                <c:pt idx="215">
                  <c:v>84.9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79.760000000000005</c:v>
                </c:pt>
                <c:pt idx="221">
                  <c:v>105.79</c:v>
                </c:pt>
                <c:pt idx="222">
                  <c:v>86.28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70.03</c:v>
                </c:pt>
                <c:pt idx="228">
                  <c:v>105.61</c:v>
                </c:pt>
                <c:pt idx="229">
                  <c:v>78.87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80.86</c:v>
                </c:pt>
                <c:pt idx="235">
                  <c:v>109.32</c:v>
                </c:pt>
                <c:pt idx="236">
                  <c:v>94.29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83.15</c:v>
                </c:pt>
                <c:pt idx="243">
                  <c:v>98.24</c:v>
                </c:pt>
                <c:pt idx="244">
                  <c:v>88.64</c:v>
                </c:pt>
                <c:pt idx="245">
                  <c:v>0</c:v>
                </c:pt>
                <c:pt idx="246">
                  <c:v>0</c:v>
                </c:pt>
                <c:pt idx="247">
                  <c:v>100.73</c:v>
                </c:pt>
                <c:pt idx="248">
                  <c:v>86.600000000000009</c:v>
                </c:pt>
                <c:pt idx="249">
                  <c:v>116.13000000000001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74.260000000000005</c:v>
                </c:pt>
                <c:pt idx="255">
                  <c:v>77.53</c:v>
                </c:pt>
                <c:pt idx="256">
                  <c:v>90.410000000000011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61.12</c:v>
                </c:pt>
                <c:pt idx="263">
                  <c:v>96.410000000000011</c:v>
                </c:pt>
                <c:pt idx="264">
                  <c:v>90.49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92</c:v>
                </c:pt>
                <c:pt idx="285">
                  <c:v>78.53</c:v>
                </c:pt>
                <c:pt idx="286">
                  <c:v>84.27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103.02</c:v>
                </c:pt>
                <c:pt idx="298">
                  <c:v>101.65</c:v>
                </c:pt>
                <c:pt idx="299">
                  <c:v>64.66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70.709999999999994</c:v>
                </c:pt>
                <c:pt idx="312">
                  <c:v>99.42</c:v>
                </c:pt>
                <c:pt idx="313">
                  <c:v>93.97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5.23</c:v>
                </c:pt>
                <c:pt idx="318">
                  <c:v>10.050000000000001</c:v>
                </c:pt>
                <c:pt idx="319">
                  <c:v>44.43</c:v>
                </c:pt>
                <c:pt idx="320">
                  <c:v>72.58</c:v>
                </c:pt>
                <c:pt idx="321">
                  <c:v>32.39</c:v>
                </c:pt>
                <c:pt idx="322">
                  <c:v>33.76</c:v>
                </c:pt>
                <c:pt idx="323">
                  <c:v>51.48</c:v>
                </c:pt>
                <c:pt idx="324">
                  <c:v>70.95</c:v>
                </c:pt>
                <c:pt idx="325">
                  <c:v>110.12</c:v>
                </c:pt>
                <c:pt idx="326">
                  <c:v>118.37</c:v>
                </c:pt>
                <c:pt idx="327">
                  <c:v>110.25</c:v>
                </c:pt>
                <c:pt idx="328">
                  <c:v>15.67</c:v>
                </c:pt>
                <c:pt idx="329">
                  <c:v>17.61</c:v>
                </c:pt>
                <c:pt idx="330">
                  <c:v>14.18</c:v>
                </c:pt>
                <c:pt idx="331">
                  <c:v>23.3</c:v>
                </c:pt>
                <c:pt idx="332">
                  <c:v>20.080000000000002</c:v>
                </c:pt>
                <c:pt idx="333">
                  <c:v>18.150000000000002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8.2100000000000009</c:v>
                </c:pt>
                <c:pt idx="346">
                  <c:v>106.06</c:v>
                </c:pt>
                <c:pt idx="347">
                  <c:v>130.16</c:v>
                </c:pt>
                <c:pt idx="348">
                  <c:v>119.30000000000001</c:v>
                </c:pt>
                <c:pt idx="349">
                  <c:v>19.920000000000002</c:v>
                </c:pt>
                <c:pt idx="350">
                  <c:v>15.69</c:v>
                </c:pt>
                <c:pt idx="351">
                  <c:v>15.27</c:v>
                </c:pt>
                <c:pt idx="352">
                  <c:v>19.07</c:v>
                </c:pt>
                <c:pt idx="353">
                  <c:v>17.05</c:v>
                </c:pt>
                <c:pt idx="354">
                  <c:v>17.100000000000001</c:v>
                </c:pt>
                <c:pt idx="355">
                  <c:v>19.809999999999999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100.39</c:v>
                </c:pt>
                <c:pt idx="361">
                  <c:v>87.95</c:v>
                </c:pt>
                <c:pt idx="362">
                  <c:v>87.41</c:v>
                </c:pt>
                <c:pt idx="363">
                  <c:v>0.03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23.28</c:v>
                </c:pt>
                <c:pt idx="368">
                  <c:v>41.32</c:v>
                </c:pt>
                <c:pt idx="369">
                  <c:v>51.76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89.69</c:v>
                </c:pt>
                <c:pt idx="375">
                  <c:v>75.599999999999994</c:v>
                </c:pt>
                <c:pt idx="376">
                  <c:v>74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31.97</c:v>
                </c:pt>
                <c:pt idx="382">
                  <c:v>52.48</c:v>
                </c:pt>
                <c:pt idx="383">
                  <c:v>55.25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100.74</c:v>
                </c:pt>
                <c:pt idx="389">
                  <c:v>126.73</c:v>
                </c:pt>
                <c:pt idx="390">
                  <c:v>150.68</c:v>
                </c:pt>
                <c:pt idx="391">
                  <c:v>0.12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21.63</c:v>
                </c:pt>
                <c:pt idx="399">
                  <c:v>29.42</c:v>
                </c:pt>
                <c:pt idx="400">
                  <c:v>33.840000000000003</c:v>
                </c:pt>
                <c:pt idx="401">
                  <c:v>28.72</c:v>
                </c:pt>
                <c:pt idx="402">
                  <c:v>29.05</c:v>
                </c:pt>
                <c:pt idx="403">
                  <c:v>43.18</c:v>
                </c:pt>
                <c:pt idx="404">
                  <c:v>51.43</c:v>
                </c:pt>
                <c:pt idx="405">
                  <c:v>71.98</c:v>
                </c:pt>
                <c:pt idx="406">
                  <c:v>55.98</c:v>
                </c:pt>
                <c:pt idx="407">
                  <c:v>63.16</c:v>
                </c:pt>
                <c:pt idx="408">
                  <c:v>57.95</c:v>
                </c:pt>
                <c:pt idx="409">
                  <c:v>49.5</c:v>
                </c:pt>
                <c:pt idx="410">
                  <c:v>64.650000000000006</c:v>
                </c:pt>
                <c:pt idx="411">
                  <c:v>81.400000000000006</c:v>
                </c:pt>
                <c:pt idx="412">
                  <c:v>71.86</c:v>
                </c:pt>
                <c:pt idx="413">
                  <c:v>78.3</c:v>
                </c:pt>
                <c:pt idx="414">
                  <c:v>60.07</c:v>
                </c:pt>
                <c:pt idx="415">
                  <c:v>63.34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F31-4112-BDCE-68B87E5120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dd/mm/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At val="0"/>
        <c:auto val="0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/>
                  <a:t>TRP</a:t>
                </a:r>
                <a:endParaRPr lang="en-IN" b="1"/>
              </a:p>
            </c:rich>
          </c:tx>
          <c:layout>
            <c:manualLayout>
              <c:xMode val="edge"/>
              <c:yMode val="edge"/>
              <c:x val="0"/>
              <c:y val="0.292932959651230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</c:valAx>
      <c:valAx>
        <c:axId val="860882367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Number of orders (‘000)</a:t>
                </a:r>
              </a:p>
            </c:rich>
          </c:tx>
          <c:layout>
            <c:manualLayout>
              <c:xMode val="edge"/>
              <c:yMode val="edge"/>
              <c:x val="0.97766004415011043"/>
              <c:y val="0.146635443631384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0875295"/>
        <c:crosses val="max"/>
        <c:crossBetween val="between"/>
        <c:dispUnits>
          <c:builtInUnit val="thousands"/>
        </c:dispUnits>
      </c:valAx>
      <c:dateAx>
        <c:axId val="860875295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860882367"/>
        <c:crosses val="autoZero"/>
        <c:auto val="1"/>
        <c:lblOffset val="100"/>
        <c:baseTimeUnit val="days"/>
        <c:majorUnit val="1"/>
        <c:minorUnit val="1"/>
      </c:date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1085675548834543E-2"/>
          <c:y val="0.9043820695326279"/>
          <c:w val="0.9"/>
          <c:h val="8.33822193929504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8729837412588738E-2"/>
          <c:y val="5.0524495239396366E-2"/>
          <c:w val="0.85815589953655658"/>
          <c:h val="0.55779010384604888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Error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Sheet1!$D$2:$D$417</c:f>
              <c:numCache>
                <c:formatCode>General</c:formatCode>
                <c:ptCount val="416"/>
                <c:pt idx="0">
                  <c:v>45017.990867600005</c:v>
                </c:pt>
                <c:pt idx="1">
                  <c:v>6187.1752112380054</c:v>
                </c:pt>
                <c:pt idx="2">
                  <c:v>5519.3366895070067</c:v>
                </c:pt>
                <c:pt idx="3">
                  <c:v>-8345.0659431029926</c:v>
                </c:pt>
                <c:pt idx="4">
                  <c:v>-9248.5020171040087</c:v>
                </c:pt>
                <c:pt idx="5">
                  <c:v>-22340.148142308986</c:v>
                </c:pt>
                <c:pt idx="6">
                  <c:v>-29421.73718715299</c:v>
                </c:pt>
                <c:pt idx="7">
                  <c:v>-6408.4292835909873</c:v>
                </c:pt>
                <c:pt idx="8">
                  <c:v>-6016.5971285050036</c:v>
                </c:pt>
                <c:pt idx="9">
                  <c:v>9833.606220902002</c:v>
                </c:pt>
                <c:pt idx="10">
                  <c:v>-1271.2519102979859</c:v>
                </c:pt>
                <c:pt idx="11">
                  <c:v>7801.2517295299913</c:v>
                </c:pt>
                <c:pt idx="12">
                  <c:v>11460.562177546002</c:v>
                </c:pt>
                <c:pt idx="13">
                  <c:v>-3880.2697046980029</c:v>
                </c:pt>
                <c:pt idx="14">
                  <c:v>-612.05745780700818</c:v>
                </c:pt>
                <c:pt idx="15">
                  <c:v>3699.0947336730023</c:v>
                </c:pt>
                <c:pt idx="16">
                  <c:v>17834.225216071995</c:v>
                </c:pt>
                <c:pt idx="17">
                  <c:v>-3228.7963462980115</c:v>
                </c:pt>
                <c:pt idx="18">
                  <c:v>9633.2161179799878</c:v>
                </c:pt>
                <c:pt idx="19">
                  <c:v>-5015.8890959910059</c:v>
                </c:pt>
                <c:pt idx="20">
                  <c:v>-1363.5594298880023</c:v>
                </c:pt>
                <c:pt idx="21">
                  <c:v>-5629.964244628005</c:v>
                </c:pt>
                <c:pt idx="22">
                  <c:v>8663.4107571000059</c:v>
                </c:pt>
                <c:pt idx="23">
                  <c:v>6090.7881007549877</c:v>
                </c:pt>
                <c:pt idx="24">
                  <c:v>5666.9747127259907</c:v>
                </c:pt>
                <c:pt idx="25">
                  <c:v>18596.070687836007</c:v>
                </c:pt>
                <c:pt idx="26">
                  <c:v>-5016.2103816010058</c:v>
                </c:pt>
                <c:pt idx="27">
                  <c:v>-8115.2107869290048</c:v>
                </c:pt>
                <c:pt idx="28">
                  <c:v>8532.0390098179923</c:v>
                </c:pt>
                <c:pt idx="29">
                  <c:v>11066.161127019004</c:v>
                </c:pt>
                <c:pt idx="30">
                  <c:v>-5650.1880590519868</c:v>
                </c:pt>
                <c:pt idx="31">
                  <c:v>-11206.723470135999</c:v>
                </c:pt>
                <c:pt idx="32">
                  <c:v>-7861.5809971349954</c:v>
                </c:pt>
                <c:pt idx="33">
                  <c:v>-15767.098774790997</c:v>
                </c:pt>
                <c:pt idx="34">
                  <c:v>-25044.443385410006</c:v>
                </c:pt>
                <c:pt idx="35">
                  <c:v>-20483.141446340014</c:v>
                </c:pt>
                <c:pt idx="36">
                  <c:v>-10366.720897377003</c:v>
                </c:pt>
                <c:pt idx="37">
                  <c:v>-5455.9764985500078</c:v>
                </c:pt>
                <c:pt idx="38">
                  <c:v>2079.3071279489959</c:v>
                </c:pt>
                <c:pt idx="39">
                  <c:v>11323.948247274006</c:v>
                </c:pt>
                <c:pt idx="40">
                  <c:v>14158.705740722013</c:v>
                </c:pt>
                <c:pt idx="41">
                  <c:v>4938.558137199987</c:v>
                </c:pt>
                <c:pt idx="42">
                  <c:v>7506.0869055269868</c:v>
                </c:pt>
                <c:pt idx="43">
                  <c:v>17671.531192168011</c:v>
                </c:pt>
                <c:pt idx="44">
                  <c:v>16713.105428181996</c:v>
                </c:pt>
                <c:pt idx="45">
                  <c:v>17923.468425678991</c:v>
                </c:pt>
                <c:pt idx="46">
                  <c:v>29407.950859048986</c:v>
                </c:pt>
                <c:pt idx="47">
                  <c:v>12997.286772652995</c:v>
                </c:pt>
                <c:pt idx="48">
                  <c:v>-4318.6904601620045</c:v>
                </c:pt>
                <c:pt idx="49">
                  <c:v>2049.2916080970026</c:v>
                </c:pt>
                <c:pt idx="50">
                  <c:v>431.55654209401109</c:v>
                </c:pt>
                <c:pt idx="51">
                  <c:v>15176.17353318099</c:v>
                </c:pt>
                <c:pt idx="52">
                  <c:v>9936.7063380519976</c:v>
                </c:pt>
                <c:pt idx="53">
                  <c:v>-12479.902880673995</c:v>
                </c:pt>
                <c:pt idx="54">
                  <c:v>-15812.684613854013</c:v>
                </c:pt>
                <c:pt idx="55">
                  <c:v>-29318.272498633014</c:v>
                </c:pt>
                <c:pt idx="56">
                  <c:v>-22785.041511701012</c:v>
                </c:pt>
                <c:pt idx="57">
                  <c:v>-4122.6443593190052</c:v>
                </c:pt>
                <c:pt idx="58">
                  <c:v>1079.1604199880094</c:v>
                </c:pt>
                <c:pt idx="59">
                  <c:v>-6169.748270326003</c:v>
                </c:pt>
                <c:pt idx="60">
                  <c:v>12593.453429582994</c:v>
                </c:pt>
                <c:pt idx="61">
                  <c:v>1004.1367124610115</c:v>
                </c:pt>
                <c:pt idx="62">
                  <c:v>-19338.010162774008</c:v>
                </c:pt>
                <c:pt idx="63">
                  <c:v>23109.158743439999</c:v>
                </c:pt>
                <c:pt idx="64">
                  <c:v>26325.078857910994</c:v>
                </c:pt>
                <c:pt idx="65">
                  <c:v>-7088.3789959459973</c:v>
                </c:pt>
                <c:pt idx="66">
                  <c:v>-17141.072962023987</c:v>
                </c:pt>
                <c:pt idx="67">
                  <c:v>-14185.715542444988</c:v>
                </c:pt>
                <c:pt idx="68">
                  <c:v>-10084.419890860008</c:v>
                </c:pt>
                <c:pt idx="69">
                  <c:v>-27647.842014931986</c:v>
                </c:pt>
                <c:pt idx="70">
                  <c:v>-12562.156130521005</c:v>
                </c:pt>
                <c:pt idx="71">
                  <c:v>-11737.628546869004</c:v>
                </c:pt>
                <c:pt idx="72">
                  <c:v>7165.3597448870132</c:v>
                </c:pt>
                <c:pt idx="73">
                  <c:v>10181.557671490009</c:v>
                </c:pt>
                <c:pt idx="74">
                  <c:v>21346.722139373014</c:v>
                </c:pt>
                <c:pt idx="75">
                  <c:v>9432.012968880008</c:v>
                </c:pt>
                <c:pt idx="76">
                  <c:v>-2060.609772116004</c:v>
                </c:pt>
                <c:pt idx="77">
                  <c:v>7770.7526530330069</c:v>
                </c:pt>
                <c:pt idx="78">
                  <c:v>4493.2850928420085</c:v>
                </c:pt>
                <c:pt idx="79">
                  <c:v>16173.811164696992</c:v>
                </c:pt>
                <c:pt idx="80">
                  <c:v>11896.563086998009</c:v>
                </c:pt>
                <c:pt idx="81">
                  <c:v>-1485.5484102930059</c:v>
                </c:pt>
                <c:pt idx="82">
                  <c:v>-9362.7462854489859</c:v>
                </c:pt>
                <c:pt idx="83">
                  <c:v>-4514.3001814869931</c:v>
                </c:pt>
                <c:pt idx="84">
                  <c:v>-2349.6796237649978</c:v>
                </c:pt>
                <c:pt idx="85">
                  <c:v>-9923.6057994010043</c:v>
                </c:pt>
                <c:pt idx="86">
                  <c:v>-3268.6286626390065</c:v>
                </c:pt>
                <c:pt idx="87">
                  <c:v>-19473.568110686989</c:v>
                </c:pt>
                <c:pt idx="88">
                  <c:v>-5472.077351785003</c:v>
                </c:pt>
                <c:pt idx="89">
                  <c:v>-4906.7723506710026</c:v>
                </c:pt>
                <c:pt idx="90">
                  <c:v>-14229.924568338989</c:v>
                </c:pt>
                <c:pt idx="91">
                  <c:v>-32345.473379395</c:v>
                </c:pt>
                <c:pt idx="92">
                  <c:v>-5702.4458516110026</c:v>
                </c:pt>
                <c:pt idx="93">
                  <c:v>-12403.939834702003</c:v>
                </c:pt>
                <c:pt idx="94">
                  <c:v>-18213.076865862997</c:v>
                </c:pt>
                <c:pt idx="95">
                  <c:v>-25190.682803455973</c:v>
                </c:pt>
                <c:pt idx="96">
                  <c:v>-21571.409208635014</c:v>
                </c:pt>
                <c:pt idx="97">
                  <c:v>-54712.360552817001</c:v>
                </c:pt>
                <c:pt idx="98">
                  <c:v>-53758.60305166099</c:v>
                </c:pt>
                <c:pt idx="99">
                  <c:v>-31912.815123670996</c:v>
                </c:pt>
                <c:pt idx="100">
                  <c:v>-7267.9724504330079</c:v>
                </c:pt>
                <c:pt idx="101">
                  <c:v>-18782.219973611005</c:v>
                </c:pt>
                <c:pt idx="102">
                  <c:v>-17239.199104027997</c:v>
                </c:pt>
                <c:pt idx="103">
                  <c:v>-23374.526227221999</c:v>
                </c:pt>
                <c:pt idx="104">
                  <c:v>-37947.692995074991</c:v>
                </c:pt>
                <c:pt idx="105">
                  <c:v>-18042.828373947996</c:v>
                </c:pt>
                <c:pt idx="106">
                  <c:v>-1142.5909572849923</c:v>
                </c:pt>
                <c:pt idx="107">
                  <c:v>4326.5614280930022</c:v>
                </c:pt>
                <c:pt idx="108">
                  <c:v>-2647.8242766640033</c:v>
                </c:pt>
                <c:pt idx="109">
                  <c:v>17644.24373897101</c:v>
                </c:pt>
                <c:pt idx="110">
                  <c:v>10028.175677221996</c:v>
                </c:pt>
                <c:pt idx="111">
                  <c:v>-515.03593410699978</c:v>
                </c:pt>
                <c:pt idx="112">
                  <c:v>-8813.8143693580059</c:v>
                </c:pt>
                <c:pt idx="113">
                  <c:v>16667.489911737008</c:v>
                </c:pt>
                <c:pt idx="114">
                  <c:v>12399.151208586001</c:v>
                </c:pt>
                <c:pt idx="115">
                  <c:v>15292.874372479011</c:v>
                </c:pt>
                <c:pt idx="116">
                  <c:v>15122.264260724012</c:v>
                </c:pt>
                <c:pt idx="117">
                  <c:v>-3093.3485668649955</c:v>
                </c:pt>
                <c:pt idx="118">
                  <c:v>-1694.9282665589999</c:v>
                </c:pt>
                <c:pt idx="119">
                  <c:v>20003.762396946986</c:v>
                </c:pt>
                <c:pt idx="120">
                  <c:v>35117.816319589008</c:v>
                </c:pt>
                <c:pt idx="121">
                  <c:v>-41896.173503674014</c:v>
                </c:pt>
                <c:pt idx="122">
                  <c:v>0</c:v>
                </c:pt>
                <c:pt idx="123">
                  <c:v>-64521.812301880011</c:v>
                </c:pt>
                <c:pt idx="124">
                  <c:v>-24310.688373921002</c:v>
                </c:pt>
                <c:pt idx="125">
                  <c:v>25008.595852744009</c:v>
                </c:pt>
                <c:pt idx="126">
                  <c:v>12037.041489735013</c:v>
                </c:pt>
                <c:pt idx="127">
                  <c:v>3554.2596565790009</c:v>
                </c:pt>
                <c:pt idx="128">
                  <c:v>19916.675159245002</c:v>
                </c:pt>
                <c:pt idx="129">
                  <c:v>-9134.9636610239977</c:v>
                </c:pt>
                <c:pt idx="130">
                  <c:v>-41091.068049207999</c:v>
                </c:pt>
                <c:pt idx="131">
                  <c:v>-36126.201738070988</c:v>
                </c:pt>
                <c:pt idx="132">
                  <c:v>-24020.426964137994</c:v>
                </c:pt>
                <c:pt idx="133">
                  <c:v>-8612.9610529369966</c:v>
                </c:pt>
                <c:pt idx="134">
                  <c:v>-6774.5804920819937</c:v>
                </c:pt>
                <c:pt idx="135">
                  <c:v>-1525.8403809670126</c:v>
                </c:pt>
                <c:pt idx="136">
                  <c:v>-1186.8278031359951</c:v>
                </c:pt>
                <c:pt idx="137">
                  <c:v>17923.489905906987</c:v>
                </c:pt>
                <c:pt idx="138">
                  <c:v>18335.725962485012</c:v>
                </c:pt>
                <c:pt idx="139">
                  <c:v>13728.52490956799</c:v>
                </c:pt>
                <c:pt idx="140">
                  <c:v>21077.588390268007</c:v>
                </c:pt>
                <c:pt idx="141">
                  <c:v>-1295.867531691998</c:v>
                </c:pt>
                <c:pt idx="142">
                  <c:v>30279.57907187799</c:v>
                </c:pt>
                <c:pt idx="143">
                  <c:v>22893.361691731989</c:v>
                </c:pt>
                <c:pt idx="144">
                  <c:v>14801.757429587014</c:v>
                </c:pt>
                <c:pt idx="145">
                  <c:v>-2599.86195747499</c:v>
                </c:pt>
                <c:pt idx="146">
                  <c:v>-11104.034553717996</c:v>
                </c:pt>
                <c:pt idx="147">
                  <c:v>14309.994035634008</c:v>
                </c:pt>
                <c:pt idx="148">
                  <c:v>104.53831387200626</c:v>
                </c:pt>
                <c:pt idx="149">
                  <c:v>-1323.8551866899943</c:v>
                </c:pt>
                <c:pt idx="150">
                  <c:v>-7696.499817495991</c:v>
                </c:pt>
                <c:pt idx="151">
                  <c:v>9408.5145372900006</c:v>
                </c:pt>
                <c:pt idx="152">
                  <c:v>17945.843457910989</c:v>
                </c:pt>
                <c:pt idx="153">
                  <c:v>-17149.081898441014</c:v>
                </c:pt>
                <c:pt idx="154">
                  <c:v>-21070.500105849991</c:v>
                </c:pt>
                <c:pt idx="155">
                  <c:v>-26371.110810409999</c:v>
                </c:pt>
                <c:pt idx="156">
                  <c:v>8646.5507056330098</c:v>
                </c:pt>
                <c:pt idx="157">
                  <c:v>-6667.6773608649964</c:v>
                </c:pt>
                <c:pt idx="158">
                  <c:v>7242.5984347529884</c:v>
                </c:pt>
                <c:pt idx="159">
                  <c:v>-17027.250604447006</c:v>
                </c:pt>
                <c:pt idx="160">
                  <c:v>-15129.651923294005</c:v>
                </c:pt>
                <c:pt idx="161">
                  <c:v>-27118.867369798012</c:v>
                </c:pt>
                <c:pt idx="162">
                  <c:v>4421.8754074029857</c:v>
                </c:pt>
                <c:pt idx="163">
                  <c:v>5936.802834792994</c:v>
                </c:pt>
                <c:pt idx="164">
                  <c:v>-12213.274890831002</c:v>
                </c:pt>
                <c:pt idx="165">
                  <c:v>-39402.847300079011</c:v>
                </c:pt>
                <c:pt idx="166">
                  <c:v>2243.8847264790093</c:v>
                </c:pt>
                <c:pt idx="167">
                  <c:v>-28584.780188762001</c:v>
                </c:pt>
                <c:pt idx="168">
                  <c:v>-34351.527364347014</c:v>
                </c:pt>
                <c:pt idx="169">
                  <c:v>-27516.849767970998</c:v>
                </c:pt>
                <c:pt idx="170">
                  <c:v>-698.12907474499661</c:v>
                </c:pt>
                <c:pt idx="171">
                  <c:v>-35256.945821097994</c:v>
                </c:pt>
                <c:pt idx="172">
                  <c:v>5854.4367158710083</c:v>
                </c:pt>
                <c:pt idx="173">
                  <c:v>-6963.2198747509974</c:v>
                </c:pt>
                <c:pt idx="174">
                  <c:v>30211.42508846501</c:v>
                </c:pt>
                <c:pt idx="175">
                  <c:v>0</c:v>
                </c:pt>
                <c:pt idx="176">
                  <c:v>-6308.8090193569951</c:v>
                </c:pt>
                <c:pt idx="177">
                  <c:v>-18477.772822969011</c:v>
                </c:pt>
                <c:pt idx="178">
                  <c:v>-10048.992549971998</c:v>
                </c:pt>
                <c:pt idx="179">
                  <c:v>-13083.448957793007</c:v>
                </c:pt>
                <c:pt idx="180">
                  <c:v>-9022.1695236109954</c:v>
                </c:pt>
                <c:pt idx="181">
                  <c:v>-19619.598883366998</c:v>
                </c:pt>
                <c:pt idx="182">
                  <c:v>3507.3150384739856</c:v>
                </c:pt>
                <c:pt idx="183">
                  <c:v>-11884.020863651007</c:v>
                </c:pt>
                <c:pt idx="184">
                  <c:v>17490.478046867996</c:v>
                </c:pt>
                <c:pt idx="185">
                  <c:v>-10125.636828702991</c:v>
                </c:pt>
                <c:pt idx="186">
                  <c:v>18111.635917322012</c:v>
                </c:pt>
                <c:pt idx="187">
                  <c:v>621.64545066701248</c:v>
                </c:pt>
                <c:pt idx="188">
                  <c:v>0</c:v>
                </c:pt>
                <c:pt idx="189">
                  <c:v>2713.2993311989994</c:v>
                </c:pt>
                <c:pt idx="190">
                  <c:v>14119.301998078008</c:v>
                </c:pt>
                <c:pt idx="191">
                  <c:v>15176.335240824992</c:v>
                </c:pt>
                <c:pt idx="192">
                  <c:v>5674.2814133559878</c:v>
                </c:pt>
                <c:pt idx="193">
                  <c:v>8274.0849566030083</c:v>
                </c:pt>
                <c:pt idx="194">
                  <c:v>21002.22874555501</c:v>
                </c:pt>
                <c:pt idx="195">
                  <c:v>-1971.6583845040004</c:v>
                </c:pt>
                <c:pt idx="196">
                  <c:v>-13239.795769346005</c:v>
                </c:pt>
                <c:pt idx="197">
                  <c:v>-3869.117841978994</c:v>
                </c:pt>
                <c:pt idx="198">
                  <c:v>-6287.0341413299902</c:v>
                </c:pt>
                <c:pt idx="199">
                  <c:v>-1750.8058201759995</c:v>
                </c:pt>
                <c:pt idx="200">
                  <c:v>11883.025008314988</c:v>
                </c:pt>
                <c:pt idx="201">
                  <c:v>-3311.3998199590133</c:v>
                </c:pt>
                <c:pt idx="202">
                  <c:v>-27816.003676310007</c:v>
                </c:pt>
                <c:pt idx="203">
                  <c:v>-21352.229412540008</c:v>
                </c:pt>
                <c:pt idx="204">
                  <c:v>-5757.9938329609868</c:v>
                </c:pt>
                <c:pt idx="205">
                  <c:v>5550.2392504049931</c:v>
                </c:pt>
                <c:pt idx="206">
                  <c:v>-1733.3915693250019</c:v>
                </c:pt>
                <c:pt idx="207">
                  <c:v>7930.1688020779984</c:v>
                </c:pt>
                <c:pt idx="208">
                  <c:v>10141.32082169599</c:v>
                </c:pt>
                <c:pt idx="209">
                  <c:v>-10643.736343925004</c:v>
                </c:pt>
                <c:pt idx="210">
                  <c:v>-3959.1153368100058</c:v>
                </c:pt>
                <c:pt idx="211">
                  <c:v>1126.1785034470086</c:v>
                </c:pt>
                <c:pt idx="212">
                  <c:v>-13185.184473736997</c:v>
                </c:pt>
                <c:pt idx="213">
                  <c:v>-38214.901776498009</c:v>
                </c:pt>
                <c:pt idx="214">
                  <c:v>-20224.007533035008</c:v>
                </c:pt>
                <c:pt idx="215">
                  <c:v>-21286.78612177202</c:v>
                </c:pt>
                <c:pt idx="216">
                  <c:v>-36276.896770730993</c:v>
                </c:pt>
                <c:pt idx="217">
                  <c:v>-25835.287977700995</c:v>
                </c:pt>
                <c:pt idx="218">
                  <c:v>-18206.373821079003</c:v>
                </c:pt>
                <c:pt idx="219">
                  <c:v>5245.9315486169944</c:v>
                </c:pt>
                <c:pt idx="220">
                  <c:v>-5342.7298980600026</c:v>
                </c:pt>
                <c:pt idx="221">
                  <c:v>6482.6439445589785</c:v>
                </c:pt>
                <c:pt idx="222">
                  <c:v>4266.0430093379982</c:v>
                </c:pt>
                <c:pt idx="223">
                  <c:v>-7548.2779414340039</c:v>
                </c:pt>
                <c:pt idx="224">
                  <c:v>-12510.095029399003</c:v>
                </c:pt>
                <c:pt idx="225">
                  <c:v>-10482.787074233987</c:v>
                </c:pt>
                <c:pt idx="226">
                  <c:v>10191.787778481987</c:v>
                </c:pt>
                <c:pt idx="227">
                  <c:v>821.70556869800203</c:v>
                </c:pt>
                <c:pt idx="228">
                  <c:v>7401.3930518270063</c:v>
                </c:pt>
                <c:pt idx="229">
                  <c:v>20344.27436368601</c:v>
                </c:pt>
                <c:pt idx="230">
                  <c:v>-4635.3064823930035</c:v>
                </c:pt>
                <c:pt idx="231">
                  <c:v>3111.8577494169876</c:v>
                </c:pt>
                <c:pt idx="232">
                  <c:v>11934.845160758006</c:v>
                </c:pt>
                <c:pt idx="233">
                  <c:v>11462.306080339011</c:v>
                </c:pt>
                <c:pt idx="234">
                  <c:v>5254.2646447329898</c:v>
                </c:pt>
                <c:pt idx="235">
                  <c:v>24842.247370873985</c:v>
                </c:pt>
                <c:pt idx="236">
                  <c:v>21989.822733954992</c:v>
                </c:pt>
                <c:pt idx="237">
                  <c:v>-5752.4865944939957</c:v>
                </c:pt>
                <c:pt idx="238">
                  <c:v>2649.6914537829871</c:v>
                </c:pt>
                <c:pt idx="239">
                  <c:v>10786.449073627999</c:v>
                </c:pt>
                <c:pt idx="240">
                  <c:v>4444.2571565539984</c:v>
                </c:pt>
                <c:pt idx="241">
                  <c:v>21537.428530695994</c:v>
                </c:pt>
                <c:pt idx="242">
                  <c:v>-23120.504616353021</c:v>
                </c:pt>
                <c:pt idx="243">
                  <c:v>-37956.74930072701</c:v>
                </c:pt>
                <c:pt idx="244">
                  <c:v>17817.570375028008</c:v>
                </c:pt>
                <c:pt idx="245">
                  <c:v>39325.368698892999</c:v>
                </c:pt>
                <c:pt idx="246">
                  <c:v>412.77625005200389</c:v>
                </c:pt>
                <c:pt idx="247">
                  <c:v>23958.154674686986</c:v>
                </c:pt>
                <c:pt idx="248">
                  <c:v>-13749.054628926009</c:v>
                </c:pt>
                <c:pt idx="249">
                  <c:v>-17703.788924082008</c:v>
                </c:pt>
                <c:pt idx="250">
                  <c:v>-13150.109938322974</c:v>
                </c:pt>
                <c:pt idx="251">
                  <c:v>2117.9715287110012</c:v>
                </c:pt>
                <c:pt idx="252">
                  <c:v>-15758.583642460988</c:v>
                </c:pt>
                <c:pt idx="253">
                  <c:v>772.22482828999637</c:v>
                </c:pt>
                <c:pt idx="254">
                  <c:v>-15233.916770446987</c:v>
                </c:pt>
                <c:pt idx="255">
                  <c:v>-24909.05892873602</c:v>
                </c:pt>
                <c:pt idx="256">
                  <c:v>12914.782855889993</c:v>
                </c:pt>
                <c:pt idx="257">
                  <c:v>-13187.459263834986</c:v>
                </c:pt>
                <c:pt idx="258">
                  <c:v>-27224.946203903004</c:v>
                </c:pt>
                <c:pt idx="259">
                  <c:v>-2665.5014900850074</c:v>
                </c:pt>
                <c:pt idx="260">
                  <c:v>-19106.504410914989</c:v>
                </c:pt>
                <c:pt idx="261">
                  <c:v>-14.484841072000563</c:v>
                </c:pt>
                <c:pt idx="262">
                  <c:v>17587.605042607</c:v>
                </c:pt>
                <c:pt idx="263">
                  <c:v>-13661.356659297016</c:v>
                </c:pt>
                <c:pt idx="264">
                  <c:v>-7800.343221477</c:v>
                </c:pt>
                <c:pt idx="265">
                  <c:v>-14115.644990158995</c:v>
                </c:pt>
                <c:pt idx="266">
                  <c:v>-1984.6264342470095</c:v>
                </c:pt>
                <c:pt idx="267">
                  <c:v>18705.316769266996</c:v>
                </c:pt>
                <c:pt idx="268">
                  <c:v>26558.706231774995</c:v>
                </c:pt>
                <c:pt idx="269">
                  <c:v>-2502.455561195995</c:v>
                </c:pt>
                <c:pt idx="270">
                  <c:v>-2657.1335480710259</c:v>
                </c:pt>
                <c:pt idx="271">
                  <c:v>42603.19579468001</c:v>
                </c:pt>
                <c:pt idx="272">
                  <c:v>30108.841674607014</c:v>
                </c:pt>
                <c:pt idx="273">
                  <c:v>-40196.367358182993</c:v>
                </c:pt>
                <c:pt idx="274">
                  <c:v>-868.5933065499994</c:v>
                </c:pt>
                <c:pt idx="275">
                  <c:v>12996.671255421999</c:v>
                </c:pt>
                <c:pt idx="276">
                  <c:v>-5645.0284420700045</c:v>
                </c:pt>
                <c:pt idx="277">
                  <c:v>-20328.682636654994</c:v>
                </c:pt>
                <c:pt idx="278">
                  <c:v>4466.9040521419956</c:v>
                </c:pt>
                <c:pt idx="279">
                  <c:v>4540.9747971380129</c:v>
                </c:pt>
                <c:pt idx="280">
                  <c:v>1065.2826827329991</c:v>
                </c:pt>
                <c:pt idx="281">
                  <c:v>18647.004068320006</c:v>
                </c:pt>
                <c:pt idx="282">
                  <c:v>33036.847373010998</c:v>
                </c:pt>
                <c:pt idx="283">
                  <c:v>26456.793500944012</c:v>
                </c:pt>
                <c:pt idx="284">
                  <c:v>-16227.197521372989</c:v>
                </c:pt>
                <c:pt idx="285">
                  <c:v>5937.5532876849757</c:v>
                </c:pt>
                <c:pt idx="286">
                  <c:v>38326.956664633995</c:v>
                </c:pt>
                <c:pt idx="287">
                  <c:v>8207.1792615700106</c:v>
                </c:pt>
                <c:pt idx="288">
                  <c:v>6509.0206311419897</c:v>
                </c:pt>
                <c:pt idx="289">
                  <c:v>-1485.1079741280118</c:v>
                </c:pt>
                <c:pt idx="290">
                  <c:v>-6815.0664835160132</c:v>
                </c:pt>
                <c:pt idx="291">
                  <c:v>-30736.344816646015</c:v>
                </c:pt>
                <c:pt idx="292">
                  <c:v>-4173.0100722730276</c:v>
                </c:pt>
                <c:pt idx="293">
                  <c:v>456.01702290598769</c:v>
                </c:pt>
                <c:pt idx="294">
                  <c:v>22875.088208770001</c:v>
                </c:pt>
                <c:pt idx="295">
                  <c:v>3089.6400856910041</c:v>
                </c:pt>
                <c:pt idx="296">
                  <c:v>11229.379940176004</c:v>
                </c:pt>
                <c:pt idx="297">
                  <c:v>8000.461380888999</c:v>
                </c:pt>
                <c:pt idx="298">
                  <c:v>-20660.88548012398</c:v>
                </c:pt>
                <c:pt idx="299">
                  <c:v>-13502.619719124981</c:v>
                </c:pt>
                <c:pt idx="300">
                  <c:v>-24405.253716528998</c:v>
                </c:pt>
                <c:pt idx="301">
                  <c:v>-9974.4034056820092</c:v>
                </c:pt>
                <c:pt idx="302">
                  <c:v>-10823.213280316995</c:v>
                </c:pt>
                <c:pt idx="303">
                  <c:v>8160.4990784490074</c:v>
                </c:pt>
                <c:pt idx="304">
                  <c:v>6700.4412122539943</c:v>
                </c:pt>
                <c:pt idx="305">
                  <c:v>16707.576549464022</c:v>
                </c:pt>
                <c:pt idx="306">
                  <c:v>10398.827811299008</c:v>
                </c:pt>
                <c:pt idx="307">
                  <c:v>27979.282321326988</c:v>
                </c:pt>
                <c:pt idx="308">
                  <c:v>20352.622771897004</c:v>
                </c:pt>
                <c:pt idx="309">
                  <c:v>27770.222215401998</c:v>
                </c:pt>
                <c:pt idx="310">
                  <c:v>16728.707830092986</c:v>
                </c:pt>
                <c:pt idx="311">
                  <c:v>-56.298501828976441</c:v>
                </c:pt>
                <c:pt idx="312">
                  <c:v>-7972.2100764709758</c:v>
                </c:pt>
                <c:pt idx="313">
                  <c:v>-3449.0765975510003</c:v>
                </c:pt>
                <c:pt idx="314">
                  <c:v>-11762.534562715999</c:v>
                </c:pt>
                <c:pt idx="315">
                  <c:v>-3537.4869385630009</c:v>
                </c:pt>
                <c:pt idx="316">
                  <c:v>13473.178034912999</c:v>
                </c:pt>
                <c:pt idx="317">
                  <c:v>20822.164067231992</c:v>
                </c:pt>
                <c:pt idx="318">
                  <c:v>-18798.518382460985</c:v>
                </c:pt>
                <c:pt idx="319">
                  <c:v>-20679.661631878</c:v>
                </c:pt>
                <c:pt idx="320">
                  <c:v>-21133.631079016021</c:v>
                </c:pt>
                <c:pt idx="321">
                  <c:v>-36501.233719315991</c:v>
                </c:pt>
                <c:pt idx="322">
                  <c:v>-3153.8885899849993</c:v>
                </c:pt>
                <c:pt idx="323">
                  <c:v>-811.37119410000741</c:v>
                </c:pt>
                <c:pt idx="324">
                  <c:v>8685.7630759809981</c:v>
                </c:pt>
                <c:pt idx="325">
                  <c:v>848.32591598597355</c:v>
                </c:pt>
                <c:pt idx="326">
                  <c:v>-25681.171582498995</c:v>
                </c:pt>
                <c:pt idx="327">
                  <c:v>-5564.1425338030094</c:v>
                </c:pt>
                <c:pt idx="328">
                  <c:v>-5459.3865761260095</c:v>
                </c:pt>
                <c:pt idx="329">
                  <c:v>-8321.3641818769975</c:v>
                </c:pt>
                <c:pt idx="330">
                  <c:v>-7752.6999411630095</c:v>
                </c:pt>
                <c:pt idx="331">
                  <c:v>9021.1027042370115</c:v>
                </c:pt>
                <c:pt idx="332">
                  <c:v>3656.5198819240031</c:v>
                </c:pt>
                <c:pt idx="333">
                  <c:v>-10670.557381105027</c:v>
                </c:pt>
                <c:pt idx="334">
                  <c:v>-2941.4617365119921</c:v>
                </c:pt>
                <c:pt idx="335">
                  <c:v>19696.681855772011</c:v>
                </c:pt>
                <c:pt idx="336">
                  <c:v>21600.736632507993</c:v>
                </c:pt>
                <c:pt idx="337">
                  <c:v>-22123.494342352002</c:v>
                </c:pt>
                <c:pt idx="338">
                  <c:v>27662.019131251</c:v>
                </c:pt>
                <c:pt idx="339">
                  <c:v>26796.883311428013</c:v>
                </c:pt>
                <c:pt idx="340">
                  <c:v>8282.1425148549897</c:v>
                </c:pt>
                <c:pt idx="341">
                  <c:v>22305.392511998012</c:v>
                </c:pt>
                <c:pt idx="342">
                  <c:v>-9718.0188135959907</c:v>
                </c:pt>
                <c:pt idx="343">
                  <c:v>53451.710305669985</c:v>
                </c:pt>
                <c:pt idx="344">
                  <c:v>39409.787598566996</c:v>
                </c:pt>
                <c:pt idx="345">
                  <c:v>36671.991388215014</c:v>
                </c:pt>
                <c:pt idx="346">
                  <c:v>5764.4147265859938</c:v>
                </c:pt>
                <c:pt idx="347">
                  <c:v>8863.2061184729973</c:v>
                </c:pt>
                <c:pt idx="348">
                  <c:v>1410.3481387030042</c:v>
                </c:pt>
                <c:pt idx="349">
                  <c:v>-17588.641465707013</c:v>
                </c:pt>
                <c:pt idx="350">
                  <c:v>-8895.2354811200057</c:v>
                </c:pt>
                <c:pt idx="351">
                  <c:v>1374.4186665249872</c:v>
                </c:pt>
                <c:pt idx="352">
                  <c:v>2754.2858611590054</c:v>
                </c:pt>
                <c:pt idx="353">
                  <c:v>-6417.6901027850108</c:v>
                </c:pt>
                <c:pt idx="354">
                  <c:v>-11160.714822996</c:v>
                </c:pt>
                <c:pt idx="355">
                  <c:v>13885.479386504012</c:v>
                </c:pt>
                <c:pt idx="356">
                  <c:v>9911.0478217820055</c:v>
                </c:pt>
                <c:pt idx="357">
                  <c:v>17541.66839685099</c:v>
                </c:pt>
                <c:pt idx="358">
                  <c:v>10171.026643532008</c:v>
                </c:pt>
                <c:pt idx="359">
                  <c:v>16923.198680169007</c:v>
                </c:pt>
                <c:pt idx="360">
                  <c:v>4873.8648760450014</c:v>
                </c:pt>
                <c:pt idx="361">
                  <c:v>-8549.6778801510227</c:v>
                </c:pt>
                <c:pt idx="362">
                  <c:v>-17353.121813317004</c:v>
                </c:pt>
                <c:pt idx="363">
                  <c:v>-12918.490115583001</c:v>
                </c:pt>
                <c:pt idx="364">
                  <c:v>-20679.933867529995</c:v>
                </c:pt>
                <c:pt idx="365">
                  <c:v>2481.7974641690089</c:v>
                </c:pt>
                <c:pt idx="366">
                  <c:v>4899.3265759480128</c:v>
                </c:pt>
                <c:pt idx="367">
                  <c:v>18113.388491818012</c:v>
                </c:pt>
                <c:pt idx="368">
                  <c:v>20509.199835136998</c:v>
                </c:pt>
                <c:pt idx="369">
                  <c:v>13350.858348167996</c:v>
                </c:pt>
                <c:pt idx="370">
                  <c:v>26.209872231993359</c:v>
                </c:pt>
                <c:pt idx="371">
                  <c:v>-482.89361621800344</c:v>
                </c:pt>
                <c:pt idx="372">
                  <c:v>15369.450759297993</c:v>
                </c:pt>
                <c:pt idx="373">
                  <c:v>18792.116117222002</c:v>
                </c:pt>
                <c:pt idx="374">
                  <c:v>19487.31211882201</c:v>
                </c:pt>
                <c:pt idx="375">
                  <c:v>33115.078577434993</c:v>
                </c:pt>
                <c:pt idx="376">
                  <c:v>28963.187261963991</c:v>
                </c:pt>
                <c:pt idx="377">
                  <c:v>3895.8148231960076</c:v>
                </c:pt>
                <c:pt idx="378">
                  <c:v>12943.260616709013</c:v>
                </c:pt>
                <c:pt idx="379">
                  <c:v>24004.641222358012</c:v>
                </c:pt>
                <c:pt idx="380">
                  <c:v>26078.372385525989</c:v>
                </c:pt>
                <c:pt idx="381">
                  <c:v>22241.477171244012</c:v>
                </c:pt>
                <c:pt idx="382">
                  <c:v>28616.135980591993</c:v>
                </c:pt>
                <c:pt idx="383">
                  <c:v>19482.179573113011</c:v>
                </c:pt>
                <c:pt idx="384">
                  <c:v>11789.433086808014</c:v>
                </c:pt>
                <c:pt idx="385">
                  <c:v>9500.7612768909894</c:v>
                </c:pt>
                <c:pt idx="386">
                  <c:v>9494.842033279012</c:v>
                </c:pt>
                <c:pt idx="387">
                  <c:v>20986.53642987099</c:v>
                </c:pt>
                <c:pt idx="388">
                  <c:v>18160.935015538998</c:v>
                </c:pt>
                <c:pt idx="389">
                  <c:v>21190.022901477001</c:v>
                </c:pt>
                <c:pt idx="390">
                  <c:v>27048.637144719018</c:v>
                </c:pt>
                <c:pt idx="391">
                  <c:v>-1381.9694163670065</c:v>
                </c:pt>
                <c:pt idx="392">
                  <c:v>1681.5008687959926</c:v>
                </c:pt>
                <c:pt idx="393">
                  <c:v>10563.654996243014</c:v>
                </c:pt>
                <c:pt idx="394">
                  <c:v>26246.776783412002</c:v>
                </c:pt>
                <c:pt idx="395">
                  <c:v>1266.0950250939932</c:v>
                </c:pt>
                <c:pt idx="396">
                  <c:v>18524.129449677013</c:v>
                </c:pt>
                <c:pt idx="397">
                  <c:v>4829.0382216799771</c:v>
                </c:pt>
                <c:pt idx="398">
                  <c:v>-16896.862918622995</c:v>
                </c:pt>
                <c:pt idx="399">
                  <c:v>-8970.1437140119961</c:v>
                </c:pt>
                <c:pt idx="400">
                  <c:v>-14709.387519120006</c:v>
                </c:pt>
                <c:pt idx="401">
                  <c:v>-4442.4122974170023</c:v>
                </c:pt>
                <c:pt idx="402">
                  <c:v>6094.098962826014</c:v>
                </c:pt>
                <c:pt idx="403">
                  <c:v>23922.606726760976</c:v>
                </c:pt>
                <c:pt idx="404">
                  <c:v>15060.212886527996</c:v>
                </c:pt>
                <c:pt idx="405">
                  <c:v>-18590.718866809999</c:v>
                </c:pt>
                <c:pt idx="406">
                  <c:v>-10114.781049221987</c:v>
                </c:pt>
                <c:pt idx="407">
                  <c:v>-6078.8103487550106</c:v>
                </c:pt>
                <c:pt idx="408">
                  <c:v>7962.4487606140028</c:v>
                </c:pt>
                <c:pt idx="409">
                  <c:v>9538.0567391180084</c:v>
                </c:pt>
                <c:pt idx="410">
                  <c:v>25026.282031551993</c:v>
                </c:pt>
                <c:pt idx="411">
                  <c:v>11491.07308777899</c:v>
                </c:pt>
                <c:pt idx="412">
                  <c:v>-14000.676288610994</c:v>
                </c:pt>
                <c:pt idx="413">
                  <c:v>-13547.981183810014</c:v>
                </c:pt>
                <c:pt idx="414">
                  <c:v>1187.4735951620096</c:v>
                </c:pt>
                <c:pt idx="415">
                  <c:v>3306.8261156480003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E38-4033-BD12-BD67E6E23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955199408"/>
        <c:axId val="-955192880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Sheet1!$B$2:$B$417</c:f>
              <c:numCache>
                <c:formatCode>General</c:formatCode>
                <c:ptCount val="416"/>
                <c:pt idx="0">
                  <c:v>164226</c:v>
                </c:pt>
                <c:pt idx="1">
                  <c:v>132578</c:v>
                </c:pt>
                <c:pt idx="2">
                  <c:v>136555</c:v>
                </c:pt>
                <c:pt idx="3">
                  <c:v>179472</c:v>
                </c:pt>
                <c:pt idx="4">
                  <c:v>205625</c:v>
                </c:pt>
                <c:pt idx="5">
                  <c:v>192001</c:v>
                </c:pt>
                <c:pt idx="6">
                  <c:v>133006</c:v>
                </c:pt>
                <c:pt idx="7">
                  <c:v>148126</c:v>
                </c:pt>
                <c:pt idx="8">
                  <c:v>148658</c:v>
                </c:pt>
                <c:pt idx="9">
                  <c:v>163496</c:v>
                </c:pt>
                <c:pt idx="10">
                  <c:v>191584</c:v>
                </c:pt>
                <c:pt idx="11">
                  <c:v>213070</c:v>
                </c:pt>
                <c:pt idx="12">
                  <c:v>205936</c:v>
                </c:pt>
                <c:pt idx="13">
                  <c:v>143388</c:v>
                </c:pt>
                <c:pt idx="14">
                  <c:v>146343</c:v>
                </c:pt>
                <c:pt idx="15">
                  <c:v>150448</c:v>
                </c:pt>
                <c:pt idx="16">
                  <c:v>166491</c:v>
                </c:pt>
                <c:pt idx="17">
                  <c:v>196845</c:v>
                </c:pt>
                <c:pt idx="18">
                  <c:v>218363</c:v>
                </c:pt>
                <c:pt idx="19">
                  <c:v>201035</c:v>
                </c:pt>
                <c:pt idx="20">
                  <c:v>142105</c:v>
                </c:pt>
                <c:pt idx="21">
                  <c:v>140479</c:v>
                </c:pt>
                <c:pt idx="22">
                  <c:v>145571</c:v>
                </c:pt>
                <c:pt idx="23">
                  <c:v>148658</c:v>
                </c:pt>
                <c:pt idx="24">
                  <c:v>194407</c:v>
                </c:pt>
                <c:pt idx="25">
                  <c:v>214615</c:v>
                </c:pt>
                <c:pt idx="26">
                  <c:v>201435</c:v>
                </c:pt>
                <c:pt idx="27">
                  <c:v>147173</c:v>
                </c:pt>
                <c:pt idx="28">
                  <c:v>143718</c:v>
                </c:pt>
                <c:pt idx="29">
                  <c:v>151948</c:v>
                </c:pt>
                <c:pt idx="30">
                  <c:v>157407</c:v>
                </c:pt>
                <c:pt idx="31">
                  <c:v>196384</c:v>
                </c:pt>
                <c:pt idx="32">
                  <c:v>220101</c:v>
                </c:pt>
                <c:pt idx="33">
                  <c:v>208294</c:v>
                </c:pt>
                <c:pt idx="34">
                  <c:v>151085</c:v>
                </c:pt>
                <c:pt idx="35">
                  <c:v>151947</c:v>
                </c:pt>
                <c:pt idx="36">
                  <c:v>158147</c:v>
                </c:pt>
                <c:pt idx="37">
                  <c:v>164689</c:v>
                </c:pt>
                <c:pt idx="38">
                  <c:v>214645</c:v>
                </c:pt>
                <c:pt idx="39">
                  <c:v>231986</c:v>
                </c:pt>
                <c:pt idx="40">
                  <c:v>211517</c:v>
                </c:pt>
                <c:pt idx="41">
                  <c:v>160405</c:v>
                </c:pt>
                <c:pt idx="42">
                  <c:v>159127</c:v>
                </c:pt>
                <c:pt idx="43">
                  <c:v>163844</c:v>
                </c:pt>
                <c:pt idx="44">
                  <c:v>176732</c:v>
                </c:pt>
                <c:pt idx="45">
                  <c:v>216861</c:v>
                </c:pt>
                <c:pt idx="46">
                  <c:v>237664</c:v>
                </c:pt>
                <c:pt idx="47">
                  <c:v>226234</c:v>
                </c:pt>
                <c:pt idx="48">
                  <c:v>159652</c:v>
                </c:pt>
                <c:pt idx="49">
                  <c:v>165759</c:v>
                </c:pt>
                <c:pt idx="50">
                  <c:v>169046</c:v>
                </c:pt>
                <c:pt idx="51">
                  <c:v>183820</c:v>
                </c:pt>
                <c:pt idx="52">
                  <c:v>228341</c:v>
                </c:pt>
                <c:pt idx="53">
                  <c:v>243919</c:v>
                </c:pt>
                <c:pt idx="54">
                  <c:v>219318</c:v>
                </c:pt>
                <c:pt idx="55">
                  <c:v>158111</c:v>
                </c:pt>
                <c:pt idx="56">
                  <c:v>158987</c:v>
                </c:pt>
                <c:pt idx="57">
                  <c:v>164670</c:v>
                </c:pt>
                <c:pt idx="58">
                  <c:v>173130</c:v>
                </c:pt>
                <c:pt idx="59">
                  <c:v>220015</c:v>
                </c:pt>
                <c:pt idx="60">
                  <c:v>245102</c:v>
                </c:pt>
                <c:pt idx="61">
                  <c:v>228136</c:v>
                </c:pt>
                <c:pt idx="62">
                  <c:v>156641</c:v>
                </c:pt>
                <c:pt idx="63">
                  <c:v>179349</c:v>
                </c:pt>
                <c:pt idx="64">
                  <c:v>209356</c:v>
                </c:pt>
                <c:pt idx="65">
                  <c:v>166510</c:v>
                </c:pt>
                <c:pt idx="66">
                  <c:v>207104</c:v>
                </c:pt>
                <c:pt idx="67">
                  <c:v>227420</c:v>
                </c:pt>
                <c:pt idx="68">
                  <c:v>214961</c:v>
                </c:pt>
                <c:pt idx="69">
                  <c:v>154509</c:v>
                </c:pt>
                <c:pt idx="70">
                  <c:v>173969</c:v>
                </c:pt>
                <c:pt idx="71">
                  <c:v>176734</c:v>
                </c:pt>
                <c:pt idx="72">
                  <c:v>185191</c:v>
                </c:pt>
                <c:pt idx="73">
                  <c:v>230035</c:v>
                </c:pt>
                <c:pt idx="74">
                  <c:v>243621</c:v>
                </c:pt>
                <c:pt idx="75">
                  <c:v>218858</c:v>
                </c:pt>
                <c:pt idx="76">
                  <c:v>169711</c:v>
                </c:pt>
                <c:pt idx="77">
                  <c:v>170387</c:v>
                </c:pt>
                <c:pt idx="78">
                  <c:v>174773</c:v>
                </c:pt>
                <c:pt idx="79">
                  <c:v>183941</c:v>
                </c:pt>
                <c:pt idx="80">
                  <c:v>222800</c:v>
                </c:pt>
                <c:pt idx="81">
                  <c:v>232997</c:v>
                </c:pt>
                <c:pt idx="82">
                  <c:v>212134</c:v>
                </c:pt>
                <c:pt idx="83">
                  <c:v>160818</c:v>
                </c:pt>
                <c:pt idx="84">
                  <c:v>167259</c:v>
                </c:pt>
                <c:pt idx="85">
                  <c:v>178871</c:v>
                </c:pt>
                <c:pt idx="86">
                  <c:v>183805</c:v>
                </c:pt>
                <c:pt idx="87">
                  <c:v>226971</c:v>
                </c:pt>
                <c:pt idx="88">
                  <c:v>243338</c:v>
                </c:pt>
                <c:pt idx="89">
                  <c:v>227922</c:v>
                </c:pt>
                <c:pt idx="90">
                  <c:v>161386</c:v>
                </c:pt>
                <c:pt idx="91">
                  <c:v>156956</c:v>
                </c:pt>
                <c:pt idx="92">
                  <c:v>164996</c:v>
                </c:pt>
                <c:pt idx="93">
                  <c:v>172448</c:v>
                </c:pt>
                <c:pt idx="94">
                  <c:v>221694</c:v>
                </c:pt>
                <c:pt idx="95">
                  <c:v>247643</c:v>
                </c:pt>
                <c:pt idx="96">
                  <c:v>222164</c:v>
                </c:pt>
                <c:pt idx="97">
                  <c:v>160245</c:v>
                </c:pt>
                <c:pt idx="98">
                  <c:v>165223</c:v>
                </c:pt>
                <c:pt idx="99">
                  <c:v>173663</c:v>
                </c:pt>
                <c:pt idx="100">
                  <c:v>190382</c:v>
                </c:pt>
                <c:pt idx="101">
                  <c:v>234062</c:v>
                </c:pt>
                <c:pt idx="102">
                  <c:v>258532</c:v>
                </c:pt>
                <c:pt idx="103">
                  <c:v>232729</c:v>
                </c:pt>
                <c:pt idx="104">
                  <c:v>167540</c:v>
                </c:pt>
                <c:pt idx="105">
                  <c:v>176263</c:v>
                </c:pt>
                <c:pt idx="106">
                  <c:v>180345</c:v>
                </c:pt>
                <c:pt idx="107">
                  <c:v>185253</c:v>
                </c:pt>
                <c:pt idx="108">
                  <c:v>232837</c:v>
                </c:pt>
                <c:pt idx="109">
                  <c:v>259854</c:v>
                </c:pt>
                <c:pt idx="110">
                  <c:v>233076</c:v>
                </c:pt>
                <c:pt idx="111">
                  <c:v>169503</c:v>
                </c:pt>
                <c:pt idx="112">
                  <c:v>177195</c:v>
                </c:pt>
                <c:pt idx="113">
                  <c:v>182397</c:v>
                </c:pt>
                <c:pt idx="114">
                  <c:v>190514</c:v>
                </c:pt>
                <c:pt idx="115">
                  <c:v>228802</c:v>
                </c:pt>
                <c:pt idx="116">
                  <c:v>260318</c:v>
                </c:pt>
                <c:pt idx="117">
                  <c:v>231490</c:v>
                </c:pt>
                <c:pt idx="118">
                  <c:v>187410</c:v>
                </c:pt>
                <c:pt idx="119">
                  <c:v>201547</c:v>
                </c:pt>
                <c:pt idx="120">
                  <c:v>210077</c:v>
                </c:pt>
                <c:pt idx="121">
                  <c:v>133269</c:v>
                </c:pt>
                <c:pt idx="122">
                  <c:v>128930</c:v>
                </c:pt>
                <c:pt idx="123">
                  <c:v>187228</c:v>
                </c:pt>
                <c:pt idx="124">
                  <c:v>201731</c:v>
                </c:pt>
                <c:pt idx="125">
                  <c:v>192895</c:v>
                </c:pt>
                <c:pt idx="126">
                  <c:v>190774</c:v>
                </c:pt>
                <c:pt idx="127">
                  <c:v>188192</c:v>
                </c:pt>
                <c:pt idx="128">
                  <c:v>187222</c:v>
                </c:pt>
                <c:pt idx="129">
                  <c:v>202423</c:v>
                </c:pt>
                <c:pt idx="130">
                  <c:v>212421</c:v>
                </c:pt>
                <c:pt idx="131">
                  <c:v>208078</c:v>
                </c:pt>
                <c:pt idx="132">
                  <c:v>155645</c:v>
                </c:pt>
                <c:pt idx="133">
                  <c:v>159047</c:v>
                </c:pt>
                <c:pt idx="134">
                  <c:v>181567</c:v>
                </c:pt>
                <c:pt idx="135">
                  <c:v>175913</c:v>
                </c:pt>
                <c:pt idx="136">
                  <c:v>217796</c:v>
                </c:pt>
                <c:pt idx="137">
                  <c:v>237197</c:v>
                </c:pt>
                <c:pt idx="138">
                  <c:v>217233</c:v>
                </c:pt>
                <c:pt idx="139">
                  <c:v>158806</c:v>
                </c:pt>
                <c:pt idx="140">
                  <c:v>162949</c:v>
                </c:pt>
                <c:pt idx="141">
                  <c:v>162668</c:v>
                </c:pt>
                <c:pt idx="142">
                  <c:v>178032</c:v>
                </c:pt>
                <c:pt idx="143">
                  <c:v>220010</c:v>
                </c:pt>
                <c:pt idx="144">
                  <c:v>252021</c:v>
                </c:pt>
                <c:pt idx="145">
                  <c:v>228583</c:v>
                </c:pt>
                <c:pt idx="146">
                  <c:v>166308</c:v>
                </c:pt>
                <c:pt idx="147">
                  <c:v>163595</c:v>
                </c:pt>
                <c:pt idx="148">
                  <c:v>164291</c:v>
                </c:pt>
                <c:pt idx="149">
                  <c:v>177038</c:v>
                </c:pt>
                <c:pt idx="150">
                  <c:v>221351</c:v>
                </c:pt>
                <c:pt idx="151">
                  <c:v>249758</c:v>
                </c:pt>
                <c:pt idx="152">
                  <c:v>227342</c:v>
                </c:pt>
                <c:pt idx="153">
                  <c:v>151759</c:v>
                </c:pt>
                <c:pt idx="154">
                  <c:v>157592</c:v>
                </c:pt>
                <c:pt idx="155">
                  <c:v>169145</c:v>
                </c:pt>
                <c:pt idx="156">
                  <c:v>173215</c:v>
                </c:pt>
                <c:pt idx="157">
                  <c:v>224239</c:v>
                </c:pt>
                <c:pt idx="158">
                  <c:v>254146</c:v>
                </c:pt>
                <c:pt idx="159">
                  <c:v>234577</c:v>
                </c:pt>
                <c:pt idx="160">
                  <c:v>159971</c:v>
                </c:pt>
                <c:pt idx="161">
                  <c:v>168004</c:v>
                </c:pt>
                <c:pt idx="162">
                  <c:v>180962</c:v>
                </c:pt>
                <c:pt idx="163">
                  <c:v>181973</c:v>
                </c:pt>
                <c:pt idx="164">
                  <c:v>220754</c:v>
                </c:pt>
                <c:pt idx="165">
                  <c:v>222442</c:v>
                </c:pt>
                <c:pt idx="166">
                  <c:v>260476</c:v>
                </c:pt>
                <c:pt idx="167">
                  <c:v>160445</c:v>
                </c:pt>
                <c:pt idx="168">
                  <c:v>161560</c:v>
                </c:pt>
                <c:pt idx="169">
                  <c:v>166319</c:v>
                </c:pt>
                <c:pt idx="170">
                  <c:v>173655</c:v>
                </c:pt>
                <c:pt idx="171">
                  <c:v>188524</c:v>
                </c:pt>
                <c:pt idx="172">
                  <c:v>231723</c:v>
                </c:pt>
                <c:pt idx="173">
                  <c:v>232714</c:v>
                </c:pt>
                <c:pt idx="174">
                  <c:v>216324</c:v>
                </c:pt>
                <c:pt idx="175">
                  <c:v>249754</c:v>
                </c:pt>
                <c:pt idx="176">
                  <c:v>158166</c:v>
                </c:pt>
                <c:pt idx="177">
                  <c:v>164633</c:v>
                </c:pt>
                <c:pt idx="178">
                  <c:v>205515</c:v>
                </c:pt>
                <c:pt idx="179">
                  <c:v>229698</c:v>
                </c:pt>
                <c:pt idx="180">
                  <c:v>214011</c:v>
                </c:pt>
                <c:pt idx="181">
                  <c:v>143859</c:v>
                </c:pt>
                <c:pt idx="182">
                  <c:v>148677</c:v>
                </c:pt>
                <c:pt idx="183">
                  <c:v>156715</c:v>
                </c:pt>
                <c:pt idx="184">
                  <c:v>163734</c:v>
                </c:pt>
                <c:pt idx="185">
                  <c:v>210428</c:v>
                </c:pt>
                <c:pt idx="186">
                  <c:v>232843</c:v>
                </c:pt>
                <c:pt idx="187">
                  <c:v>231844</c:v>
                </c:pt>
                <c:pt idx="188">
                  <c:v>280364</c:v>
                </c:pt>
                <c:pt idx="189">
                  <c:v>156809</c:v>
                </c:pt>
                <c:pt idx="190">
                  <c:v>167826</c:v>
                </c:pt>
                <c:pt idx="191">
                  <c:v>172059</c:v>
                </c:pt>
                <c:pt idx="192">
                  <c:v>215238</c:v>
                </c:pt>
                <c:pt idx="193">
                  <c:v>244332</c:v>
                </c:pt>
                <c:pt idx="194">
                  <c:v>223419</c:v>
                </c:pt>
                <c:pt idx="195">
                  <c:v>159513</c:v>
                </c:pt>
                <c:pt idx="196">
                  <c:v>160915</c:v>
                </c:pt>
                <c:pt idx="197">
                  <c:v>163038</c:v>
                </c:pt>
                <c:pt idx="198">
                  <c:v>174309</c:v>
                </c:pt>
                <c:pt idx="199">
                  <c:v>223956</c:v>
                </c:pt>
                <c:pt idx="200">
                  <c:v>261969</c:v>
                </c:pt>
                <c:pt idx="201">
                  <c:v>247801</c:v>
                </c:pt>
                <c:pt idx="202">
                  <c:v>160591</c:v>
                </c:pt>
                <c:pt idx="203">
                  <c:v>162969</c:v>
                </c:pt>
                <c:pt idx="204">
                  <c:v>171878</c:v>
                </c:pt>
                <c:pt idx="205">
                  <c:v>191282</c:v>
                </c:pt>
                <c:pt idx="206">
                  <c:v>231632</c:v>
                </c:pt>
                <c:pt idx="207">
                  <c:v>265474</c:v>
                </c:pt>
                <c:pt idx="208">
                  <c:v>247557</c:v>
                </c:pt>
                <c:pt idx="209">
                  <c:v>160139</c:v>
                </c:pt>
                <c:pt idx="210">
                  <c:v>174476</c:v>
                </c:pt>
                <c:pt idx="211">
                  <c:v>180050</c:v>
                </c:pt>
                <c:pt idx="212">
                  <c:v>194739</c:v>
                </c:pt>
                <c:pt idx="213">
                  <c:v>234789</c:v>
                </c:pt>
                <c:pt idx="214">
                  <c:v>270791</c:v>
                </c:pt>
                <c:pt idx="215">
                  <c:v>255787</c:v>
                </c:pt>
                <c:pt idx="216">
                  <c:v>172127</c:v>
                </c:pt>
                <c:pt idx="217">
                  <c:v>176445</c:v>
                </c:pt>
                <c:pt idx="218">
                  <c:v>189347</c:v>
                </c:pt>
                <c:pt idx="219">
                  <c:v>211430</c:v>
                </c:pt>
                <c:pt idx="220">
                  <c:v>247408</c:v>
                </c:pt>
                <c:pt idx="221">
                  <c:v>277643</c:v>
                </c:pt>
                <c:pt idx="222">
                  <c:v>251884</c:v>
                </c:pt>
                <c:pt idx="223">
                  <c:v>175143</c:v>
                </c:pt>
                <c:pt idx="224">
                  <c:v>172635</c:v>
                </c:pt>
                <c:pt idx="225">
                  <c:v>176931</c:v>
                </c:pt>
                <c:pt idx="226">
                  <c:v>190839</c:v>
                </c:pt>
                <c:pt idx="227">
                  <c:v>229812</c:v>
                </c:pt>
                <c:pt idx="228">
                  <c:v>266607</c:v>
                </c:pt>
                <c:pt idx="229">
                  <c:v>258728</c:v>
                </c:pt>
                <c:pt idx="230">
                  <c:v>172869</c:v>
                </c:pt>
                <c:pt idx="231">
                  <c:v>188896</c:v>
                </c:pt>
                <c:pt idx="232">
                  <c:v>198047</c:v>
                </c:pt>
                <c:pt idx="233">
                  <c:v>192657</c:v>
                </c:pt>
                <c:pt idx="234">
                  <c:v>249765</c:v>
                </c:pt>
                <c:pt idx="235">
                  <c:v>295437</c:v>
                </c:pt>
                <c:pt idx="236">
                  <c:v>274980</c:v>
                </c:pt>
                <c:pt idx="237">
                  <c:v>183624</c:v>
                </c:pt>
                <c:pt idx="238">
                  <c:v>193448</c:v>
                </c:pt>
                <c:pt idx="239">
                  <c:v>195967</c:v>
                </c:pt>
                <c:pt idx="240">
                  <c:v>205212</c:v>
                </c:pt>
                <c:pt idx="241">
                  <c:v>250016</c:v>
                </c:pt>
                <c:pt idx="242">
                  <c:v>250587</c:v>
                </c:pt>
                <c:pt idx="243">
                  <c:v>216429</c:v>
                </c:pt>
                <c:pt idx="244">
                  <c:v>232916</c:v>
                </c:pt>
                <c:pt idx="245">
                  <c:v>218168</c:v>
                </c:pt>
                <c:pt idx="246">
                  <c:v>211344</c:v>
                </c:pt>
                <c:pt idx="247">
                  <c:v>222619</c:v>
                </c:pt>
                <c:pt idx="248">
                  <c:v>228251</c:v>
                </c:pt>
                <c:pt idx="249">
                  <c:v>267933</c:v>
                </c:pt>
                <c:pt idx="250">
                  <c:v>250664</c:v>
                </c:pt>
                <c:pt idx="251">
                  <c:v>225938</c:v>
                </c:pt>
                <c:pt idx="252">
                  <c:v>170809</c:v>
                </c:pt>
                <c:pt idx="253">
                  <c:v>185464</c:v>
                </c:pt>
                <c:pt idx="254">
                  <c:v>192717</c:v>
                </c:pt>
                <c:pt idx="255">
                  <c:v>237992</c:v>
                </c:pt>
                <c:pt idx="256">
                  <c:v>265011</c:v>
                </c:pt>
                <c:pt idx="257">
                  <c:v>242892</c:v>
                </c:pt>
                <c:pt idx="258">
                  <c:v>175478</c:v>
                </c:pt>
                <c:pt idx="259">
                  <c:v>178654</c:v>
                </c:pt>
                <c:pt idx="260">
                  <c:v>186075</c:v>
                </c:pt>
                <c:pt idx="261">
                  <c:v>208316</c:v>
                </c:pt>
                <c:pt idx="262">
                  <c:v>254121</c:v>
                </c:pt>
                <c:pt idx="263">
                  <c:v>266031</c:v>
                </c:pt>
                <c:pt idx="264">
                  <c:v>264236</c:v>
                </c:pt>
                <c:pt idx="265">
                  <c:v>190240</c:v>
                </c:pt>
                <c:pt idx="266">
                  <c:v>199161</c:v>
                </c:pt>
                <c:pt idx="267">
                  <c:v>207928</c:v>
                </c:pt>
                <c:pt idx="268">
                  <c:v>216449</c:v>
                </c:pt>
                <c:pt idx="269">
                  <c:v>249417</c:v>
                </c:pt>
                <c:pt idx="270">
                  <c:v>261110</c:v>
                </c:pt>
                <c:pt idx="271">
                  <c:v>265437</c:v>
                </c:pt>
                <c:pt idx="272">
                  <c:v>200660</c:v>
                </c:pt>
                <c:pt idx="273">
                  <c:v>201056</c:v>
                </c:pt>
                <c:pt idx="274">
                  <c:v>203372</c:v>
                </c:pt>
                <c:pt idx="275">
                  <c:v>211569</c:v>
                </c:pt>
                <c:pt idx="276">
                  <c:v>248541</c:v>
                </c:pt>
                <c:pt idx="277">
                  <c:v>259345</c:v>
                </c:pt>
                <c:pt idx="278">
                  <c:v>263743</c:v>
                </c:pt>
                <c:pt idx="279">
                  <c:v>202633</c:v>
                </c:pt>
                <c:pt idx="280">
                  <c:v>205289</c:v>
                </c:pt>
                <c:pt idx="281">
                  <c:v>212672</c:v>
                </c:pt>
                <c:pt idx="282">
                  <c:v>236569</c:v>
                </c:pt>
                <c:pt idx="283">
                  <c:v>270500</c:v>
                </c:pt>
                <c:pt idx="284">
                  <c:v>273747</c:v>
                </c:pt>
                <c:pt idx="285">
                  <c:v>269362</c:v>
                </c:pt>
                <c:pt idx="286">
                  <c:v>258786</c:v>
                </c:pt>
                <c:pt idx="287">
                  <c:v>227634</c:v>
                </c:pt>
                <c:pt idx="288">
                  <c:v>226018</c:v>
                </c:pt>
                <c:pt idx="289">
                  <c:v>231507</c:v>
                </c:pt>
                <c:pt idx="290">
                  <c:v>265346</c:v>
                </c:pt>
                <c:pt idx="291">
                  <c:v>270402</c:v>
                </c:pt>
                <c:pt idx="292">
                  <c:v>276605</c:v>
                </c:pt>
                <c:pt idx="293">
                  <c:v>228066</c:v>
                </c:pt>
                <c:pt idx="294">
                  <c:v>229828</c:v>
                </c:pt>
                <c:pt idx="295">
                  <c:v>235629</c:v>
                </c:pt>
                <c:pt idx="296">
                  <c:v>239610</c:v>
                </c:pt>
                <c:pt idx="297">
                  <c:v>272112</c:v>
                </c:pt>
                <c:pt idx="298">
                  <c:v>275324</c:v>
                </c:pt>
                <c:pt idx="299">
                  <c:v>281218</c:v>
                </c:pt>
                <c:pt idx="300">
                  <c:v>226857</c:v>
                </c:pt>
                <c:pt idx="301">
                  <c:v>229106</c:v>
                </c:pt>
                <c:pt idx="302">
                  <c:v>231904</c:v>
                </c:pt>
                <c:pt idx="303">
                  <c:v>249657</c:v>
                </c:pt>
                <c:pt idx="304">
                  <c:v>277456</c:v>
                </c:pt>
                <c:pt idx="305">
                  <c:v>284787</c:v>
                </c:pt>
                <c:pt idx="306">
                  <c:v>282833</c:v>
                </c:pt>
                <c:pt idx="307">
                  <c:v>225861</c:v>
                </c:pt>
                <c:pt idx="308">
                  <c:v>221130</c:v>
                </c:pt>
                <c:pt idx="309">
                  <c:v>226147</c:v>
                </c:pt>
                <c:pt idx="310">
                  <c:v>233901</c:v>
                </c:pt>
                <c:pt idx="311">
                  <c:v>265703</c:v>
                </c:pt>
                <c:pt idx="312">
                  <c:v>272929</c:v>
                </c:pt>
                <c:pt idx="313">
                  <c:v>274782</c:v>
                </c:pt>
                <c:pt idx="314">
                  <c:v>223297</c:v>
                </c:pt>
                <c:pt idx="315">
                  <c:v>224514</c:v>
                </c:pt>
                <c:pt idx="316">
                  <c:v>233965</c:v>
                </c:pt>
                <c:pt idx="317">
                  <c:v>244385</c:v>
                </c:pt>
                <c:pt idx="318">
                  <c:v>261994</c:v>
                </c:pt>
                <c:pt idx="319">
                  <c:v>268821</c:v>
                </c:pt>
                <c:pt idx="320">
                  <c:v>273685</c:v>
                </c:pt>
                <c:pt idx="321">
                  <c:v>214048</c:v>
                </c:pt>
                <c:pt idx="322">
                  <c:v>219800</c:v>
                </c:pt>
                <c:pt idx="323">
                  <c:v>224139</c:v>
                </c:pt>
                <c:pt idx="324">
                  <c:v>231028</c:v>
                </c:pt>
                <c:pt idx="325">
                  <c:v>265945</c:v>
                </c:pt>
                <c:pt idx="326">
                  <c:v>265083</c:v>
                </c:pt>
                <c:pt idx="327">
                  <c:v>265562</c:v>
                </c:pt>
                <c:pt idx="328">
                  <c:v>212017</c:v>
                </c:pt>
                <c:pt idx="329">
                  <c:v>214009</c:v>
                </c:pt>
                <c:pt idx="330">
                  <c:v>231940</c:v>
                </c:pt>
                <c:pt idx="331">
                  <c:v>224435</c:v>
                </c:pt>
                <c:pt idx="332">
                  <c:v>259816</c:v>
                </c:pt>
                <c:pt idx="333">
                  <c:v>259329</c:v>
                </c:pt>
                <c:pt idx="334">
                  <c:v>250120</c:v>
                </c:pt>
                <c:pt idx="335">
                  <c:v>211296</c:v>
                </c:pt>
                <c:pt idx="336">
                  <c:v>204829</c:v>
                </c:pt>
                <c:pt idx="337">
                  <c:v>213768</c:v>
                </c:pt>
                <c:pt idx="338">
                  <c:v>218103</c:v>
                </c:pt>
                <c:pt idx="339">
                  <c:v>251547</c:v>
                </c:pt>
                <c:pt idx="340">
                  <c:v>260973</c:v>
                </c:pt>
                <c:pt idx="341">
                  <c:v>246660</c:v>
                </c:pt>
                <c:pt idx="342">
                  <c:v>197559</c:v>
                </c:pt>
                <c:pt idx="343">
                  <c:v>235801.33333333299</c:v>
                </c:pt>
                <c:pt idx="344">
                  <c:v>226921</c:v>
                </c:pt>
                <c:pt idx="345">
                  <c:v>225731</c:v>
                </c:pt>
                <c:pt idx="346">
                  <c:v>256964</c:v>
                </c:pt>
                <c:pt idx="347">
                  <c:v>265190</c:v>
                </c:pt>
                <c:pt idx="348">
                  <c:v>261418</c:v>
                </c:pt>
                <c:pt idx="349">
                  <c:v>203979</c:v>
                </c:pt>
                <c:pt idx="350">
                  <c:v>201241</c:v>
                </c:pt>
                <c:pt idx="351">
                  <c:v>216838</c:v>
                </c:pt>
                <c:pt idx="352">
                  <c:v>218732</c:v>
                </c:pt>
                <c:pt idx="353">
                  <c:v>237756</c:v>
                </c:pt>
                <c:pt idx="354">
                  <c:v>263327</c:v>
                </c:pt>
                <c:pt idx="355">
                  <c:v>253480</c:v>
                </c:pt>
                <c:pt idx="356">
                  <c:v>204777</c:v>
                </c:pt>
                <c:pt idx="357">
                  <c:v>208169</c:v>
                </c:pt>
                <c:pt idx="358">
                  <c:v>219262</c:v>
                </c:pt>
                <c:pt idx="359">
                  <c:v>227870</c:v>
                </c:pt>
                <c:pt idx="360">
                  <c:v>255808</c:v>
                </c:pt>
                <c:pt idx="361">
                  <c:v>271885</c:v>
                </c:pt>
                <c:pt idx="362">
                  <c:v>265673</c:v>
                </c:pt>
                <c:pt idx="363">
                  <c:v>215806</c:v>
                </c:pt>
                <c:pt idx="364">
                  <c:v>207508</c:v>
                </c:pt>
                <c:pt idx="365">
                  <c:v>254911</c:v>
                </c:pt>
                <c:pt idx="366">
                  <c:v>216997</c:v>
                </c:pt>
                <c:pt idx="367">
                  <c:v>269304</c:v>
                </c:pt>
                <c:pt idx="368">
                  <c:v>289754</c:v>
                </c:pt>
                <c:pt idx="369">
                  <c:v>273747</c:v>
                </c:pt>
                <c:pt idx="370">
                  <c:v>199650</c:v>
                </c:pt>
                <c:pt idx="371">
                  <c:v>207852</c:v>
                </c:pt>
                <c:pt idx="372">
                  <c:v>211803</c:v>
                </c:pt>
                <c:pt idx="373">
                  <c:v>219704</c:v>
                </c:pt>
                <c:pt idx="374">
                  <c:v>275451</c:v>
                </c:pt>
                <c:pt idx="375">
                  <c:v>302453</c:v>
                </c:pt>
                <c:pt idx="376">
                  <c:v>289005</c:v>
                </c:pt>
                <c:pt idx="377">
                  <c:v>207271</c:v>
                </c:pt>
                <c:pt idx="378">
                  <c:v>214764</c:v>
                </c:pt>
                <c:pt idx="379">
                  <c:v>229278</c:v>
                </c:pt>
                <c:pt idx="380">
                  <c:v>229100</c:v>
                </c:pt>
                <c:pt idx="381">
                  <c:v>270771</c:v>
                </c:pt>
                <c:pt idx="382">
                  <c:v>291559</c:v>
                </c:pt>
                <c:pt idx="383">
                  <c:v>280605</c:v>
                </c:pt>
                <c:pt idx="384">
                  <c:v>216629</c:v>
                </c:pt>
                <c:pt idx="385">
                  <c:v>216019</c:v>
                </c:pt>
                <c:pt idx="386">
                  <c:v>220752</c:v>
                </c:pt>
                <c:pt idx="387">
                  <c:v>227753</c:v>
                </c:pt>
                <c:pt idx="388">
                  <c:v>279011</c:v>
                </c:pt>
                <c:pt idx="389">
                  <c:v>300461</c:v>
                </c:pt>
                <c:pt idx="390">
                  <c:v>290772</c:v>
                </c:pt>
                <c:pt idx="391">
                  <c:v>204946</c:v>
                </c:pt>
                <c:pt idx="392">
                  <c:v>206515</c:v>
                </c:pt>
                <c:pt idx="393">
                  <c:v>216164</c:v>
                </c:pt>
                <c:pt idx="394">
                  <c:v>224227</c:v>
                </c:pt>
                <c:pt idx="395">
                  <c:v>263884</c:v>
                </c:pt>
                <c:pt idx="396">
                  <c:v>292811</c:v>
                </c:pt>
                <c:pt idx="397">
                  <c:v>276092</c:v>
                </c:pt>
                <c:pt idx="398">
                  <c:v>200422</c:v>
                </c:pt>
                <c:pt idx="399">
                  <c:v>213797</c:v>
                </c:pt>
                <c:pt idx="400">
                  <c:v>215655</c:v>
                </c:pt>
                <c:pt idx="401">
                  <c:v>221395</c:v>
                </c:pt>
                <c:pt idx="402">
                  <c:v>277815</c:v>
                </c:pt>
                <c:pt idx="403">
                  <c:v>311101</c:v>
                </c:pt>
                <c:pt idx="404">
                  <c:v>293896</c:v>
                </c:pt>
                <c:pt idx="405">
                  <c:v>205681</c:v>
                </c:pt>
                <c:pt idx="406">
                  <c:v>217839</c:v>
                </c:pt>
                <c:pt idx="407">
                  <c:v>226614</c:v>
                </c:pt>
                <c:pt idx="408">
                  <c:v>236848</c:v>
                </c:pt>
                <c:pt idx="409">
                  <c:v>285171</c:v>
                </c:pt>
                <c:pt idx="410">
                  <c:v>316578</c:v>
                </c:pt>
                <c:pt idx="411">
                  <c:v>294938</c:v>
                </c:pt>
                <c:pt idx="412">
                  <c:v>214013</c:v>
                </c:pt>
                <c:pt idx="413">
                  <c:v>220218</c:v>
                </c:pt>
                <c:pt idx="414">
                  <c:v>237645</c:v>
                </c:pt>
                <c:pt idx="415">
                  <c:v>236310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DBC-45EF-85F1-8FCBA58CD3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Sheet1!$A$2:$A$417</c:f>
              <c:numCache>
                <c:formatCode>m/d/yyyy</c:formatCode>
                <c:ptCount val="416"/>
                <c:pt idx="0">
                  <c:v>44075</c:v>
                </c:pt>
                <c:pt idx="1">
                  <c:v>44076</c:v>
                </c:pt>
                <c:pt idx="2">
                  <c:v>44077</c:v>
                </c:pt>
                <c:pt idx="3">
                  <c:v>44078</c:v>
                </c:pt>
                <c:pt idx="4">
                  <c:v>44079</c:v>
                </c:pt>
                <c:pt idx="5">
                  <c:v>44080</c:v>
                </c:pt>
                <c:pt idx="6">
                  <c:v>44081</c:v>
                </c:pt>
                <c:pt idx="7">
                  <c:v>44082</c:v>
                </c:pt>
                <c:pt idx="8">
                  <c:v>44083</c:v>
                </c:pt>
                <c:pt idx="9">
                  <c:v>44084</c:v>
                </c:pt>
                <c:pt idx="10">
                  <c:v>44085</c:v>
                </c:pt>
                <c:pt idx="11">
                  <c:v>44086</c:v>
                </c:pt>
                <c:pt idx="12">
                  <c:v>44087</c:v>
                </c:pt>
                <c:pt idx="13">
                  <c:v>44088</c:v>
                </c:pt>
                <c:pt idx="14">
                  <c:v>44089</c:v>
                </c:pt>
                <c:pt idx="15">
                  <c:v>44090</c:v>
                </c:pt>
                <c:pt idx="16">
                  <c:v>44091</c:v>
                </c:pt>
                <c:pt idx="17">
                  <c:v>44092</c:v>
                </c:pt>
                <c:pt idx="18">
                  <c:v>44093</c:v>
                </c:pt>
                <c:pt idx="19">
                  <c:v>44094</c:v>
                </c:pt>
                <c:pt idx="20">
                  <c:v>44095</c:v>
                </c:pt>
                <c:pt idx="21">
                  <c:v>44096</c:v>
                </c:pt>
                <c:pt idx="22">
                  <c:v>44097</c:v>
                </c:pt>
                <c:pt idx="23">
                  <c:v>44098</c:v>
                </c:pt>
                <c:pt idx="24">
                  <c:v>44099</c:v>
                </c:pt>
                <c:pt idx="25">
                  <c:v>44100</c:v>
                </c:pt>
                <c:pt idx="26">
                  <c:v>44101</c:v>
                </c:pt>
                <c:pt idx="27">
                  <c:v>44102</c:v>
                </c:pt>
                <c:pt idx="28">
                  <c:v>44103</c:v>
                </c:pt>
                <c:pt idx="29">
                  <c:v>44104</c:v>
                </c:pt>
                <c:pt idx="30">
                  <c:v>44105</c:v>
                </c:pt>
                <c:pt idx="31">
                  <c:v>44106</c:v>
                </c:pt>
                <c:pt idx="32">
                  <c:v>44107</c:v>
                </c:pt>
                <c:pt idx="33">
                  <c:v>44108</c:v>
                </c:pt>
                <c:pt idx="34">
                  <c:v>44109</c:v>
                </c:pt>
                <c:pt idx="35">
                  <c:v>44110</c:v>
                </c:pt>
                <c:pt idx="36">
                  <c:v>44111</c:v>
                </c:pt>
                <c:pt idx="37">
                  <c:v>44112</c:v>
                </c:pt>
                <c:pt idx="38">
                  <c:v>44113</c:v>
                </c:pt>
                <c:pt idx="39">
                  <c:v>44114</c:v>
                </c:pt>
                <c:pt idx="40">
                  <c:v>44115</c:v>
                </c:pt>
                <c:pt idx="41">
                  <c:v>44116</c:v>
                </c:pt>
                <c:pt idx="42">
                  <c:v>44117</c:v>
                </c:pt>
                <c:pt idx="43">
                  <c:v>44118</c:v>
                </c:pt>
                <c:pt idx="44">
                  <c:v>44119</c:v>
                </c:pt>
                <c:pt idx="45">
                  <c:v>44120</c:v>
                </c:pt>
                <c:pt idx="46">
                  <c:v>44121</c:v>
                </c:pt>
                <c:pt idx="47">
                  <c:v>44122</c:v>
                </c:pt>
                <c:pt idx="48">
                  <c:v>44123</c:v>
                </c:pt>
                <c:pt idx="49">
                  <c:v>44124</c:v>
                </c:pt>
                <c:pt idx="50">
                  <c:v>44125</c:v>
                </c:pt>
                <c:pt idx="51">
                  <c:v>44126</c:v>
                </c:pt>
                <c:pt idx="52">
                  <c:v>44127</c:v>
                </c:pt>
                <c:pt idx="53">
                  <c:v>44128</c:v>
                </c:pt>
                <c:pt idx="54">
                  <c:v>44129</c:v>
                </c:pt>
                <c:pt idx="55">
                  <c:v>44130</c:v>
                </c:pt>
                <c:pt idx="56">
                  <c:v>44131</c:v>
                </c:pt>
                <c:pt idx="57">
                  <c:v>44132</c:v>
                </c:pt>
                <c:pt idx="58">
                  <c:v>44133</c:v>
                </c:pt>
                <c:pt idx="59">
                  <c:v>44134</c:v>
                </c:pt>
                <c:pt idx="60">
                  <c:v>44135</c:v>
                </c:pt>
                <c:pt idx="61">
                  <c:v>44136</c:v>
                </c:pt>
                <c:pt idx="62">
                  <c:v>44137</c:v>
                </c:pt>
                <c:pt idx="63">
                  <c:v>44138</c:v>
                </c:pt>
                <c:pt idx="64">
                  <c:v>44139</c:v>
                </c:pt>
                <c:pt idx="65">
                  <c:v>44140</c:v>
                </c:pt>
                <c:pt idx="66">
                  <c:v>44141</c:v>
                </c:pt>
                <c:pt idx="67">
                  <c:v>44142</c:v>
                </c:pt>
                <c:pt idx="68">
                  <c:v>44143</c:v>
                </c:pt>
                <c:pt idx="69">
                  <c:v>44144</c:v>
                </c:pt>
                <c:pt idx="70">
                  <c:v>44145</c:v>
                </c:pt>
                <c:pt idx="71">
                  <c:v>44146</c:v>
                </c:pt>
                <c:pt idx="72">
                  <c:v>44147</c:v>
                </c:pt>
                <c:pt idx="73">
                  <c:v>44148</c:v>
                </c:pt>
                <c:pt idx="74">
                  <c:v>44149</c:v>
                </c:pt>
                <c:pt idx="75">
                  <c:v>44150</c:v>
                </c:pt>
                <c:pt idx="76">
                  <c:v>44151</c:v>
                </c:pt>
                <c:pt idx="77">
                  <c:v>44152</c:v>
                </c:pt>
                <c:pt idx="78">
                  <c:v>44153</c:v>
                </c:pt>
                <c:pt idx="79">
                  <c:v>44154</c:v>
                </c:pt>
                <c:pt idx="80">
                  <c:v>44155</c:v>
                </c:pt>
                <c:pt idx="81">
                  <c:v>44156</c:v>
                </c:pt>
                <c:pt idx="82">
                  <c:v>44157</c:v>
                </c:pt>
                <c:pt idx="83">
                  <c:v>44158</c:v>
                </c:pt>
                <c:pt idx="84">
                  <c:v>44159</c:v>
                </c:pt>
                <c:pt idx="85">
                  <c:v>44160</c:v>
                </c:pt>
                <c:pt idx="86">
                  <c:v>44161</c:v>
                </c:pt>
                <c:pt idx="87">
                  <c:v>44162</c:v>
                </c:pt>
                <c:pt idx="88">
                  <c:v>44163</c:v>
                </c:pt>
                <c:pt idx="89">
                  <c:v>44164</c:v>
                </c:pt>
                <c:pt idx="90">
                  <c:v>44165</c:v>
                </c:pt>
                <c:pt idx="91">
                  <c:v>44166</c:v>
                </c:pt>
                <c:pt idx="92">
                  <c:v>44167</c:v>
                </c:pt>
                <c:pt idx="93">
                  <c:v>44168</c:v>
                </c:pt>
                <c:pt idx="94">
                  <c:v>44169</c:v>
                </c:pt>
                <c:pt idx="95">
                  <c:v>44170</c:v>
                </c:pt>
                <c:pt idx="96">
                  <c:v>44171</c:v>
                </c:pt>
                <c:pt idx="97">
                  <c:v>44172</c:v>
                </c:pt>
                <c:pt idx="98">
                  <c:v>44173</c:v>
                </c:pt>
                <c:pt idx="99">
                  <c:v>44174</c:v>
                </c:pt>
                <c:pt idx="100">
                  <c:v>44175</c:v>
                </c:pt>
                <c:pt idx="101">
                  <c:v>44176</c:v>
                </c:pt>
                <c:pt idx="102">
                  <c:v>44177</c:v>
                </c:pt>
                <c:pt idx="103">
                  <c:v>44178</c:v>
                </c:pt>
                <c:pt idx="104">
                  <c:v>44179</c:v>
                </c:pt>
                <c:pt idx="105">
                  <c:v>44180</c:v>
                </c:pt>
                <c:pt idx="106">
                  <c:v>44181</c:v>
                </c:pt>
                <c:pt idx="107">
                  <c:v>44182</c:v>
                </c:pt>
                <c:pt idx="108">
                  <c:v>44183</c:v>
                </c:pt>
                <c:pt idx="109">
                  <c:v>44184</c:v>
                </c:pt>
                <c:pt idx="110">
                  <c:v>44185</c:v>
                </c:pt>
                <c:pt idx="111">
                  <c:v>44186</c:v>
                </c:pt>
                <c:pt idx="112">
                  <c:v>44187</c:v>
                </c:pt>
                <c:pt idx="113">
                  <c:v>44188</c:v>
                </c:pt>
                <c:pt idx="114">
                  <c:v>44189</c:v>
                </c:pt>
                <c:pt idx="115">
                  <c:v>44190</c:v>
                </c:pt>
                <c:pt idx="116">
                  <c:v>44191</c:v>
                </c:pt>
                <c:pt idx="117">
                  <c:v>44192</c:v>
                </c:pt>
                <c:pt idx="118">
                  <c:v>44193</c:v>
                </c:pt>
                <c:pt idx="119">
                  <c:v>44194</c:v>
                </c:pt>
                <c:pt idx="120">
                  <c:v>44195</c:v>
                </c:pt>
                <c:pt idx="121">
                  <c:v>44196</c:v>
                </c:pt>
                <c:pt idx="122">
                  <c:v>44197</c:v>
                </c:pt>
                <c:pt idx="123">
                  <c:v>44198</c:v>
                </c:pt>
                <c:pt idx="124">
                  <c:v>44199</c:v>
                </c:pt>
                <c:pt idx="125">
                  <c:v>44200</c:v>
                </c:pt>
                <c:pt idx="126">
                  <c:v>44201</c:v>
                </c:pt>
                <c:pt idx="127">
                  <c:v>44202</c:v>
                </c:pt>
                <c:pt idx="128">
                  <c:v>44203</c:v>
                </c:pt>
                <c:pt idx="129">
                  <c:v>44204</c:v>
                </c:pt>
                <c:pt idx="130">
                  <c:v>44205</c:v>
                </c:pt>
                <c:pt idx="131">
                  <c:v>44206</c:v>
                </c:pt>
                <c:pt idx="132">
                  <c:v>44207</c:v>
                </c:pt>
                <c:pt idx="133">
                  <c:v>44208</c:v>
                </c:pt>
                <c:pt idx="134">
                  <c:v>44209</c:v>
                </c:pt>
                <c:pt idx="135">
                  <c:v>44210</c:v>
                </c:pt>
                <c:pt idx="136">
                  <c:v>44211</c:v>
                </c:pt>
                <c:pt idx="137">
                  <c:v>44212</c:v>
                </c:pt>
                <c:pt idx="138">
                  <c:v>44213</c:v>
                </c:pt>
                <c:pt idx="139">
                  <c:v>44214</c:v>
                </c:pt>
                <c:pt idx="140">
                  <c:v>44215</c:v>
                </c:pt>
                <c:pt idx="141">
                  <c:v>44216</c:v>
                </c:pt>
                <c:pt idx="142">
                  <c:v>44217</c:v>
                </c:pt>
                <c:pt idx="143">
                  <c:v>44218</c:v>
                </c:pt>
                <c:pt idx="144">
                  <c:v>44219</c:v>
                </c:pt>
                <c:pt idx="145">
                  <c:v>44220</c:v>
                </c:pt>
                <c:pt idx="146">
                  <c:v>44221</c:v>
                </c:pt>
                <c:pt idx="147">
                  <c:v>44222</c:v>
                </c:pt>
                <c:pt idx="148">
                  <c:v>44223</c:v>
                </c:pt>
                <c:pt idx="149">
                  <c:v>44224</c:v>
                </c:pt>
                <c:pt idx="150">
                  <c:v>44225</c:v>
                </c:pt>
                <c:pt idx="151">
                  <c:v>44226</c:v>
                </c:pt>
                <c:pt idx="152">
                  <c:v>44227</c:v>
                </c:pt>
                <c:pt idx="153">
                  <c:v>44228</c:v>
                </c:pt>
                <c:pt idx="154">
                  <c:v>44229</c:v>
                </c:pt>
                <c:pt idx="155">
                  <c:v>44230</c:v>
                </c:pt>
                <c:pt idx="156">
                  <c:v>44231</c:v>
                </c:pt>
                <c:pt idx="157">
                  <c:v>44232</c:v>
                </c:pt>
                <c:pt idx="158">
                  <c:v>44233</c:v>
                </c:pt>
                <c:pt idx="159">
                  <c:v>44234</c:v>
                </c:pt>
                <c:pt idx="160">
                  <c:v>44235</c:v>
                </c:pt>
                <c:pt idx="161">
                  <c:v>44236</c:v>
                </c:pt>
                <c:pt idx="162">
                  <c:v>44237</c:v>
                </c:pt>
                <c:pt idx="163">
                  <c:v>44238</c:v>
                </c:pt>
                <c:pt idx="164">
                  <c:v>44239</c:v>
                </c:pt>
                <c:pt idx="165">
                  <c:v>44240</c:v>
                </c:pt>
                <c:pt idx="166">
                  <c:v>44241</c:v>
                </c:pt>
                <c:pt idx="167">
                  <c:v>44242</c:v>
                </c:pt>
                <c:pt idx="168">
                  <c:v>44243</c:v>
                </c:pt>
                <c:pt idx="169">
                  <c:v>44244</c:v>
                </c:pt>
                <c:pt idx="170">
                  <c:v>44245</c:v>
                </c:pt>
                <c:pt idx="171">
                  <c:v>44246</c:v>
                </c:pt>
                <c:pt idx="172">
                  <c:v>44247</c:v>
                </c:pt>
                <c:pt idx="173">
                  <c:v>44248</c:v>
                </c:pt>
                <c:pt idx="174">
                  <c:v>44249</c:v>
                </c:pt>
                <c:pt idx="175">
                  <c:v>44250</c:v>
                </c:pt>
                <c:pt idx="176">
                  <c:v>44251</c:v>
                </c:pt>
                <c:pt idx="177">
                  <c:v>44252</c:v>
                </c:pt>
                <c:pt idx="178">
                  <c:v>44253</c:v>
                </c:pt>
                <c:pt idx="179">
                  <c:v>44254</c:v>
                </c:pt>
                <c:pt idx="180">
                  <c:v>44255</c:v>
                </c:pt>
                <c:pt idx="181">
                  <c:v>44256</c:v>
                </c:pt>
                <c:pt idx="182">
                  <c:v>44257</c:v>
                </c:pt>
                <c:pt idx="183">
                  <c:v>44258</c:v>
                </c:pt>
                <c:pt idx="184">
                  <c:v>44259</c:v>
                </c:pt>
                <c:pt idx="185">
                  <c:v>44260</c:v>
                </c:pt>
                <c:pt idx="186">
                  <c:v>44261</c:v>
                </c:pt>
                <c:pt idx="187">
                  <c:v>44262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44268</c:v>
                </c:pt>
                <c:pt idx="194">
                  <c:v>44269</c:v>
                </c:pt>
                <c:pt idx="195">
                  <c:v>44270</c:v>
                </c:pt>
                <c:pt idx="196">
                  <c:v>44271</c:v>
                </c:pt>
                <c:pt idx="197">
                  <c:v>44272</c:v>
                </c:pt>
                <c:pt idx="198">
                  <c:v>44273</c:v>
                </c:pt>
                <c:pt idx="199">
                  <c:v>44274</c:v>
                </c:pt>
                <c:pt idx="200">
                  <c:v>44275</c:v>
                </c:pt>
                <c:pt idx="201">
                  <c:v>44276</c:v>
                </c:pt>
                <c:pt idx="202">
                  <c:v>44277</c:v>
                </c:pt>
                <c:pt idx="203">
                  <c:v>44278</c:v>
                </c:pt>
                <c:pt idx="204">
                  <c:v>44279</c:v>
                </c:pt>
                <c:pt idx="205">
                  <c:v>44280</c:v>
                </c:pt>
                <c:pt idx="206">
                  <c:v>44281</c:v>
                </c:pt>
                <c:pt idx="207">
                  <c:v>44282</c:v>
                </c:pt>
                <c:pt idx="208">
                  <c:v>44283</c:v>
                </c:pt>
                <c:pt idx="209">
                  <c:v>44284</c:v>
                </c:pt>
                <c:pt idx="210">
                  <c:v>44285</c:v>
                </c:pt>
                <c:pt idx="211">
                  <c:v>44286</c:v>
                </c:pt>
                <c:pt idx="212">
                  <c:v>44287</c:v>
                </c:pt>
                <c:pt idx="213">
                  <c:v>44288</c:v>
                </c:pt>
                <c:pt idx="214">
                  <c:v>44289</c:v>
                </c:pt>
                <c:pt idx="215">
                  <c:v>44290</c:v>
                </c:pt>
                <c:pt idx="216">
                  <c:v>44291</c:v>
                </c:pt>
                <c:pt idx="217">
                  <c:v>44292</c:v>
                </c:pt>
                <c:pt idx="218">
                  <c:v>44293</c:v>
                </c:pt>
                <c:pt idx="219">
                  <c:v>44294</c:v>
                </c:pt>
                <c:pt idx="220">
                  <c:v>44295</c:v>
                </c:pt>
                <c:pt idx="221">
                  <c:v>44296</c:v>
                </c:pt>
                <c:pt idx="222">
                  <c:v>44297</c:v>
                </c:pt>
                <c:pt idx="223">
                  <c:v>44298</c:v>
                </c:pt>
                <c:pt idx="224">
                  <c:v>44299</c:v>
                </c:pt>
                <c:pt idx="225">
                  <c:v>44300</c:v>
                </c:pt>
                <c:pt idx="226">
                  <c:v>44301</c:v>
                </c:pt>
                <c:pt idx="227">
                  <c:v>44302</c:v>
                </c:pt>
                <c:pt idx="228">
                  <c:v>44303</c:v>
                </c:pt>
                <c:pt idx="229">
                  <c:v>44304</c:v>
                </c:pt>
                <c:pt idx="230">
                  <c:v>44305</c:v>
                </c:pt>
                <c:pt idx="231">
                  <c:v>44306</c:v>
                </c:pt>
                <c:pt idx="232">
                  <c:v>44307</c:v>
                </c:pt>
                <c:pt idx="233">
                  <c:v>44308</c:v>
                </c:pt>
                <c:pt idx="234">
                  <c:v>44309</c:v>
                </c:pt>
                <c:pt idx="235">
                  <c:v>44310</c:v>
                </c:pt>
                <c:pt idx="236">
                  <c:v>44311</c:v>
                </c:pt>
                <c:pt idx="237">
                  <c:v>44312</c:v>
                </c:pt>
                <c:pt idx="238">
                  <c:v>44313</c:v>
                </c:pt>
                <c:pt idx="239">
                  <c:v>44314</c:v>
                </c:pt>
                <c:pt idx="240">
                  <c:v>44315</c:v>
                </c:pt>
                <c:pt idx="241">
                  <c:v>44316</c:v>
                </c:pt>
                <c:pt idx="242">
                  <c:v>44317</c:v>
                </c:pt>
                <c:pt idx="243">
                  <c:v>44318</c:v>
                </c:pt>
                <c:pt idx="244">
                  <c:v>44319</c:v>
                </c:pt>
                <c:pt idx="245">
                  <c:v>44320</c:v>
                </c:pt>
                <c:pt idx="246">
                  <c:v>44321</c:v>
                </c:pt>
                <c:pt idx="247">
                  <c:v>44322</c:v>
                </c:pt>
                <c:pt idx="248">
                  <c:v>44323</c:v>
                </c:pt>
                <c:pt idx="249">
                  <c:v>44324</c:v>
                </c:pt>
                <c:pt idx="250">
                  <c:v>44325</c:v>
                </c:pt>
                <c:pt idx="251">
                  <c:v>44326</c:v>
                </c:pt>
                <c:pt idx="252">
                  <c:v>44327</c:v>
                </c:pt>
                <c:pt idx="253">
                  <c:v>44328</c:v>
                </c:pt>
                <c:pt idx="254">
                  <c:v>44329</c:v>
                </c:pt>
                <c:pt idx="255">
                  <c:v>44330</c:v>
                </c:pt>
                <c:pt idx="256">
                  <c:v>44331</c:v>
                </c:pt>
                <c:pt idx="257">
                  <c:v>44332</c:v>
                </c:pt>
                <c:pt idx="258">
                  <c:v>44333</c:v>
                </c:pt>
                <c:pt idx="259">
                  <c:v>44334</c:v>
                </c:pt>
                <c:pt idx="260">
                  <c:v>44335</c:v>
                </c:pt>
                <c:pt idx="261">
                  <c:v>44336</c:v>
                </c:pt>
                <c:pt idx="262">
                  <c:v>44337</c:v>
                </c:pt>
                <c:pt idx="263">
                  <c:v>44338</c:v>
                </c:pt>
                <c:pt idx="264">
                  <c:v>44339</c:v>
                </c:pt>
                <c:pt idx="265">
                  <c:v>44340</c:v>
                </c:pt>
                <c:pt idx="266">
                  <c:v>44341</c:v>
                </c:pt>
                <c:pt idx="267">
                  <c:v>44342</c:v>
                </c:pt>
                <c:pt idx="268">
                  <c:v>44343</c:v>
                </c:pt>
                <c:pt idx="269">
                  <c:v>44344</c:v>
                </c:pt>
                <c:pt idx="270">
                  <c:v>44345</c:v>
                </c:pt>
                <c:pt idx="271">
                  <c:v>44346</c:v>
                </c:pt>
                <c:pt idx="272">
                  <c:v>44347</c:v>
                </c:pt>
                <c:pt idx="273">
                  <c:v>44348</c:v>
                </c:pt>
                <c:pt idx="274">
                  <c:v>44349</c:v>
                </c:pt>
                <c:pt idx="275">
                  <c:v>44350</c:v>
                </c:pt>
                <c:pt idx="276">
                  <c:v>44351</c:v>
                </c:pt>
                <c:pt idx="277">
                  <c:v>44352</c:v>
                </c:pt>
                <c:pt idx="278">
                  <c:v>44353</c:v>
                </c:pt>
                <c:pt idx="279">
                  <c:v>44354</c:v>
                </c:pt>
                <c:pt idx="280">
                  <c:v>44355</c:v>
                </c:pt>
                <c:pt idx="281">
                  <c:v>44356</c:v>
                </c:pt>
                <c:pt idx="282">
                  <c:v>44357</c:v>
                </c:pt>
                <c:pt idx="283">
                  <c:v>44358</c:v>
                </c:pt>
                <c:pt idx="284">
                  <c:v>44359</c:v>
                </c:pt>
                <c:pt idx="285">
                  <c:v>44360</c:v>
                </c:pt>
                <c:pt idx="286">
                  <c:v>44361</c:v>
                </c:pt>
                <c:pt idx="287">
                  <c:v>44362</c:v>
                </c:pt>
                <c:pt idx="288">
                  <c:v>44363</c:v>
                </c:pt>
                <c:pt idx="289">
                  <c:v>44364</c:v>
                </c:pt>
                <c:pt idx="290">
                  <c:v>44365</c:v>
                </c:pt>
                <c:pt idx="291">
                  <c:v>44366</c:v>
                </c:pt>
                <c:pt idx="292">
                  <c:v>44367</c:v>
                </c:pt>
                <c:pt idx="293">
                  <c:v>44368</c:v>
                </c:pt>
                <c:pt idx="294">
                  <c:v>44369</c:v>
                </c:pt>
                <c:pt idx="295">
                  <c:v>44370</c:v>
                </c:pt>
                <c:pt idx="296">
                  <c:v>44371</c:v>
                </c:pt>
                <c:pt idx="297">
                  <c:v>44372</c:v>
                </c:pt>
                <c:pt idx="298">
                  <c:v>44373</c:v>
                </c:pt>
                <c:pt idx="299">
                  <c:v>44374</c:v>
                </c:pt>
                <c:pt idx="300">
                  <c:v>44375</c:v>
                </c:pt>
                <c:pt idx="301">
                  <c:v>44376</c:v>
                </c:pt>
                <c:pt idx="302">
                  <c:v>44377</c:v>
                </c:pt>
                <c:pt idx="303">
                  <c:v>44378</c:v>
                </c:pt>
                <c:pt idx="304">
                  <c:v>44379</c:v>
                </c:pt>
                <c:pt idx="305">
                  <c:v>44380</c:v>
                </c:pt>
                <c:pt idx="306">
                  <c:v>44381</c:v>
                </c:pt>
                <c:pt idx="307">
                  <c:v>44382</c:v>
                </c:pt>
                <c:pt idx="308">
                  <c:v>44383</c:v>
                </c:pt>
                <c:pt idx="309">
                  <c:v>44384</c:v>
                </c:pt>
                <c:pt idx="310">
                  <c:v>44385</c:v>
                </c:pt>
                <c:pt idx="311">
                  <c:v>44386</c:v>
                </c:pt>
                <c:pt idx="312">
                  <c:v>44387</c:v>
                </c:pt>
                <c:pt idx="313">
                  <c:v>44388</c:v>
                </c:pt>
                <c:pt idx="314">
                  <c:v>44389</c:v>
                </c:pt>
                <c:pt idx="315">
                  <c:v>44390</c:v>
                </c:pt>
                <c:pt idx="316">
                  <c:v>44391</c:v>
                </c:pt>
                <c:pt idx="317">
                  <c:v>44392</c:v>
                </c:pt>
                <c:pt idx="318">
                  <c:v>44393</c:v>
                </c:pt>
                <c:pt idx="319">
                  <c:v>44394</c:v>
                </c:pt>
                <c:pt idx="320">
                  <c:v>44395</c:v>
                </c:pt>
                <c:pt idx="321">
                  <c:v>44396</c:v>
                </c:pt>
                <c:pt idx="322">
                  <c:v>44397</c:v>
                </c:pt>
                <c:pt idx="323">
                  <c:v>44398</c:v>
                </c:pt>
                <c:pt idx="324">
                  <c:v>44399</c:v>
                </c:pt>
                <c:pt idx="325">
                  <c:v>44400</c:v>
                </c:pt>
                <c:pt idx="326">
                  <c:v>44401</c:v>
                </c:pt>
                <c:pt idx="327">
                  <c:v>44402</c:v>
                </c:pt>
                <c:pt idx="328">
                  <c:v>44403</c:v>
                </c:pt>
                <c:pt idx="329">
                  <c:v>44404</c:v>
                </c:pt>
                <c:pt idx="330">
                  <c:v>44405</c:v>
                </c:pt>
                <c:pt idx="331">
                  <c:v>44406</c:v>
                </c:pt>
                <c:pt idx="332">
                  <c:v>44407</c:v>
                </c:pt>
                <c:pt idx="333">
                  <c:v>44408</c:v>
                </c:pt>
                <c:pt idx="334">
                  <c:v>44409</c:v>
                </c:pt>
                <c:pt idx="335">
                  <c:v>44410</c:v>
                </c:pt>
                <c:pt idx="336">
                  <c:v>44411</c:v>
                </c:pt>
                <c:pt idx="337">
                  <c:v>44412</c:v>
                </c:pt>
                <c:pt idx="338">
                  <c:v>44413</c:v>
                </c:pt>
                <c:pt idx="339">
                  <c:v>44414</c:v>
                </c:pt>
                <c:pt idx="340">
                  <c:v>44415</c:v>
                </c:pt>
                <c:pt idx="341">
                  <c:v>44416</c:v>
                </c:pt>
                <c:pt idx="342">
                  <c:v>44417</c:v>
                </c:pt>
                <c:pt idx="343">
                  <c:v>44418</c:v>
                </c:pt>
                <c:pt idx="344">
                  <c:v>44419</c:v>
                </c:pt>
                <c:pt idx="345">
                  <c:v>44420</c:v>
                </c:pt>
                <c:pt idx="346">
                  <c:v>44421</c:v>
                </c:pt>
                <c:pt idx="347">
                  <c:v>44422</c:v>
                </c:pt>
                <c:pt idx="348">
                  <c:v>44423</c:v>
                </c:pt>
                <c:pt idx="349">
                  <c:v>44424</c:v>
                </c:pt>
                <c:pt idx="350">
                  <c:v>44425</c:v>
                </c:pt>
                <c:pt idx="351">
                  <c:v>44426</c:v>
                </c:pt>
                <c:pt idx="352">
                  <c:v>44427</c:v>
                </c:pt>
                <c:pt idx="353">
                  <c:v>44428</c:v>
                </c:pt>
                <c:pt idx="354">
                  <c:v>44429</c:v>
                </c:pt>
                <c:pt idx="355">
                  <c:v>44430</c:v>
                </c:pt>
                <c:pt idx="356">
                  <c:v>44431</c:v>
                </c:pt>
                <c:pt idx="357">
                  <c:v>44432</c:v>
                </c:pt>
                <c:pt idx="358">
                  <c:v>44433</c:v>
                </c:pt>
                <c:pt idx="359">
                  <c:v>44434</c:v>
                </c:pt>
                <c:pt idx="360">
                  <c:v>44435</c:v>
                </c:pt>
                <c:pt idx="361">
                  <c:v>44436</c:v>
                </c:pt>
                <c:pt idx="362">
                  <c:v>44437</c:v>
                </c:pt>
                <c:pt idx="363">
                  <c:v>44438</c:v>
                </c:pt>
                <c:pt idx="364">
                  <c:v>44439</c:v>
                </c:pt>
                <c:pt idx="365">
                  <c:v>44440</c:v>
                </c:pt>
                <c:pt idx="366">
                  <c:v>44441</c:v>
                </c:pt>
                <c:pt idx="367">
                  <c:v>44442</c:v>
                </c:pt>
                <c:pt idx="368">
                  <c:v>44443</c:v>
                </c:pt>
                <c:pt idx="369">
                  <c:v>44444</c:v>
                </c:pt>
                <c:pt idx="370">
                  <c:v>44445</c:v>
                </c:pt>
                <c:pt idx="371">
                  <c:v>44446</c:v>
                </c:pt>
                <c:pt idx="372">
                  <c:v>44447</c:v>
                </c:pt>
                <c:pt idx="373">
                  <c:v>44448</c:v>
                </c:pt>
                <c:pt idx="374">
                  <c:v>44449</c:v>
                </c:pt>
                <c:pt idx="375">
                  <c:v>44450</c:v>
                </c:pt>
                <c:pt idx="376">
                  <c:v>44451</c:v>
                </c:pt>
                <c:pt idx="377">
                  <c:v>44452</c:v>
                </c:pt>
                <c:pt idx="378">
                  <c:v>44453</c:v>
                </c:pt>
                <c:pt idx="379">
                  <c:v>44454</c:v>
                </c:pt>
                <c:pt idx="380">
                  <c:v>44455</c:v>
                </c:pt>
                <c:pt idx="381">
                  <c:v>44456</c:v>
                </c:pt>
                <c:pt idx="382">
                  <c:v>44457</c:v>
                </c:pt>
                <c:pt idx="383">
                  <c:v>44458</c:v>
                </c:pt>
                <c:pt idx="384">
                  <c:v>44459</c:v>
                </c:pt>
                <c:pt idx="385">
                  <c:v>44460</c:v>
                </c:pt>
                <c:pt idx="386">
                  <c:v>44461</c:v>
                </c:pt>
                <c:pt idx="387">
                  <c:v>44462</c:v>
                </c:pt>
                <c:pt idx="388">
                  <c:v>44463</c:v>
                </c:pt>
                <c:pt idx="389">
                  <c:v>44464</c:v>
                </c:pt>
                <c:pt idx="390">
                  <c:v>44465</c:v>
                </c:pt>
                <c:pt idx="391">
                  <c:v>44466</c:v>
                </c:pt>
                <c:pt idx="392">
                  <c:v>44467</c:v>
                </c:pt>
                <c:pt idx="393">
                  <c:v>44468</c:v>
                </c:pt>
                <c:pt idx="394">
                  <c:v>44469</c:v>
                </c:pt>
                <c:pt idx="395">
                  <c:v>44470</c:v>
                </c:pt>
                <c:pt idx="396">
                  <c:v>44471</c:v>
                </c:pt>
                <c:pt idx="397">
                  <c:v>44472</c:v>
                </c:pt>
                <c:pt idx="398">
                  <c:v>44473</c:v>
                </c:pt>
                <c:pt idx="399">
                  <c:v>44474</c:v>
                </c:pt>
                <c:pt idx="400">
                  <c:v>44475</c:v>
                </c:pt>
                <c:pt idx="401">
                  <c:v>44476</c:v>
                </c:pt>
                <c:pt idx="402">
                  <c:v>44477</c:v>
                </c:pt>
                <c:pt idx="403">
                  <c:v>44478</c:v>
                </c:pt>
                <c:pt idx="404">
                  <c:v>44479</c:v>
                </c:pt>
                <c:pt idx="405">
                  <c:v>44480</c:v>
                </c:pt>
                <c:pt idx="406">
                  <c:v>44481</c:v>
                </c:pt>
                <c:pt idx="407">
                  <c:v>44482</c:v>
                </c:pt>
                <c:pt idx="408">
                  <c:v>44483</c:v>
                </c:pt>
                <c:pt idx="409">
                  <c:v>44484</c:v>
                </c:pt>
                <c:pt idx="410">
                  <c:v>44485</c:v>
                </c:pt>
                <c:pt idx="411">
                  <c:v>44486</c:v>
                </c:pt>
                <c:pt idx="412">
                  <c:v>44487</c:v>
                </c:pt>
                <c:pt idx="413">
                  <c:v>44488</c:v>
                </c:pt>
                <c:pt idx="414">
                  <c:v>44489</c:v>
                </c:pt>
                <c:pt idx="415">
                  <c:v>44490</c:v>
                </c:pt>
              </c:numCache>
            </c:numRef>
          </c:cat>
          <c:val>
            <c:numRef>
              <c:f>Sheet1!$C$2:$C$417</c:f>
              <c:numCache>
                <c:formatCode>General</c:formatCode>
                <c:ptCount val="416"/>
                <c:pt idx="0">
                  <c:v>119208.00913239999</c:v>
                </c:pt>
                <c:pt idx="1">
                  <c:v>126390.82478876199</c:v>
                </c:pt>
                <c:pt idx="2">
                  <c:v>131035.66331049299</c:v>
                </c:pt>
                <c:pt idx="3">
                  <c:v>187817.06594310299</c:v>
                </c:pt>
                <c:pt idx="4">
                  <c:v>214873.50201710401</c:v>
                </c:pt>
                <c:pt idx="5">
                  <c:v>214341.14814230899</c:v>
                </c:pt>
                <c:pt idx="6">
                  <c:v>162427.73718715299</c:v>
                </c:pt>
                <c:pt idx="7">
                  <c:v>154534.42928359099</c:v>
                </c:pt>
                <c:pt idx="8">
                  <c:v>154674.597128505</c:v>
                </c:pt>
                <c:pt idx="9">
                  <c:v>153662.393779098</c:v>
                </c:pt>
                <c:pt idx="10">
                  <c:v>192855.25191029799</c:v>
                </c:pt>
                <c:pt idx="11">
                  <c:v>205268.74827047001</c:v>
                </c:pt>
                <c:pt idx="12">
                  <c:v>194475.437822454</c:v>
                </c:pt>
                <c:pt idx="13">
                  <c:v>147268.269704698</c:v>
                </c:pt>
                <c:pt idx="14">
                  <c:v>146955.05745780701</c:v>
                </c:pt>
                <c:pt idx="15">
                  <c:v>146748.905266327</c:v>
                </c:pt>
                <c:pt idx="16">
                  <c:v>148656.77478392801</c:v>
                </c:pt>
                <c:pt idx="17">
                  <c:v>200073.79634629801</c:v>
                </c:pt>
                <c:pt idx="18">
                  <c:v>208729.78388202001</c:v>
                </c:pt>
                <c:pt idx="19">
                  <c:v>206050.88909599101</c:v>
                </c:pt>
                <c:pt idx="20">
                  <c:v>143468.559429888</c:v>
                </c:pt>
                <c:pt idx="21">
                  <c:v>146108.964244628</c:v>
                </c:pt>
                <c:pt idx="22">
                  <c:v>136907.58924289999</c:v>
                </c:pt>
                <c:pt idx="23">
                  <c:v>142567.21189924501</c:v>
                </c:pt>
                <c:pt idx="24">
                  <c:v>188740.02528727401</c:v>
                </c:pt>
                <c:pt idx="25">
                  <c:v>196018.92931216399</c:v>
                </c:pt>
                <c:pt idx="26">
                  <c:v>206451.21038160101</c:v>
                </c:pt>
                <c:pt idx="27">
                  <c:v>155288.210786929</c:v>
                </c:pt>
                <c:pt idx="28">
                  <c:v>135185.96099018201</c:v>
                </c:pt>
                <c:pt idx="29">
                  <c:v>140881.838872981</c:v>
                </c:pt>
                <c:pt idx="30">
                  <c:v>163057.18805905199</c:v>
                </c:pt>
                <c:pt idx="31">
                  <c:v>207590.723470136</c:v>
                </c:pt>
                <c:pt idx="32">
                  <c:v>227962.580997135</c:v>
                </c:pt>
                <c:pt idx="33">
                  <c:v>224061.098774791</c:v>
                </c:pt>
                <c:pt idx="34">
                  <c:v>176129.44338541001</c:v>
                </c:pt>
                <c:pt idx="35">
                  <c:v>172430.14144634001</c:v>
                </c:pt>
                <c:pt idx="36">
                  <c:v>168513.720897377</c:v>
                </c:pt>
                <c:pt idx="37">
                  <c:v>170144.97649855001</c:v>
                </c:pt>
                <c:pt idx="38">
                  <c:v>212565.692872051</c:v>
                </c:pt>
                <c:pt idx="39">
                  <c:v>220662.05175272599</c:v>
                </c:pt>
                <c:pt idx="40">
                  <c:v>197358.29425927799</c:v>
                </c:pt>
                <c:pt idx="41">
                  <c:v>155466.44186280001</c:v>
                </c:pt>
                <c:pt idx="42">
                  <c:v>151620.91309447301</c:v>
                </c:pt>
                <c:pt idx="43">
                  <c:v>146172.46880783199</c:v>
                </c:pt>
                <c:pt idx="44">
                  <c:v>160018.894571818</c:v>
                </c:pt>
                <c:pt idx="45">
                  <c:v>198937.53157432101</c:v>
                </c:pt>
                <c:pt idx="46">
                  <c:v>208256.04914095101</c:v>
                </c:pt>
                <c:pt idx="47">
                  <c:v>213236.71322734701</c:v>
                </c:pt>
                <c:pt idx="48">
                  <c:v>163970.690460162</c:v>
                </c:pt>
                <c:pt idx="49">
                  <c:v>163709.708391903</c:v>
                </c:pt>
                <c:pt idx="50">
                  <c:v>168614.44345790599</c:v>
                </c:pt>
                <c:pt idx="51">
                  <c:v>168643.82646681901</c:v>
                </c:pt>
                <c:pt idx="52">
                  <c:v>218404.293661948</c:v>
                </c:pt>
                <c:pt idx="53">
                  <c:v>256398.902880674</c:v>
                </c:pt>
                <c:pt idx="54">
                  <c:v>235130.68461385401</c:v>
                </c:pt>
                <c:pt idx="55">
                  <c:v>187429.27249863301</c:v>
                </c:pt>
                <c:pt idx="56">
                  <c:v>181772.04151170101</c:v>
                </c:pt>
                <c:pt idx="57">
                  <c:v>168792.64435931901</c:v>
                </c:pt>
                <c:pt idx="58">
                  <c:v>172050.83958001199</c:v>
                </c:pt>
                <c:pt idx="59">
                  <c:v>226184.748270326</c:v>
                </c:pt>
                <c:pt idx="60">
                  <c:v>232508.54657041701</c:v>
                </c:pt>
                <c:pt idx="61">
                  <c:v>227131.86328753899</c:v>
                </c:pt>
                <c:pt idx="62">
                  <c:v>175979.01016277401</c:v>
                </c:pt>
                <c:pt idx="63">
                  <c:v>156239.84125656</c:v>
                </c:pt>
                <c:pt idx="64">
                  <c:v>183030.92114208901</c:v>
                </c:pt>
                <c:pt idx="65">
                  <c:v>173598.378995946</c:v>
                </c:pt>
                <c:pt idx="66">
                  <c:v>224245.07296202399</c:v>
                </c:pt>
                <c:pt idx="67">
                  <c:v>241605.71554244499</c:v>
                </c:pt>
                <c:pt idx="68">
                  <c:v>225045.41989086001</c:v>
                </c:pt>
                <c:pt idx="69">
                  <c:v>182156.84201493199</c:v>
                </c:pt>
                <c:pt idx="70">
                  <c:v>186531.15613052101</c:v>
                </c:pt>
                <c:pt idx="71">
                  <c:v>188471.628546869</c:v>
                </c:pt>
                <c:pt idx="72">
                  <c:v>178025.64025511299</c:v>
                </c:pt>
                <c:pt idx="73">
                  <c:v>219853.44232850999</c:v>
                </c:pt>
                <c:pt idx="74">
                  <c:v>222274.27786062699</c:v>
                </c:pt>
                <c:pt idx="75">
                  <c:v>209425.98703111999</c:v>
                </c:pt>
                <c:pt idx="76">
                  <c:v>171771.609772116</c:v>
                </c:pt>
                <c:pt idx="77">
                  <c:v>162616.24734696699</c:v>
                </c:pt>
                <c:pt idx="78">
                  <c:v>170279.71490715799</c:v>
                </c:pt>
                <c:pt idx="79">
                  <c:v>167767.18883530301</c:v>
                </c:pt>
                <c:pt idx="80">
                  <c:v>210903.43691300199</c:v>
                </c:pt>
                <c:pt idx="81">
                  <c:v>234482.54841029301</c:v>
                </c:pt>
                <c:pt idx="82">
                  <c:v>221496.74628544899</c:v>
                </c:pt>
                <c:pt idx="83">
                  <c:v>165332.30018148699</c:v>
                </c:pt>
                <c:pt idx="84">
                  <c:v>169608.679623765</c:v>
                </c:pt>
                <c:pt idx="85">
                  <c:v>188794.605799401</c:v>
                </c:pt>
                <c:pt idx="86">
                  <c:v>187073.62866263901</c:v>
                </c:pt>
                <c:pt idx="87">
                  <c:v>246444.56811068699</c:v>
                </c:pt>
                <c:pt idx="88">
                  <c:v>248810.077351785</c:v>
                </c:pt>
                <c:pt idx="89">
                  <c:v>232828.772350671</c:v>
                </c:pt>
                <c:pt idx="90">
                  <c:v>175615.92456833899</c:v>
                </c:pt>
                <c:pt idx="91">
                  <c:v>189301.473379395</c:v>
                </c:pt>
                <c:pt idx="92">
                  <c:v>170698.445851611</c:v>
                </c:pt>
                <c:pt idx="93">
                  <c:v>184851.939834702</c:v>
                </c:pt>
                <c:pt idx="94">
                  <c:v>239907.076865863</c:v>
                </c:pt>
                <c:pt idx="95">
                  <c:v>272833.68280345597</c:v>
                </c:pt>
                <c:pt idx="96">
                  <c:v>243735.40920863501</c:v>
                </c:pt>
                <c:pt idx="97">
                  <c:v>214957.360552817</c:v>
                </c:pt>
                <c:pt idx="98">
                  <c:v>218981.60305166099</c:v>
                </c:pt>
                <c:pt idx="99">
                  <c:v>205575.815123671</c:v>
                </c:pt>
                <c:pt idx="100">
                  <c:v>197649.97245043301</c:v>
                </c:pt>
                <c:pt idx="101">
                  <c:v>252844.21997361101</c:v>
                </c:pt>
                <c:pt idx="102">
                  <c:v>275771.199104028</c:v>
                </c:pt>
                <c:pt idx="103">
                  <c:v>256103.526227222</c:v>
                </c:pt>
                <c:pt idx="104">
                  <c:v>205487.69299507499</c:v>
                </c:pt>
                <c:pt idx="105">
                  <c:v>194305.828373948</c:v>
                </c:pt>
                <c:pt idx="106">
                  <c:v>181487.59095728499</c:v>
                </c:pt>
                <c:pt idx="107">
                  <c:v>180926.438571907</c:v>
                </c:pt>
                <c:pt idx="108">
                  <c:v>235484.824276664</c:v>
                </c:pt>
                <c:pt idx="109">
                  <c:v>242209.75626102899</c:v>
                </c:pt>
                <c:pt idx="110">
                  <c:v>223047.824322778</c:v>
                </c:pt>
                <c:pt idx="111">
                  <c:v>170018.035934107</c:v>
                </c:pt>
                <c:pt idx="112">
                  <c:v>186008.81436935801</c:v>
                </c:pt>
                <c:pt idx="113">
                  <c:v>165729.51008826299</c:v>
                </c:pt>
                <c:pt idx="114">
                  <c:v>178114.848791414</c:v>
                </c:pt>
                <c:pt idx="115">
                  <c:v>213509.12562752099</c:v>
                </c:pt>
                <c:pt idx="116">
                  <c:v>245195.73573927599</c:v>
                </c:pt>
                <c:pt idx="117">
                  <c:v>234583.348566865</c:v>
                </c:pt>
                <c:pt idx="118">
                  <c:v>189104.928266559</c:v>
                </c:pt>
                <c:pt idx="119">
                  <c:v>181543.23760305301</c:v>
                </c:pt>
                <c:pt idx="120">
                  <c:v>174959.18368041099</c:v>
                </c:pt>
                <c:pt idx="121">
                  <c:v>175165.17350367401</c:v>
                </c:pt>
                <c:pt idx="122">
                  <c:v>128930</c:v>
                </c:pt>
                <c:pt idx="123">
                  <c:v>251749.81230188001</c:v>
                </c:pt>
                <c:pt idx="124">
                  <c:v>226041.688373921</c:v>
                </c:pt>
                <c:pt idx="125">
                  <c:v>167886.40414725599</c:v>
                </c:pt>
                <c:pt idx="126">
                  <c:v>178736.95851026499</c:v>
                </c:pt>
                <c:pt idx="127">
                  <c:v>184637.740343421</c:v>
                </c:pt>
                <c:pt idx="128">
                  <c:v>167305.324840755</c:v>
                </c:pt>
                <c:pt idx="129">
                  <c:v>211557.963661024</c:v>
                </c:pt>
                <c:pt idx="130">
                  <c:v>253512.068049208</c:v>
                </c:pt>
                <c:pt idx="131">
                  <c:v>244204.20173807099</c:v>
                </c:pt>
                <c:pt idx="132">
                  <c:v>179665.42696413799</c:v>
                </c:pt>
                <c:pt idx="133">
                  <c:v>167659.961052937</c:v>
                </c:pt>
                <c:pt idx="134">
                  <c:v>188341.58049208199</c:v>
                </c:pt>
                <c:pt idx="135">
                  <c:v>177438.84038096701</c:v>
                </c:pt>
                <c:pt idx="136">
                  <c:v>218982.827803136</c:v>
                </c:pt>
                <c:pt idx="137">
                  <c:v>219273.51009409301</c:v>
                </c:pt>
                <c:pt idx="138">
                  <c:v>198897.27403751499</c:v>
                </c:pt>
                <c:pt idx="139">
                  <c:v>145077.47509043201</c:v>
                </c:pt>
                <c:pt idx="140">
                  <c:v>141871.41160973199</c:v>
                </c:pt>
                <c:pt idx="141">
                  <c:v>163963.867531692</c:v>
                </c:pt>
                <c:pt idx="142">
                  <c:v>147752.42092812201</c:v>
                </c:pt>
                <c:pt idx="143">
                  <c:v>197116.63830826801</c:v>
                </c:pt>
                <c:pt idx="144">
                  <c:v>237219.24257041299</c:v>
                </c:pt>
                <c:pt idx="145">
                  <c:v>231182.86195747499</c:v>
                </c:pt>
                <c:pt idx="146">
                  <c:v>177412.034553718</c:v>
                </c:pt>
                <c:pt idx="147">
                  <c:v>149285.00596436599</c:v>
                </c:pt>
                <c:pt idx="148">
                  <c:v>164186.46168612799</c:v>
                </c:pt>
                <c:pt idx="149">
                  <c:v>178361.85518668999</c:v>
                </c:pt>
                <c:pt idx="150">
                  <c:v>229047.49981749599</c:v>
                </c:pt>
                <c:pt idx="151">
                  <c:v>240349.48546271</c:v>
                </c:pt>
                <c:pt idx="152">
                  <c:v>209396.15654208901</c:v>
                </c:pt>
                <c:pt idx="153">
                  <c:v>168908.08189844101</c:v>
                </c:pt>
                <c:pt idx="154">
                  <c:v>178662.50010584999</c:v>
                </c:pt>
                <c:pt idx="155">
                  <c:v>195516.11081041</c:v>
                </c:pt>
                <c:pt idx="156">
                  <c:v>164568.44929436699</c:v>
                </c:pt>
                <c:pt idx="157">
                  <c:v>230906.677360865</c:v>
                </c:pt>
                <c:pt idx="158">
                  <c:v>246903.40156524701</c:v>
                </c:pt>
                <c:pt idx="159">
                  <c:v>251604.25060444701</c:v>
                </c:pt>
                <c:pt idx="160">
                  <c:v>175100.651923294</c:v>
                </c:pt>
                <c:pt idx="161">
                  <c:v>195122.86736979801</c:v>
                </c:pt>
                <c:pt idx="162">
                  <c:v>176540.12459259701</c:v>
                </c:pt>
                <c:pt idx="163">
                  <c:v>176036.19716520701</c:v>
                </c:pt>
                <c:pt idx="164">
                  <c:v>232967.274890831</c:v>
                </c:pt>
                <c:pt idx="165">
                  <c:v>261844.84730007901</c:v>
                </c:pt>
                <c:pt idx="166">
                  <c:v>258232.11527352099</c:v>
                </c:pt>
                <c:pt idx="167">
                  <c:v>189029.780188762</c:v>
                </c:pt>
                <c:pt idx="168">
                  <c:v>195911.52736434701</c:v>
                </c:pt>
                <c:pt idx="169">
                  <c:v>193835.849767971</c:v>
                </c:pt>
                <c:pt idx="170">
                  <c:v>174353.129074745</c:v>
                </c:pt>
                <c:pt idx="171">
                  <c:v>223780.94582109799</c:v>
                </c:pt>
                <c:pt idx="172">
                  <c:v>225868.56328412899</c:v>
                </c:pt>
                <c:pt idx="173">
                  <c:v>239677.219874751</c:v>
                </c:pt>
                <c:pt idx="174">
                  <c:v>186112.57491153499</c:v>
                </c:pt>
                <c:pt idx="175">
                  <c:v>249754</c:v>
                </c:pt>
                <c:pt idx="176">
                  <c:v>164474.809019357</c:v>
                </c:pt>
                <c:pt idx="177">
                  <c:v>183110.77282296901</c:v>
                </c:pt>
                <c:pt idx="178">
                  <c:v>215563.992549972</c:v>
                </c:pt>
                <c:pt idx="179">
                  <c:v>242781.44895779301</c:v>
                </c:pt>
                <c:pt idx="180">
                  <c:v>223033.169523611</c:v>
                </c:pt>
                <c:pt idx="181">
                  <c:v>163478.598883367</c:v>
                </c:pt>
                <c:pt idx="182">
                  <c:v>145169.68496152601</c:v>
                </c:pt>
                <c:pt idx="183">
                  <c:v>168599.02086365101</c:v>
                </c:pt>
                <c:pt idx="184">
                  <c:v>146243.521953132</c:v>
                </c:pt>
                <c:pt idx="185">
                  <c:v>220553.63682870299</c:v>
                </c:pt>
                <c:pt idx="186">
                  <c:v>214731.36408267799</c:v>
                </c:pt>
                <c:pt idx="187">
                  <c:v>231222.35454933299</c:v>
                </c:pt>
                <c:pt idx="188">
                  <c:v>280364</c:v>
                </c:pt>
                <c:pt idx="189">
                  <c:v>154095.700668801</c:v>
                </c:pt>
                <c:pt idx="190">
                  <c:v>153706.69800192199</c:v>
                </c:pt>
                <c:pt idx="191">
                  <c:v>156882.66475917501</c:v>
                </c:pt>
                <c:pt idx="192">
                  <c:v>209563.71858664401</c:v>
                </c:pt>
                <c:pt idx="193">
                  <c:v>236057.91504339699</c:v>
                </c:pt>
                <c:pt idx="194">
                  <c:v>202416.77125444499</c:v>
                </c:pt>
                <c:pt idx="195">
                  <c:v>161484.658384504</c:v>
                </c:pt>
                <c:pt idx="196">
                  <c:v>174154.795769346</c:v>
                </c:pt>
                <c:pt idx="197">
                  <c:v>166907.11784197899</c:v>
                </c:pt>
                <c:pt idx="198">
                  <c:v>180596.03414132999</c:v>
                </c:pt>
                <c:pt idx="199">
                  <c:v>225706.805820176</c:v>
                </c:pt>
                <c:pt idx="200">
                  <c:v>250085.97499168501</c:v>
                </c:pt>
                <c:pt idx="201">
                  <c:v>251112.39981995901</c:v>
                </c:pt>
                <c:pt idx="202">
                  <c:v>188407.00367631001</c:v>
                </c:pt>
                <c:pt idx="203">
                  <c:v>184321.22941254001</c:v>
                </c:pt>
                <c:pt idx="204">
                  <c:v>177635.99383296099</c:v>
                </c:pt>
                <c:pt idx="205">
                  <c:v>185731.76074959501</c:v>
                </c:pt>
                <c:pt idx="206">
                  <c:v>233365.391569325</c:v>
                </c:pt>
                <c:pt idx="207">
                  <c:v>257543.831197922</c:v>
                </c:pt>
                <c:pt idx="208">
                  <c:v>237415.67917830401</c:v>
                </c:pt>
                <c:pt idx="209">
                  <c:v>170782.736343925</c:v>
                </c:pt>
                <c:pt idx="210">
                  <c:v>178435.11533681001</c:v>
                </c:pt>
                <c:pt idx="211">
                  <c:v>178923.82149655299</c:v>
                </c:pt>
                <c:pt idx="212">
                  <c:v>207924.184473737</c:v>
                </c:pt>
                <c:pt idx="213">
                  <c:v>273003.90177649801</c:v>
                </c:pt>
                <c:pt idx="214">
                  <c:v>291015.00753303501</c:v>
                </c:pt>
                <c:pt idx="215">
                  <c:v>277073.78612177202</c:v>
                </c:pt>
                <c:pt idx="216">
                  <c:v>208403.89677073099</c:v>
                </c:pt>
                <c:pt idx="217">
                  <c:v>202280.28797770099</c:v>
                </c:pt>
                <c:pt idx="218">
                  <c:v>207553.373821079</c:v>
                </c:pt>
                <c:pt idx="219">
                  <c:v>206184.06845138301</c:v>
                </c:pt>
                <c:pt idx="220">
                  <c:v>252750.72989806</c:v>
                </c:pt>
                <c:pt idx="221">
                  <c:v>271160.35605544102</c:v>
                </c:pt>
                <c:pt idx="222">
                  <c:v>247617.956990662</c:v>
                </c:pt>
                <c:pt idx="223">
                  <c:v>182691.277941434</c:v>
                </c:pt>
                <c:pt idx="224">
                  <c:v>185145.095029399</c:v>
                </c:pt>
                <c:pt idx="225">
                  <c:v>187413.78707423399</c:v>
                </c:pt>
                <c:pt idx="226">
                  <c:v>180647.21222151801</c:v>
                </c:pt>
                <c:pt idx="227">
                  <c:v>228990.294431302</c:v>
                </c:pt>
                <c:pt idx="228">
                  <c:v>259205.60694817299</c:v>
                </c:pt>
                <c:pt idx="229">
                  <c:v>238383.72563631399</c:v>
                </c:pt>
                <c:pt idx="230">
                  <c:v>177504.306482393</c:v>
                </c:pt>
                <c:pt idx="231">
                  <c:v>185784.14225058301</c:v>
                </c:pt>
                <c:pt idx="232">
                  <c:v>186112.15483924199</c:v>
                </c:pt>
                <c:pt idx="233">
                  <c:v>181194.69391966099</c:v>
                </c:pt>
                <c:pt idx="234">
                  <c:v>244510.73535526701</c:v>
                </c:pt>
                <c:pt idx="235">
                  <c:v>270594.75262912601</c:v>
                </c:pt>
                <c:pt idx="236">
                  <c:v>252990.17726604501</c:v>
                </c:pt>
                <c:pt idx="237">
                  <c:v>189376.486594494</c:v>
                </c:pt>
                <c:pt idx="238">
                  <c:v>190798.30854621701</c:v>
                </c:pt>
                <c:pt idx="239">
                  <c:v>185180.550926372</c:v>
                </c:pt>
                <c:pt idx="240">
                  <c:v>200767.742843446</c:v>
                </c:pt>
                <c:pt idx="241">
                  <c:v>228478.57146930401</c:v>
                </c:pt>
                <c:pt idx="242">
                  <c:v>273707.50461635302</c:v>
                </c:pt>
                <c:pt idx="243">
                  <c:v>254385.74930072701</c:v>
                </c:pt>
                <c:pt idx="244">
                  <c:v>215098.42962497199</c:v>
                </c:pt>
                <c:pt idx="245">
                  <c:v>178842.631301107</c:v>
                </c:pt>
                <c:pt idx="246">
                  <c:v>210931.223749948</c:v>
                </c:pt>
                <c:pt idx="247">
                  <c:v>198660.84532531301</c:v>
                </c:pt>
                <c:pt idx="248">
                  <c:v>242000.05462892601</c:v>
                </c:pt>
                <c:pt idx="249">
                  <c:v>285636.78892408201</c:v>
                </c:pt>
                <c:pt idx="250">
                  <c:v>263814.10993832297</c:v>
                </c:pt>
                <c:pt idx="251">
                  <c:v>223820.028471289</c:v>
                </c:pt>
                <c:pt idx="252">
                  <c:v>186567.58364246099</c:v>
                </c:pt>
                <c:pt idx="253">
                  <c:v>184691.77517171</c:v>
                </c:pt>
                <c:pt idx="254">
                  <c:v>207950.91677044699</c:v>
                </c:pt>
                <c:pt idx="255">
                  <c:v>262901.05892873602</c:v>
                </c:pt>
                <c:pt idx="256">
                  <c:v>252096.21714411001</c:v>
                </c:pt>
                <c:pt idx="257">
                  <c:v>256079.45926383499</c:v>
                </c:pt>
                <c:pt idx="258">
                  <c:v>202702.946203903</c:v>
                </c:pt>
                <c:pt idx="259">
                  <c:v>181319.50149008501</c:v>
                </c:pt>
                <c:pt idx="260">
                  <c:v>205181.50441091499</c:v>
                </c:pt>
                <c:pt idx="261">
                  <c:v>208330.484841072</c:v>
                </c:pt>
                <c:pt idx="262">
                  <c:v>236533.394957393</c:v>
                </c:pt>
                <c:pt idx="263">
                  <c:v>279692.35665929702</c:v>
                </c:pt>
                <c:pt idx="264">
                  <c:v>272036.343221477</c:v>
                </c:pt>
                <c:pt idx="265">
                  <c:v>204355.64499015899</c:v>
                </c:pt>
                <c:pt idx="266">
                  <c:v>201145.62643424701</c:v>
                </c:pt>
                <c:pt idx="267">
                  <c:v>189222.683230733</c:v>
                </c:pt>
                <c:pt idx="268">
                  <c:v>189890.293768225</c:v>
                </c:pt>
                <c:pt idx="269">
                  <c:v>251919.45556119599</c:v>
                </c:pt>
                <c:pt idx="270">
                  <c:v>263767.13354807103</c:v>
                </c:pt>
                <c:pt idx="271">
                  <c:v>222833.80420531999</c:v>
                </c:pt>
                <c:pt idx="272">
                  <c:v>170551.15832539299</c:v>
                </c:pt>
                <c:pt idx="273">
                  <c:v>241252.36735818299</c:v>
                </c:pt>
                <c:pt idx="274">
                  <c:v>204240.59330655</c:v>
                </c:pt>
                <c:pt idx="275">
                  <c:v>198572.328744578</c:v>
                </c:pt>
                <c:pt idx="276">
                  <c:v>254186.02844207</c:v>
                </c:pt>
                <c:pt idx="277">
                  <c:v>279673.68263665499</c:v>
                </c:pt>
                <c:pt idx="278">
                  <c:v>259276.095947858</c:v>
                </c:pt>
                <c:pt idx="279">
                  <c:v>198092.02520286199</c:v>
                </c:pt>
                <c:pt idx="280">
                  <c:v>204223.717317267</c:v>
                </c:pt>
                <c:pt idx="281">
                  <c:v>194024.99593167999</c:v>
                </c:pt>
                <c:pt idx="282">
                  <c:v>203532.152626989</c:v>
                </c:pt>
                <c:pt idx="283">
                  <c:v>244043.20649905599</c:v>
                </c:pt>
                <c:pt idx="284">
                  <c:v>289974.19752137299</c:v>
                </c:pt>
                <c:pt idx="285">
                  <c:v>263424.44671231502</c:v>
                </c:pt>
                <c:pt idx="286">
                  <c:v>220459.043335366</c:v>
                </c:pt>
                <c:pt idx="287">
                  <c:v>219426.82073842999</c:v>
                </c:pt>
                <c:pt idx="288">
                  <c:v>219508.97936885801</c:v>
                </c:pt>
                <c:pt idx="289">
                  <c:v>232992.10797412801</c:v>
                </c:pt>
                <c:pt idx="290">
                  <c:v>272161.06648351601</c:v>
                </c:pt>
                <c:pt idx="291">
                  <c:v>301138.34481664601</c:v>
                </c:pt>
                <c:pt idx="292">
                  <c:v>280778.01007227303</c:v>
                </c:pt>
                <c:pt idx="293">
                  <c:v>227609.98297709401</c:v>
                </c:pt>
                <c:pt idx="294">
                  <c:v>206952.91179123</c:v>
                </c:pt>
                <c:pt idx="295">
                  <c:v>232539.359914309</c:v>
                </c:pt>
                <c:pt idx="296">
                  <c:v>228380.620059824</c:v>
                </c:pt>
                <c:pt idx="297">
                  <c:v>264111.538619111</c:v>
                </c:pt>
                <c:pt idx="298">
                  <c:v>295984.88548012398</c:v>
                </c:pt>
                <c:pt idx="299">
                  <c:v>294720.61971912498</c:v>
                </c:pt>
                <c:pt idx="300">
                  <c:v>251262.253716529</c:v>
                </c:pt>
                <c:pt idx="301">
                  <c:v>239080.40340568201</c:v>
                </c:pt>
                <c:pt idx="302">
                  <c:v>242727.213280317</c:v>
                </c:pt>
                <c:pt idx="303">
                  <c:v>241496.50092155099</c:v>
                </c:pt>
                <c:pt idx="304">
                  <c:v>270755.55878774601</c:v>
                </c:pt>
                <c:pt idx="305">
                  <c:v>268079.42345053598</c:v>
                </c:pt>
                <c:pt idx="306">
                  <c:v>272434.17218870099</c:v>
                </c:pt>
                <c:pt idx="307">
                  <c:v>197881.71767867301</c:v>
                </c:pt>
                <c:pt idx="308">
                  <c:v>200777.377228103</c:v>
                </c:pt>
                <c:pt idx="309">
                  <c:v>198376.777784598</c:v>
                </c:pt>
                <c:pt idx="310">
                  <c:v>217172.29216990701</c:v>
                </c:pt>
                <c:pt idx="311">
                  <c:v>265759.29850182898</c:v>
                </c:pt>
                <c:pt idx="312">
                  <c:v>280901.21007647098</c:v>
                </c:pt>
                <c:pt idx="313">
                  <c:v>278231.076597551</c:v>
                </c:pt>
                <c:pt idx="314">
                  <c:v>235059.534562716</c:v>
                </c:pt>
                <c:pt idx="315">
                  <c:v>228051.486938563</c:v>
                </c:pt>
                <c:pt idx="316">
                  <c:v>220491.821965087</c:v>
                </c:pt>
                <c:pt idx="317">
                  <c:v>223562.83593276801</c:v>
                </c:pt>
                <c:pt idx="318">
                  <c:v>280792.51838246098</c:v>
                </c:pt>
                <c:pt idx="319">
                  <c:v>289500.661631878</c:v>
                </c:pt>
                <c:pt idx="320">
                  <c:v>294818.63107901602</c:v>
                </c:pt>
                <c:pt idx="321">
                  <c:v>250549.23371931599</c:v>
                </c:pt>
                <c:pt idx="322">
                  <c:v>222953.888589985</c:v>
                </c:pt>
                <c:pt idx="323">
                  <c:v>224950.37119410001</c:v>
                </c:pt>
                <c:pt idx="324">
                  <c:v>222342.236924019</c:v>
                </c:pt>
                <c:pt idx="325">
                  <c:v>265096.67408401403</c:v>
                </c:pt>
                <c:pt idx="326">
                  <c:v>290764.171582499</c:v>
                </c:pt>
                <c:pt idx="327">
                  <c:v>271126.14253380301</c:v>
                </c:pt>
                <c:pt idx="328">
                  <c:v>217476.38657612601</c:v>
                </c:pt>
                <c:pt idx="329">
                  <c:v>222330.364181877</c:v>
                </c:pt>
                <c:pt idx="330">
                  <c:v>239692.69994116301</c:v>
                </c:pt>
                <c:pt idx="331">
                  <c:v>215413.89729576299</c:v>
                </c:pt>
                <c:pt idx="332">
                  <c:v>256159.480118076</c:v>
                </c:pt>
                <c:pt idx="333">
                  <c:v>269999.55738110503</c:v>
                </c:pt>
                <c:pt idx="334">
                  <c:v>253061.46173651199</c:v>
                </c:pt>
                <c:pt idx="335">
                  <c:v>191599.31814422799</c:v>
                </c:pt>
                <c:pt idx="336">
                  <c:v>183228.26336749201</c:v>
                </c:pt>
                <c:pt idx="337">
                  <c:v>235891.494342352</c:v>
                </c:pt>
                <c:pt idx="338">
                  <c:v>190440.980868749</c:v>
                </c:pt>
                <c:pt idx="339">
                  <c:v>224750.11668857199</c:v>
                </c:pt>
                <c:pt idx="340">
                  <c:v>252690.85748514501</c:v>
                </c:pt>
                <c:pt idx="341">
                  <c:v>224354.60748800199</c:v>
                </c:pt>
                <c:pt idx="342">
                  <c:v>207277.01881359599</c:v>
                </c:pt>
                <c:pt idx="343">
                  <c:v>182349.62302766301</c:v>
                </c:pt>
                <c:pt idx="344">
                  <c:v>187511.212401433</c:v>
                </c:pt>
                <c:pt idx="345">
                  <c:v>189059.00861178499</c:v>
                </c:pt>
                <c:pt idx="346">
                  <c:v>251199.58527341401</c:v>
                </c:pt>
                <c:pt idx="347">
                  <c:v>256326.793881527</c:v>
                </c:pt>
                <c:pt idx="348">
                  <c:v>260007.651861297</c:v>
                </c:pt>
                <c:pt idx="349">
                  <c:v>221567.64146570701</c:v>
                </c:pt>
                <c:pt idx="350">
                  <c:v>210136.23548112001</c:v>
                </c:pt>
                <c:pt idx="351">
                  <c:v>215463.58133347501</c:v>
                </c:pt>
                <c:pt idx="352">
                  <c:v>215977.71413884099</c:v>
                </c:pt>
                <c:pt idx="353">
                  <c:v>244173.69010278501</c:v>
                </c:pt>
                <c:pt idx="354">
                  <c:v>274487.714822996</c:v>
                </c:pt>
                <c:pt idx="355">
                  <c:v>239594.52061349599</c:v>
                </c:pt>
                <c:pt idx="356">
                  <c:v>194865.95217821799</c:v>
                </c:pt>
                <c:pt idx="357">
                  <c:v>190627.33160314901</c:v>
                </c:pt>
                <c:pt idx="358">
                  <c:v>209090.97335646799</c:v>
                </c:pt>
                <c:pt idx="359">
                  <c:v>210946.80131983099</c:v>
                </c:pt>
                <c:pt idx="360">
                  <c:v>250934.135123955</c:v>
                </c:pt>
                <c:pt idx="361">
                  <c:v>280434.67788015102</c:v>
                </c:pt>
                <c:pt idx="362">
                  <c:v>283026.121813317</c:v>
                </c:pt>
                <c:pt idx="363">
                  <c:v>228724.490115583</c:v>
                </c:pt>
                <c:pt idx="364">
                  <c:v>228187.93386753</c:v>
                </c:pt>
                <c:pt idx="365">
                  <c:v>252429.20253583099</c:v>
                </c:pt>
                <c:pt idx="366">
                  <c:v>212097.67342405199</c:v>
                </c:pt>
                <c:pt idx="367">
                  <c:v>251190.61150818199</c:v>
                </c:pt>
                <c:pt idx="368">
                  <c:v>269244.800164863</c:v>
                </c:pt>
                <c:pt idx="369">
                  <c:v>260396.141651832</c:v>
                </c:pt>
                <c:pt idx="370">
                  <c:v>199623.79012776801</c:v>
                </c:pt>
                <c:pt idx="371">
                  <c:v>208334.893616218</c:v>
                </c:pt>
                <c:pt idx="372">
                  <c:v>196433.54924070201</c:v>
                </c:pt>
                <c:pt idx="373">
                  <c:v>200911.883882778</c:v>
                </c:pt>
                <c:pt idx="374">
                  <c:v>255963.68788117799</c:v>
                </c:pt>
                <c:pt idx="375">
                  <c:v>269337.92142256501</c:v>
                </c:pt>
                <c:pt idx="376">
                  <c:v>260041.81273803601</c:v>
                </c:pt>
                <c:pt idx="377">
                  <c:v>203375.18517680399</c:v>
                </c:pt>
                <c:pt idx="378">
                  <c:v>201820.73938329099</c:v>
                </c:pt>
                <c:pt idx="379">
                  <c:v>205273.35877764199</c:v>
                </c:pt>
                <c:pt idx="380">
                  <c:v>203021.62761447401</c:v>
                </c:pt>
                <c:pt idx="381">
                  <c:v>248529.52282875599</c:v>
                </c:pt>
                <c:pt idx="382">
                  <c:v>262942.86401940801</c:v>
                </c:pt>
                <c:pt idx="383">
                  <c:v>261122.82042688699</c:v>
                </c:pt>
                <c:pt idx="384">
                  <c:v>204839.56691319199</c:v>
                </c:pt>
                <c:pt idx="385">
                  <c:v>206518.23872310901</c:v>
                </c:pt>
                <c:pt idx="386">
                  <c:v>211257.15796672099</c:v>
                </c:pt>
                <c:pt idx="387">
                  <c:v>206766.46357012901</c:v>
                </c:pt>
                <c:pt idx="388">
                  <c:v>260850.064984461</c:v>
                </c:pt>
                <c:pt idx="389">
                  <c:v>279270.977098523</c:v>
                </c:pt>
                <c:pt idx="390">
                  <c:v>263723.36285528098</c:v>
                </c:pt>
                <c:pt idx="391">
                  <c:v>206327.96941636701</c:v>
                </c:pt>
                <c:pt idx="392">
                  <c:v>204833.49913120401</c:v>
                </c:pt>
                <c:pt idx="393">
                  <c:v>205600.34500375699</c:v>
                </c:pt>
                <c:pt idx="394">
                  <c:v>197980.223216588</c:v>
                </c:pt>
                <c:pt idx="395">
                  <c:v>262617.90497490601</c:v>
                </c:pt>
                <c:pt idx="396">
                  <c:v>274286.87055032299</c:v>
                </c:pt>
                <c:pt idx="397">
                  <c:v>271262.96177832002</c:v>
                </c:pt>
                <c:pt idx="398">
                  <c:v>217318.862918623</c:v>
                </c:pt>
                <c:pt idx="399">
                  <c:v>222767.143714012</c:v>
                </c:pt>
                <c:pt idx="400">
                  <c:v>230364.38751912001</c:v>
                </c:pt>
                <c:pt idx="401">
                  <c:v>225837.412297417</c:v>
                </c:pt>
                <c:pt idx="402">
                  <c:v>271720.90103717399</c:v>
                </c:pt>
                <c:pt idx="403">
                  <c:v>287178.39327323902</c:v>
                </c:pt>
                <c:pt idx="404">
                  <c:v>278835.787113472</c:v>
                </c:pt>
                <c:pt idx="405">
                  <c:v>224271.71886681</c:v>
                </c:pt>
                <c:pt idx="406">
                  <c:v>227953.78104922199</c:v>
                </c:pt>
                <c:pt idx="407">
                  <c:v>232692.81034875501</c:v>
                </c:pt>
                <c:pt idx="408">
                  <c:v>228885.551239386</c:v>
                </c:pt>
                <c:pt idx="409">
                  <c:v>275632.94326088199</c:v>
                </c:pt>
                <c:pt idx="410">
                  <c:v>291551.71796844801</c:v>
                </c:pt>
                <c:pt idx="411">
                  <c:v>283446.92691222101</c:v>
                </c:pt>
                <c:pt idx="412">
                  <c:v>228013.67628861099</c:v>
                </c:pt>
                <c:pt idx="413">
                  <c:v>233765.98118381001</c:v>
                </c:pt>
                <c:pt idx="414">
                  <c:v>236457.52640483799</c:v>
                </c:pt>
                <c:pt idx="415">
                  <c:v>233003.173884352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38-4033-BD12-BD67E6E23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955199408"/>
        <c:axId val="-955192880"/>
      </c:lineChart>
      <c:dateAx>
        <c:axId val="-95519940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2880"/>
        <c:crosses val="autoZero"/>
        <c:auto val="1"/>
        <c:lblOffset val="100"/>
        <c:baseTimeUnit val="days"/>
        <c:majorUnit val="10"/>
        <c:minorUnit val="10"/>
      </c:dateAx>
      <c:valAx>
        <c:axId val="-95519288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b="1" dirty="0"/>
                  <a:t>Number</a:t>
                </a:r>
                <a:r>
                  <a:rPr lang="en-GB" b="1" baseline="0" dirty="0"/>
                  <a:t> of orders </a:t>
                </a:r>
                <a:r>
                  <a:rPr lang="en-GB" b="1" dirty="0"/>
                  <a:t>‘000</a:t>
                </a:r>
                <a:endParaRPr lang="en-IN" b="1" dirty="0"/>
              </a:p>
            </c:rich>
          </c:tx>
          <c:layout>
            <c:manualLayout>
              <c:xMode val="edge"/>
              <c:yMode val="edge"/>
              <c:x val="2.5530447011308684E-2"/>
              <c:y val="3.318480952727265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955199408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0.73223845562499668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CF-4975-A42E-E39CC5B19BA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5653811128902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77CF-4975-A42E-E39CC5B19B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0.26776154437500332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CF-4975-A42E-E39CC5B19BA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Online Media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0.16315715786330237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E-43CD-9B44-927A73F40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5653811128902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6.5070845757965179E-2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E-43CD-9B44-927A73F40A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53407810861318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5.7350434922217456E-3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9E-43CD-9B44-927A73F40A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Radio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2030498094543447"/>
                  <c:y val="3.1239292240627168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294431880467666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5.5583511528507453E-4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E-43CD-9B44-927A73F40A9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BTL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8514434426830903E-3"/>
                  <c:y val="-1.24957168962508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Sheet1!$F$2</c:f>
              <c:numCache>
                <c:formatCode>0.0%</c:formatCode>
                <c:ptCount val="1"/>
                <c:pt idx="0">
                  <c:v>3.3242662146228993E-2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09E-43CD-9B44-927A73F40A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0.73223845562499668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3-4344-85DC-325C284E309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Incremental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5653811128902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7B3-4344-85DC-325C284E309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0.26776154437500332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B3-4344-85DC-325C284E30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.0%" sourceLinked="1"/>
        <c:majorTickMark val="none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35018968248146"/>
                      <c:h val="0.1919342115264133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CC8-40FD-A191-1FFD385526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Sheet1!$B$2</c:f>
              <c:numCache>
                <c:formatCode>0.0%</c:formatCode>
                <c:ptCount val="1"/>
                <c:pt idx="0">
                  <c:v>7.1157187376495165E-2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E-43CD-9B44-927A73F40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Category DAU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5254852116718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Sheet1!$C$2</c:f>
              <c:numCache>
                <c:formatCode>0.0%</c:formatCode>
                <c:ptCount val="1"/>
                <c:pt idx="0">
                  <c:v>0.55365113283511103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E-43CD-9B44-927A73F40A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Seasonality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554330328049271E-2"/>
                  <c:y val="-3.1239292240627312E-3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9383542724954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Sheet1!$D$2</c:f>
              <c:numCache>
                <c:formatCode>0.0%</c:formatCode>
                <c:ptCount val="1"/>
                <c:pt idx="0">
                  <c:v>0.10034377075674708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9E-43CD-9B44-927A73F40A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8.2217321312197084E-2"/>
                  <c:y val="-2.8115363016564449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05929142048225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CC8-40FD-A191-1FFD385526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Sheet1!$E$2</c:f>
              <c:numCache>
                <c:formatCode>0.0%</c:formatCode>
                <c:ptCount val="1"/>
                <c:pt idx="0">
                  <c:v>6.5542447153513206E-3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CC8-40FD-A191-1FFD3855266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Holiday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477107547161668"/>
                  <c:y val="4.9195735812011289E-7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95920423991059"/>
                      <c:h val="0.146293605562857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CC8-40FD-A191-1FFD385526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Sheet1!$F$2</c:f>
              <c:numCache>
                <c:formatCode>0.0%</c:formatCode>
                <c:ptCount val="1"/>
                <c:pt idx="0">
                  <c:v>5.3211994129207961E-4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CC8-40FD-A191-1FFD3855266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817481862556799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4A7-4A2C-8A67-F6274C73038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0.6246245284776939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9E-43CD-9B44-927A73F40A9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5653811128902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7.2738409286401517E-2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9E-43CD-9B44-927A73F40A9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53407810861318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0.27812445837398003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9E-43CD-9B44-927A73F40A9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405773770732299E-2"/>
                  <c:y val="-5.3106796809066201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062725773943368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209E-43CD-9B44-927A73F40A9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Contribution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2.4512603861924519E-2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09E-43CD-9B44-927A73F40A9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64043624812799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EE21-4184-B60B-1DC797AD8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Spend Share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21-4184-B60B-1DC797AD89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OLV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56538111289023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E21-4184-B60B-1DC797AD8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Spend Share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21-4184-B60B-1DC797AD893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TV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53407810861318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E21-4184-B60B-1DC797AD8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Spend Share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21-4184-B60B-1DC797AD893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7405773770732299E-2"/>
                  <c:y val="-5.3106796809066201E-2"/>
                </c:manualLayout>
              </c:layout>
              <c:showLegendKey val="0"/>
              <c:showVal val="1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062725773943368"/>
                      <c:h val="0.1006529995993007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EE21-4184-B60B-1DC797AD89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Spend Share</c:v>
                </c:pt>
              </c:strCache>
            </c:strRef>
          </c:cat>
          <c:val>
            <c:numRef>
              <c:f>Sheet1!$E$2</c:f>
              <c:numCache>
                <c:formatCode>0%</c:formatCode>
                <c:ptCount val="1"/>
                <c:pt idx="0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E21-4184-B60B-1DC797AD89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086649247"/>
        <c:axId val="1086650495"/>
      </c:barChart>
      <c:catAx>
        <c:axId val="10866492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6650495"/>
        <c:crosses val="autoZero"/>
        <c:auto val="1"/>
        <c:lblAlgn val="ctr"/>
        <c:lblOffset val="100"/>
        <c:noMultiLvlLbl val="0"/>
      </c:catAx>
      <c:valAx>
        <c:axId val="1086650495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0866492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DoubleClick</c:v>
                </c:pt>
                <c:pt idx="1">
                  <c:v>Target</c:v>
                </c:pt>
                <c:pt idx="2">
                  <c:v>Google</c:v>
                </c:pt>
                <c:pt idx="3">
                  <c:v>Facebook</c:v>
                </c:pt>
                <c:pt idx="4">
                  <c:v>Appnext</c:v>
                </c:pt>
                <c:pt idx="5">
                  <c:v>Bytedance</c:v>
                </c:pt>
                <c:pt idx="6">
                  <c:v>Youtube</c:v>
                </c:pt>
                <c:pt idx="7">
                  <c:v>Target OLV</c:v>
                </c:pt>
                <c:pt idx="8">
                  <c:v>Twitter</c:v>
                </c:pt>
                <c:pt idx="9">
                  <c:v>Yandex</c:v>
                </c:pt>
              </c:strCache>
            </c:strRef>
          </c:cat>
          <c:val>
            <c:numRef>
              <c:f>Sheet1!$B$2:$B$11</c:f>
              <c:numCache>
                <c:formatCode>0.0%</c:formatCode>
                <c:ptCount val="10"/>
                <c:pt idx="0">
                  <c:v>5.1997000000000002E-2</c:v>
                </c:pt>
                <c:pt idx="1">
                  <c:v>2.0538000000000001E-2</c:v>
                </c:pt>
                <c:pt idx="2">
                  <c:v>1.2225E-2</c:v>
                </c:pt>
                <c:pt idx="3">
                  <c:v>2.1353E-2</c:v>
                </c:pt>
                <c:pt idx="4">
                  <c:v>2.1027000000000001E-2</c:v>
                </c:pt>
                <c:pt idx="5">
                  <c:v>1.8908000000000001E-2</c:v>
                </c:pt>
                <c:pt idx="6">
                  <c:v>1.6137000000000002E-2</c:v>
                </c:pt>
                <c:pt idx="7">
                  <c:v>8.1500000000000008E-4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5-4BDD-B903-024B0B18D5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39358591"/>
        <c:axId val="1239359423"/>
      </c:barChart>
      <c:catAx>
        <c:axId val="1239358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9359423"/>
        <c:crosses val="autoZero"/>
        <c:auto val="1"/>
        <c:lblAlgn val="ctr"/>
        <c:lblOffset val="100"/>
        <c:noMultiLvlLbl val="0"/>
      </c:catAx>
      <c:valAx>
        <c:axId val="1239359423"/>
        <c:scaling>
          <c:orientation val="minMax"/>
        </c:scaling>
        <c:delete val="1"/>
        <c:axPos val="l"/>
        <c:numFmt formatCode="0.0%" sourceLinked="1"/>
        <c:majorTickMark val="out"/>
        <c:minorTickMark val="none"/>
        <c:tickLblPos val="nextTo"/>
        <c:crossAx val="1239358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3D5B6F-AE06-4CDB-8680-AE5F8FDCF9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C63B02-48B4-433F-BA06-ECB587B589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51952F-490C-4728-9FE1-5800A431243E}" type="datetimeFigureOut">
              <a:rPr lang="en-IN" smtClean="0"/>
              <a:t>22-02-2022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6379B-91B5-4674-9DB9-FBB8F12263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B844A-DD43-4091-B3A9-6A535AB082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93BA4A-8650-46E2-992A-4B41E8868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03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B1DD2-0DE1-48F8-9FBF-2774A195291D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685800"/>
            <a:ext cx="6032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DF143B-7D66-4A66-84BD-D97BF5DF2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90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8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65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DF143B-7D66-4A66-84BD-D97BF5DF26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solidFill>
          <a:srgbClr val="10B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D5F4157D-D322-43B9-87E9-CDB508EAD2A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3"/>
          <a:stretch/>
        </p:blipFill>
        <p:spPr bwMode="auto">
          <a:xfrm>
            <a:off x="-192398" y="40452"/>
            <a:ext cx="12069764" cy="687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71A59B6B-9BD2-4F55-803B-238BB950ABF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6" t="15625" r="18749" b="16666"/>
          <a:stretch/>
        </p:blipFill>
        <p:spPr bwMode="auto">
          <a:xfrm>
            <a:off x="3409440" y="681835"/>
            <a:ext cx="4608204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511E44-CFCB-47CE-BFD4-4199CBC6B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04" y="133042"/>
            <a:ext cx="3224981" cy="109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3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5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6F354-5F2E-4466-9E50-130DE4D35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218ABD5B-6880-4017-B855-30F47CA8D8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6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80E016-A308-46B5-AE90-5FDB695D3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9EFF088-3282-416A-A1AD-BA982DEEAD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988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BFC82294-0BFD-4BD9-845A-5D719999B3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8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09F6758F-B788-47AC-93D6-844F4CDD0A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054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20649EE-EB98-4D89-ACE5-6AB34B620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858" t="11111" r="8333"/>
          <a:stretch/>
        </p:blipFill>
        <p:spPr>
          <a:xfrm>
            <a:off x="0" y="0"/>
            <a:ext cx="12069763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66D5DA-681A-4D41-9F01-B617EF0AA885}"/>
              </a:ext>
            </a:extLst>
          </p:cNvPr>
          <p:cNvSpPr/>
          <p:nvPr userDrawn="1"/>
        </p:nvSpPr>
        <p:spPr>
          <a:xfrm>
            <a:off x="0" y="0"/>
            <a:ext cx="12069763" cy="6858000"/>
          </a:xfrm>
          <a:prstGeom prst="rect">
            <a:avLst/>
          </a:prstGeom>
          <a:solidFill>
            <a:srgbClr val="0EC64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18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bg>
      <p:bgPr>
        <a:solidFill>
          <a:srgbClr val="10BF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89DF85B1-34AD-4FDD-A93F-74C0EAD1CC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069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DB333FB-822A-4431-8DAB-AD9C667E5AEB}"/>
              </a:ext>
            </a:extLst>
          </p:cNvPr>
          <p:cNvSpPr/>
          <p:nvPr userDrawn="1"/>
        </p:nvSpPr>
        <p:spPr>
          <a:xfrm>
            <a:off x="0" y="0"/>
            <a:ext cx="12069763" cy="6858000"/>
          </a:xfrm>
          <a:prstGeom prst="rect">
            <a:avLst/>
          </a:prstGeom>
          <a:solidFill>
            <a:srgbClr val="0EC64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5511E44-CFCB-47CE-BFD4-4199CBC6BB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304" y="133042"/>
            <a:ext cx="3224981" cy="109758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286845A-F3A9-4C88-9CF8-4E29B54014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78" y="254492"/>
            <a:ext cx="1396020" cy="1396017"/>
          </a:xfrm>
          <a:prstGeom prst="roundRect">
            <a:avLst>
              <a:gd name="adj" fmla="val 16667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8649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81F6C4E-BD18-4271-BFEB-22780A5E6E22}"/>
              </a:ext>
            </a:extLst>
          </p:cNvPr>
          <p:cNvSpPr/>
          <p:nvPr userDrawn="1"/>
        </p:nvSpPr>
        <p:spPr>
          <a:xfrm rot="16200000">
            <a:off x="5829529" y="617766"/>
            <a:ext cx="410706" cy="12069764"/>
          </a:xfrm>
          <a:prstGeom prst="rtTriangle">
            <a:avLst/>
          </a:prstGeom>
          <a:solidFill>
            <a:srgbClr val="0EC6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 descr="Delivery Club: Еда и продукты - אפליקציות ב-Google Play">
            <a:extLst>
              <a:ext uri="{FF2B5EF4-FFF2-40B4-BE49-F238E27FC236}">
                <a16:creationId xmlns:a16="http://schemas.microsoft.com/office/drawing/2014/main" id="{EAF894E7-5781-4C33-A9B0-E3052822AE4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33" r="-458"/>
          <a:stretch/>
        </p:blipFill>
        <p:spPr bwMode="auto">
          <a:xfrm>
            <a:off x="-1" y="0"/>
            <a:ext cx="12359482" cy="1030639"/>
          </a:xfrm>
          <a:custGeom>
            <a:avLst/>
            <a:gdLst>
              <a:gd name="connsiteX0" fmla="*/ 12069764 w 12359482"/>
              <a:gd name="connsiteY0" fmla="*/ 0 h 1030639"/>
              <a:gd name="connsiteX1" fmla="*/ 12359482 w 12359482"/>
              <a:gd name="connsiteY1" fmla="*/ 0 h 1030639"/>
              <a:gd name="connsiteX2" fmla="*/ 12101824 w 12359482"/>
              <a:gd name="connsiteY2" fmla="*/ 1030633 h 1030639"/>
              <a:gd name="connsiteX3" fmla="*/ 12069764 w 12359482"/>
              <a:gd name="connsiteY3" fmla="*/ 1030633 h 1030639"/>
              <a:gd name="connsiteX4" fmla="*/ 0 w 12359482"/>
              <a:gd name="connsiteY4" fmla="*/ 0 h 1030639"/>
              <a:gd name="connsiteX5" fmla="*/ 11172402 w 12359482"/>
              <a:gd name="connsiteY5" fmla="*/ 0 h 1030639"/>
              <a:gd name="connsiteX6" fmla="*/ 10914744 w 12359482"/>
              <a:gd name="connsiteY6" fmla="*/ 1030633 h 1030639"/>
              <a:gd name="connsiteX7" fmla="*/ 12069764 w 12359482"/>
              <a:gd name="connsiteY7" fmla="*/ 1030633 h 1030639"/>
              <a:gd name="connsiteX8" fmla="*/ 12069764 w 12359482"/>
              <a:gd name="connsiteY8" fmla="*/ 1030639 h 1030639"/>
              <a:gd name="connsiteX9" fmla="*/ 0 w 12359482"/>
              <a:gd name="connsiteY9" fmla="*/ 1030639 h 103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359482" h="1030639">
                <a:moveTo>
                  <a:pt x="12069764" y="0"/>
                </a:moveTo>
                <a:lnTo>
                  <a:pt x="12359482" y="0"/>
                </a:lnTo>
                <a:lnTo>
                  <a:pt x="12101824" y="1030633"/>
                </a:lnTo>
                <a:lnTo>
                  <a:pt x="12069764" y="1030633"/>
                </a:lnTo>
                <a:close/>
                <a:moveTo>
                  <a:pt x="0" y="0"/>
                </a:moveTo>
                <a:lnTo>
                  <a:pt x="11172402" y="0"/>
                </a:lnTo>
                <a:lnTo>
                  <a:pt x="10914744" y="1030633"/>
                </a:lnTo>
                <a:lnTo>
                  <a:pt x="12069764" y="1030633"/>
                </a:lnTo>
                <a:lnTo>
                  <a:pt x="12069764" y="1030639"/>
                </a:lnTo>
                <a:lnTo>
                  <a:pt x="0" y="1030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83484" y="6553200"/>
            <a:ext cx="2656174" cy="274320"/>
          </a:xfrm>
          <a:prstGeom prst="rect">
            <a:avLst/>
          </a:prstGeom>
        </p:spPr>
        <p:txBody>
          <a:bodyPr anchor="ctr"/>
          <a:lstStyle>
            <a:lvl1pPr algn="ctr">
              <a:defRPr lang="en-US" sz="1000" b="0" smtClean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93691" y="6553200"/>
            <a:ext cx="576072" cy="274320"/>
          </a:xfrm>
          <a:prstGeom prst="rect">
            <a:avLst/>
          </a:prstGeom>
        </p:spPr>
        <p:txBody>
          <a:bodyPr anchor="ctr"/>
          <a:lstStyle>
            <a:lvl1pPr>
              <a:defRPr lang="en-US" sz="1000" b="0" smtClean="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69169" y="123544"/>
            <a:ext cx="9945574" cy="78199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8C7334-92C9-432D-9BBD-1086F55106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1" y="112887"/>
            <a:ext cx="812614" cy="812612"/>
          </a:xfrm>
          <a:prstGeom prst="roundRect">
            <a:avLst>
              <a:gd name="adj" fmla="val 16667"/>
            </a:avLst>
          </a:prstGeom>
          <a:ln>
            <a:solidFill>
              <a:schemeClr val="bg1"/>
            </a:solidFill>
          </a:ln>
          <a:effectLst/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5710715-78E2-4675-B867-F26153952DFC}"/>
              </a:ext>
            </a:extLst>
          </p:cNvPr>
          <p:cNvGrpSpPr/>
          <p:nvPr userDrawn="1"/>
        </p:nvGrpSpPr>
        <p:grpSpPr>
          <a:xfrm>
            <a:off x="10974184" y="137745"/>
            <a:ext cx="1076287" cy="883335"/>
            <a:chOff x="10977375" y="137745"/>
            <a:chExt cx="1166440" cy="957326"/>
          </a:xfrm>
        </p:grpSpPr>
        <p:pic>
          <p:nvPicPr>
            <p:cNvPr id="45" name="Picture 2" descr="\\SONY\Users\Nivas\Desktop\analytic-edge\logo.png">
              <a:extLst>
                <a:ext uri="{FF2B5EF4-FFF2-40B4-BE49-F238E27FC236}">
                  <a16:creationId xmlns:a16="http://schemas.microsoft.com/office/drawing/2014/main" id="{2137F904-9829-4ACA-93B2-73D29DCC99A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F6D4903-5D7E-474E-A589-5C3101F1FA90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47" name="Rectangle 1">
                <a:extLst>
                  <a:ext uri="{FF2B5EF4-FFF2-40B4-BE49-F238E27FC236}">
                    <a16:creationId xmlns:a16="http://schemas.microsoft.com/office/drawing/2014/main" id="{3668AC0D-6C32-49E5-BDAF-CA1F63B58470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2C787FC-BADC-43DB-A1A9-611E166AA2F8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49" name="Freeform 10">
                  <a:extLst>
                    <a:ext uri="{FF2B5EF4-FFF2-40B4-BE49-F238E27FC236}">
                      <a16:creationId xmlns:a16="http://schemas.microsoft.com/office/drawing/2014/main" id="{8AA1D698-EFEC-49E1-8070-7A6AD0AD8D32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0" name="Freeform 11">
                  <a:extLst>
                    <a:ext uri="{FF2B5EF4-FFF2-40B4-BE49-F238E27FC236}">
                      <a16:creationId xmlns:a16="http://schemas.microsoft.com/office/drawing/2014/main" id="{A1CFC585-A6E1-47B9-9C2C-51EDC5E2336E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882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2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31CC7223-3C3A-4557-95DD-D24783FED9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96BE40FA-5F0C-4C87-9BF4-C362FCABC6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1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12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3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12206A1D-7564-4468-8C24-A0DA702AF7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15BDBD52-FB1C-4CB2-8C82-14A93699F4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24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4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5E55FF7D-87A0-42D0-A929-969A6C4A9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75D7F844-5F93-4F52-8490-85DB622A43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2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5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CD6F354-5F2E-4466-9E50-130DE4D357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8F7840E-969E-4505-B8E5-63A801ECC4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35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6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7280E016-A308-46B5-AE90-5FDB695D32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6478DA7-FFC8-4BBB-9BBC-D30CEAB79E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365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- 07">
    <p:bg>
      <p:bgPr>
        <a:solidFill>
          <a:srgbClr val="0EC6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8464D230-DCCE-45BB-9FF2-43DC5F48CC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281" y="5944677"/>
            <a:ext cx="2288590" cy="778896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34F47318-2528-42F3-934C-D149A269F1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59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80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597" y="6602666"/>
            <a:ext cx="2529681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B5162A"/>
                </a:solidFill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5481" y="6602666"/>
            <a:ext cx="576004" cy="365125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rgbClr val="B5162A"/>
                </a:solidFill>
              </a:defRPr>
            </a:lvl1pPr>
          </a:lstStyle>
          <a:p>
            <a:fld id="{4C2143BD-DDDC-4030-AFD1-D2DD3F00D3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5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68" r:id="rId2"/>
    <p:sldLayoutId id="2147483746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51" r:id="rId1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Single Corner Snipped 5">
            <a:extLst>
              <a:ext uri="{FF2B5EF4-FFF2-40B4-BE49-F238E27FC236}">
                <a16:creationId xmlns:a16="http://schemas.microsoft.com/office/drawing/2014/main" id="{1CC19D38-80B0-41B4-BDC5-157411B20826}"/>
              </a:ext>
            </a:extLst>
          </p:cNvPr>
          <p:cNvSpPr/>
          <p:nvPr/>
        </p:nvSpPr>
        <p:spPr>
          <a:xfrm>
            <a:off x="5793264" y="2743200"/>
            <a:ext cx="6276499" cy="19050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Preliminary Insights </a:t>
            </a:r>
          </a:p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chemeClr val="bg1"/>
                </a:solidFill>
                <a:latin typeface="Calibri"/>
              </a:rPr>
              <a:t>January 2022</a:t>
            </a:r>
            <a:endParaRPr lang="en-US" b="1" kern="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09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C2AC8-ED1A-4D96-ACB5-1ED7690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ED5A2-C03E-4499-A2B6-294B741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0CDF-0401-4499-BA91-723E946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Media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590016-0E56-484B-AB1C-20DCD882B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772018"/>
              </p:ext>
            </p:extLst>
          </p:nvPr>
        </p:nvGraphicFramePr>
        <p:xfrm>
          <a:off x="1548117" y="1659282"/>
          <a:ext cx="9945574" cy="144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6F4BEF2-C40C-42B8-B69F-44C832D6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45172"/>
              </p:ext>
            </p:extLst>
          </p:nvPr>
        </p:nvGraphicFramePr>
        <p:xfrm>
          <a:off x="281782" y="4797696"/>
          <a:ext cx="11506198" cy="1371600"/>
        </p:xfrm>
        <a:graphic>
          <a:graphicData uri="http://schemas.openxmlformats.org/drawingml/2006/table">
            <a:tbl>
              <a:tblPr firstRow="1" bandRow="1"/>
              <a:tblGrid>
                <a:gridCol w="1046018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1178122281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3589960648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1046018">
                  <a:extLst>
                    <a:ext uri="{9D8B030D-6E8A-4147-A177-3AD203B41FA5}">
                      <a16:colId xmlns:a16="http://schemas.microsoft.com/office/drawing/2014/main" val="397213457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DoubleClick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Google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Facebook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Appnext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Bytedance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YouTube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Target OLV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Twitter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Yandex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/>
                        <a:t>Impression (Mn)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6,203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4,116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3,392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894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mpression Share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36.3%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19.9%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6EFE00-90A0-4250-989A-D2A4A01B8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707855"/>
              </p:ext>
            </p:extLst>
          </p:nvPr>
        </p:nvGraphicFramePr>
        <p:xfrm>
          <a:off x="1548117" y="3228480"/>
          <a:ext cx="9945574" cy="14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D2D83C9-20BE-45AD-9296-BD62EF23020C}"/>
              </a:ext>
            </a:extLst>
          </p:cNvPr>
          <p:cNvSpPr/>
          <p:nvPr/>
        </p:nvSpPr>
        <p:spPr>
          <a:xfrm>
            <a:off x="281782" y="2069173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Contribution </a:t>
            </a:r>
            <a:endParaRPr lang="en-IN" sz="1200" b="1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0890A7-6462-4C71-98A8-48004E3C8B9C}"/>
              </a:ext>
            </a:extLst>
          </p:cNvPr>
          <p:cNvSpPr/>
          <p:nvPr/>
        </p:nvSpPr>
        <p:spPr>
          <a:xfrm>
            <a:off x="281782" y="3720785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Effectiveness (per ‘000 Imp)</a:t>
            </a:r>
            <a:endParaRPr lang="en-IN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DB3F8-5D44-4840-9E9B-B15CAECDBC62}"/>
              </a:ext>
            </a:extLst>
          </p:cNvPr>
          <p:cNvSpPr txBox="1"/>
          <p:nvPr/>
        </p:nvSpPr>
        <p:spPr>
          <a:xfrm>
            <a:off x="281782" y="1203128"/>
            <a:ext cx="1115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DoubleClick showed the highest contribution, followed by Facebook ; YouTube is the most effective media followed by Facebook 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912D94-3E58-4BA8-9A60-4074407DC35F}"/>
              </a:ext>
            </a:extLst>
          </p:cNvPr>
          <p:cNvSpPr txBox="1"/>
          <p:nvPr/>
        </p:nvSpPr>
        <p:spPr>
          <a:xfrm>
            <a:off x="0" y="6409251"/>
            <a:ext cx="4029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*Effectiveness is number of orders per ‘000 impressions</a:t>
            </a:r>
          </a:p>
          <a:p>
            <a:r>
              <a:rPr lang="en-US" sz="1100" dirty="0"/>
              <a:t>Spends not available to calculate the ROI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36989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C2AC8-ED1A-4D96-ACB5-1ED7690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ED5A2-C03E-4499-A2B6-294B741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0CDF-0401-4499-BA91-723E946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Media – DoubleClick , Target and Google Detailed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590016-0E56-484B-AB1C-20DCD882B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653182"/>
              </p:ext>
            </p:extLst>
          </p:nvPr>
        </p:nvGraphicFramePr>
        <p:xfrm>
          <a:off x="1548117" y="1659282"/>
          <a:ext cx="9945574" cy="144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6F4BEF2-C40C-42B8-B69F-44C832D6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97662"/>
              </p:ext>
            </p:extLst>
          </p:nvPr>
        </p:nvGraphicFramePr>
        <p:xfrm>
          <a:off x="281782" y="4720208"/>
          <a:ext cx="11506200" cy="1543049"/>
        </p:xfrm>
        <a:graphic>
          <a:graphicData uri="http://schemas.openxmlformats.org/drawingml/2006/table">
            <a:tbl>
              <a:tblPr firstRow="1" bandRow="1"/>
              <a:tblGrid>
                <a:gridCol w="95885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242639059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17812228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589960648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3972134575"/>
                    </a:ext>
                  </a:extLst>
                </a:gridCol>
              </a:tblGrid>
              <a:tr h="4867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DoubleClick RTE+FF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DoubleClick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Remarketing DoubleClick RTE_FF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Target RTE+FF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Target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Remarketing Target 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Remarketing Target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Google 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Google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Remarketing Google RTE+FF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Remarketing Google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86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100" dirty="0"/>
                        <a:t>Impression (Mn)</a:t>
                      </a:r>
                      <a:endParaRPr lang="en-IN" sz="1100" b="1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5,736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3,589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205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3,191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5581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I</a:t>
                      </a:r>
                      <a:r>
                        <a:rPr lang="en-IN" sz="11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mpression Share *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33.6%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0.0%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6EFE00-90A0-4250-989A-D2A4A01B8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704909"/>
              </p:ext>
            </p:extLst>
          </p:nvPr>
        </p:nvGraphicFramePr>
        <p:xfrm>
          <a:off x="1548117" y="3228480"/>
          <a:ext cx="9945574" cy="14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D2D83C9-20BE-45AD-9296-BD62EF23020C}"/>
              </a:ext>
            </a:extLst>
          </p:cNvPr>
          <p:cNvSpPr/>
          <p:nvPr/>
        </p:nvSpPr>
        <p:spPr>
          <a:xfrm>
            <a:off x="281782" y="2069173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Contribution </a:t>
            </a:r>
            <a:endParaRPr lang="en-IN" sz="1200" b="1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0890A7-6462-4C71-98A8-48004E3C8B9C}"/>
              </a:ext>
            </a:extLst>
          </p:cNvPr>
          <p:cNvSpPr/>
          <p:nvPr/>
        </p:nvSpPr>
        <p:spPr>
          <a:xfrm>
            <a:off x="281782" y="3720785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Effectiveness (per ‘000 Imp)</a:t>
            </a:r>
            <a:endParaRPr lang="en-IN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DB3F8-5D44-4840-9E9B-B15CAECDBC62}"/>
              </a:ext>
            </a:extLst>
          </p:cNvPr>
          <p:cNvSpPr txBox="1"/>
          <p:nvPr/>
        </p:nvSpPr>
        <p:spPr>
          <a:xfrm>
            <a:off x="281782" y="1109511"/>
            <a:ext cx="1115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Within tactics deployed for grocery , DoubleClick shows high effectiveness for grocery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ABF78-22DA-473E-9291-0607CBFCF911}"/>
              </a:ext>
            </a:extLst>
          </p:cNvPr>
          <p:cNvSpPr txBox="1"/>
          <p:nvPr/>
        </p:nvSpPr>
        <p:spPr>
          <a:xfrm>
            <a:off x="2257683" y="1601956"/>
            <a:ext cx="17421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DoubleClick Total : 5.2%</a:t>
            </a:r>
            <a:endParaRPr lang="en-IN" sz="11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06291CB-8C48-4D93-A321-DC3983A7C897}"/>
              </a:ext>
            </a:extLst>
          </p:cNvPr>
          <p:cNvCxnSpPr>
            <a:cxnSpLocks/>
          </p:cNvCxnSpPr>
          <p:nvPr/>
        </p:nvCxnSpPr>
        <p:spPr>
          <a:xfrm flipH="1">
            <a:off x="2012628" y="1732761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055718-6A2B-4305-8A4B-99C7684473C7}"/>
              </a:ext>
            </a:extLst>
          </p:cNvPr>
          <p:cNvCxnSpPr>
            <a:cxnSpLocks/>
          </p:cNvCxnSpPr>
          <p:nvPr/>
        </p:nvCxnSpPr>
        <p:spPr>
          <a:xfrm>
            <a:off x="3844877" y="1732761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425754F-C926-4231-A186-6D8A22A44FBD}"/>
              </a:ext>
            </a:extLst>
          </p:cNvPr>
          <p:cNvSpPr txBox="1"/>
          <p:nvPr/>
        </p:nvSpPr>
        <p:spPr>
          <a:xfrm>
            <a:off x="5452400" y="1601956"/>
            <a:ext cx="1236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Target Total :2.1%</a:t>
            </a:r>
            <a:endParaRPr lang="en-IN" sz="11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07AB96-9E44-4B98-A1CD-5AA6579247E5}"/>
              </a:ext>
            </a:extLst>
          </p:cNvPr>
          <p:cNvCxnSpPr>
            <a:cxnSpLocks/>
          </p:cNvCxnSpPr>
          <p:nvPr/>
        </p:nvCxnSpPr>
        <p:spPr>
          <a:xfrm flipH="1" flipV="1">
            <a:off x="4881978" y="1729480"/>
            <a:ext cx="504000" cy="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922633-3C76-4DBF-B517-5E5F1129C6EC}"/>
              </a:ext>
            </a:extLst>
          </p:cNvPr>
          <p:cNvCxnSpPr>
            <a:cxnSpLocks/>
          </p:cNvCxnSpPr>
          <p:nvPr/>
        </p:nvCxnSpPr>
        <p:spPr>
          <a:xfrm>
            <a:off x="6688560" y="1732761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59F339E-A1D2-4B4B-8A6D-BDAB3EED7A03}"/>
              </a:ext>
            </a:extLst>
          </p:cNvPr>
          <p:cNvSpPr txBox="1"/>
          <p:nvPr/>
        </p:nvSpPr>
        <p:spPr>
          <a:xfrm>
            <a:off x="8836282" y="1601956"/>
            <a:ext cx="14854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Google Total : 1.2%</a:t>
            </a:r>
            <a:endParaRPr lang="en-IN" sz="11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FF767-8B15-4FBA-8B7A-0F3551E7CC57}"/>
              </a:ext>
            </a:extLst>
          </p:cNvPr>
          <p:cNvCxnSpPr>
            <a:cxnSpLocks/>
          </p:cNvCxnSpPr>
          <p:nvPr/>
        </p:nvCxnSpPr>
        <p:spPr>
          <a:xfrm flipH="1">
            <a:off x="8372390" y="1729479"/>
            <a:ext cx="439159" cy="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92B24CC-384D-458F-AC22-26EAFA3EB425}"/>
              </a:ext>
            </a:extLst>
          </p:cNvPr>
          <p:cNvCxnSpPr>
            <a:cxnSpLocks/>
          </p:cNvCxnSpPr>
          <p:nvPr/>
        </p:nvCxnSpPr>
        <p:spPr>
          <a:xfrm>
            <a:off x="10275293" y="1732761"/>
            <a:ext cx="50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ECCAD73-F996-4A36-B7CB-39CA2347963B}"/>
              </a:ext>
            </a:extLst>
          </p:cNvPr>
          <p:cNvSpPr txBox="1"/>
          <p:nvPr/>
        </p:nvSpPr>
        <p:spPr>
          <a:xfrm>
            <a:off x="0" y="6409251"/>
            <a:ext cx="40295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*Impression share is within total online media</a:t>
            </a:r>
          </a:p>
          <a:p>
            <a:r>
              <a:rPr lang="en-US" sz="1100" dirty="0"/>
              <a:t>**Effectiveness is number of orders per ‘000 impressions</a:t>
            </a:r>
            <a:endParaRPr lang="en-IN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9BF47E-B744-463C-9839-2FF874ECF31D}"/>
              </a:ext>
            </a:extLst>
          </p:cNvPr>
          <p:cNvSpPr txBox="1"/>
          <p:nvPr/>
        </p:nvSpPr>
        <p:spPr>
          <a:xfrm>
            <a:off x="40733" y="6228642"/>
            <a:ext cx="61760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Spends not available to calculate the ROI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095304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C2AC8-ED1A-4D96-ACB5-1ED76904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9ED5A2-C03E-4499-A2B6-294B741E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12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A90CDF-0401-4499-BA91-723E9461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Campaigns</a:t>
            </a:r>
            <a:endParaRPr lang="en-IN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A590016-0E56-484B-AB1C-20DCD882B3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948372"/>
              </p:ext>
            </p:extLst>
          </p:nvPr>
        </p:nvGraphicFramePr>
        <p:xfrm>
          <a:off x="1548117" y="1659282"/>
          <a:ext cx="9945574" cy="1443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C6F4BEF2-C40C-42B8-B69F-44C832D69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691442"/>
              </p:ext>
            </p:extLst>
          </p:nvPr>
        </p:nvGraphicFramePr>
        <p:xfrm>
          <a:off x="281782" y="4797696"/>
          <a:ext cx="11157876" cy="1371600"/>
        </p:xfrm>
        <a:graphic>
          <a:graphicData uri="http://schemas.openxmlformats.org/drawingml/2006/table">
            <a:tbl>
              <a:tblPr firstRow="1" bandRow="1"/>
              <a:tblGrid>
                <a:gridCol w="1239764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178122281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358996064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8-10</a:t>
                      </a:r>
                    </a:p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(Partnership)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/>
                        <a:t>TRP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2,096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2,850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2,612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2,443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11,387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TRP Share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56EFE00-90A0-4250-989A-D2A4A01B8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840122"/>
              </p:ext>
            </p:extLst>
          </p:nvPr>
        </p:nvGraphicFramePr>
        <p:xfrm>
          <a:off x="1548117" y="3228480"/>
          <a:ext cx="9945574" cy="14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D2D83C9-20BE-45AD-9296-BD62EF23020C}"/>
              </a:ext>
            </a:extLst>
          </p:cNvPr>
          <p:cNvSpPr/>
          <p:nvPr/>
        </p:nvSpPr>
        <p:spPr>
          <a:xfrm>
            <a:off x="281782" y="2069173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Contribution </a:t>
            </a:r>
          </a:p>
          <a:p>
            <a:pPr algn="ctr"/>
            <a:r>
              <a:rPr lang="en-US" sz="1200" b="1" dirty="0"/>
              <a:t>TV : 6.5%</a:t>
            </a:r>
            <a:endParaRPr lang="en-IN" sz="1200" b="1" dirty="0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0890A7-6462-4C71-98A8-48004E3C8B9C}"/>
              </a:ext>
            </a:extLst>
          </p:cNvPr>
          <p:cNvSpPr/>
          <p:nvPr/>
        </p:nvSpPr>
        <p:spPr>
          <a:xfrm>
            <a:off x="281782" y="3720785"/>
            <a:ext cx="1183506" cy="458989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Effectiveness (per TRP)</a:t>
            </a:r>
            <a:endParaRPr lang="en-IN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DB3F8-5D44-4840-9E9B-B15CAECDBC62}"/>
              </a:ext>
            </a:extLst>
          </p:cNvPr>
          <p:cNvSpPr txBox="1"/>
          <p:nvPr/>
        </p:nvSpPr>
        <p:spPr>
          <a:xfrm>
            <a:off x="281782" y="1203128"/>
            <a:ext cx="108149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Partnership campaigns contribute 28% of the total TV contribution whereas 72% comes from in-house campaigns. Among in-house campaigns Campaign 2 (Sep-Nov’20) is most effective followed by Campaign 6 (Apr-May’21) 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D7D57-BD7B-4949-88EA-A0FD25618BD0}"/>
              </a:ext>
            </a:extLst>
          </p:cNvPr>
          <p:cNvSpPr txBox="1"/>
          <p:nvPr/>
        </p:nvSpPr>
        <p:spPr>
          <a:xfrm>
            <a:off x="170480" y="6230320"/>
            <a:ext cx="28361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Spends not available to calculate the ROI</a:t>
            </a:r>
          </a:p>
          <a:p>
            <a:r>
              <a:rPr lang="en-US" sz="1100" dirty="0"/>
              <a:t>*Campaigns 1 to 7 are in-house campaigns </a:t>
            </a:r>
          </a:p>
          <a:p>
            <a:r>
              <a:rPr lang="en-US" sz="1100" dirty="0"/>
              <a:t>**Effectiveness is number of orders per TRP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79259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AE7F01-D1F6-4BBF-9283-47BF7E72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7EDEE-0FF0-4C30-8768-9CB1D23FD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ED91E0-23FB-4F55-BEC9-41204FDD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Decomposition – Media and BTL (Incremental)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82AA20E-8BF9-495C-A93D-BE4C036EF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2392005"/>
              </p:ext>
            </p:extLst>
          </p:nvPr>
        </p:nvGraphicFramePr>
        <p:xfrm>
          <a:off x="534904" y="1598352"/>
          <a:ext cx="10904754" cy="4262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394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82E89-EB83-4DD1-83C6-11ED5510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9268F-3B12-4D5B-80EB-237B52C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6D01-1E7E-40F0-9380-B261345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used – Contribution and  Coefficient (1/3)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938004-8E50-41EB-A519-313A4A90E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795277"/>
              </p:ext>
            </p:extLst>
          </p:nvPr>
        </p:nvGraphicFramePr>
        <p:xfrm>
          <a:off x="625476" y="1403566"/>
          <a:ext cx="10632960" cy="4973986"/>
        </p:xfrm>
        <a:graphic>
          <a:graphicData uri="http://schemas.openxmlformats.org/drawingml/2006/table">
            <a:tbl>
              <a:tblPr firstRow="1" bandRow="1"/>
              <a:tblGrid>
                <a:gridCol w="2126592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2126592">
                  <a:extLst>
                    <a:ext uri="{9D8B030D-6E8A-4147-A177-3AD203B41FA5}">
                      <a16:colId xmlns:a16="http://schemas.microsoft.com/office/drawing/2014/main" val="3147496110"/>
                    </a:ext>
                  </a:extLst>
                </a:gridCol>
                <a:gridCol w="2126592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126592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2126592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Absolute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Coefficient</a:t>
                      </a:r>
                      <a:endParaRPr lang="en-IN" sz="10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0198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105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Intercept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16,011.6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 rowSpan="9"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6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Incremental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DoubleClick 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32,61,742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771700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DoubleClick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13,63,404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3.9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9009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Target 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18,21,681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0.5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862091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Google RTE+FF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10,93,255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94881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Facebook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18,95,369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6457979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Appnext RTE+FF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18,66,798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767788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Byte dance 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16,78,788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1.9%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54835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YouTube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14,37,053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3.4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22148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n-IN" sz="9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Target OLV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74,607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0.7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69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978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82E89-EB83-4DD1-83C6-11ED5510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9268F-3B12-4D5B-80EB-237B52C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15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6D01-1E7E-40F0-9380-B261345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used – Contribution and  Coefficient (2/3)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938004-8E50-41EB-A519-313A4A90E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87546"/>
              </p:ext>
            </p:extLst>
          </p:nvPr>
        </p:nvGraphicFramePr>
        <p:xfrm>
          <a:off x="281783" y="1403566"/>
          <a:ext cx="11031980" cy="4966236"/>
        </p:xfrm>
        <a:graphic>
          <a:graphicData uri="http://schemas.openxmlformats.org/drawingml/2006/table">
            <a:tbl>
              <a:tblPr firstRow="1" bandRow="1"/>
              <a:tblGrid>
                <a:gridCol w="2206396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2206396">
                  <a:extLst>
                    <a:ext uri="{9D8B030D-6E8A-4147-A177-3AD203B41FA5}">
                      <a16:colId xmlns:a16="http://schemas.microsoft.com/office/drawing/2014/main" val="3147496110"/>
                    </a:ext>
                  </a:extLst>
                </a:gridCol>
                <a:gridCol w="2206396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2206396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2206396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</a:tblGrid>
              <a:tr h="4138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Absolute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Coefficient</a:t>
                      </a:r>
                      <a:endParaRPr lang="en-IN" sz="10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13853">
                <a:tc rowSpan="11">
                  <a:txBody>
                    <a:bodyPr/>
                    <a:lstStyle/>
                    <a:p>
                      <a:r>
                        <a:rPr lang="en-US" sz="1600" dirty="0"/>
                        <a:t>Incremental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6,60,168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217.8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2262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7,38,399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352.4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6346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6,20,967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217.8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160020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5,68,968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217.8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77342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5,32,278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217.8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58197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7,52,682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319.0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9436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Campaign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2,72,504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306.6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21105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TV Partnership Campaigns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16,34,056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145.2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37453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OOH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5,09,424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0.3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110334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Radio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49,373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3.0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01289"/>
                  </a:ext>
                </a:extLst>
              </a:tr>
              <a:tr h="413853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BTL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29,52,833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28,744.8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8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67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482E89-EB83-4DD1-83C6-11ED5510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9268F-3B12-4D5B-80EB-237B52C0B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16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46D01-1E7E-40F0-9380-B2613459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used – Contribution and  Coefficient (3/3)</a:t>
            </a:r>
            <a:endParaRPr lang="en-IN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7938004-8E50-41EB-A519-313A4A90E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39831"/>
              </p:ext>
            </p:extLst>
          </p:nvPr>
        </p:nvGraphicFramePr>
        <p:xfrm>
          <a:off x="281783" y="1419065"/>
          <a:ext cx="11211906" cy="4998248"/>
        </p:xfrm>
        <a:graphic>
          <a:graphicData uri="http://schemas.openxmlformats.org/drawingml/2006/table">
            <a:tbl>
              <a:tblPr firstRow="1" bandRow="1"/>
              <a:tblGrid>
                <a:gridCol w="1868651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868651">
                  <a:extLst>
                    <a:ext uri="{9D8B030D-6E8A-4147-A177-3AD203B41FA5}">
                      <a16:colId xmlns:a16="http://schemas.microsoft.com/office/drawing/2014/main" val="3147496110"/>
                    </a:ext>
                  </a:extLst>
                </a:gridCol>
                <a:gridCol w="1868651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868651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1868651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  <a:gridCol w="1868651">
                  <a:extLst>
                    <a:ext uri="{9D8B030D-6E8A-4147-A177-3AD203B41FA5}">
                      <a16:colId xmlns:a16="http://schemas.microsoft.com/office/drawing/2014/main" val="3589960648"/>
                    </a:ext>
                  </a:extLst>
                </a:gridCol>
              </a:tblGrid>
              <a:tr h="2687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9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Absolute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Percentage Contribution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Coefficient</a:t>
                      </a:r>
                      <a:endParaRPr lang="en-IN" sz="105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50" b="1" kern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 - 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06069">
                <a:tc rowSpan="15">
                  <a:txBody>
                    <a:bodyPr/>
                    <a:lstStyle/>
                    <a:p>
                      <a:r>
                        <a:rPr lang="en-US" sz="1600" dirty="0"/>
                        <a:t>Base</a:t>
                      </a:r>
                      <a:endParaRPr lang="en-IN" sz="16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Friday (Effect)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21,37,696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36,232.1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    0.00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2262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Sat (Effect)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28,34,983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48,050.6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     0.00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725494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Sun (Effect)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24,73,525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41,924.2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       0.00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917056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March (Seasonality)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-5,77,804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-18,638.8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176812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June (Seasonality)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11,42,323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38,077.4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959809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Oct (Seasonality)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10,73,961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20,653.1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6346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Jan (Seasonality)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-4,78,227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-15,426.7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160020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July (Seasonality)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3,06,738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9,894.8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977342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14-Feb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64,772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64,772.3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458197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23-Feb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82,274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82,273.5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139436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Year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-99,779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-99,779.4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721105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YandexEda 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-3,40,190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-0.4%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-103.7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0.31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37453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Covid Restrictions (12-06-21 – 21-06-21)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 55,152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5,515.2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0.49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5110334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Covid Restrictions(28-06-21 – 19-07-21)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5,27,039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23,956.3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0.00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101289"/>
                  </a:ext>
                </a:extLst>
              </a:tr>
              <a:tr h="3060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Total_Catg_DAU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4,91,78,950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55.4%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           0.1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     0.00</a:t>
                      </a: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289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349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 dirty="0">
                <a:solidFill>
                  <a:schemeClr val="bg1"/>
                </a:solidFill>
              </a:rPr>
              <a:t>Demand Drivers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49AF4A-E9BF-4B77-905E-890AE2C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3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2027" r="1847" b="11791"/>
          <a:stretch/>
        </p:blipFill>
        <p:spPr>
          <a:xfrm>
            <a:off x="597159" y="1330091"/>
            <a:ext cx="10936645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81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Contribution : Scope to compare different time periods as well in tool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73" t="12892" r="1354" b="10104"/>
          <a:stretch/>
        </p:blipFill>
        <p:spPr>
          <a:xfrm>
            <a:off x="569175" y="1363850"/>
            <a:ext cx="10936800" cy="478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8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 dirty="0">
                <a:solidFill>
                  <a:schemeClr val="bg1"/>
                </a:solidFill>
              </a:rPr>
              <a:t>Scope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49AF4A-E9BF-4B77-905E-890AE2C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53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7" t="12276" r="734" b="6211"/>
          <a:stretch/>
        </p:blipFill>
        <p:spPr>
          <a:xfrm>
            <a:off x="494302" y="1321244"/>
            <a:ext cx="10895308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79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-17" t="12155" r="936" b="6946"/>
          <a:stretch/>
        </p:blipFill>
        <p:spPr>
          <a:xfrm>
            <a:off x="489025" y="1317369"/>
            <a:ext cx="10905862" cy="48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39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Single Corner Snipped 5">
            <a:extLst>
              <a:ext uri="{FF2B5EF4-FFF2-40B4-BE49-F238E27FC236}">
                <a16:creationId xmlns:a16="http://schemas.microsoft.com/office/drawing/2014/main" id="{E802FCAD-4449-45D3-BD95-C83DA33BF331}"/>
              </a:ext>
            </a:extLst>
          </p:cNvPr>
          <p:cNvSpPr/>
          <p:nvPr/>
        </p:nvSpPr>
        <p:spPr>
          <a:xfrm flipH="1">
            <a:off x="14289" y="3124200"/>
            <a:ext cx="6492082" cy="14478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2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517525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en-US" b="1" kern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4" name="Rectangle: Single Corner Snipped 5">
            <a:extLst>
              <a:ext uri="{FF2B5EF4-FFF2-40B4-BE49-F238E27FC236}">
                <a16:creationId xmlns:a16="http://schemas.microsoft.com/office/drawing/2014/main" id="{06C87A17-7FF5-4C40-8D82-FDDE2D13B8D1}"/>
              </a:ext>
            </a:extLst>
          </p:cNvPr>
          <p:cNvSpPr/>
          <p:nvPr/>
        </p:nvSpPr>
        <p:spPr>
          <a:xfrm flipH="1">
            <a:off x="-2" y="3124200"/>
            <a:ext cx="6276499" cy="1447800"/>
          </a:xfrm>
          <a:custGeom>
            <a:avLst/>
            <a:gdLst>
              <a:gd name="connsiteX0" fmla="*/ 0 w 6207919"/>
              <a:gd name="connsiteY0" fmla="*/ 1905000 h 1905000"/>
              <a:gd name="connsiteX1" fmla="*/ 476250 w 6207919"/>
              <a:gd name="connsiteY1" fmla="*/ 0 h 1905000"/>
              <a:gd name="connsiteX2" fmla="*/ 6207919 w 6207919"/>
              <a:gd name="connsiteY2" fmla="*/ 0 h 1905000"/>
              <a:gd name="connsiteX3" fmla="*/ 5731669 w 6207919"/>
              <a:gd name="connsiteY3" fmla="*/ 1905000 h 1905000"/>
              <a:gd name="connsiteX4" fmla="*/ 0 w 6207919"/>
              <a:gd name="connsiteY4" fmla="*/ 1905000 h 1905000"/>
              <a:gd name="connsiteX0" fmla="*/ 0 w 6257449"/>
              <a:gd name="connsiteY0" fmla="*/ 1905000 h 1905000"/>
              <a:gd name="connsiteX1" fmla="*/ 476250 w 6257449"/>
              <a:gd name="connsiteY1" fmla="*/ 0 h 1905000"/>
              <a:gd name="connsiteX2" fmla="*/ 6207919 w 6257449"/>
              <a:gd name="connsiteY2" fmla="*/ 0 h 1905000"/>
              <a:gd name="connsiteX3" fmla="*/ 6257449 w 6257449"/>
              <a:gd name="connsiteY3" fmla="*/ 1897380 h 1905000"/>
              <a:gd name="connsiteX4" fmla="*/ 0 w 6257449"/>
              <a:gd name="connsiteY4" fmla="*/ 1905000 h 1905000"/>
              <a:gd name="connsiteX0" fmla="*/ 0 w 6276499"/>
              <a:gd name="connsiteY0" fmla="*/ 1905000 h 1905000"/>
              <a:gd name="connsiteX1" fmla="*/ 476250 w 6276499"/>
              <a:gd name="connsiteY1" fmla="*/ 0 h 1905000"/>
              <a:gd name="connsiteX2" fmla="*/ 6276499 w 6276499"/>
              <a:gd name="connsiteY2" fmla="*/ 7620 h 1905000"/>
              <a:gd name="connsiteX3" fmla="*/ 6257449 w 6276499"/>
              <a:gd name="connsiteY3" fmla="*/ 1897380 h 1905000"/>
              <a:gd name="connsiteX4" fmla="*/ 0 w 6276499"/>
              <a:gd name="connsiteY4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76499" h="1905000">
                <a:moveTo>
                  <a:pt x="0" y="1905000"/>
                </a:moveTo>
                <a:lnTo>
                  <a:pt x="476250" y="0"/>
                </a:lnTo>
                <a:lnTo>
                  <a:pt x="6276499" y="7620"/>
                </a:lnTo>
                <a:lnTo>
                  <a:pt x="6257449" y="1897380"/>
                </a:lnTo>
                <a:lnTo>
                  <a:pt x="0" y="1905000"/>
                </a:lnTo>
                <a:close/>
              </a:path>
            </a:pathLst>
          </a:custGeom>
          <a:solidFill>
            <a:schemeClr val="accent1">
              <a:alpha val="8274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marL="1490663" marR="0" lvl="0" algn="l" defTabSz="90525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Thank You</a:t>
            </a:r>
            <a:endParaRPr lang="en-US" b="1" kern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1072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 dirty="0">
                <a:solidFill>
                  <a:schemeClr val="bg1"/>
                </a:solidFill>
              </a:rPr>
              <a:t>Appendix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949AF4A-E9BF-4B77-905E-890AE2C66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15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24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Google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57028" y="1608237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/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411676" y="1160697"/>
              <a:ext cx="1348026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Google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4529572"/>
          <a:ext cx="11506200" cy="1795025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3590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754,657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1082,550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606,965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474,022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3,191,310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32,321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23,816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25,983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42,523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140,950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8603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RTE&amp;FF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1,963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21,355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9,306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24,170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56,808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8959"/>
                  </a:ext>
                </a:extLst>
              </a:tr>
              <a:tr h="35900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3,003 *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C6417C2-DA85-4732-ABD0-3CECC9A5536C}"/>
              </a:ext>
            </a:extLst>
          </p:cNvPr>
          <p:cNvSpPr txBox="1"/>
          <p:nvPr/>
        </p:nvSpPr>
        <p:spPr>
          <a:xfrm>
            <a:off x="242888" y="997612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Google impressions on RTE+FF increased over time and then declined from Apr ‘21. Impressions on Grocery and remarketing are comparatively small</a:t>
            </a:r>
            <a:endParaRPr lang="en-IN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D80E7-16EC-42B2-9F86-6AFF8A390C48}"/>
              </a:ext>
            </a:extLst>
          </p:cNvPr>
          <p:cNvSpPr txBox="1"/>
          <p:nvPr/>
        </p:nvSpPr>
        <p:spPr>
          <a:xfrm>
            <a:off x="257028" y="6477956"/>
            <a:ext cx="30128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*Impressions from Oct’21 (Q4’21)</a:t>
            </a:r>
            <a:endParaRPr lang="en-IN" sz="10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937EF-1965-4365-8465-7DBCAB6DB7CB}"/>
              </a:ext>
            </a:extLst>
          </p:cNvPr>
          <p:cNvSpPr/>
          <p:nvPr/>
        </p:nvSpPr>
        <p:spPr>
          <a:xfrm>
            <a:off x="3901281" y="4953000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43%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77D352-7426-4902-85BA-6484649A6A57}"/>
              </a:ext>
            </a:extLst>
          </p:cNvPr>
          <p:cNvSpPr/>
          <p:nvPr/>
        </p:nvSpPr>
        <p:spPr>
          <a:xfrm>
            <a:off x="5727850" y="4953000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-44%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D27EC1-A22D-4CF7-ABAA-FD9F73AB8676}"/>
              </a:ext>
            </a:extLst>
          </p:cNvPr>
          <p:cNvSpPr/>
          <p:nvPr/>
        </p:nvSpPr>
        <p:spPr>
          <a:xfrm>
            <a:off x="7480450" y="4953000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-22%</a:t>
            </a:r>
            <a:endParaRPr lang="en-IN" sz="12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23E6C7-7E6D-4408-88A7-D0F40168548C}"/>
              </a:ext>
            </a:extLst>
          </p:cNvPr>
          <p:cNvSpPr/>
          <p:nvPr/>
        </p:nvSpPr>
        <p:spPr>
          <a:xfrm>
            <a:off x="3901281" y="5334624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-26%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EDC1CA-765B-485F-A5B3-95A3266E0234}"/>
              </a:ext>
            </a:extLst>
          </p:cNvPr>
          <p:cNvSpPr/>
          <p:nvPr/>
        </p:nvSpPr>
        <p:spPr>
          <a:xfrm>
            <a:off x="5727850" y="5334624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9%</a:t>
            </a:r>
            <a:endParaRPr lang="en-IN" sz="14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E1F9BD-72DB-40F1-9136-75C26F2AD9A9}"/>
              </a:ext>
            </a:extLst>
          </p:cNvPr>
          <p:cNvSpPr/>
          <p:nvPr/>
        </p:nvSpPr>
        <p:spPr>
          <a:xfrm>
            <a:off x="7480450" y="5334624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64%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BBE896-26DF-42CA-BF27-D6769B271D48}"/>
              </a:ext>
            </a:extLst>
          </p:cNvPr>
          <p:cNvSpPr/>
          <p:nvPr/>
        </p:nvSpPr>
        <p:spPr>
          <a:xfrm>
            <a:off x="3901281" y="5698123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988%</a:t>
            </a:r>
            <a:endParaRPr lang="en-IN" sz="12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1A050B-3794-4282-8577-0085CF6B7C65}"/>
              </a:ext>
            </a:extLst>
          </p:cNvPr>
          <p:cNvSpPr/>
          <p:nvPr/>
        </p:nvSpPr>
        <p:spPr>
          <a:xfrm>
            <a:off x="5727850" y="5698123"/>
            <a:ext cx="535631" cy="2155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-56%</a:t>
            </a:r>
            <a:endParaRPr lang="en-IN" sz="12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9BDBCD-D558-48FB-97B4-A3D19725993B}"/>
              </a:ext>
            </a:extLst>
          </p:cNvPr>
          <p:cNvSpPr/>
          <p:nvPr/>
        </p:nvSpPr>
        <p:spPr>
          <a:xfrm>
            <a:off x="7480450" y="5698123"/>
            <a:ext cx="535631" cy="215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160%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2705835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25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DoubleClick Bid Manager Impressions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290608" y="1654200"/>
            <a:ext cx="11506200" cy="2689200"/>
            <a:chOff x="779462" y="1139825"/>
            <a:chExt cx="10612437" cy="4841875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/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4790860" y="1160697"/>
              <a:ext cx="2589659" cy="3421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DoubleClick Bid Manager Impressions</a:t>
              </a:r>
            </a:p>
          </p:txBody>
        </p:sp>
      </p:grp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74538552-6EAD-4769-93ED-C3B62D1A1BBE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4529572"/>
          <a:ext cx="11506200" cy="1795028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487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Q4’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Q2’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Q3’2021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RTE + 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963,822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1,672,196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1,057,735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1,453,901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5,736,258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Grocery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51,137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103,064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77,666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84,051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351,954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248603"/>
                  </a:ext>
                </a:extLst>
              </a:tr>
              <a:tr h="44875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Remarketing RTE&amp;FF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26,295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26,202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24,607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17,336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115,092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895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E162B4-16E7-45C6-A2FB-7A7DA6B25E88}"/>
              </a:ext>
            </a:extLst>
          </p:cNvPr>
          <p:cNvSpPr txBox="1"/>
          <p:nvPr/>
        </p:nvSpPr>
        <p:spPr>
          <a:xfrm>
            <a:off x="242888" y="1036998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DoubleClick Bid Manager impressions on RTE+FF increased till Jan’21 and then declined over time; Grocery and remarketing impressions are relatively small</a:t>
            </a:r>
            <a:endParaRPr lang="en-IN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AF667-6F8F-41AA-888F-F7CCD08C0A3F}"/>
              </a:ext>
            </a:extLst>
          </p:cNvPr>
          <p:cNvSpPr/>
          <p:nvPr/>
        </p:nvSpPr>
        <p:spPr>
          <a:xfrm>
            <a:off x="3862737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73%</a:t>
            </a:r>
            <a:endParaRPr lang="en-IN" sz="14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403E5-8D5D-4705-AB58-4C5E8371A7CB}"/>
              </a:ext>
            </a:extLst>
          </p:cNvPr>
          <p:cNvSpPr/>
          <p:nvPr/>
        </p:nvSpPr>
        <p:spPr>
          <a:xfrm>
            <a:off x="5804050" y="508712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-37%</a:t>
            </a:r>
            <a:endParaRPr lang="en-IN" sz="12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A3FE6F-C439-442C-8F55-4ED5B6DE4748}"/>
              </a:ext>
            </a:extLst>
          </p:cNvPr>
          <p:cNvSpPr/>
          <p:nvPr/>
        </p:nvSpPr>
        <p:spPr>
          <a:xfrm>
            <a:off x="77090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37%</a:t>
            </a:r>
            <a:endParaRPr lang="en-IN" sz="14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22F05-03B3-4DD1-A42E-C61D2DE86077}"/>
              </a:ext>
            </a:extLst>
          </p:cNvPr>
          <p:cNvSpPr/>
          <p:nvPr/>
        </p:nvSpPr>
        <p:spPr>
          <a:xfrm>
            <a:off x="3862737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102%</a:t>
            </a:r>
            <a:endParaRPr lang="en-IN" sz="12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7617A7-2EF4-4765-9201-F480A28B6DDC}"/>
              </a:ext>
            </a:extLst>
          </p:cNvPr>
          <p:cNvSpPr/>
          <p:nvPr/>
        </p:nvSpPr>
        <p:spPr>
          <a:xfrm>
            <a:off x="5804050" y="5546745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-25%</a:t>
            </a:r>
            <a:endParaRPr lang="en-IN" sz="1200" b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2C43FF-67A5-490D-AAD1-26F319F53066}"/>
              </a:ext>
            </a:extLst>
          </p:cNvPr>
          <p:cNvSpPr/>
          <p:nvPr/>
        </p:nvSpPr>
        <p:spPr>
          <a:xfrm>
            <a:off x="7709050" y="5546745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8%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8BD423-833E-418E-BD1E-99CA02F0DE7C}"/>
              </a:ext>
            </a:extLst>
          </p:cNvPr>
          <p:cNvSpPr/>
          <p:nvPr/>
        </p:nvSpPr>
        <p:spPr>
          <a:xfrm>
            <a:off x="3862737" y="6017309"/>
            <a:ext cx="535631" cy="2608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</a:t>
            </a:r>
            <a:endParaRPr lang="en-IN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7B93D9-0AD4-40DD-A5B0-6FD1E27A6266}"/>
              </a:ext>
            </a:extLst>
          </p:cNvPr>
          <p:cNvSpPr/>
          <p:nvPr/>
        </p:nvSpPr>
        <p:spPr>
          <a:xfrm>
            <a:off x="5804050" y="5970814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-6%</a:t>
            </a:r>
            <a:endParaRPr lang="en-IN" sz="1400" b="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B24FE2-7606-4034-BC12-D5AE2C9228EF}"/>
              </a:ext>
            </a:extLst>
          </p:cNvPr>
          <p:cNvSpPr/>
          <p:nvPr/>
        </p:nvSpPr>
        <p:spPr>
          <a:xfrm>
            <a:off x="7709050" y="5970814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-30%</a:t>
            </a:r>
            <a:endParaRPr lang="en-IN" sz="1200" b="1"/>
          </a:p>
        </p:txBody>
      </p:sp>
    </p:spTree>
    <p:extLst>
      <p:ext uri="{BB962C8B-B14F-4D97-AF65-F5344CB8AC3E}">
        <p14:creationId xmlns:p14="http://schemas.microsoft.com/office/powerpoint/2010/main" val="1848116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26</a:t>
            </a:fld>
            <a:endParaRPr lang="en-IN" b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OLV Impressions – </a:t>
            </a:r>
            <a:r>
              <a:rPr lang="en-US" sz="2800" dirty="0"/>
              <a:t>YouTube</a:t>
            </a:r>
            <a:r>
              <a:rPr lang="en-IN" dirty="0"/>
              <a:t> and target.mail.ru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31D77C-1674-4A4A-AB39-445922507249}"/>
              </a:ext>
            </a:extLst>
          </p:cNvPr>
          <p:cNvGrpSpPr/>
          <p:nvPr/>
        </p:nvGrpSpPr>
        <p:grpSpPr>
          <a:xfrm>
            <a:off x="188856" y="1641624"/>
            <a:ext cx="11506200" cy="2689200"/>
            <a:chOff x="779462" y="1139825"/>
            <a:chExt cx="10612437" cy="435796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F44697D-D5C2-4EAA-8E83-DCF978790F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63424352"/>
                </p:ext>
              </p:extLst>
            </p:nvPr>
          </p:nvGraphicFramePr>
          <p:xfrm>
            <a:off x="779462" y="1139825"/>
            <a:ext cx="10612437" cy="43579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235F2D-32E5-4D1C-9731-DA8CD4C4F564}"/>
                </a:ext>
              </a:extLst>
            </p:cNvPr>
            <p:cNvSpPr txBox="1"/>
            <p:nvPr/>
          </p:nvSpPr>
          <p:spPr>
            <a:xfrm>
              <a:off x="5502421" y="1160697"/>
              <a:ext cx="1166527" cy="24017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 OLV Impressions</a:t>
              </a:r>
            </a:p>
          </p:txBody>
        </p:sp>
      </p:grp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AE01712-B35B-499A-94F9-9769768EF570}"/>
              </a:ext>
            </a:extLst>
          </p:cNvPr>
          <p:cNvGraphicFramePr>
            <a:graphicFrameLocks noGrp="1"/>
          </p:cNvGraphicFramePr>
          <p:nvPr/>
        </p:nvGraphicFramePr>
        <p:xfrm>
          <a:off x="242888" y="4529573"/>
          <a:ext cx="11506200" cy="1371600"/>
        </p:xfrm>
        <a:graphic>
          <a:graphicData uri="http://schemas.openxmlformats.org/drawingml/2006/table">
            <a:tbl>
              <a:tblPr firstRow="1" bandRow="1"/>
              <a:tblGrid>
                <a:gridCol w="1917700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34413868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 OLV Impressions (‘000)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Q4 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Q1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Q2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Q3 2021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YouTube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17,811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49,409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138,264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213,114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426,307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86961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Target.mail.ru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-  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35,616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53,412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18,075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114,080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AC5DB72-9042-4BAE-A88C-789D09B2F517}"/>
              </a:ext>
            </a:extLst>
          </p:cNvPr>
          <p:cNvSpPr/>
          <p:nvPr/>
        </p:nvSpPr>
        <p:spPr>
          <a:xfrm>
            <a:off x="3901281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177%</a:t>
            </a:r>
            <a:endParaRPr lang="en-IN" sz="1200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65668C-FD2E-48D4-9BC0-14BFF3F04D16}"/>
              </a:ext>
            </a:extLst>
          </p:cNvPr>
          <p:cNvSpPr/>
          <p:nvPr/>
        </p:nvSpPr>
        <p:spPr>
          <a:xfrm>
            <a:off x="57278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180%</a:t>
            </a:r>
            <a:endParaRPr lang="en-IN" sz="1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4B38A7-29F9-42DF-BB02-897885B4CEDE}"/>
              </a:ext>
            </a:extLst>
          </p:cNvPr>
          <p:cNvSpPr/>
          <p:nvPr/>
        </p:nvSpPr>
        <p:spPr>
          <a:xfrm>
            <a:off x="7480450" y="5087129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54%</a:t>
            </a:r>
            <a:endParaRPr lang="en-IN" sz="1400" b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BA7378-D6E2-40F2-B3B8-99F8BB24162C}"/>
              </a:ext>
            </a:extLst>
          </p:cNvPr>
          <p:cNvSpPr/>
          <p:nvPr/>
        </p:nvSpPr>
        <p:spPr>
          <a:xfrm>
            <a:off x="5727850" y="5521372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50%</a:t>
            </a:r>
            <a:endParaRPr lang="en-IN" sz="1400" b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93E43-ABE8-41E0-931D-E5D73D0B58DE}"/>
              </a:ext>
            </a:extLst>
          </p:cNvPr>
          <p:cNvSpPr/>
          <p:nvPr/>
        </p:nvSpPr>
        <p:spPr>
          <a:xfrm>
            <a:off x="7480450" y="5521372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-66%</a:t>
            </a:r>
            <a:endParaRPr lang="en-IN" sz="1200" b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540801-5A05-4890-8F2C-D02567483CDD}"/>
              </a:ext>
            </a:extLst>
          </p:cNvPr>
          <p:cNvSpPr txBox="1"/>
          <p:nvPr/>
        </p:nvSpPr>
        <p:spPr>
          <a:xfrm>
            <a:off x="242888" y="997612"/>
            <a:ext cx="109949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OLV YouTube impressions are increasing over time , Facebook OLV impressions increased from Q1’21 .Target.ru has a huge spike in Feb’21</a:t>
            </a:r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3939873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6975AC-A61C-4428-B3B5-4A00BE86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EA53A1-ADD1-4B3E-BFBF-31995970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27</a:t>
            </a:fld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8AA780-CA1A-4338-9A97-5B5DF442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TV Campaign Details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33A90-D95C-449D-A74A-17280BD4FCC2}"/>
              </a:ext>
            </a:extLst>
          </p:cNvPr>
          <p:cNvGrpSpPr/>
          <p:nvPr/>
        </p:nvGrpSpPr>
        <p:grpSpPr>
          <a:xfrm>
            <a:off x="281781" y="1371600"/>
            <a:ext cx="11506200" cy="3122908"/>
            <a:chOff x="779462" y="1139825"/>
            <a:chExt cx="10612437" cy="4841875"/>
          </a:xfrm>
        </p:grpSpPr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B6136C3-216C-4D9E-819D-348AADD87AE0}"/>
                </a:ext>
              </a:extLst>
            </p:cNvPr>
            <p:cNvGraphicFramePr/>
            <p:nvPr/>
          </p:nvGraphicFramePr>
          <p:xfrm>
            <a:off x="779462" y="1139825"/>
            <a:ext cx="10612437" cy="48418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FF150B-E48C-41C6-9516-C720EF92E29A}"/>
                </a:ext>
              </a:extLst>
            </p:cNvPr>
            <p:cNvSpPr txBox="1"/>
            <p:nvPr/>
          </p:nvSpPr>
          <p:spPr>
            <a:xfrm>
              <a:off x="5846170" y="1160696"/>
              <a:ext cx="479031" cy="23202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IN" sz="1400" b="1"/>
                <a:t>TV TRP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0D3B043-CBE0-4C1E-8FE5-B48F75229303}"/>
              </a:ext>
            </a:extLst>
          </p:cNvPr>
          <p:cNvSpPr/>
          <p:nvPr/>
        </p:nvSpPr>
        <p:spPr>
          <a:xfrm>
            <a:off x="5470902" y="2200759"/>
            <a:ext cx="1208867" cy="1379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EC737-CE2C-4E0D-BCEC-321D6C0FB0CD}"/>
              </a:ext>
            </a:extLst>
          </p:cNvPr>
          <p:cNvSpPr txBox="1"/>
          <p:nvPr/>
        </p:nvSpPr>
        <p:spPr>
          <a:xfrm>
            <a:off x="5470902" y="1921790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5</a:t>
            </a:r>
            <a:endParaRPr lang="en-IN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7A7BA9-24B7-434A-AAC4-F2DD01D9EF08}"/>
              </a:ext>
            </a:extLst>
          </p:cNvPr>
          <p:cNvSpPr/>
          <p:nvPr/>
        </p:nvSpPr>
        <p:spPr>
          <a:xfrm>
            <a:off x="6726264" y="2200758"/>
            <a:ext cx="1069384" cy="1379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6EA6D-614C-4D32-9F01-253A3F25D000}"/>
              </a:ext>
            </a:extLst>
          </p:cNvPr>
          <p:cNvSpPr txBox="1"/>
          <p:nvPr/>
        </p:nvSpPr>
        <p:spPr>
          <a:xfrm>
            <a:off x="6656522" y="1921790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6</a:t>
            </a:r>
            <a:endParaRPr lang="en-IN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D1B33-987C-4FF0-994C-F6126BB24B62}"/>
              </a:ext>
            </a:extLst>
          </p:cNvPr>
          <p:cNvSpPr/>
          <p:nvPr/>
        </p:nvSpPr>
        <p:spPr>
          <a:xfrm>
            <a:off x="9469464" y="2200757"/>
            <a:ext cx="511444" cy="1379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805F0-24F8-4486-BBD0-B5E2B943BAFD}"/>
              </a:ext>
            </a:extLst>
          </p:cNvPr>
          <p:cNvSpPr txBox="1"/>
          <p:nvPr/>
        </p:nvSpPr>
        <p:spPr>
          <a:xfrm>
            <a:off x="9120752" y="1921790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7</a:t>
            </a:r>
            <a:endParaRPr lang="en-IN" sz="1400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FD590B05-D333-45C7-8E05-73D01D83AC71}"/>
              </a:ext>
            </a:extLst>
          </p:cNvPr>
          <p:cNvGraphicFramePr>
            <a:graphicFrameLocks noGrp="1"/>
          </p:cNvGraphicFramePr>
          <p:nvPr/>
        </p:nvGraphicFramePr>
        <p:xfrm>
          <a:off x="281782" y="4797696"/>
          <a:ext cx="11157876" cy="1371600"/>
        </p:xfrm>
        <a:graphic>
          <a:graphicData uri="http://schemas.openxmlformats.org/drawingml/2006/table">
            <a:tbl>
              <a:tblPr firstRow="1" bandRow="1"/>
              <a:tblGrid>
                <a:gridCol w="1239764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37968930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8035340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178122281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3589960648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623615682"/>
                    </a:ext>
                  </a:extLst>
                </a:gridCol>
                <a:gridCol w="1239764">
                  <a:extLst>
                    <a:ext uri="{9D8B030D-6E8A-4147-A177-3AD203B41FA5}">
                      <a16:colId xmlns:a16="http://schemas.microsoft.com/office/drawing/2014/main" val="175726477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Campaign 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Partnership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/>
                        <a:t>TRP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3,030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2,096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2,850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2,612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2,443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2,359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11,387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Share (%)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11.0%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7.6%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10.3%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9.4%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8.5%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3.2%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41.2%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A54A9BA1-B8EE-4A4A-82DA-96525FE72EB9}"/>
              </a:ext>
            </a:extLst>
          </p:cNvPr>
          <p:cNvSpPr/>
          <p:nvPr/>
        </p:nvSpPr>
        <p:spPr>
          <a:xfrm>
            <a:off x="1455322" y="2200757"/>
            <a:ext cx="1659837" cy="1379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5B1246-3FA7-4582-BC86-2F3A85765E0B}"/>
              </a:ext>
            </a:extLst>
          </p:cNvPr>
          <p:cNvSpPr txBox="1"/>
          <p:nvPr/>
        </p:nvSpPr>
        <p:spPr>
          <a:xfrm>
            <a:off x="1789292" y="1921789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2</a:t>
            </a:r>
            <a:endParaRPr lang="en-IN" sz="1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2F890F-E2A3-4E9C-A5C0-CEF0861A8035}"/>
              </a:ext>
            </a:extLst>
          </p:cNvPr>
          <p:cNvSpPr/>
          <p:nvPr/>
        </p:nvSpPr>
        <p:spPr>
          <a:xfrm>
            <a:off x="3188777" y="2200757"/>
            <a:ext cx="2212382" cy="13793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185E1-E426-4CC7-B5ED-254734805086}"/>
              </a:ext>
            </a:extLst>
          </p:cNvPr>
          <p:cNvSpPr txBox="1"/>
          <p:nvPr/>
        </p:nvSpPr>
        <p:spPr>
          <a:xfrm>
            <a:off x="3663829" y="1921789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4</a:t>
            </a:r>
            <a:endParaRPr lang="en-IN" sz="14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24BB5D-0870-4585-B0C0-913E1DAB4D42}"/>
              </a:ext>
            </a:extLst>
          </p:cNvPr>
          <p:cNvSpPr/>
          <p:nvPr/>
        </p:nvSpPr>
        <p:spPr>
          <a:xfrm>
            <a:off x="1106611" y="2503945"/>
            <a:ext cx="2008548" cy="10761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D64F2D-5CFA-45FA-A289-8D4388B61E6D}"/>
              </a:ext>
            </a:extLst>
          </p:cNvPr>
          <p:cNvSpPr txBox="1"/>
          <p:nvPr/>
        </p:nvSpPr>
        <p:spPr>
          <a:xfrm>
            <a:off x="1782306" y="2240186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1</a:t>
            </a:r>
            <a:endParaRPr lang="en-IN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3729455-8724-42C2-B833-CCD8EEF75042}"/>
              </a:ext>
            </a:extLst>
          </p:cNvPr>
          <p:cNvSpPr/>
          <p:nvPr/>
        </p:nvSpPr>
        <p:spPr>
          <a:xfrm>
            <a:off x="3263988" y="2503944"/>
            <a:ext cx="2008548" cy="107616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AED2DD-BD3C-4859-8946-00F7BD6E3DF1}"/>
              </a:ext>
            </a:extLst>
          </p:cNvPr>
          <p:cNvSpPr txBox="1"/>
          <p:nvPr/>
        </p:nvSpPr>
        <p:spPr>
          <a:xfrm>
            <a:off x="3663828" y="2227272"/>
            <a:ext cx="1208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Campaign 3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1056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D9CC93E4-E51E-4983-9B63-4369659A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307123"/>
              </p:ext>
            </p:extLst>
          </p:nvPr>
        </p:nvGraphicFramePr>
        <p:xfrm>
          <a:off x="8486526" y="2174568"/>
          <a:ext cx="3007165" cy="28453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902B90-C14C-4CB7-8756-381E2BDD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884D9-AA95-4642-B99E-3E49FD35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96734E-D1CD-44E2-9ABB-65B7A690A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endParaRPr lang="en-IN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45C1FE2-7162-4143-9C6B-0AFC4FC64E09}"/>
              </a:ext>
            </a:extLst>
          </p:cNvPr>
          <p:cNvSpPr/>
          <p:nvPr/>
        </p:nvSpPr>
        <p:spPr>
          <a:xfrm>
            <a:off x="4415355" y="2560932"/>
            <a:ext cx="2384681" cy="2397876"/>
          </a:xfrm>
          <a:prstGeom prst="diamond">
            <a:avLst/>
          </a:prstGeom>
          <a:solidFill>
            <a:schemeClr val="bg1">
              <a:lumMod val="85000"/>
            </a:schemeClr>
          </a:solidFill>
          <a:ln>
            <a:solidFill>
              <a:srgbClr val="F68E2F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24585D68-A034-44A4-AEA5-476B041A49B1}"/>
              </a:ext>
            </a:extLst>
          </p:cNvPr>
          <p:cNvSpPr/>
          <p:nvPr/>
        </p:nvSpPr>
        <p:spPr>
          <a:xfrm>
            <a:off x="3139281" y="1239515"/>
            <a:ext cx="2384681" cy="2397877"/>
          </a:xfrm>
          <a:prstGeom prst="diamond">
            <a:avLst/>
          </a:prstGeom>
          <a:solidFill>
            <a:srgbClr val="4D4D4D"/>
          </a:solidFill>
          <a:ln>
            <a:solidFill>
              <a:srgbClr val="4D4D4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BBAE00EC-0B9C-4FE4-BCF9-DAE7124D6CB2}"/>
              </a:ext>
            </a:extLst>
          </p:cNvPr>
          <p:cNvSpPr/>
          <p:nvPr/>
        </p:nvSpPr>
        <p:spPr>
          <a:xfrm>
            <a:off x="767054" y="2023744"/>
            <a:ext cx="3401854" cy="3420679"/>
          </a:xfrm>
          <a:prstGeom prst="diamond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D7F8E0D8-21AF-4E12-A198-3D5C0B8BCE06}"/>
              </a:ext>
            </a:extLst>
          </p:cNvPr>
          <p:cNvSpPr/>
          <p:nvPr/>
        </p:nvSpPr>
        <p:spPr>
          <a:xfrm>
            <a:off x="3139281" y="3820982"/>
            <a:ext cx="2384681" cy="2397876"/>
          </a:xfrm>
          <a:prstGeom prst="diamond">
            <a:avLst/>
          </a:prstGeom>
          <a:solidFill>
            <a:srgbClr val="24C0CD"/>
          </a:solidFill>
          <a:ln>
            <a:solidFill>
              <a:srgbClr val="24C0C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21E18B7C-8DCD-4185-9AB2-EB4EF95BC9DB}"/>
              </a:ext>
            </a:extLst>
          </p:cNvPr>
          <p:cNvSpPr/>
          <p:nvPr/>
        </p:nvSpPr>
        <p:spPr>
          <a:xfrm>
            <a:off x="1852872" y="2532630"/>
            <a:ext cx="2384681" cy="2397876"/>
          </a:xfrm>
          <a:prstGeom prst="diamond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25C8CE-7357-4BFF-8116-2D54EC16963D}"/>
              </a:ext>
            </a:extLst>
          </p:cNvPr>
          <p:cNvSpPr txBox="1"/>
          <p:nvPr/>
        </p:nvSpPr>
        <p:spPr>
          <a:xfrm>
            <a:off x="3408336" y="2587471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Assessment Period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FBE7CC-E661-4693-A0C7-BA7A0287CBE0}"/>
              </a:ext>
            </a:extLst>
          </p:cNvPr>
          <p:cNvSpPr txBox="1"/>
          <p:nvPr/>
        </p:nvSpPr>
        <p:spPr>
          <a:xfrm>
            <a:off x="6062784" y="2676682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>
                <a:latin typeface="Bahnschrift" panose="020B0502040204020203" pitchFamily="34" charset="0"/>
              </a:defRPr>
            </a:lvl1pPr>
          </a:lstStyle>
          <a:p>
            <a:pPr algn="ctr"/>
            <a:r>
              <a:rPr lang="en-IN" dirty="0"/>
              <a:t>Delivery Club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89B9A0-0F52-428A-9A1F-81A945A84322}"/>
              </a:ext>
            </a:extLst>
          </p:cNvPr>
          <p:cNvSpPr txBox="1"/>
          <p:nvPr/>
        </p:nvSpPr>
        <p:spPr>
          <a:xfrm>
            <a:off x="3364793" y="5145479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Reporting 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26D8B-AA52-45BD-A21F-75C0F450714D}"/>
              </a:ext>
            </a:extLst>
          </p:cNvPr>
          <p:cNvSpPr txBox="1"/>
          <p:nvPr/>
        </p:nvSpPr>
        <p:spPr>
          <a:xfrm>
            <a:off x="5071270" y="5492210"/>
            <a:ext cx="3476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Total Russia</a:t>
            </a:r>
          </a:p>
        </p:txBody>
      </p:sp>
      <p:pic>
        <p:nvPicPr>
          <p:cNvPr id="31" name="Picture 8" descr="Free White Time Icon - Download White Time Icon">
            <a:extLst>
              <a:ext uri="{FF2B5EF4-FFF2-40B4-BE49-F238E27FC236}">
                <a16:creationId xmlns:a16="http://schemas.microsoft.com/office/drawing/2014/main" id="{4E172973-360F-4416-A16B-B39DB9D4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742" y="1768497"/>
            <a:ext cx="712698" cy="71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7C1427B-EDED-4412-81E1-75B41AF7187F}"/>
              </a:ext>
            </a:extLst>
          </p:cNvPr>
          <p:cNvSpPr/>
          <p:nvPr/>
        </p:nvSpPr>
        <p:spPr>
          <a:xfrm>
            <a:off x="3716841" y="4369991"/>
            <a:ext cx="904134" cy="661525"/>
          </a:xfrm>
          <a:custGeom>
            <a:avLst/>
            <a:gdLst>
              <a:gd name="connsiteX0" fmla="*/ 0 w 7620000"/>
              <a:gd name="connsiteY0" fmla="*/ 2565400 h 5575300"/>
              <a:gd name="connsiteX1" fmla="*/ 2692400 w 7620000"/>
              <a:gd name="connsiteY1" fmla="*/ 2565400 h 5575300"/>
              <a:gd name="connsiteX2" fmla="*/ 3644900 w 7620000"/>
              <a:gd name="connsiteY2" fmla="*/ 5575300 h 5575300"/>
              <a:gd name="connsiteX3" fmla="*/ 5067300 w 7620000"/>
              <a:gd name="connsiteY3" fmla="*/ 0 h 5575300"/>
              <a:gd name="connsiteX4" fmla="*/ 5765800 w 7620000"/>
              <a:gd name="connsiteY4" fmla="*/ 3721100 h 5575300"/>
              <a:gd name="connsiteX5" fmla="*/ 7620000 w 7620000"/>
              <a:gd name="connsiteY5" fmla="*/ 3721100 h 557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20000" h="5575300">
                <a:moveTo>
                  <a:pt x="0" y="2565400"/>
                </a:moveTo>
                <a:lnTo>
                  <a:pt x="2692400" y="2565400"/>
                </a:lnTo>
                <a:lnTo>
                  <a:pt x="3644900" y="5575300"/>
                </a:lnTo>
                <a:lnTo>
                  <a:pt x="5067300" y="0"/>
                </a:lnTo>
                <a:lnTo>
                  <a:pt x="5765800" y="3721100"/>
                </a:lnTo>
                <a:lnTo>
                  <a:pt x="7620000" y="372110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4F0A5C-8739-4F10-AA17-10A68EC977A8}"/>
              </a:ext>
            </a:extLst>
          </p:cNvPr>
          <p:cNvSpPr txBox="1"/>
          <p:nvPr/>
        </p:nvSpPr>
        <p:spPr>
          <a:xfrm>
            <a:off x="5153267" y="1399630"/>
            <a:ext cx="34766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1</a:t>
            </a:r>
            <a:r>
              <a:rPr lang="en-IN" b="1" baseline="30000" dirty="0">
                <a:latin typeface="Bahnschrift" panose="020B0502040204020203" pitchFamily="34" charset="0"/>
              </a:rPr>
              <a:t>st</a:t>
            </a:r>
            <a:r>
              <a:rPr lang="en-IN" b="1" dirty="0">
                <a:latin typeface="Bahnschrift" panose="020B0502040204020203" pitchFamily="34" charset="0"/>
              </a:rPr>
              <a:t> Sep 2020 – 21</a:t>
            </a:r>
            <a:r>
              <a:rPr lang="en-IN" b="1" baseline="30000" dirty="0">
                <a:latin typeface="Bahnschrift" panose="020B0502040204020203" pitchFamily="34" charset="0"/>
              </a:rPr>
              <a:t>st</a:t>
            </a:r>
            <a:r>
              <a:rPr lang="en-IN" b="1" dirty="0">
                <a:latin typeface="Bahnschrift" panose="020B0502040204020203" pitchFamily="34" charset="0"/>
              </a:rPr>
              <a:t> Oct 2021</a:t>
            </a:r>
          </a:p>
          <a:p>
            <a:r>
              <a:rPr lang="en-IN" sz="1200" i="1" dirty="0">
                <a:latin typeface="Bahnschrift" panose="020B0502040204020203" pitchFamily="34" charset="0"/>
              </a:rPr>
              <a:t>(Daily) – 416 Days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FC910A-E1FA-47F6-9CF3-4A167A80CED8}"/>
              </a:ext>
            </a:extLst>
          </p:cNvPr>
          <p:cNvSpPr txBox="1"/>
          <p:nvPr/>
        </p:nvSpPr>
        <p:spPr>
          <a:xfrm>
            <a:off x="179326" y="2573230"/>
            <a:ext cx="2409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Bahnschrift" panose="020B0502040204020203" pitchFamily="34" charset="0"/>
              </a:rPr>
              <a:t>Number of orders </a:t>
            </a:r>
          </a:p>
          <a:p>
            <a:r>
              <a:rPr lang="en-IN" b="1" dirty="0">
                <a:latin typeface="Bahnschrift" panose="020B0502040204020203" pitchFamily="34" charset="0"/>
              </a:rPr>
              <a:t>(RTE + FF + Grocery)</a:t>
            </a:r>
          </a:p>
        </p:txBody>
      </p:sp>
      <p:pic>
        <p:nvPicPr>
          <p:cNvPr id="42" name="Graphic 41" descr="Waiter male outline">
            <a:extLst>
              <a:ext uri="{FF2B5EF4-FFF2-40B4-BE49-F238E27FC236}">
                <a16:creationId xmlns:a16="http://schemas.microsoft.com/office/drawing/2014/main" id="{5DBEBD1A-E181-4269-982D-3BBEF010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99694" y="3066449"/>
            <a:ext cx="764651" cy="764651"/>
          </a:xfrm>
          <a:prstGeom prst="rect">
            <a:avLst/>
          </a:prstGeom>
        </p:spPr>
      </p:pic>
      <p:pic>
        <p:nvPicPr>
          <p:cNvPr id="43" name="Picture 2" descr="Russia - Wikipedia">
            <a:extLst>
              <a:ext uri="{FF2B5EF4-FFF2-40B4-BE49-F238E27FC236}">
                <a16:creationId xmlns:a16="http://schemas.microsoft.com/office/drawing/2014/main" id="{BEC19D6A-915D-41D9-BE32-1FAD2E9EB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135" y="5414546"/>
            <a:ext cx="689304" cy="45870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7ECE1C4-15DD-4BCA-826B-B0C7AA957BD8}"/>
              </a:ext>
            </a:extLst>
          </p:cNvPr>
          <p:cNvSpPr txBox="1"/>
          <p:nvPr/>
        </p:nvSpPr>
        <p:spPr>
          <a:xfrm>
            <a:off x="3371649" y="5142873"/>
            <a:ext cx="1806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Reporting </a:t>
            </a: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Level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20857-47AC-4D94-8FF1-05293CF85583}"/>
              </a:ext>
            </a:extLst>
          </p:cNvPr>
          <p:cNvSpPr txBox="1"/>
          <p:nvPr/>
        </p:nvSpPr>
        <p:spPr>
          <a:xfrm>
            <a:off x="2222371" y="3919202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KPI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366E5D6-212D-4260-9151-C78E174A93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5206" y="2656248"/>
            <a:ext cx="438819" cy="4102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C58A085-266F-4314-9F13-4879D1C5372A}"/>
              </a:ext>
            </a:extLst>
          </p:cNvPr>
          <p:cNvSpPr txBox="1"/>
          <p:nvPr/>
        </p:nvSpPr>
        <p:spPr>
          <a:xfrm>
            <a:off x="4675562" y="3480427"/>
            <a:ext cx="1806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Brand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EFF2C9-00B4-4340-85DD-9898C792C655}"/>
              </a:ext>
            </a:extLst>
          </p:cNvPr>
          <p:cNvSpPr/>
          <p:nvPr/>
        </p:nvSpPr>
        <p:spPr>
          <a:xfrm>
            <a:off x="11064081" y="3066449"/>
            <a:ext cx="535631" cy="2608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-2%</a:t>
            </a:r>
            <a:endParaRPr lang="en-IN" sz="1400" b="1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EB566-0F1C-4A1C-B522-1F350C4CDD94}"/>
              </a:ext>
            </a:extLst>
          </p:cNvPr>
          <p:cNvSpPr/>
          <p:nvPr/>
        </p:nvSpPr>
        <p:spPr>
          <a:xfrm>
            <a:off x="11290449" y="3587786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18%</a:t>
            </a:r>
            <a:endParaRPr lang="en-IN" sz="1400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6CFE0DC-B936-4957-99C1-F76CD4B7E5BA}"/>
              </a:ext>
            </a:extLst>
          </p:cNvPr>
          <p:cNvSpPr/>
          <p:nvPr/>
        </p:nvSpPr>
        <p:spPr>
          <a:xfrm>
            <a:off x="11442850" y="4109124"/>
            <a:ext cx="535631" cy="2608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7%</a:t>
            </a:r>
            <a:endParaRPr lang="en-IN" sz="1400" b="1" dirty="0"/>
          </a:p>
        </p:txBody>
      </p:sp>
      <p:sp>
        <p:nvSpPr>
          <p:cNvPr id="72" name="Arrow: Curved Left 71">
            <a:extLst>
              <a:ext uri="{FF2B5EF4-FFF2-40B4-BE49-F238E27FC236}">
                <a16:creationId xmlns:a16="http://schemas.microsoft.com/office/drawing/2014/main" id="{42AF4FF4-C0F7-41F6-96FE-69B1AF8294ED}"/>
              </a:ext>
            </a:extLst>
          </p:cNvPr>
          <p:cNvSpPr/>
          <p:nvPr/>
        </p:nvSpPr>
        <p:spPr>
          <a:xfrm>
            <a:off x="10992333" y="3448679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3" name="Arrow: Curved Left 72">
            <a:extLst>
              <a:ext uri="{FF2B5EF4-FFF2-40B4-BE49-F238E27FC236}">
                <a16:creationId xmlns:a16="http://schemas.microsoft.com/office/drawing/2014/main" id="{11B44A3B-E4B3-45B7-B402-1C25A575CB70}"/>
              </a:ext>
            </a:extLst>
          </p:cNvPr>
          <p:cNvSpPr/>
          <p:nvPr/>
        </p:nvSpPr>
        <p:spPr>
          <a:xfrm>
            <a:off x="11156530" y="4069593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4" name="Arrow: Curved Left 73">
            <a:extLst>
              <a:ext uri="{FF2B5EF4-FFF2-40B4-BE49-F238E27FC236}">
                <a16:creationId xmlns:a16="http://schemas.microsoft.com/office/drawing/2014/main" id="{5DF2DBC9-A7C3-45F4-AF35-3785951FE0D4}"/>
              </a:ext>
            </a:extLst>
          </p:cNvPr>
          <p:cNvSpPr/>
          <p:nvPr/>
        </p:nvSpPr>
        <p:spPr>
          <a:xfrm>
            <a:off x="10779982" y="2946272"/>
            <a:ext cx="212351" cy="5024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25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694446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 dirty="0">
                <a:solidFill>
                  <a:schemeClr val="bg1"/>
                </a:solidFill>
              </a:rPr>
              <a:t>Model Fit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6816CB5-70F8-480C-A8EE-CED51C1BD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81" y="381000"/>
            <a:ext cx="30480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6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6C32B4-D73B-40B1-925F-EA3FB0AC6E4E}"/>
              </a:ext>
            </a:extLst>
          </p:cNvPr>
          <p:cNvSpPr txBox="1"/>
          <p:nvPr/>
        </p:nvSpPr>
        <p:spPr>
          <a:xfrm>
            <a:off x="624681" y="1066800"/>
            <a:ext cx="10290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is a strong fit with R-Square of 81.6 % and MAPE 6.6 % both within the acceptable range</a:t>
            </a:r>
            <a:endParaRPr lang="en-IN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A7050-6B4B-4BD4-90CE-4CF4F9EE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b="0" smtClean="0"/>
              <a:pPr/>
              <a:t>5</a:t>
            </a:fld>
            <a:endParaRPr lang="en-IN" b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D645C-CC39-4523-A7AB-C5F914D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b="0" dirty="0"/>
              <a:t>© Analytic Edge Proprietary and Confidential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84D656-1554-4629-AAAB-76B56C7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Fit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6C99E6C-E723-420F-9748-4B00A3E9C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2853138"/>
              </p:ext>
            </p:extLst>
          </p:nvPr>
        </p:nvGraphicFramePr>
        <p:xfrm>
          <a:off x="242888" y="1778754"/>
          <a:ext cx="11506198" cy="2871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97BD498-2601-40CA-B8D0-875609F5097A}"/>
              </a:ext>
            </a:extLst>
          </p:cNvPr>
          <p:cNvSpPr txBox="1"/>
          <p:nvPr/>
        </p:nvSpPr>
        <p:spPr>
          <a:xfrm>
            <a:off x="5323083" y="1778754"/>
            <a:ext cx="142359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/>
              <a:t>Actual vs Predicted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94E441E-789D-44F4-A9CE-8F834BCB3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055682"/>
              </p:ext>
            </p:extLst>
          </p:nvPr>
        </p:nvGraphicFramePr>
        <p:xfrm>
          <a:off x="624681" y="4808200"/>
          <a:ext cx="10290063" cy="1371600"/>
        </p:xfrm>
        <a:graphic>
          <a:graphicData uri="http://schemas.openxmlformats.org/drawingml/2006/table">
            <a:tbl>
              <a:tblPr firstRow="1" bandRow="1"/>
              <a:tblGrid>
                <a:gridCol w="3430021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3430021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  <a:gridCol w="3430021">
                  <a:extLst>
                    <a:ext uri="{9D8B030D-6E8A-4147-A177-3AD203B41FA5}">
                      <a16:colId xmlns:a16="http://schemas.microsoft.com/office/drawing/2014/main" val="3019750773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>
                          <a:solidFill>
                            <a:schemeClr val="bg1"/>
                          </a:solidFill>
                        </a:rPr>
                        <a:t>Acceptable Range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 dirty="0"/>
                        <a:t>R Square</a:t>
                      </a:r>
                      <a:endParaRPr lang="en-IN" sz="1200" b="1" dirty="0">
                        <a:latin typeface="+mn-lt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&gt;80%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4572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M</a:t>
                      </a:r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&lt;10%</a:t>
                      </a:r>
                      <a:endParaRPr lang="en-IN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785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5CC5D2-9080-4988-9F0C-4076AE46C0A6}"/>
              </a:ext>
            </a:extLst>
          </p:cNvPr>
          <p:cNvSpPr/>
          <p:nvPr/>
        </p:nvSpPr>
        <p:spPr>
          <a:xfrm>
            <a:off x="4587081" y="2353490"/>
            <a:ext cx="6880784" cy="1469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0"/>
            <a:r>
              <a:rPr lang="en-IN" sz="6600" b="1" dirty="0">
                <a:solidFill>
                  <a:schemeClr val="bg1"/>
                </a:solidFill>
              </a:rPr>
              <a:t>Contribution and Effectiveness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9B830B-0A2F-4973-BF60-F3CACCC03ECB}"/>
              </a:ext>
            </a:extLst>
          </p:cNvPr>
          <p:cNvCxnSpPr>
            <a:cxnSpLocks/>
          </p:cNvCxnSpPr>
          <p:nvPr/>
        </p:nvCxnSpPr>
        <p:spPr>
          <a:xfrm>
            <a:off x="4891881" y="4165573"/>
            <a:ext cx="1696478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23452F5-F1E5-4E54-9932-32B00D963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81" y="381000"/>
            <a:ext cx="3352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21">
            <a:extLst>
              <a:ext uri="{FF2B5EF4-FFF2-40B4-BE49-F238E27FC236}">
                <a16:creationId xmlns:a16="http://schemas.microsoft.com/office/drawing/2014/main" id="{595FE1EC-9283-4F1D-87C7-883C9A0C4680}"/>
              </a:ext>
            </a:extLst>
          </p:cNvPr>
          <p:cNvSpPr/>
          <p:nvPr/>
        </p:nvSpPr>
        <p:spPr bwMode="ltGray">
          <a:xfrm rot="16200000">
            <a:off x="3451496" y="2517748"/>
            <a:ext cx="3371954" cy="307944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492504"/>
              <a:gd name="connsiteY0" fmla="*/ 914400 h 1943100"/>
              <a:gd name="connsiteX1" fmla="*/ 530352 w 1492504"/>
              <a:gd name="connsiteY1" fmla="*/ 0 h 1943100"/>
              <a:gd name="connsiteX2" fmla="*/ 1492504 w 1492504"/>
              <a:gd name="connsiteY2" fmla="*/ 1943100 h 1943100"/>
              <a:gd name="connsiteX3" fmla="*/ 0 w 1492504"/>
              <a:gd name="connsiteY3" fmla="*/ 914400 h 1943100"/>
              <a:gd name="connsiteX0" fmla="*/ 0 w 3880104"/>
              <a:gd name="connsiteY0" fmla="*/ 1981200 h 1981200"/>
              <a:gd name="connsiteX1" fmla="*/ 2917952 w 3880104"/>
              <a:gd name="connsiteY1" fmla="*/ 0 h 1981200"/>
              <a:gd name="connsiteX2" fmla="*/ 3880104 w 3880104"/>
              <a:gd name="connsiteY2" fmla="*/ 1943100 h 1981200"/>
              <a:gd name="connsiteX3" fmla="*/ 0 w 3880104"/>
              <a:gd name="connsiteY3" fmla="*/ 1981200 h 1981200"/>
              <a:gd name="connsiteX0" fmla="*/ 0 w 3880104"/>
              <a:gd name="connsiteY0" fmla="*/ 2247900 h 2247900"/>
              <a:gd name="connsiteX1" fmla="*/ 3044952 w 3880104"/>
              <a:gd name="connsiteY1" fmla="*/ 0 h 2247900"/>
              <a:gd name="connsiteX2" fmla="*/ 3880104 w 3880104"/>
              <a:gd name="connsiteY2" fmla="*/ 2209800 h 2247900"/>
              <a:gd name="connsiteX3" fmla="*/ 0 w 3880104"/>
              <a:gd name="connsiteY3" fmla="*/ 2247900 h 2247900"/>
              <a:gd name="connsiteX0" fmla="*/ 0 w 3829304"/>
              <a:gd name="connsiteY0" fmla="*/ 2247900 h 2247900"/>
              <a:gd name="connsiteX1" fmla="*/ 3044952 w 3829304"/>
              <a:gd name="connsiteY1" fmla="*/ 0 h 2247900"/>
              <a:gd name="connsiteX2" fmla="*/ 3829304 w 3829304"/>
              <a:gd name="connsiteY2" fmla="*/ 2247900 h 2247900"/>
              <a:gd name="connsiteX3" fmla="*/ 0 w 3829304"/>
              <a:gd name="connsiteY3" fmla="*/ 2247900 h 2247900"/>
              <a:gd name="connsiteX0" fmla="*/ 0 w 3905504"/>
              <a:gd name="connsiteY0" fmla="*/ 2247900 h 2298700"/>
              <a:gd name="connsiteX1" fmla="*/ 3044952 w 3905504"/>
              <a:gd name="connsiteY1" fmla="*/ 0 h 2298700"/>
              <a:gd name="connsiteX2" fmla="*/ 3905504 w 3905504"/>
              <a:gd name="connsiteY2" fmla="*/ 2298700 h 2298700"/>
              <a:gd name="connsiteX3" fmla="*/ 0 w 3905504"/>
              <a:gd name="connsiteY3" fmla="*/ 2247900 h 2298700"/>
              <a:gd name="connsiteX0" fmla="*/ 0 w 3905504"/>
              <a:gd name="connsiteY0" fmla="*/ 3263900 h 3314700"/>
              <a:gd name="connsiteX1" fmla="*/ 3070352 w 3905504"/>
              <a:gd name="connsiteY1" fmla="*/ 0 h 3314700"/>
              <a:gd name="connsiteX2" fmla="*/ 3905504 w 3905504"/>
              <a:gd name="connsiteY2" fmla="*/ 3314700 h 3314700"/>
              <a:gd name="connsiteX3" fmla="*/ 0 w 3905504"/>
              <a:gd name="connsiteY3" fmla="*/ 3263900 h 3314700"/>
              <a:gd name="connsiteX0" fmla="*/ 0 w 3918202"/>
              <a:gd name="connsiteY0" fmla="*/ 3318649 h 3318649"/>
              <a:gd name="connsiteX1" fmla="*/ 3083050 w 3918202"/>
              <a:gd name="connsiteY1" fmla="*/ 0 h 3318649"/>
              <a:gd name="connsiteX2" fmla="*/ 3918202 w 3918202"/>
              <a:gd name="connsiteY2" fmla="*/ 3314700 h 3318649"/>
              <a:gd name="connsiteX3" fmla="*/ 0 w 3918202"/>
              <a:gd name="connsiteY3" fmla="*/ 3318649 h 33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02" h="3318649">
                <a:moveTo>
                  <a:pt x="0" y="3318649"/>
                </a:moveTo>
                <a:lnTo>
                  <a:pt x="3083050" y="0"/>
                </a:lnTo>
                <a:lnTo>
                  <a:pt x="3918202" y="3314700"/>
                </a:lnTo>
                <a:lnTo>
                  <a:pt x="0" y="3318649"/>
                </a:lnTo>
                <a:close/>
              </a:path>
            </a:pathLst>
          </a:custGeom>
          <a:solidFill>
            <a:schemeClr val="bg1">
              <a:lumMod val="50000"/>
              <a:alpha val="30196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A8D2D-3C0C-4F71-A2A9-FAA5090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052" y="6150768"/>
            <a:ext cx="576072" cy="274320"/>
          </a:xfrm>
        </p:spPr>
        <p:txBody>
          <a:bodyPr/>
          <a:lstStyle/>
          <a:p>
            <a:fld id="{4C2143BD-DDDC-4030-AFD1-D2DD3F00D3BF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E1345-3551-432D-A9B0-2104975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 – Incremental vs Base (1/2) </a:t>
            </a:r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70E5755-63EA-4E08-9FF3-671545553C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79650"/>
              </p:ext>
            </p:extLst>
          </p:nvPr>
        </p:nvGraphicFramePr>
        <p:xfrm>
          <a:off x="1430222" y="2054637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D919C8-2914-4EDC-B5BE-6A8948E55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702080"/>
              </p:ext>
            </p:extLst>
          </p:nvPr>
        </p:nvGraphicFramePr>
        <p:xfrm>
          <a:off x="6336878" y="2054637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21DF97B-DE05-47C5-B883-FEF1E020A450}"/>
              </a:ext>
            </a:extLst>
          </p:cNvPr>
          <p:cNvSpPr/>
          <p:nvPr/>
        </p:nvSpPr>
        <p:spPr>
          <a:xfrm>
            <a:off x="2363273" y="2612576"/>
            <a:ext cx="1844298" cy="11662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8A069-0EB9-4D4E-8E70-88403CC0EC49}"/>
              </a:ext>
            </a:extLst>
          </p:cNvPr>
          <p:cNvSpPr/>
          <p:nvPr/>
        </p:nvSpPr>
        <p:spPr>
          <a:xfrm>
            <a:off x="6669301" y="1992929"/>
            <a:ext cx="3079446" cy="38122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424676-0415-4960-B57D-67F95DA879AC}"/>
              </a:ext>
            </a:extLst>
          </p:cNvPr>
          <p:cNvSpPr txBox="1"/>
          <p:nvPr/>
        </p:nvSpPr>
        <p:spPr>
          <a:xfrm>
            <a:off x="241001" y="1207798"/>
            <a:ext cx="111578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27% of the orders are from Media (Online + Offline) and BTL promotions ; 73 % of the contribution is from base drivers</a:t>
            </a:r>
          </a:p>
          <a:p>
            <a:r>
              <a:rPr lang="en-US" sz="1600" dirty="0"/>
              <a:t>Within Incremental, 16% is from Online media; TV contributes 6.5% of the total orders ; OOH is 0.6% and radio 0.1%</a:t>
            </a:r>
          </a:p>
          <a:p>
            <a:r>
              <a:rPr lang="en-US" sz="1600" dirty="0"/>
              <a:t>BTL contributes 3.3% of the total orders</a:t>
            </a:r>
            <a:endParaRPr lang="en-IN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85034-2A27-4A71-90E9-052F56B54FD0}"/>
              </a:ext>
            </a:extLst>
          </p:cNvPr>
          <p:cNvSpPr txBox="1"/>
          <p:nvPr/>
        </p:nvSpPr>
        <p:spPr>
          <a:xfrm>
            <a:off x="334983" y="6088125"/>
            <a:ext cx="186610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u="sng" dirty="0"/>
              <a:t>Contribution when on air</a:t>
            </a:r>
          </a:p>
          <a:p>
            <a:r>
              <a:rPr lang="en-US" sz="1100" dirty="0"/>
              <a:t> OOH : 0.8%</a:t>
            </a:r>
          </a:p>
          <a:p>
            <a:r>
              <a:rPr lang="en-US" sz="1100" dirty="0"/>
              <a:t>Radio : 0.7%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3008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sosceles Triangle 21">
            <a:extLst>
              <a:ext uri="{FF2B5EF4-FFF2-40B4-BE49-F238E27FC236}">
                <a16:creationId xmlns:a16="http://schemas.microsoft.com/office/drawing/2014/main" id="{595FE1EC-9283-4F1D-87C7-883C9A0C4680}"/>
              </a:ext>
            </a:extLst>
          </p:cNvPr>
          <p:cNvSpPr/>
          <p:nvPr/>
        </p:nvSpPr>
        <p:spPr bwMode="ltGray">
          <a:xfrm rot="16200000" flipH="1">
            <a:off x="2948320" y="2606481"/>
            <a:ext cx="3805949" cy="3079445"/>
          </a:xfrm>
          <a:custGeom>
            <a:avLst/>
            <a:gdLst>
              <a:gd name="connsiteX0" fmla="*/ 0 w 1060704"/>
              <a:gd name="connsiteY0" fmla="*/ 914400 h 914400"/>
              <a:gd name="connsiteX1" fmla="*/ 530352 w 1060704"/>
              <a:gd name="connsiteY1" fmla="*/ 0 h 914400"/>
              <a:gd name="connsiteX2" fmla="*/ 1060704 w 1060704"/>
              <a:gd name="connsiteY2" fmla="*/ 914400 h 914400"/>
              <a:gd name="connsiteX3" fmla="*/ 0 w 1060704"/>
              <a:gd name="connsiteY3" fmla="*/ 914400 h 914400"/>
              <a:gd name="connsiteX0" fmla="*/ 0 w 1492504"/>
              <a:gd name="connsiteY0" fmla="*/ 914400 h 1943100"/>
              <a:gd name="connsiteX1" fmla="*/ 530352 w 1492504"/>
              <a:gd name="connsiteY1" fmla="*/ 0 h 1943100"/>
              <a:gd name="connsiteX2" fmla="*/ 1492504 w 1492504"/>
              <a:gd name="connsiteY2" fmla="*/ 1943100 h 1943100"/>
              <a:gd name="connsiteX3" fmla="*/ 0 w 1492504"/>
              <a:gd name="connsiteY3" fmla="*/ 914400 h 1943100"/>
              <a:gd name="connsiteX0" fmla="*/ 0 w 3880104"/>
              <a:gd name="connsiteY0" fmla="*/ 1981200 h 1981200"/>
              <a:gd name="connsiteX1" fmla="*/ 2917952 w 3880104"/>
              <a:gd name="connsiteY1" fmla="*/ 0 h 1981200"/>
              <a:gd name="connsiteX2" fmla="*/ 3880104 w 3880104"/>
              <a:gd name="connsiteY2" fmla="*/ 1943100 h 1981200"/>
              <a:gd name="connsiteX3" fmla="*/ 0 w 3880104"/>
              <a:gd name="connsiteY3" fmla="*/ 1981200 h 1981200"/>
              <a:gd name="connsiteX0" fmla="*/ 0 w 3880104"/>
              <a:gd name="connsiteY0" fmla="*/ 2247900 h 2247900"/>
              <a:gd name="connsiteX1" fmla="*/ 3044952 w 3880104"/>
              <a:gd name="connsiteY1" fmla="*/ 0 h 2247900"/>
              <a:gd name="connsiteX2" fmla="*/ 3880104 w 3880104"/>
              <a:gd name="connsiteY2" fmla="*/ 2209800 h 2247900"/>
              <a:gd name="connsiteX3" fmla="*/ 0 w 3880104"/>
              <a:gd name="connsiteY3" fmla="*/ 2247900 h 2247900"/>
              <a:gd name="connsiteX0" fmla="*/ 0 w 3829304"/>
              <a:gd name="connsiteY0" fmla="*/ 2247900 h 2247900"/>
              <a:gd name="connsiteX1" fmla="*/ 3044952 w 3829304"/>
              <a:gd name="connsiteY1" fmla="*/ 0 h 2247900"/>
              <a:gd name="connsiteX2" fmla="*/ 3829304 w 3829304"/>
              <a:gd name="connsiteY2" fmla="*/ 2247900 h 2247900"/>
              <a:gd name="connsiteX3" fmla="*/ 0 w 3829304"/>
              <a:gd name="connsiteY3" fmla="*/ 2247900 h 2247900"/>
              <a:gd name="connsiteX0" fmla="*/ 0 w 3905504"/>
              <a:gd name="connsiteY0" fmla="*/ 2247900 h 2298700"/>
              <a:gd name="connsiteX1" fmla="*/ 3044952 w 3905504"/>
              <a:gd name="connsiteY1" fmla="*/ 0 h 2298700"/>
              <a:gd name="connsiteX2" fmla="*/ 3905504 w 3905504"/>
              <a:gd name="connsiteY2" fmla="*/ 2298700 h 2298700"/>
              <a:gd name="connsiteX3" fmla="*/ 0 w 3905504"/>
              <a:gd name="connsiteY3" fmla="*/ 2247900 h 2298700"/>
              <a:gd name="connsiteX0" fmla="*/ 0 w 3905504"/>
              <a:gd name="connsiteY0" fmla="*/ 3263900 h 3314700"/>
              <a:gd name="connsiteX1" fmla="*/ 3070352 w 3905504"/>
              <a:gd name="connsiteY1" fmla="*/ 0 h 3314700"/>
              <a:gd name="connsiteX2" fmla="*/ 3905504 w 3905504"/>
              <a:gd name="connsiteY2" fmla="*/ 3314700 h 3314700"/>
              <a:gd name="connsiteX3" fmla="*/ 0 w 3905504"/>
              <a:gd name="connsiteY3" fmla="*/ 3263900 h 3314700"/>
              <a:gd name="connsiteX0" fmla="*/ 0 w 3918202"/>
              <a:gd name="connsiteY0" fmla="*/ 3318649 h 3318649"/>
              <a:gd name="connsiteX1" fmla="*/ 3083050 w 3918202"/>
              <a:gd name="connsiteY1" fmla="*/ 0 h 3318649"/>
              <a:gd name="connsiteX2" fmla="*/ 3918202 w 3918202"/>
              <a:gd name="connsiteY2" fmla="*/ 3314700 h 3318649"/>
              <a:gd name="connsiteX3" fmla="*/ 0 w 3918202"/>
              <a:gd name="connsiteY3" fmla="*/ 3318649 h 331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8202" h="3318649">
                <a:moveTo>
                  <a:pt x="0" y="3318649"/>
                </a:moveTo>
                <a:lnTo>
                  <a:pt x="3083050" y="0"/>
                </a:lnTo>
                <a:lnTo>
                  <a:pt x="3918202" y="3314700"/>
                </a:lnTo>
                <a:lnTo>
                  <a:pt x="0" y="3318649"/>
                </a:lnTo>
                <a:close/>
              </a:path>
            </a:pathLst>
          </a:custGeom>
          <a:solidFill>
            <a:schemeClr val="bg1">
              <a:lumMod val="50000"/>
              <a:alpha val="30196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99ECB5A-76B7-4552-BDF5-45B4835AE2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516291"/>
              </p:ext>
            </p:extLst>
          </p:nvPr>
        </p:nvGraphicFramePr>
        <p:xfrm>
          <a:off x="1440551" y="2021207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7311C3-7F67-4FAA-A2B5-4B9D2DB1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© Analytic Edge Proprietary and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A8D2D-3C0C-4F71-A2A9-FAA5090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143BD-DDDC-4030-AFD1-D2DD3F00D3BF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E1345-3551-432D-A9B0-2104975E8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08" y="153379"/>
            <a:ext cx="9945574" cy="781994"/>
          </a:xfrm>
        </p:spPr>
        <p:txBody>
          <a:bodyPr/>
          <a:lstStyle/>
          <a:p>
            <a:r>
              <a:rPr lang="en-US" dirty="0"/>
              <a:t>Contribution – Incremental vs Base (2/2) 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D919C8-2914-4EDC-B5BE-6A8948E55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961816"/>
              </p:ext>
            </p:extLst>
          </p:nvPr>
        </p:nvGraphicFramePr>
        <p:xfrm>
          <a:off x="5831989" y="2021206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221DF97B-DE05-47C5-B883-FEF1E020A450}"/>
              </a:ext>
            </a:extLst>
          </p:cNvPr>
          <p:cNvSpPr/>
          <p:nvPr/>
        </p:nvSpPr>
        <p:spPr>
          <a:xfrm>
            <a:off x="2427068" y="3557917"/>
            <a:ext cx="1844298" cy="24705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1603CD-9327-407B-8F51-22D46434FF42}"/>
              </a:ext>
            </a:extLst>
          </p:cNvPr>
          <p:cNvSpPr txBox="1"/>
          <p:nvPr/>
        </p:nvSpPr>
        <p:spPr>
          <a:xfrm>
            <a:off x="281782" y="1207798"/>
            <a:ext cx="111578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Within base, Total category daily active user is the biggest contributor with 55% share ;</a:t>
            </a:r>
          </a:p>
          <a:p>
            <a:r>
              <a:rPr lang="en-US" sz="1400" dirty="0"/>
              <a:t>COVID restriction has contributed 0.7% : </a:t>
            </a:r>
            <a:r>
              <a:rPr lang="en-US" sz="1400" dirty="0">
                <a:solidFill>
                  <a:schemeClr val="tx1"/>
                </a:solidFill>
              </a:rPr>
              <a:t>12-06-21 – 21-06-21*(0.1%) and 28-06-21 – 19-07-21*</a:t>
            </a:r>
            <a:r>
              <a:rPr lang="en-IN" sz="1400" dirty="0"/>
              <a:t> (0.6%)</a:t>
            </a:r>
            <a:endParaRPr lang="en-IN" sz="1400" dirty="0">
              <a:solidFill>
                <a:schemeClr val="tx1"/>
              </a:solidFill>
            </a:endParaRPr>
          </a:p>
          <a:p>
            <a:r>
              <a:rPr lang="en-US" sz="1400" dirty="0"/>
              <a:t>Holidays have given a net incremental of 0.1% : New year (-0.1%) , 14 Feb (0.1%) , 23 Feb (0.1%)</a:t>
            </a:r>
          </a:p>
          <a:p>
            <a:r>
              <a:rPr lang="en-US" sz="1400" dirty="0"/>
              <a:t>YandexEda TV has low negative impact on Delivery club orders (-0.4%)</a:t>
            </a:r>
            <a:endParaRPr lang="en-IN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BAEBF-85B3-4C4E-98EB-2BFD715C3E10}"/>
              </a:ext>
            </a:extLst>
          </p:cNvPr>
          <p:cNvSpPr txBox="1"/>
          <p:nvPr/>
        </p:nvSpPr>
        <p:spPr>
          <a:xfrm>
            <a:off x="281782" y="6235261"/>
            <a:ext cx="811290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12-06-21 – 21-06-21</a:t>
            </a:r>
            <a:r>
              <a:rPr lang="en-IN" sz="1100" dirty="0">
                <a:solidFill>
                  <a:schemeClr val="tx1"/>
                </a:solidFill>
              </a:rPr>
              <a:t> : </a:t>
            </a:r>
            <a:r>
              <a:rPr lang="en-US" sz="1100" dirty="0"/>
              <a:t>All cafes, restaurants, bars and clubs  are closed from 23:00 till 6:00. Food courts were closed.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28-06-20 – 19-07-21 :</a:t>
            </a:r>
            <a:r>
              <a:rPr lang="en-US" sz="1100" dirty="0"/>
              <a:t>Only vaccinated or persons who recovered from covid are allowed to visit cafes, restaurants, museums etc.</a:t>
            </a:r>
            <a:endParaRPr lang="en-IN" sz="11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100" dirty="0"/>
          </a:p>
          <a:p>
            <a:endParaRPr lang="en-IN" sz="11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3AE0FB-A192-4A78-9ED0-63F5F182FDD7}"/>
              </a:ext>
            </a:extLst>
          </p:cNvPr>
          <p:cNvSpPr/>
          <p:nvPr/>
        </p:nvSpPr>
        <p:spPr>
          <a:xfrm>
            <a:off x="6398764" y="2216171"/>
            <a:ext cx="3079446" cy="381229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4323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A8D2D-3C0C-4F71-A2A9-FAA5090A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6052" y="6150768"/>
            <a:ext cx="576072" cy="274320"/>
          </a:xfrm>
        </p:spPr>
        <p:txBody>
          <a:bodyPr/>
          <a:lstStyle/>
          <a:p>
            <a:fld id="{4C2143BD-DDDC-4030-AFD1-D2DD3F00D3BF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E1345-3551-432D-A9B0-2104975E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Relatively low ROI for performance </a:t>
            </a:r>
            <a:endParaRPr lang="en-IN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4D919C8-2914-4EDC-B5BE-6A8948E555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702239"/>
              </p:ext>
            </p:extLst>
          </p:nvPr>
        </p:nvGraphicFramePr>
        <p:xfrm>
          <a:off x="4812226" y="2109831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424676-0415-4960-B57D-67F95DA879AC}"/>
              </a:ext>
            </a:extLst>
          </p:cNvPr>
          <p:cNvSpPr txBox="1"/>
          <p:nvPr/>
        </p:nvSpPr>
        <p:spPr>
          <a:xfrm>
            <a:off x="241001" y="1207798"/>
            <a:ext cx="111578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Comparing the share of budget to the number of orders contribution , ROI of performance is relatively low and can be investigated further</a:t>
            </a:r>
            <a:endParaRPr lang="en-IN" sz="1600" dirty="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53134B7-1D15-4118-B43E-FA3F492C8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2308266"/>
              </p:ext>
            </p:extLst>
          </p:nvPr>
        </p:nvGraphicFramePr>
        <p:xfrm>
          <a:off x="431061" y="2109831"/>
          <a:ext cx="3707248" cy="4065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0C2A623B-B3A0-488E-A5DD-3377134821A2}"/>
              </a:ext>
            </a:extLst>
          </p:cNvPr>
          <p:cNvSpPr/>
          <p:nvPr/>
        </p:nvSpPr>
        <p:spPr>
          <a:xfrm>
            <a:off x="3323808" y="4016274"/>
            <a:ext cx="2394744" cy="830997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Performance contribution is less than spend Share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797D6C-EDE7-40D8-A137-FA1C461D4724}"/>
              </a:ext>
            </a:extLst>
          </p:cNvPr>
          <p:cNvSpPr txBox="1"/>
          <p:nvPr/>
        </p:nvSpPr>
        <p:spPr>
          <a:xfrm>
            <a:off x="1583840" y="2087436"/>
            <a:ext cx="15573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Spend Share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D3581-4851-4832-89C3-AF89E22C23ED}"/>
              </a:ext>
            </a:extLst>
          </p:cNvPr>
          <p:cNvSpPr txBox="1"/>
          <p:nvPr/>
        </p:nvSpPr>
        <p:spPr>
          <a:xfrm>
            <a:off x="5965005" y="2081897"/>
            <a:ext cx="155732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Order Share </a:t>
            </a:r>
            <a:endParaRPr lang="en-IN" sz="1600" dirty="0"/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E026A70-A70C-4AE0-A479-167A01A10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42607"/>
              </p:ext>
            </p:extLst>
          </p:nvPr>
        </p:nvGraphicFramePr>
        <p:xfrm>
          <a:off x="8611299" y="2851688"/>
          <a:ext cx="2496272" cy="1995581"/>
        </p:xfrm>
        <a:graphic>
          <a:graphicData uri="http://schemas.openxmlformats.org/drawingml/2006/table">
            <a:tbl>
              <a:tblPr firstRow="1" bandRow="1"/>
              <a:tblGrid>
                <a:gridCol w="1248136">
                  <a:extLst>
                    <a:ext uri="{9D8B030D-6E8A-4147-A177-3AD203B41FA5}">
                      <a16:colId xmlns:a16="http://schemas.microsoft.com/office/drawing/2014/main" val="2527033448"/>
                    </a:ext>
                  </a:extLst>
                </a:gridCol>
                <a:gridCol w="1248136">
                  <a:extLst>
                    <a:ext uri="{9D8B030D-6E8A-4147-A177-3AD203B41FA5}">
                      <a16:colId xmlns:a16="http://schemas.microsoft.com/office/drawing/2014/main" val="2686279906"/>
                    </a:ext>
                  </a:extLst>
                </a:gridCol>
              </a:tblGrid>
              <a:tr h="4040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kern="1200" dirty="0">
                          <a:solidFill>
                            <a:schemeClr val="bg1"/>
                          </a:solidFill>
                          <a:latin typeface="Arial"/>
                          <a:ea typeface="+mn-ea"/>
                          <a:cs typeface="+mn-cs"/>
                        </a:rPr>
                        <a:t>Contribution vs Spend share </a:t>
                      </a:r>
                      <a:endParaRPr lang="en-IN" sz="1200" b="1" kern="1200" dirty="0">
                        <a:solidFill>
                          <a:schemeClr val="bg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158884"/>
                  </a:ext>
                </a:extLst>
              </a:tr>
              <a:tr h="397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OOH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1.23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735755"/>
                  </a:ext>
                </a:extLst>
              </a:tr>
              <a:tr h="397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TV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1.21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391807"/>
                  </a:ext>
                </a:extLst>
              </a:tr>
              <a:tr h="397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OLV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1.45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062453"/>
                  </a:ext>
                </a:extLst>
              </a:tr>
              <a:tr h="39788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Performance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kern="1200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         0.89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786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15781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">
  <a:themeElements>
    <a:clrScheme name="Custom 136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005828"/>
      </a:accent1>
      <a:accent2>
        <a:srgbClr val="0EC645"/>
      </a:accent2>
      <a:accent3>
        <a:srgbClr val="07396A"/>
      </a:accent3>
      <a:accent4>
        <a:srgbClr val="E30713"/>
      </a:accent4>
      <a:accent5>
        <a:srgbClr val="EB751B"/>
      </a:accent5>
      <a:accent6>
        <a:srgbClr val="FE487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10473</TotalTime>
  <Words>1759</Words>
  <Application>Microsoft Office PowerPoint</Application>
  <PresentationFormat>Custom</PresentationFormat>
  <Paragraphs>578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Bahnschrift</vt:lpstr>
      <vt:lpstr>Calibri</vt:lpstr>
      <vt:lpstr>Master Slides</vt:lpstr>
      <vt:lpstr>PowerPoint Presentation</vt:lpstr>
      <vt:lpstr>PowerPoint Presentation</vt:lpstr>
      <vt:lpstr>Scope </vt:lpstr>
      <vt:lpstr>PowerPoint Presentation</vt:lpstr>
      <vt:lpstr>Model Fit</vt:lpstr>
      <vt:lpstr>PowerPoint Presentation</vt:lpstr>
      <vt:lpstr>Contribution – Incremental vs Base (1/2) </vt:lpstr>
      <vt:lpstr>Contribution – Incremental vs Base (2/2) </vt:lpstr>
      <vt:lpstr>Relatively low ROI for performance </vt:lpstr>
      <vt:lpstr>Online Media</vt:lpstr>
      <vt:lpstr>Online Media – DoubleClick , Target and Google Detailed</vt:lpstr>
      <vt:lpstr>TV Campaigns</vt:lpstr>
      <vt:lpstr>Model Decomposition – Media and BTL (Incremental)</vt:lpstr>
      <vt:lpstr>Variable used – Contribution and  Coefficient (1/3)</vt:lpstr>
      <vt:lpstr>Variable used – Contribution and  Coefficient (2/3)</vt:lpstr>
      <vt:lpstr>Variable used – Contribution and  Coefficient (3/3)</vt:lpstr>
      <vt:lpstr>PowerPoint Presentation</vt:lpstr>
      <vt:lpstr>Model Fit</vt:lpstr>
      <vt:lpstr>Contribution : Scope to compare different time periods as well in tool</vt:lpstr>
      <vt:lpstr>Decomposition</vt:lpstr>
      <vt:lpstr>Effectiveness</vt:lpstr>
      <vt:lpstr>PowerPoint Presentation</vt:lpstr>
      <vt:lpstr>PowerPoint Presentation</vt:lpstr>
      <vt:lpstr>Google Impressions</vt:lpstr>
      <vt:lpstr>DoubleClick Bid Manager Impressions</vt:lpstr>
      <vt:lpstr>OLV Impressions – YouTube and target.mail.ru</vt:lpstr>
      <vt:lpstr>TV Campaign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sekarsubramanian@analytic-edge.com</dc:creator>
  <cp:lastModifiedBy>Aakash Gupta</cp:lastModifiedBy>
  <cp:revision>10</cp:revision>
  <dcterms:created xsi:type="dcterms:W3CDTF">2016-09-27T16:14:17Z</dcterms:created>
  <dcterms:modified xsi:type="dcterms:W3CDTF">2022-02-22T04:05:03Z</dcterms:modified>
</cp:coreProperties>
</file>