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85" r:id="rId5"/>
    <p:sldId id="383" r:id="rId6"/>
    <p:sldId id="384" r:id="rId7"/>
    <p:sldId id="387" r:id="rId8"/>
    <p:sldId id="388" r:id="rId9"/>
    <p:sldId id="389" r:id="rId10"/>
    <p:sldId id="391" r:id="rId11"/>
    <p:sldId id="390" r:id="rId12"/>
    <p:sldId id="393" r:id="rId13"/>
    <p:sldId id="392" r:id="rId14"/>
  </p:sldIdLst>
  <p:sldSz cx="12069763" cy="6858000"/>
  <p:notesSz cx="6805613" cy="9939338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152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12" orient="horz" pos="2160" userDrawn="1">
          <p15:clr>
            <a:srgbClr val="A4A3A4"/>
          </p15:clr>
        </p15:guide>
        <p15:guide id="15" pos="3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B5B7"/>
    <a:srgbClr val="919194"/>
    <a:srgbClr val="B9CDE5"/>
    <a:srgbClr val="FFFFFF"/>
    <a:srgbClr val="004575"/>
    <a:srgbClr val="005490"/>
    <a:srgbClr val="003860"/>
    <a:srgbClr val="006CB9"/>
    <a:srgbClr val="005A9B"/>
    <a:srgbClr val="227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8" autoAdjust="0"/>
    <p:restoredTop sz="93922" autoAdjust="0"/>
  </p:normalViewPr>
  <p:slideViewPr>
    <p:cSldViewPr snapToGrid="0" showGuides="1">
      <p:cViewPr varScale="1">
        <p:scale>
          <a:sx n="72" d="100"/>
          <a:sy n="72" d="100"/>
        </p:scale>
        <p:origin x="1020" y="66"/>
      </p:cViewPr>
      <p:guideLst>
        <p:guide orient="horz" pos="4152"/>
        <p:guide orient="horz" pos="4020"/>
        <p:guide orient="horz" pos="2160"/>
        <p:guide pos="3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423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gyalaxmisutar" userId="213c9502-13fa-4054-b952-fa0672612753" providerId="ADAL" clId="{48614040-0427-4E15-A841-42BA88DFF07E}"/>
    <pc:docChg chg="modSld">
      <pc:chgData name="Bhagyalaxmisutar" userId="213c9502-13fa-4054-b952-fa0672612753" providerId="ADAL" clId="{48614040-0427-4E15-A841-42BA88DFF07E}" dt="2021-06-02T11:26:35.011" v="111" actId="20577"/>
      <pc:docMkLst>
        <pc:docMk/>
      </pc:docMkLst>
      <pc:sldChg chg="modSp mod">
        <pc:chgData name="Bhagyalaxmisutar" userId="213c9502-13fa-4054-b952-fa0672612753" providerId="ADAL" clId="{48614040-0427-4E15-A841-42BA88DFF07E}" dt="2021-05-26T05:40:25.807" v="5" actId="20577"/>
        <pc:sldMkLst>
          <pc:docMk/>
          <pc:sldMk cId="3928765256" sldId="383"/>
        </pc:sldMkLst>
        <pc:spChg chg="mod">
          <ac:chgData name="Bhagyalaxmisutar" userId="213c9502-13fa-4054-b952-fa0672612753" providerId="ADAL" clId="{48614040-0427-4E15-A841-42BA88DFF07E}" dt="2021-05-26T05:40:25.807" v="5" actId="20577"/>
          <ac:spMkLst>
            <pc:docMk/>
            <pc:sldMk cId="3928765256" sldId="383"/>
            <ac:spMk id="73" creationId="{42535DDE-C1BA-4C57-956A-E873B31EA9BA}"/>
          </ac:spMkLst>
        </pc:spChg>
      </pc:sldChg>
      <pc:sldChg chg="modSp mod">
        <pc:chgData name="Bhagyalaxmisutar" userId="213c9502-13fa-4054-b952-fa0672612753" providerId="ADAL" clId="{48614040-0427-4E15-A841-42BA88DFF07E}" dt="2021-06-02T11:06:04.662" v="16" actId="20577"/>
        <pc:sldMkLst>
          <pc:docMk/>
          <pc:sldMk cId="3957795022" sldId="384"/>
        </pc:sldMkLst>
        <pc:spChg chg="mod">
          <ac:chgData name="Bhagyalaxmisutar" userId="213c9502-13fa-4054-b952-fa0672612753" providerId="ADAL" clId="{48614040-0427-4E15-A841-42BA88DFF07E}" dt="2021-06-02T11:06:04.662" v="16" actId="20577"/>
          <ac:spMkLst>
            <pc:docMk/>
            <pc:sldMk cId="3957795022" sldId="384"/>
            <ac:spMk id="2" creationId="{925B8EC0-B71B-47A8-9005-F3BF151F7BDA}"/>
          </ac:spMkLst>
        </pc:spChg>
      </pc:sldChg>
      <pc:sldChg chg="modSp mod">
        <pc:chgData name="Bhagyalaxmisutar" userId="213c9502-13fa-4054-b952-fa0672612753" providerId="ADAL" clId="{48614040-0427-4E15-A841-42BA88DFF07E}" dt="2021-06-02T11:26:35.011" v="111" actId="20577"/>
        <pc:sldMkLst>
          <pc:docMk/>
          <pc:sldMk cId="1968757941" sldId="389"/>
        </pc:sldMkLst>
        <pc:spChg chg="mod">
          <ac:chgData name="Bhagyalaxmisutar" userId="213c9502-13fa-4054-b952-fa0672612753" providerId="ADAL" clId="{48614040-0427-4E15-A841-42BA88DFF07E}" dt="2021-06-02T11:26:35.011" v="111" actId="20577"/>
          <ac:spMkLst>
            <pc:docMk/>
            <pc:sldMk cId="1968757941" sldId="389"/>
            <ac:spMk id="2" creationId="{925B8EC0-B71B-47A8-9005-F3BF151F7BDA}"/>
          </ac:spMkLst>
        </pc:spChg>
        <pc:spChg chg="mod">
          <ac:chgData name="Bhagyalaxmisutar" userId="213c9502-13fa-4054-b952-fa0672612753" providerId="ADAL" clId="{48614040-0427-4E15-A841-42BA88DFF07E}" dt="2021-06-02T11:24:01.009" v="89" actId="20577"/>
          <ac:spMkLst>
            <pc:docMk/>
            <pc:sldMk cId="1968757941" sldId="389"/>
            <ac:spMk id="5" creationId="{21F8BDC1-DF69-44EF-AFDF-341E399F49CF}"/>
          </ac:spMkLst>
        </pc:spChg>
      </pc:sldChg>
    </pc:docChg>
  </pc:docChgLst>
  <pc:docChgLst>
    <pc:chgData name="Bhagyalaxmisutar" userId="213c9502-13fa-4054-b952-fa0672612753" providerId="ADAL" clId="{C12E8197-AF22-4731-8A9C-D5E89A5AA6FA}"/>
    <pc:docChg chg="modSld">
      <pc:chgData name="Bhagyalaxmisutar" userId="213c9502-13fa-4054-b952-fa0672612753" providerId="ADAL" clId="{C12E8197-AF22-4731-8A9C-D5E89A5AA6FA}" dt="2021-07-14T03:42:22.162" v="6" actId="20577"/>
      <pc:docMkLst>
        <pc:docMk/>
      </pc:docMkLst>
      <pc:sldChg chg="modSp mod">
        <pc:chgData name="Bhagyalaxmisutar" userId="213c9502-13fa-4054-b952-fa0672612753" providerId="ADAL" clId="{C12E8197-AF22-4731-8A9C-D5E89A5AA6FA}" dt="2021-07-14T03:42:22.162" v="6" actId="20577"/>
        <pc:sldMkLst>
          <pc:docMk/>
          <pc:sldMk cId="3759424431" sldId="388"/>
        </pc:sldMkLst>
        <pc:spChg chg="mod">
          <ac:chgData name="Bhagyalaxmisutar" userId="213c9502-13fa-4054-b952-fa0672612753" providerId="ADAL" clId="{C12E8197-AF22-4731-8A9C-D5E89A5AA6FA}" dt="2021-07-14T03:42:22.162" v="6" actId="20577"/>
          <ac:spMkLst>
            <pc:docMk/>
            <pc:sldMk cId="3759424431" sldId="388"/>
            <ac:spMk id="2" creationId="{925B8EC0-B71B-47A8-9005-F3BF151F7BDA}"/>
          </ac:spMkLst>
        </pc:spChg>
      </pc:sldChg>
    </pc:docChg>
  </pc:docChgLst>
  <pc:docChgLst>
    <pc:chgData name="Bhagyalaxmisutar" userId="213c9502-13fa-4054-b952-fa0672612753" providerId="ADAL" clId="{6BE2198A-FB51-4EED-80E8-25FE971B6FB4}"/>
    <pc:docChg chg="undo custSel modSld">
      <pc:chgData name="Bhagyalaxmisutar" userId="213c9502-13fa-4054-b952-fa0672612753" providerId="ADAL" clId="{6BE2198A-FB51-4EED-80E8-25FE971B6FB4}" dt="2021-07-12T12:37:47.256" v="454" actId="20577"/>
      <pc:docMkLst>
        <pc:docMk/>
      </pc:docMkLst>
      <pc:sldChg chg="modSp mod">
        <pc:chgData name="Bhagyalaxmisutar" userId="213c9502-13fa-4054-b952-fa0672612753" providerId="ADAL" clId="{6BE2198A-FB51-4EED-80E8-25FE971B6FB4}" dt="2021-07-12T12:37:47.256" v="454" actId="20577"/>
        <pc:sldMkLst>
          <pc:docMk/>
          <pc:sldMk cId="3957795022" sldId="384"/>
        </pc:sldMkLst>
        <pc:spChg chg="mod">
          <ac:chgData name="Bhagyalaxmisutar" userId="213c9502-13fa-4054-b952-fa0672612753" providerId="ADAL" clId="{6BE2198A-FB51-4EED-80E8-25FE971B6FB4}" dt="2021-07-12T12:18:03.001" v="34" actId="20577"/>
          <ac:spMkLst>
            <pc:docMk/>
            <pc:sldMk cId="3957795022" sldId="384"/>
            <ac:spMk id="2" creationId="{925B8EC0-B71B-47A8-9005-F3BF151F7BDA}"/>
          </ac:spMkLst>
        </pc:spChg>
        <pc:spChg chg="mod">
          <ac:chgData name="Bhagyalaxmisutar" userId="213c9502-13fa-4054-b952-fa0672612753" providerId="ADAL" clId="{6BE2198A-FB51-4EED-80E8-25FE971B6FB4}" dt="2021-07-12T12:37:47.256" v="454" actId="20577"/>
          <ac:spMkLst>
            <pc:docMk/>
            <pc:sldMk cId="3957795022" sldId="384"/>
            <ac:spMk id="5" creationId="{21F8BDC1-DF69-44EF-AFDF-341E399F49CF}"/>
          </ac:spMkLst>
        </pc:spChg>
      </pc:sldChg>
      <pc:sldChg chg="modSp mod">
        <pc:chgData name="Bhagyalaxmisutar" userId="213c9502-13fa-4054-b952-fa0672612753" providerId="ADAL" clId="{6BE2198A-FB51-4EED-80E8-25FE971B6FB4}" dt="2021-07-12T12:28:10.663" v="293" actId="20577"/>
        <pc:sldMkLst>
          <pc:docMk/>
          <pc:sldMk cId="3423638926" sldId="387"/>
        </pc:sldMkLst>
        <pc:spChg chg="mod">
          <ac:chgData name="Bhagyalaxmisutar" userId="213c9502-13fa-4054-b952-fa0672612753" providerId="ADAL" clId="{6BE2198A-FB51-4EED-80E8-25FE971B6FB4}" dt="2021-07-12T12:28:10.663" v="293" actId="20577"/>
          <ac:spMkLst>
            <pc:docMk/>
            <pc:sldMk cId="3423638926" sldId="387"/>
            <ac:spMk id="2" creationId="{925B8EC0-B71B-47A8-9005-F3BF151F7BDA}"/>
          </ac:spMkLst>
        </pc:spChg>
      </pc:sldChg>
      <pc:sldChg chg="modSp mod">
        <pc:chgData name="Bhagyalaxmisutar" userId="213c9502-13fa-4054-b952-fa0672612753" providerId="ADAL" clId="{6BE2198A-FB51-4EED-80E8-25FE971B6FB4}" dt="2021-07-12T12:28:44.808" v="302" actId="20577"/>
        <pc:sldMkLst>
          <pc:docMk/>
          <pc:sldMk cId="3759424431" sldId="388"/>
        </pc:sldMkLst>
        <pc:spChg chg="mod">
          <ac:chgData name="Bhagyalaxmisutar" userId="213c9502-13fa-4054-b952-fa0672612753" providerId="ADAL" clId="{6BE2198A-FB51-4EED-80E8-25FE971B6FB4}" dt="2021-07-12T12:28:44.808" v="302" actId="20577"/>
          <ac:spMkLst>
            <pc:docMk/>
            <pc:sldMk cId="3759424431" sldId="388"/>
            <ac:spMk id="2" creationId="{925B8EC0-B71B-47A8-9005-F3BF151F7BDA}"/>
          </ac:spMkLst>
        </pc:spChg>
      </pc:sldChg>
      <pc:sldChg chg="modSp mod">
        <pc:chgData name="Bhagyalaxmisutar" userId="213c9502-13fa-4054-b952-fa0672612753" providerId="ADAL" clId="{6BE2198A-FB51-4EED-80E8-25FE971B6FB4}" dt="2021-07-12T12:31:41.523" v="366" actId="20577"/>
        <pc:sldMkLst>
          <pc:docMk/>
          <pc:sldMk cId="1968757941" sldId="389"/>
        </pc:sldMkLst>
        <pc:spChg chg="mod">
          <ac:chgData name="Bhagyalaxmisutar" userId="213c9502-13fa-4054-b952-fa0672612753" providerId="ADAL" clId="{6BE2198A-FB51-4EED-80E8-25FE971B6FB4}" dt="2021-07-12T12:29:22.568" v="322" actId="20577"/>
          <ac:spMkLst>
            <pc:docMk/>
            <pc:sldMk cId="1968757941" sldId="389"/>
            <ac:spMk id="2" creationId="{925B8EC0-B71B-47A8-9005-F3BF151F7BDA}"/>
          </ac:spMkLst>
        </pc:spChg>
        <pc:spChg chg="mod">
          <ac:chgData name="Bhagyalaxmisutar" userId="213c9502-13fa-4054-b952-fa0672612753" providerId="ADAL" clId="{6BE2198A-FB51-4EED-80E8-25FE971B6FB4}" dt="2021-07-12T12:31:41.523" v="366" actId="20577"/>
          <ac:spMkLst>
            <pc:docMk/>
            <pc:sldMk cId="1968757941" sldId="389"/>
            <ac:spMk id="5" creationId="{21F8BDC1-DF69-44EF-AFDF-341E399F49CF}"/>
          </ac:spMkLst>
        </pc:spChg>
      </pc:sldChg>
      <pc:sldChg chg="modSp mod">
        <pc:chgData name="Bhagyalaxmisutar" userId="213c9502-13fa-4054-b952-fa0672612753" providerId="ADAL" clId="{6BE2198A-FB51-4EED-80E8-25FE971B6FB4}" dt="2021-07-12T12:33:20.552" v="371" actId="20577"/>
        <pc:sldMkLst>
          <pc:docMk/>
          <pc:sldMk cId="2553716513" sldId="390"/>
        </pc:sldMkLst>
        <pc:spChg chg="mod">
          <ac:chgData name="Bhagyalaxmisutar" userId="213c9502-13fa-4054-b952-fa0672612753" providerId="ADAL" clId="{6BE2198A-FB51-4EED-80E8-25FE971B6FB4}" dt="2021-07-12T12:33:20.552" v="371" actId="20577"/>
          <ac:spMkLst>
            <pc:docMk/>
            <pc:sldMk cId="2553716513" sldId="390"/>
            <ac:spMk id="2" creationId="{925B8EC0-B71B-47A8-9005-F3BF151F7BD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0850" y="1243013"/>
            <a:ext cx="590391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slide with image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5844493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/>
        </p:nvCxnSpPr>
        <p:spPr>
          <a:xfrm>
            <a:off x="781511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A08C289-7366-436F-8CF8-F40843CA3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AB971E3-AA90-433B-914B-1D1DF50E21D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0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017367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05883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/>
        </p:nvCxnSpPr>
        <p:spPr>
          <a:xfrm>
            <a:off x="766763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ADC5D-D97C-4D08-B48C-24C8B8ED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1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F03530-389F-40CC-B262-3C611110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2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1569036"/>
            <a:ext cx="1051690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2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x conten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2C173C-81B4-41BF-8528-F6F84B0B1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B25D8C-DBED-47E2-A369-32F0C5CFEA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537924A5-4EAA-48C4-AFDD-6D802C6682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2056565"/>
            <a:ext cx="105169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26C9ACE-2A28-4CB6-819F-C34D2DC151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5142" y="1554867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22839E71-8B29-4845-841A-8215AD2B404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D23D871F-19A0-4328-99B1-9AA54747D64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134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16C444-2BA2-4764-8AE2-C178206081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5E2A09C-A6A8-4796-A0A2-266CE749A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1872F07C-203B-4855-84E3-3DDE299976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9739E1D5-3F34-4794-886B-8AB953C967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D556FB6-F332-4AE1-BF35-5A31A3A2333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4D37EBEE-7C34-4410-B7C7-6B333D1F6D0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89A28B6E-B27B-46B6-BEA2-C5FA786351E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E78A103-ED29-43DA-97BD-C868F82A14E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212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04D195-3AEA-4801-A2B7-CF37B2165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CB1F3DC-1280-4947-96C8-214A791F48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01737EF-EBC2-4A2F-9AC9-30FAC42F6A5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42FAF92-B60B-4F51-93E4-094BD671B88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15FE6E0-4F61-4929-8A91-41620FC82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54DAFB3-3E7A-4450-BFE3-52150EEEF3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5979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ED078F5-54AA-4FD8-9B1D-DE55073225F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B602BC4-5A10-4A53-81B8-71A8C8EC041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8C0276D-354C-4408-A297-9580BB20BF7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9CF535B3-A63C-4F4E-977A-F7425CC232E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2085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AAC361-FA0D-4473-A315-D41BA999E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0D19965-DF5F-4338-BCE1-6F49AFF4DD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FA10CF-57DD-4208-8F4B-91C3F2AE02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4EFA145-CD25-4D81-9CC3-03C16543B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151B0F3-F678-4CE0-BC11-9BCF4FE335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CB4C8A08-860A-4514-BBC2-6D27C8DA48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8258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9128C202-628C-45D2-ADFA-C4D66D6F1D8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5142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A07649F6-F4C6-45F0-91F0-038B4A21608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80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9911366D-2E08-479B-A541-2D2A915291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5142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CCD7537-018D-46B2-968A-5F70B2729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8258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3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DD0F29-8EC9-4D9C-9A9D-D60E858F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ACA0395-730C-4FA7-93FD-9F2047EA3D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89B8612A-D878-4D0E-952F-2EFF10E7FC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E0C705-512A-49B8-8422-EAD7A07AC1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41305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F1752D9-AA4A-4BA1-B346-812AFFDCF7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368224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7B639473-286C-400F-BCCB-B253891E0B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952E3ACC-4192-4886-B428-C44875E465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8144533C-8F67-4D1B-9A0B-105FFF25DD9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4C6F6055-539D-4394-A92F-023ACA5FB03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AC1FFB81-F1E6-4F80-8E05-EC33D20D915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50440D4-3E12-4B06-930E-78E6D580F2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1830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FDA6AC-2E17-438C-AFBD-5A4CDF961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971F930-67C4-4AD7-A96A-B4D289530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67ACA4B-043D-4CAF-BE29-00D402766E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92CB1C-76F0-443E-B130-834818686A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E9392C68-7D57-4F7D-8A09-78705FAD3F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66527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35BF050-5304-4F33-A88D-4592BC7437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6527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767149E-B5C3-4D8F-994F-979BBB0AA45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37914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EDC8695-8782-452B-9779-95592E9C91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37914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69E5AF9-0593-4CB8-8D4B-97000FDE41B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231644E-C1E9-4B37-8D28-A1383D569DD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66870D66-657B-4C29-B064-6D111D9B278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4A4A5163-8919-4238-AE21-466676F7996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B23C66D7-ED3C-42D3-B3C9-8743305716C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0FDB8739-06BC-450A-BFE5-51B48974E38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6618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/>
        </p:nvCxnSpPr>
        <p:spPr>
          <a:xfrm>
            <a:off x="781511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C890616-D0B4-459A-A12B-D44103AE939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6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40782E-A9D0-44E0-B006-A8A2FA3F0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5E204D9-F8E5-4085-A218-F456007D1F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7AAAB303-FC68-49FF-9A7A-7F40B0C5FEE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E2FFE086-A68F-4C0A-AF00-B37E571DC3B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6298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C8C7DF4-8DC9-4BE3-95EE-D150A3F9B70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55720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CBDF5BDC-D30D-43E4-9DA2-3478076305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776877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FFAAC377-5FA3-47B1-B986-F4D30C7C32E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308AA571-4496-4AAA-9582-1708F2FB81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36B3CB62-E659-43A6-98D9-6E3CDC60A66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17343747-28AD-4B3C-B7FD-431E1CD8D0A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9B5377DC-C0C1-41FD-97C3-EDB91572B1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BC2B9C6-E6E0-43FE-99F3-7E3B3725428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E5CBEA71-7EE4-410D-B1E4-3C4951E4910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F0E4811-2E25-4A2E-899C-1D2B70BD3D8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0163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FE1877-B81C-40B4-950E-51683EF38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3B68C8E-BE95-435B-9BCF-C5B64964C5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834A435-2788-4FF5-9CB3-062A0A15D9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D4FA299-9FFB-4D8C-8B47-12C204954A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7FA503FC-C6B9-4F06-A9FE-46E623C886A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5648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BA52CFD-D678-4050-AAD1-23D1126ECB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1617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C750792A-9334-4601-9638-C9E8B4AC04E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782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20DD3FC-161E-40A0-84E5-A91795B78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08093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F329574A-F535-48A3-BC00-93E982AFC2F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779162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92460B5-0715-41BC-98AB-94C95FD8E6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14570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AE5B96F7-2AC3-43CB-B2CE-EE3896496BF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F4EDFDD6-2993-4B1B-9336-A5569F35BCD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0FD0A169-66C1-45DE-BB07-D345C422041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4301FE9A-DED5-4134-81B6-694A7AD47A6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C06B4478-3204-43DA-AD9B-0437888C396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22B2012B-5DC8-4F18-84C9-AB0E632237E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7C3486E4-25E7-40D0-82FB-FA741EC7D55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7" name="Content Placeholder 9">
            <a:extLst>
              <a:ext uri="{FF2B5EF4-FFF2-40B4-BE49-F238E27FC236}">
                <a16:creationId xmlns:a16="http://schemas.microsoft.com/office/drawing/2014/main" id="{523EAB6C-5B20-422B-BF5F-5D228A5E534F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884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EFCC3-809C-4472-825A-5268DA75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7757-8EC5-4D12-B56F-AB9F88D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142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1710" y="1149936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883D9C-7CA2-46E4-B74D-1ADF6E64B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651E414-8C53-4609-8A6D-6CD3EDDCB5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2" y="6021389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D2888E73-6757-4D49-9A61-04F5AC35F6E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2" y="6311902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764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ACB8-7B00-457D-8F89-FB4DD903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6072-910B-4986-8C02-A52A7544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A8BC87-1CF6-429A-90DF-D73A56830F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1348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BABE35-D148-48B4-B6A7-FF12E9E97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1" y="147136"/>
            <a:ext cx="10113264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A9D0E70-CDC8-434C-A7E7-FFCBC925FC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142" y="1143655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8C383C9-A465-4BBC-8364-CF1A155E569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7924" y="6021389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A297AB8-B6FB-4E58-BCA2-47C33C67A6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57924" y="6311902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925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2000"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3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F2EE-42BB-4EB6-8FC2-5E56E4F34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5A20-F354-407F-8F71-92C914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6018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482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/>
        </p:nvCxnSpPr>
        <p:spPr>
          <a:xfrm>
            <a:off x="766763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293703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CD3551FC-5F5A-4CFA-9AA0-384B2C54BC4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630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017367"/>
            <a:ext cx="10892912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05883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/>
        </p:nvCxnSpPr>
        <p:spPr>
          <a:xfrm>
            <a:off x="766763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863EDD-B693-47ED-BD96-EA61204793CA}"/>
              </a:ext>
            </a:extLst>
          </p:cNvPr>
          <p:cNvSpPr/>
          <p:nvPr/>
        </p:nvSpPr>
        <p:spPr>
          <a:xfrm>
            <a:off x="0" y="1"/>
            <a:ext cx="612933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5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84C8B8-4624-4893-B407-6C57231BC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374" y="65798"/>
            <a:ext cx="1028699" cy="10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844493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/>
        </p:nvCxnSpPr>
        <p:spPr>
          <a:xfrm>
            <a:off x="766763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6B0EB-3022-4D44-9A7C-A734F39E8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933E343-6919-4A7C-B482-5AD501288E7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1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/>
        </p:nvCxnSpPr>
        <p:spPr>
          <a:xfrm>
            <a:off x="766763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7147C7-CBC3-44AE-8C01-9373901B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E9AF99C-CAEF-4776-914A-18778C1823C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2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/>
        </p:nvCxnSpPr>
        <p:spPr>
          <a:xfrm>
            <a:off x="766763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EF9214D-E90B-496B-9D09-726FC6A50E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429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CCF062-5956-4CFE-8DDA-16E6588B9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BB8EF-54B2-4136-AB17-4F91899E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-1749905"/>
            <a:ext cx="2197510" cy="7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795143" y="248734"/>
            <a:ext cx="10078758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795142" y="1460500"/>
            <a:ext cx="10516908" cy="4521199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8062" y="6617608"/>
            <a:ext cx="960237" cy="196850"/>
          </a:xfrm>
          <a:prstGeom prst="rect">
            <a:avLst/>
          </a:prstGeom>
        </p:spPr>
        <p:txBody>
          <a:bodyPr anchor="ctr"/>
          <a:lstStyle>
            <a:lvl1pPr algn="r">
              <a:defRPr lang="en-GB" sz="10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390" y="6616458"/>
            <a:ext cx="7420053" cy="198000"/>
          </a:xfrm>
          <a:prstGeom prst="rect">
            <a:avLst/>
          </a:prstGeom>
        </p:spPr>
        <p:txBody>
          <a:bodyPr anchor="ctr"/>
          <a:lstStyle>
            <a:lvl1pPr algn="l">
              <a:defRPr lang="en-GB" sz="1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© Analytic Edge Proprietary and Confidential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0668A5-08B2-4E75-9944-BBC50E8D7C21}"/>
              </a:ext>
            </a:extLst>
          </p:cNvPr>
          <p:cNvCxnSpPr>
            <a:cxnSpLocks/>
          </p:cNvCxnSpPr>
          <p:nvPr/>
        </p:nvCxnSpPr>
        <p:spPr>
          <a:xfrm>
            <a:off x="1" y="6597135"/>
            <a:ext cx="12069763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A086D5F-4078-44CF-A8CB-1034B6B3628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4" r:id="rId2"/>
    <p:sldLayoutId id="2147483838" r:id="rId3"/>
    <p:sldLayoutId id="2147483837" r:id="rId4"/>
    <p:sldLayoutId id="2147483828" r:id="rId5"/>
    <p:sldLayoutId id="2147483833" r:id="rId6"/>
    <p:sldLayoutId id="2147483835" r:id="rId7"/>
    <p:sldLayoutId id="2147483836" r:id="rId8"/>
    <p:sldLayoutId id="2147483839" r:id="rId9"/>
    <p:sldLayoutId id="2147483840" r:id="rId10"/>
    <p:sldLayoutId id="2147483834" r:id="rId11"/>
    <p:sldLayoutId id="2147483832" r:id="rId12"/>
    <p:sldLayoutId id="2147483761" r:id="rId13"/>
    <p:sldLayoutId id="2147483762" r:id="rId14"/>
    <p:sldLayoutId id="2147483763" r:id="rId15"/>
    <p:sldLayoutId id="2147483764" r:id="rId16"/>
    <p:sldLayoutId id="2147483831" r:id="rId17"/>
    <p:sldLayoutId id="2147483765" r:id="rId18"/>
    <p:sldLayoutId id="2147483766" r:id="rId19"/>
    <p:sldLayoutId id="2147483767" r:id="rId20"/>
    <p:sldLayoutId id="2147483768" r:id="rId21"/>
    <p:sldLayoutId id="2147483773" r:id="rId22"/>
    <p:sldLayoutId id="2147483774" r:id="rId23"/>
    <p:sldLayoutId id="2147483775" r:id="rId24"/>
    <p:sldLayoutId id="2147483776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7308">
          <p15:clr>
            <a:srgbClr val="F26B43"/>
          </p15:clr>
        </p15:guide>
        <p15:guide id="28" orient="horz" pos="920">
          <p15:clr>
            <a:srgbClr val="F26B43"/>
          </p15:clr>
        </p15:guide>
        <p15:guide id="29" orient="horz" pos="656">
          <p15:clr>
            <a:srgbClr val="F26B43"/>
          </p15:clr>
        </p15:guide>
        <p15:guide id="33" orient="horz" pos="4143">
          <p15:clr>
            <a:srgbClr val="F26B43"/>
          </p15:clr>
        </p15:guide>
        <p15:guide id="35" pos="483">
          <p15:clr>
            <a:srgbClr val="F26B43"/>
          </p15:clr>
        </p15:guide>
        <p15:guide id="36" pos="3802">
          <p15:clr>
            <a:srgbClr val="F26B43"/>
          </p15:clr>
        </p15:guide>
        <p15:guide id="37" pos="3744">
          <p15:clr>
            <a:srgbClr val="F26B43"/>
          </p15:clr>
        </p15:guide>
        <p15:guide id="38" pos="3861">
          <p15:clr>
            <a:srgbClr val="F26B43"/>
          </p15:clr>
        </p15:guide>
        <p15:guide id="39" orient="horz" pos="3768">
          <p15:clr>
            <a:srgbClr val="F26B43"/>
          </p15:clr>
        </p15:guide>
        <p15:guide id="40" orient="horz" pos="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F42E085-A205-4E0D-BDAA-A5F08A958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AE Winning Culture 2021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2DD6097C-FA76-4EAD-842F-5D48F8D4F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May 2021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E0C0CE2-9B76-4BAB-87A2-5E465E306301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71" b="4255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7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2962DE-731F-453E-901B-7B976CD2D0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5818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1655">
            <a:extLst>
              <a:ext uri="{FF2B5EF4-FFF2-40B4-BE49-F238E27FC236}">
                <a16:creationId xmlns:a16="http://schemas.microsoft.com/office/drawing/2014/main" id="{0D8CA8F9-2E3E-483E-A1E8-D716D2510691}"/>
              </a:ext>
            </a:extLst>
          </p:cNvPr>
          <p:cNvSpPr>
            <a:spLocks/>
          </p:cNvSpPr>
          <p:nvPr/>
        </p:nvSpPr>
        <p:spPr bwMode="auto">
          <a:xfrm>
            <a:off x="882207" y="2665948"/>
            <a:ext cx="10277475" cy="3932238"/>
          </a:xfrm>
          <a:custGeom>
            <a:avLst/>
            <a:gdLst>
              <a:gd name="T0" fmla="*/ 2748 w 3000"/>
              <a:gd name="T1" fmla="*/ 47 h 1147"/>
              <a:gd name="T2" fmla="*/ 2658 w 3000"/>
              <a:gd name="T3" fmla="*/ 120 h 1147"/>
              <a:gd name="T4" fmla="*/ 552 w 3000"/>
              <a:gd name="T5" fmla="*/ 804 h 1147"/>
              <a:gd name="T6" fmla="*/ 353 w 3000"/>
              <a:gd name="T7" fmla="*/ 885 h 1147"/>
              <a:gd name="T8" fmla="*/ 581 w 3000"/>
              <a:gd name="T9" fmla="*/ 1126 h 1147"/>
              <a:gd name="T10" fmla="*/ 3000 w 3000"/>
              <a:gd name="T11" fmla="*/ 1136 h 1147"/>
              <a:gd name="T12" fmla="*/ 3000 w 3000"/>
              <a:gd name="T13" fmla="*/ 982 h 1147"/>
              <a:gd name="T14" fmla="*/ 850 w 3000"/>
              <a:gd name="T15" fmla="*/ 977 h 1147"/>
              <a:gd name="T16" fmla="*/ 688 w 3000"/>
              <a:gd name="T17" fmla="*/ 972 h 1147"/>
              <a:gd name="T18" fmla="*/ 638 w 3000"/>
              <a:gd name="T19" fmla="*/ 886 h 1147"/>
              <a:gd name="T20" fmla="*/ 914 w 3000"/>
              <a:gd name="T21" fmla="*/ 778 h 1147"/>
              <a:gd name="T22" fmla="*/ 2209 w 3000"/>
              <a:gd name="T23" fmla="*/ 359 h 1147"/>
              <a:gd name="T24" fmla="*/ 2887 w 3000"/>
              <a:gd name="T25" fmla="*/ 108 h 1147"/>
              <a:gd name="T26" fmla="*/ 2741 w 3000"/>
              <a:gd name="T27" fmla="*/ 11 h 1147"/>
              <a:gd name="T28" fmla="*/ 1616 w 3000"/>
              <a:gd name="T29" fmla="*/ 6 h 1147"/>
              <a:gd name="T30" fmla="*/ 0 w 3000"/>
              <a:gd name="T31" fmla="*/ 8 h 1147"/>
              <a:gd name="T32" fmla="*/ 0 w 3000"/>
              <a:gd name="T33" fmla="*/ 33 h 1147"/>
              <a:gd name="T34" fmla="*/ 1625 w 3000"/>
              <a:gd name="T35" fmla="*/ 31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00" h="1147">
                <a:moveTo>
                  <a:pt x="2748" y="47"/>
                </a:moveTo>
                <a:cubicBezTo>
                  <a:pt x="2784" y="54"/>
                  <a:pt x="2794" y="73"/>
                  <a:pt x="2658" y="120"/>
                </a:cubicBezTo>
                <a:cubicBezTo>
                  <a:pt x="2481" y="182"/>
                  <a:pt x="1224" y="584"/>
                  <a:pt x="552" y="804"/>
                </a:cubicBezTo>
                <a:cubicBezTo>
                  <a:pt x="463" y="831"/>
                  <a:pt x="399" y="859"/>
                  <a:pt x="353" y="885"/>
                </a:cubicBezTo>
                <a:cubicBezTo>
                  <a:pt x="149" y="1000"/>
                  <a:pt x="345" y="1110"/>
                  <a:pt x="581" y="1126"/>
                </a:cubicBezTo>
                <a:cubicBezTo>
                  <a:pt x="943" y="1147"/>
                  <a:pt x="2843" y="1137"/>
                  <a:pt x="3000" y="1136"/>
                </a:cubicBezTo>
                <a:cubicBezTo>
                  <a:pt x="3000" y="982"/>
                  <a:pt x="3000" y="982"/>
                  <a:pt x="3000" y="982"/>
                </a:cubicBezTo>
                <a:cubicBezTo>
                  <a:pt x="2743" y="983"/>
                  <a:pt x="1461" y="986"/>
                  <a:pt x="850" y="977"/>
                </a:cubicBezTo>
                <a:cubicBezTo>
                  <a:pt x="827" y="976"/>
                  <a:pt x="711" y="977"/>
                  <a:pt x="688" y="972"/>
                </a:cubicBezTo>
                <a:cubicBezTo>
                  <a:pt x="595" y="955"/>
                  <a:pt x="589" y="917"/>
                  <a:pt x="638" y="886"/>
                </a:cubicBezTo>
                <a:cubicBezTo>
                  <a:pt x="690" y="853"/>
                  <a:pt x="787" y="819"/>
                  <a:pt x="914" y="778"/>
                </a:cubicBezTo>
                <a:cubicBezTo>
                  <a:pt x="1248" y="670"/>
                  <a:pt x="1777" y="498"/>
                  <a:pt x="2209" y="359"/>
                </a:cubicBezTo>
                <a:cubicBezTo>
                  <a:pt x="2552" y="249"/>
                  <a:pt x="2818" y="163"/>
                  <a:pt x="2887" y="108"/>
                </a:cubicBezTo>
                <a:cubicBezTo>
                  <a:pt x="2938" y="66"/>
                  <a:pt x="2884" y="18"/>
                  <a:pt x="2741" y="11"/>
                </a:cubicBezTo>
                <a:cubicBezTo>
                  <a:pt x="2511" y="0"/>
                  <a:pt x="2057" y="8"/>
                  <a:pt x="1616" y="6"/>
                </a:cubicBezTo>
                <a:cubicBezTo>
                  <a:pt x="1137" y="5"/>
                  <a:pt x="408" y="11"/>
                  <a:pt x="0" y="8"/>
                </a:cubicBezTo>
                <a:cubicBezTo>
                  <a:pt x="0" y="33"/>
                  <a:pt x="0" y="33"/>
                  <a:pt x="0" y="33"/>
                </a:cubicBezTo>
                <a:cubicBezTo>
                  <a:pt x="440" y="32"/>
                  <a:pt x="1061" y="30"/>
                  <a:pt x="1625" y="31"/>
                </a:cubicBezTo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58" name="Freeform 1656">
            <a:extLst>
              <a:ext uri="{FF2B5EF4-FFF2-40B4-BE49-F238E27FC236}">
                <a16:creationId xmlns:a16="http://schemas.microsoft.com/office/drawing/2014/main" id="{9FBFE415-7F82-446A-B93A-413C782A238E}"/>
              </a:ext>
            </a:extLst>
          </p:cNvPr>
          <p:cNvSpPr>
            <a:spLocks/>
          </p:cNvSpPr>
          <p:nvPr/>
        </p:nvSpPr>
        <p:spPr bwMode="auto">
          <a:xfrm>
            <a:off x="882207" y="2618323"/>
            <a:ext cx="10277475" cy="3930650"/>
          </a:xfrm>
          <a:custGeom>
            <a:avLst/>
            <a:gdLst>
              <a:gd name="T0" fmla="*/ 846 w 3000"/>
              <a:gd name="T1" fmla="*/ 976 h 1147"/>
              <a:gd name="T2" fmla="*/ 684 w 3000"/>
              <a:gd name="T3" fmla="*/ 972 h 1147"/>
              <a:gd name="T4" fmla="*/ 634 w 3000"/>
              <a:gd name="T5" fmla="*/ 885 h 1147"/>
              <a:gd name="T6" fmla="*/ 910 w 3000"/>
              <a:gd name="T7" fmla="*/ 777 h 1147"/>
              <a:gd name="T8" fmla="*/ 2204 w 3000"/>
              <a:gd name="T9" fmla="*/ 359 h 1147"/>
              <a:gd name="T10" fmla="*/ 2882 w 3000"/>
              <a:gd name="T11" fmla="*/ 107 h 1147"/>
              <a:gd name="T12" fmla="*/ 2736 w 3000"/>
              <a:gd name="T13" fmla="*/ 11 h 1147"/>
              <a:gd name="T14" fmla="*/ 1612 w 3000"/>
              <a:gd name="T15" fmla="*/ 6 h 1147"/>
              <a:gd name="T16" fmla="*/ 0 w 3000"/>
              <a:gd name="T17" fmla="*/ 8 h 1147"/>
              <a:gd name="T18" fmla="*/ 0 w 3000"/>
              <a:gd name="T19" fmla="*/ 33 h 1147"/>
              <a:gd name="T20" fmla="*/ 1620 w 3000"/>
              <a:gd name="T21" fmla="*/ 31 h 1147"/>
              <a:gd name="T22" fmla="*/ 2743 w 3000"/>
              <a:gd name="T23" fmla="*/ 47 h 1147"/>
              <a:gd name="T24" fmla="*/ 2654 w 3000"/>
              <a:gd name="T25" fmla="*/ 120 h 1147"/>
              <a:gd name="T26" fmla="*/ 548 w 3000"/>
              <a:gd name="T27" fmla="*/ 803 h 1147"/>
              <a:gd name="T28" fmla="*/ 348 w 3000"/>
              <a:gd name="T29" fmla="*/ 885 h 1147"/>
              <a:gd name="T30" fmla="*/ 576 w 3000"/>
              <a:gd name="T31" fmla="*/ 1126 h 1147"/>
              <a:gd name="T32" fmla="*/ 3000 w 3000"/>
              <a:gd name="T33" fmla="*/ 1136 h 1147"/>
              <a:gd name="T34" fmla="*/ 3000 w 3000"/>
              <a:gd name="T35" fmla="*/ 981 h 1147"/>
              <a:gd name="T36" fmla="*/ 846 w 3000"/>
              <a:gd name="T37" fmla="*/ 976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00" h="1147">
                <a:moveTo>
                  <a:pt x="846" y="976"/>
                </a:moveTo>
                <a:cubicBezTo>
                  <a:pt x="822" y="976"/>
                  <a:pt x="707" y="976"/>
                  <a:pt x="684" y="972"/>
                </a:cubicBezTo>
                <a:cubicBezTo>
                  <a:pt x="590" y="955"/>
                  <a:pt x="585" y="917"/>
                  <a:pt x="634" y="885"/>
                </a:cubicBezTo>
                <a:cubicBezTo>
                  <a:pt x="686" y="852"/>
                  <a:pt x="783" y="819"/>
                  <a:pt x="910" y="777"/>
                </a:cubicBezTo>
                <a:cubicBezTo>
                  <a:pt x="1243" y="669"/>
                  <a:pt x="1772" y="498"/>
                  <a:pt x="2204" y="359"/>
                </a:cubicBezTo>
                <a:cubicBezTo>
                  <a:pt x="2547" y="248"/>
                  <a:pt x="2814" y="163"/>
                  <a:pt x="2882" y="107"/>
                </a:cubicBezTo>
                <a:cubicBezTo>
                  <a:pt x="2934" y="66"/>
                  <a:pt x="2879" y="17"/>
                  <a:pt x="2736" y="11"/>
                </a:cubicBezTo>
                <a:cubicBezTo>
                  <a:pt x="2506" y="0"/>
                  <a:pt x="2052" y="7"/>
                  <a:pt x="1612" y="6"/>
                </a:cubicBezTo>
                <a:cubicBezTo>
                  <a:pt x="1135" y="4"/>
                  <a:pt x="412" y="10"/>
                  <a:pt x="0" y="8"/>
                </a:cubicBezTo>
                <a:cubicBezTo>
                  <a:pt x="0" y="33"/>
                  <a:pt x="0" y="33"/>
                  <a:pt x="0" y="33"/>
                </a:cubicBezTo>
                <a:cubicBezTo>
                  <a:pt x="442" y="31"/>
                  <a:pt x="1060" y="29"/>
                  <a:pt x="1620" y="31"/>
                </a:cubicBezTo>
                <a:cubicBezTo>
                  <a:pt x="2148" y="32"/>
                  <a:pt x="2617" y="22"/>
                  <a:pt x="2743" y="47"/>
                </a:cubicBezTo>
                <a:cubicBezTo>
                  <a:pt x="2780" y="54"/>
                  <a:pt x="2789" y="73"/>
                  <a:pt x="2654" y="120"/>
                </a:cubicBezTo>
                <a:cubicBezTo>
                  <a:pt x="2476" y="181"/>
                  <a:pt x="1220" y="584"/>
                  <a:pt x="548" y="803"/>
                </a:cubicBezTo>
                <a:cubicBezTo>
                  <a:pt x="459" y="831"/>
                  <a:pt x="395" y="859"/>
                  <a:pt x="348" y="885"/>
                </a:cubicBezTo>
                <a:cubicBezTo>
                  <a:pt x="144" y="1000"/>
                  <a:pt x="340" y="1109"/>
                  <a:pt x="576" y="1126"/>
                </a:cubicBezTo>
                <a:cubicBezTo>
                  <a:pt x="938" y="1147"/>
                  <a:pt x="2847" y="1137"/>
                  <a:pt x="3000" y="1136"/>
                </a:cubicBezTo>
                <a:cubicBezTo>
                  <a:pt x="3000" y="981"/>
                  <a:pt x="3000" y="981"/>
                  <a:pt x="3000" y="981"/>
                </a:cubicBezTo>
                <a:cubicBezTo>
                  <a:pt x="2747" y="982"/>
                  <a:pt x="1456" y="986"/>
                  <a:pt x="846" y="976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B8EC0-B71B-47A8-9005-F3BF151F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Taken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FCD087-1E12-4C49-93F7-472E1909B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F652B-F867-4F3B-9E5F-53CD9672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59" name="Freeform 1658">
            <a:extLst>
              <a:ext uri="{FF2B5EF4-FFF2-40B4-BE49-F238E27FC236}">
                <a16:creationId xmlns:a16="http://schemas.microsoft.com/office/drawing/2014/main" id="{89004493-2E6E-45D2-8CD2-D16CED8E8D0D}"/>
              </a:ext>
            </a:extLst>
          </p:cNvPr>
          <p:cNvSpPr>
            <a:spLocks/>
          </p:cNvSpPr>
          <p:nvPr/>
        </p:nvSpPr>
        <p:spPr bwMode="auto">
          <a:xfrm>
            <a:off x="1417195" y="4723348"/>
            <a:ext cx="3878263" cy="1655763"/>
          </a:xfrm>
          <a:custGeom>
            <a:avLst/>
            <a:gdLst>
              <a:gd name="T0" fmla="*/ 512 w 1132"/>
              <a:gd name="T1" fmla="*/ 341 h 483"/>
              <a:gd name="T2" fmla="*/ 462 w 1132"/>
              <a:gd name="T3" fmla="*/ 254 h 483"/>
              <a:gd name="T4" fmla="*/ 738 w 1132"/>
              <a:gd name="T5" fmla="*/ 146 h 483"/>
              <a:gd name="T6" fmla="*/ 1132 w 1132"/>
              <a:gd name="T7" fmla="*/ 18 h 483"/>
              <a:gd name="T8" fmla="*/ 907 w 1132"/>
              <a:gd name="T9" fmla="*/ 0 h 483"/>
              <a:gd name="T10" fmla="*/ 376 w 1132"/>
              <a:gd name="T11" fmla="*/ 172 h 483"/>
              <a:gd name="T12" fmla="*/ 177 w 1132"/>
              <a:gd name="T13" fmla="*/ 254 h 483"/>
              <a:gd name="T14" fmla="*/ 313 w 1132"/>
              <a:gd name="T15" fmla="*/ 483 h 483"/>
              <a:gd name="T16" fmla="*/ 664 w 1132"/>
              <a:gd name="T17" fmla="*/ 345 h 483"/>
              <a:gd name="T18" fmla="*/ 512 w 1132"/>
              <a:gd name="T19" fmla="*/ 341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2" h="483">
                <a:moveTo>
                  <a:pt x="512" y="341"/>
                </a:moveTo>
                <a:cubicBezTo>
                  <a:pt x="419" y="323"/>
                  <a:pt x="413" y="285"/>
                  <a:pt x="462" y="254"/>
                </a:cubicBezTo>
                <a:cubicBezTo>
                  <a:pt x="514" y="221"/>
                  <a:pt x="611" y="187"/>
                  <a:pt x="738" y="146"/>
                </a:cubicBezTo>
                <a:cubicBezTo>
                  <a:pt x="851" y="110"/>
                  <a:pt x="986" y="66"/>
                  <a:pt x="1132" y="18"/>
                </a:cubicBezTo>
                <a:cubicBezTo>
                  <a:pt x="907" y="0"/>
                  <a:pt x="907" y="0"/>
                  <a:pt x="907" y="0"/>
                </a:cubicBezTo>
                <a:cubicBezTo>
                  <a:pt x="713" y="63"/>
                  <a:pt x="529" y="122"/>
                  <a:pt x="376" y="172"/>
                </a:cubicBezTo>
                <a:cubicBezTo>
                  <a:pt x="287" y="200"/>
                  <a:pt x="223" y="228"/>
                  <a:pt x="177" y="254"/>
                </a:cubicBezTo>
                <a:cubicBezTo>
                  <a:pt x="0" y="354"/>
                  <a:pt x="123" y="449"/>
                  <a:pt x="313" y="483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27" y="345"/>
                  <a:pt x="533" y="345"/>
                  <a:pt x="512" y="34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62" name="Freeform 1661">
            <a:extLst>
              <a:ext uri="{FF2B5EF4-FFF2-40B4-BE49-F238E27FC236}">
                <a16:creationId xmlns:a16="http://schemas.microsoft.com/office/drawing/2014/main" id="{1B1122C3-28E3-4E79-BB4A-7EC15FDE7638}"/>
              </a:ext>
            </a:extLst>
          </p:cNvPr>
          <p:cNvSpPr>
            <a:spLocks/>
          </p:cNvSpPr>
          <p:nvPr/>
        </p:nvSpPr>
        <p:spPr bwMode="auto">
          <a:xfrm>
            <a:off x="8411720" y="2573873"/>
            <a:ext cx="2493963" cy="682625"/>
          </a:xfrm>
          <a:custGeom>
            <a:avLst/>
            <a:gdLst>
              <a:gd name="T0" fmla="*/ 669 w 728"/>
              <a:gd name="T1" fmla="*/ 103 h 199"/>
              <a:gd name="T2" fmla="*/ 523 w 728"/>
              <a:gd name="T3" fmla="*/ 7 h 199"/>
              <a:gd name="T4" fmla="*/ 0 w 728"/>
              <a:gd name="T5" fmla="*/ 1 h 199"/>
              <a:gd name="T6" fmla="*/ 0 w 728"/>
              <a:gd name="T7" fmla="*/ 26 h 199"/>
              <a:gd name="T8" fmla="*/ 529 w 728"/>
              <a:gd name="T9" fmla="*/ 43 h 199"/>
              <a:gd name="T10" fmla="*/ 440 w 728"/>
              <a:gd name="T11" fmla="*/ 116 h 199"/>
              <a:gd name="T12" fmla="*/ 241 w 728"/>
              <a:gd name="T13" fmla="*/ 182 h 199"/>
              <a:gd name="T14" fmla="*/ 454 w 728"/>
              <a:gd name="T15" fmla="*/ 199 h 199"/>
              <a:gd name="T16" fmla="*/ 669 w 728"/>
              <a:gd name="T17" fmla="*/ 103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8" h="199">
                <a:moveTo>
                  <a:pt x="669" y="103"/>
                </a:moveTo>
                <a:cubicBezTo>
                  <a:pt x="728" y="59"/>
                  <a:pt x="665" y="13"/>
                  <a:pt x="523" y="7"/>
                </a:cubicBezTo>
                <a:cubicBezTo>
                  <a:pt x="400" y="1"/>
                  <a:pt x="214" y="0"/>
                  <a:pt x="0" y="1"/>
                </a:cubicBezTo>
                <a:cubicBezTo>
                  <a:pt x="0" y="26"/>
                  <a:pt x="0" y="26"/>
                  <a:pt x="0" y="26"/>
                </a:cubicBezTo>
                <a:cubicBezTo>
                  <a:pt x="258" y="25"/>
                  <a:pt x="455" y="28"/>
                  <a:pt x="529" y="43"/>
                </a:cubicBezTo>
                <a:cubicBezTo>
                  <a:pt x="566" y="50"/>
                  <a:pt x="576" y="69"/>
                  <a:pt x="440" y="116"/>
                </a:cubicBezTo>
                <a:cubicBezTo>
                  <a:pt x="407" y="127"/>
                  <a:pt x="337" y="150"/>
                  <a:pt x="241" y="182"/>
                </a:cubicBezTo>
                <a:cubicBezTo>
                  <a:pt x="454" y="199"/>
                  <a:pt x="454" y="199"/>
                  <a:pt x="454" y="199"/>
                </a:cubicBezTo>
                <a:cubicBezTo>
                  <a:pt x="560" y="160"/>
                  <a:pt x="636" y="128"/>
                  <a:pt x="669" y="1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63" name="Freeform 1662">
            <a:extLst>
              <a:ext uri="{FF2B5EF4-FFF2-40B4-BE49-F238E27FC236}">
                <a16:creationId xmlns:a16="http://schemas.microsoft.com/office/drawing/2014/main" id="{4CC1393A-2A4A-4194-B09E-58DBF12D4348}"/>
              </a:ext>
            </a:extLst>
          </p:cNvPr>
          <p:cNvSpPr>
            <a:spLocks/>
          </p:cNvSpPr>
          <p:nvPr/>
        </p:nvSpPr>
        <p:spPr bwMode="auto">
          <a:xfrm>
            <a:off x="7148070" y="3197760"/>
            <a:ext cx="2819400" cy="739775"/>
          </a:xfrm>
          <a:custGeom>
            <a:avLst/>
            <a:gdLst>
              <a:gd name="T0" fmla="*/ 360 w 823"/>
              <a:gd name="T1" fmla="*/ 173 h 216"/>
              <a:gd name="T2" fmla="*/ 823 w 823"/>
              <a:gd name="T3" fmla="*/ 17 h 216"/>
              <a:gd name="T4" fmla="*/ 610 w 823"/>
              <a:gd name="T5" fmla="*/ 0 h 216"/>
              <a:gd name="T6" fmla="*/ 0 w 823"/>
              <a:gd name="T7" fmla="*/ 197 h 216"/>
              <a:gd name="T8" fmla="*/ 225 w 823"/>
              <a:gd name="T9" fmla="*/ 216 h 216"/>
              <a:gd name="T10" fmla="*/ 360 w 823"/>
              <a:gd name="T11" fmla="*/ 173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3" h="216">
                <a:moveTo>
                  <a:pt x="360" y="173"/>
                </a:moveTo>
                <a:cubicBezTo>
                  <a:pt x="542" y="114"/>
                  <a:pt x="703" y="61"/>
                  <a:pt x="823" y="17"/>
                </a:cubicBezTo>
                <a:cubicBezTo>
                  <a:pt x="610" y="0"/>
                  <a:pt x="610" y="0"/>
                  <a:pt x="610" y="0"/>
                </a:cubicBezTo>
                <a:cubicBezTo>
                  <a:pt x="458" y="49"/>
                  <a:pt x="241" y="119"/>
                  <a:pt x="0" y="197"/>
                </a:cubicBezTo>
                <a:cubicBezTo>
                  <a:pt x="225" y="216"/>
                  <a:pt x="225" y="216"/>
                  <a:pt x="225" y="216"/>
                </a:cubicBezTo>
                <a:cubicBezTo>
                  <a:pt x="271" y="201"/>
                  <a:pt x="316" y="187"/>
                  <a:pt x="360" y="1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64" name="Freeform 1663">
            <a:extLst>
              <a:ext uri="{FF2B5EF4-FFF2-40B4-BE49-F238E27FC236}">
                <a16:creationId xmlns:a16="http://schemas.microsoft.com/office/drawing/2014/main" id="{D5330377-8F64-47C9-BCDA-59727C02F7EC}"/>
              </a:ext>
            </a:extLst>
          </p:cNvPr>
          <p:cNvSpPr>
            <a:spLocks/>
          </p:cNvSpPr>
          <p:nvPr/>
        </p:nvSpPr>
        <p:spPr bwMode="auto">
          <a:xfrm>
            <a:off x="6055870" y="2574667"/>
            <a:ext cx="2355850" cy="88900"/>
          </a:xfrm>
          <a:custGeom>
            <a:avLst/>
            <a:gdLst>
              <a:gd name="T0" fmla="*/ 86 w 688"/>
              <a:gd name="T1" fmla="*/ 1 h 26"/>
              <a:gd name="T2" fmla="*/ 0 w 688"/>
              <a:gd name="T3" fmla="*/ 1 h 26"/>
              <a:gd name="T4" fmla="*/ 0 w 688"/>
              <a:gd name="T5" fmla="*/ 25 h 26"/>
              <a:gd name="T6" fmla="*/ 95 w 688"/>
              <a:gd name="T7" fmla="*/ 26 h 26"/>
              <a:gd name="T8" fmla="*/ 688 w 688"/>
              <a:gd name="T9" fmla="*/ 25 h 26"/>
              <a:gd name="T10" fmla="*/ 688 w 688"/>
              <a:gd name="T11" fmla="*/ 0 h 26"/>
              <a:gd name="T12" fmla="*/ 86 w 688"/>
              <a:gd name="T13" fmla="*/ 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8" h="26">
                <a:moveTo>
                  <a:pt x="86" y="1"/>
                </a:moveTo>
                <a:cubicBezTo>
                  <a:pt x="58" y="1"/>
                  <a:pt x="29" y="1"/>
                  <a:pt x="0" y="1"/>
                </a:cubicBezTo>
                <a:cubicBezTo>
                  <a:pt x="0" y="25"/>
                  <a:pt x="0" y="25"/>
                  <a:pt x="0" y="25"/>
                </a:cubicBezTo>
                <a:cubicBezTo>
                  <a:pt x="32" y="25"/>
                  <a:pt x="63" y="25"/>
                  <a:pt x="95" y="26"/>
                </a:cubicBezTo>
                <a:cubicBezTo>
                  <a:pt x="308" y="26"/>
                  <a:pt x="512" y="25"/>
                  <a:pt x="688" y="25"/>
                </a:cubicBezTo>
                <a:cubicBezTo>
                  <a:pt x="688" y="0"/>
                  <a:pt x="688" y="0"/>
                  <a:pt x="688" y="0"/>
                </a:cubicBezTo>
                <a:cubicBezTo>
                  <a:pt x="501" y="0"/>
                  <a:pt x="292" y="2"/>
                  <a:pt x="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65" name="Freeform 1664">
            <a:extLst>
              <a:ext uri="{FF2B5EF4-FFF2-40B4-BE49-F238E27FC236}">
                <a16:creationId xmlns:a16="http://schemas.microsoft.com/office/drawing/2014/main" id="{89A59B6F-8A0B-4C21-A33E-F215B11221F9}"/>
              </a:ext>
            </a:extLst>
          </p:cNvPr>
          <p:cNvSpPr>
            <a:spLocks/>
          </p:cNvSpPr>
          <p:nvPr/>
        </p:nvSpPr>
        <p:spPr bwMode="auto">
          <a:xfrm>
            <a:off x="4523932" y="3872448"/>
            <a:ext cx="3395663" cy="912813"/>
          </a:xfrm>
          <a:custGeom>
            <a:avLst/>
            <a:gdLst>
              <a:gd name="T0" fmla="*/ 991 w 991"/>
              <a:gd name="T1" fmla="*/ 19 h 266"/>
              <a:gd name="T2" fmla="*/ 766 w 991"/>
              <a:gd name="T3" fmla="*/ 0 h 266"/>
              <a:gd name="T4" fmla="*/ 0 w 991"/>
              <a:gd name="T5" fmla="*/ 248 h 266"/>
              <a:gd name="T6" fmla="*/ 225 w 991"/>
              <a:gd name="T7" fmla="*/ 266 h 266"/>
              <a:gd name="T8" fmla="*/ 991 w 991"/>
              <a:gd name="T9" fmla="*/ 19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1" h="266">
                <a:moveTo>
                  <a:pt x="991" y="19"/>
                </a:moveTo>
                <a:cubicBezTo>
                  <a:pt x="766" y="0"/>
                  <a:pt x="766" y="0"/>
                  <a:pt x="766" y="0"/>
                </a:cubicBezTo>
                <a:cubicBezTo>
                  <a:pt x="521" y="79"/>
                  <a:pt x="252" y="166"/>
                  <a:pt x="0" y="248"/>
                </a:cubicBezTo>
                <a:cubicBezTo>
                  <a:pt x="225" y="266"/>
                  <a:pt x="225" y="266"/>
                  <a:pt x="225" y="266"/>
                </a:cubicBezTo>
                <a:cubicBezTo>
                  <a:pt x="468" y="188"/>
                  <a:pt x="740" y="100"/>
                  <a:pt x="991" y="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66" name="Freeform 1663">
            <a:extLst>
              <a:ext uri="{FF2B5EF4-FFF2-40B4-BE49-F238E27FC236}">
                <a16:creationId xmlns:a16="http://schemas.microsoft.com/office/drawing/2014/main" id="{E174EE71-464C-49EA-9050-E216307AA9CB}"/>
              </a:ext>
            </a:extLst>
          </p:cNvPr>
          <p:cNvSpPr>
            <a:spLocks/>
          </p:cNvSpPr>
          <p:nvPr/>
        </p:nvSpPr>
        <p:spPr bwMode="auto">
          <a:xfrm>
            <a:off x="2790825" y="2574667"/>
            <a:ext cx="3278344" cy="88900"/>
          </a:xfrm>
          <a:custGeom>
            <a:avLst/>
            <a:gdLst>
              <a:gd name="T0" fmla="*/ 86 w 688"/>
              <a:gd name="T1" fmla="*/ 1 h 26"/>
              <a:gd name="T2" fmla="*/ 0 w 688"/>
              <a:gd name="T3" fmla="*/ 1 h 26"/>
              <a:gd name="T4" fmla="*/ 0 w 688"/>
              <a:gd name="T5" fmla="*/ 25 h 26"/>
              <a:gd name="T6" fmla="*/ 95 w 688"/>
              <a:gd name="T7" fmla="*/ 26 h 26"/>
              <a:gd name="T8" fmla="*/ 688 w 688"/>
              <a:gd name="T9" fmla="*/ 25 h 26"/>
              <a:gd name="T10" fmla="*/ 688 w 688"/>
              <a:gd name="T11" fmla="*/ 0 h 26"/>
              <a:gd name="T12" fmla="*/ 86 w 688"/>
              <a:gd name="T13" fmla="*/ 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8" h="26">
                <a:moveTo>
                  <a:pt x="86" y="1"/>
                </a:moveTo>
                <a:cubicBezTo>
                  <a:pt x="58" y="1"/>
                  <a:pt x="29" y="1"/>
                  <a:pt x="0" y="1"/>
                </a:cubicBezTo>
                <a:cubicBezTo>
                  <a:pt x="0" y="25"/>
                  <a:pt x="0" y="25"/>
                  <a:pt x="0" y="25"/>
                </a:cubicBezTo>
                <a:cubicBezTo>
                  <a:pt x="32" y="25"/>
                  <a:pt x="63" y="25"/>
                  <a:pt x="95" y="26"/>
                </a:cubicBezTo>
                <a:cubicBezTo>
                  <a:pt x="308" y="26"/>
                  <a:pt x="512" y="25"/>
                  <a:pt x="688" y="25"/>
                </a:cubicBezTo>
                <a:cubicBezTo>
                  <a:pt x="688" y="0"/>
                  <a:pt x="688" y="0"/>
                  <a:pt x="688" y="0"/>
                </a:cubicBezTo>
                <a:cubicBezTo>
                  <a:pt x="501" y="0"/>
                  <a:pt x="292" y="2"/>
                  <a:pt x="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67" name="Freeform 1663">
            <a:extLst>
              <a:ext uri="{FF2B5EF4-FFF2-40B4-BE49-F238E27FC236}">
                <a16:creationId xmlns:a16="http://schemas.microsoft.com/office/drawing/2014/main" id="{52737D2F-7809-48F5-9BE8-4C66CBF85B6A}"/>
              </a:ext>
            </a:extLst>
          </p:cNvPr>
          <p:cNvSpPr>
            <a:spLocks/>
          </p:cNvSpPr>
          <p:nvPr/>
        </p:nvSpPr>
        <p:spPr bwMode="auto">
          <a:xfrm>
            <a:off x="886651" y="2574667"/>
            <a:ext cx="1900998" cy="88900"/>
          </a:xfrm>
          <a:custGeom>
            <a:avLst/>
            <a:gdLst>
              <a:gd name="T0" fmla="*/ 86 w 688"/>
              <a:gd name="T1" fmla="*/ 1 h 26"/>
              <a:gd name="T2" fmla="*/ 0 w 688"/>
              <a:gd name="T3" fmla="*/ 1 h 26"/>
              <a:gd name="T4" fmla="*/ 0 w 688"/>
              <a:gd name="T5" fmla="*/ 25 h 26"/>
              <a:gd name="T6" fmla="*/ 95 w 688"/>
              <a:gd name="T7" fmla="*/ 26 h 26"/>
              <a:gd name="T8" fmla="*/ 688 w 688"/>
              <a:gd name="T9" fmla="*/ 25 h 26"/>
              <a:gd name="T10" fmla="*/ 688 w 688"/>
              <a:gd name="T11" fmla="*/ 0 h 26"/>
              <a:gd name="T12" fmla="*/ 86 w 688"/>
              <a:gd name="T13" fmla="*/ 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8" h="26">
                <a:moveTo>
                  <a:pt x="86" y="1"/>
                </a:moveTo>
                <a:cubicBezTo>
                  <a:pt x="58" y="1"/>
                  <a:pt x="29" y="1"/>
                  <a:pt x="0" y="1"/>
                </a:cubicBezTo>
                <a:cubicBezTo>
                  <a:pt x="0" y="25"/>
                  <a:pt x="0" y="25"/>
                  <a:pt x="0" y="25"/>
                </a:cubicBezTo>
                <a:cubicBezTo>
                  <a:pt x="32" y="25"/>
                  <a:pt x="63" y="25"/>
                  <a:pt x="95" y="26"/>
                </a:cubicBezTo>
                <a:cubicBezTo>
                  <a:pt x="308" y="26"/>
                  <a:pt x="512" y="25"/>
                  <a:pt x="688" y="25"/>
                </a:cubicBezTo>
                <a:cubicBezTo>
                  <a:pt x="688" y="0"/>
                  <a:pt x="688" y="0"/>
                  <a:pt x="688" y="0"/>
                </a:cubicBezTo>
                <a:cubicBezTo>
                  <a:pt x="501" y="0"/>
                  <a:pt x="292" y="2"/>
                  <a:pt x="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A5C03335-9EED-4CB9-A831-0699D4A5A908}"/>
              </a:ext>
            </a:extLst>
          </p:cNvPr>
          <p:cNvSpPr/>
          <p:nvPr/>
        </p:nvSpPr>
        <p:spPr>
          <a:xfrm rot="10800000">
            <a:off x="1053025" y="2305584"/>
            <a:ext cx="347662" cy="2405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B5D5FD-574E-4DF2-864F-9954D0969EF1}"/>
              </a:ext>
            </a:extLst>
          </p:cNvPr>
          <p:cNvSpPr/>
          <p:nvPr/>
        </p:nvSpPr>
        <p:spPr>
          <a:xfrm>
            <a:off x="996669" y="1936582"/>
            <a:ext cx="457086" cy="4570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374D224-7063-4391-BE15-B96D327966A3}"/>
              </a:ext>
            </a:extLst>
          </p:cNvPr>
          <p:cNvSpPr/>
          <p:nvPr/>
        </p:nvSpPr>
        <p:spPr>
          <a:xfrm>
            <a:off x="1149069" y="2088982"/>
            <a:ext cx="152286" cy="15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325AD76-379B-4F32-B61E-C19FC04C6046}"/>
              </a:ext>
            </a:extLst>
          </p:cNvPr>
          <p:cNvSpPr/>
          <p:nvPr/>
        </p:nvSpPr>
        <p:spPr>
          <a:xfrm rot="10800000">
            <a:off x="3250213" y="2305584"/>
            <a:ext cx="347662" cy="24059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1DBAF7C-5891-42EF-90EB-A8ED8D621EFB}"/>
              </a:ext>
            </a:extLst>
          </p:cNvPr>
          <p:cNvSpPr/>
          <p:nvPr/>
        </p:nvSpPr>
        <p:spPr>
          <a:xfrm>
            <a:off x="3195500" y="1936582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42BA05-764B-472A-AA54-BCC291165D7A}"/>
              </a:ext>
            </a:extLst>
          </p:cNvPr>
          <p:cNvSpPr/>
          <p:nvPr/>
        </p:nvSpPr>
        <p:spPr>
          <a:xfrm>
            <a:off x="3347900" y="2088982"/>
            <a:ext cx="152286" cy="15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421832DB-09D8-4356-A074-9EE7EE8A567B}"/>
              </a:ext>
            </a:extLst>
          </p:cNvPr>
          <p:cNvSpPr/>
          <p:nvPr/>
        </p:nvSpPr>
        <p:spPr>
          <a:xfrm rot="10800000">
            <a:off x="7116123" y="2305584"/>
            <a:ext cx="347662" cy="24059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D92CA4-401D-4FC1-B9DC-1D716C57DFA1}"/>
              </a:ext>
            </a:extLst>
          </p:cNvPr>
          <p:cNvSpPr/>
          <p:nvPr/>
        </p:nvSpPr>
        <p:spPr>
          <a:xfrm>
            <a:off x="7059767" y="1936582"/>
            <a:ext cx="457086" cy="457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258EB2-2FBE-4C15-A086-81B47F5C5C36}"/>
              </a:ext>
            </a:extLst>
          </p:cNvPr>
          <p:cNvSpPr/>
          <p:nvPr/>
        </p:nvSpPr>
        <p:spPr>
          <a:xfrm>
            <a:off x="7213811" y="2088982"/>
            <a:ext cx="152286" cy="15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EFFFC0-7E33-484B-B65C-0FCE0F775D3C}"/>
              </a:ext>
            </a:extLst>
          </p:cNvPr>
          <p:cNvSpPr/>
          <p:nvPr/>
        </p:nvSpPr>
        <p:spPr>
          <a:xfrm>
            <a:off x="8379370" y="3494962"/>
            <a:ext cx="382574" cy="1484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A8835D4E-A474-40DF-880E-103F1D73E6E1}"/>
              </a:ext>
            </a:extLst>
          </p:cNvPr>
          <p:cNvSpPr/>
          <p:nvPr/>
        </p:nvSpPr>
        <p:spPr>
          <a:xfrm rot="10800000">
            <a:off x="8384920" y="3359643"/>
            <a:ext cx="347662" cy="240597"/>
          </a:xfrm>
          <a:prstGeom prst="triangle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F59091A-88A5-46EB-A221-C458002B3FC3}"/>
              </a:ext>
            </a:extLst>
          </p:cNvPr>
          <p:cNvSpPr/>
          <p:nvPr/>
        </p:nvSpPr>
        <p:spPr>
          <a:xfrm>
            <a:off x="8328564" y="2990641"/>
            <a:ext cx="457086" cy="457086"/>
          </a:xfrm>
          <a:prstGeom prst="ellipse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1DE3AE5-8800-4D28-B248-015A50E665C6}"/>
              </a:ext>
            </a:extLst>
          </p:cNvPr>
          <p:cNvSpPr/>
          <p:nvPr/>
        </p:nvSpPr>
        <p:spPr>
          <a:xfrm>
            <a:off x="8480964" y="3143041"/>
            <a:ext cx="152286" cy="15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F46B93-84B4-4AF6-8E3E-5014417A627D}"/>
              </a:ext>
            </a:extLst>
          </p:cNvPr>
          <p:cNvSpPr/>
          <p:nvPr/>
        </p:nvSpPr>
        <p:spPr>
          <a:xfrm>
            <a:off x="10433559" y="2351241"/>
            <a:ext cx="152286" cy="15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DB9449-D18E-4B30-96B7-009A56B65211}"/>
              </a:ext>
            </a:extLst>
          </p:cNvPr>
          <p:cNvSpPr/>
          <p:nvPr/>
        </p:nvSpPr>
        <p:spPr>
          <a:xfrm>
            <a:off x="6088531" y="4235460"/>
            <a:ext cx="382574" cy="1484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6F6E54D-A4C1-44D8-B763-632BD16ADCC6}"/>
              </a:ext>
            </a:extLst>
          </p:cNvPr>
          <p:cNvSpPr/>
          <p:nvPr/>
        </p:nvSpPr>
        <p:spPr>
          <a:xfrm rot="10800000">
            <a:off x="6100846" y="4082749"/>
            <a:ext cx="347662" cy="24059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65DEF34-B20C-417A-8343-AFBB46504789}"/>
              </a:ext>
            </a:extLst>
          </p:cNvPr>
          <p:cNvSpPr/>
          <p:nvPr/>
        </p:nvSpPr>
        <p:spPr>
          <a:xfrm>
            <a:off x="6044490" y="3713747"/>
            <a:ext cx="457086" cy="4570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EDEA3C-396F-4262-88C2-81883D878EB7}"/>
              </a:ext>
            </a:extLst>
          </p:cNvPr>
          <p:cNvSpPr/>
          <p:nvPr/>
        </p:nvSpPr>
        <p:spPr>
          <a:xfrm>
            <a:off x="6196890" y="3866147"/>
            <a:ext cx="152286" cy="15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EFF376-39E4-4B22-9239-818406A8F349}"/>
              </a:ext>
            </a:extLst>
          </p:cNvPr>
          <p:cNvSpPr/>
          <p:nvPr/>
        </p:nvSpPr>
        <p:spPr>
          <a:xfrm>
            <a:off x="2165266" y="5665505"/>
            <a:ext cx="382574" cy="1484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24EEDF7-BF02-4F03-B17F-771F688BB870}"/>
              </a:ext>
            </a:extLst>
          </p:cNvPr>
          <p:cNvSpPr/>
          <p:nvPr/>
        </p:nvSpPr>
        <p:spPr>
          <a:xfrm rot="10800000">
            <a:off x="2184366" y="5496388"/>
            <a:ext cx="347662" cy="24059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E46BAE8-EDA1-4A23-B4AD-2FE4DA1AD02A}"/>
              </a:ext>
            </a:extLst>
          </p:cNvPr>
          <p:cNvSpPr/>
          <p:nvPr/>
        </p:nvSpPr>
        <p:spPr>
          <a:xfrm>
            <a:off x="2128010" y="5127386"/>
            <a:ext cx="457086" cy="4570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4C46BE-628E-447C-9C18-4A6FFF798C65}"/>
              </a:ext>
            </a:extLst>
          </p:cNvPr>
          <p:cNvSpPr/>
          <p:nvPr/>
        </p:nvSpPr>
        <p:spPr>
          <a:xfrm>
            <a:off x="2280410" y="5279786"/>
            <a:ext cx="152286" cy="15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2147BA-81C3-481F-ABC0-DA4B5BF62D81}"/>
              </a:ext>
            </a:extLst>
          </p:cNvPr>
          <p:cNvSpPr/>
          <p:nvPr/>
        </p:nvSpPr>
        <p:spPr>
          <a:xfrm>
            <a:off x="1519403" y="2020454"/>
            <a:ext cx="6960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Survey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B23BCF-E7E3-4368-8E4B-351718E7D9B3}"/>
              </a:ext>
            </a:extLst>
          </p:cNvPr>
          <p:cNvSpPr/>
          <p:nvPr/>
        </p:nvSpPr>
        <p:spPr>
          <a:xfrm>
            <a:off x="3680580" y="1580972"/>
            <a:ext cx="2348720" cy="946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200" b="1" dirty="0">
                <a:solidFill>
                  <a:schemeClr val="accent2"/>
                </a:solidFill>
              </a:rPr>
              <a:t>Feedback from all employees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What well went?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What did not go well?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What can we do better?</a:t>
            </a:r>
            <a:endParaRPr lang="en-IN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AA7ABB6-04C4-4F27-B99F-806942E1FA97}"/>
              </a:ext>
            </a:extLst>
          </p:cNvPr>
          <p:cNvSpPr/>
          <p:nvPr/>
        </p:nvSpPr>
        <p:spPr>
          <a:xfrm>
            <a:off x="7537494" y="1909071"/>
            <a:ext cx="2343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200" b="1" dirty="0">
                <a:solidFill>
                  <a:schemeClr val="accent3"/>
                </a:solidFill>
              </a:rPr>
              <a:t>Segregation and compilation </a:t>
            </a:r>
            <a:br>
              <a:rPr lang="en-US" sz="1200" b="1" dirty="0">
                <a:solidFill>
                  <a:schemeClr val="accent3"/>
                </a:solidFill>
              </a:rPr>
            </a:br>
            <a:r>
              <a:rPr lang="en-US" sz="1200" b="1" dirty="0">
                <a:solidFill>
                  <a:schemeClr val="accent3"/>
                </a:solidFill>
              </a:rPr>
              <a:t>of all the feedbacks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689444-B9D9-48F2-881E-921315CE48EB}"/>
              </a:ext>
            </a:extLst>
          </p:cNvPr>
          <p:cNvSpPr/>
          <p:nvPr/>
        </p:nvSpPr>
        <p:spPr>
          <a:xfrm>
            <a:off x="6378869" y="2902633"/>
            <a:ext cx="1991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200" b="1" dirty="0">
                <a:solidFill>
                  <a:schemeClr val="accent4"/>
                </a:solidFill>
              </a:rPr>
              <a:t>Created Focus Group of </a:t>
            </a:r>
            <a:br>
              <a:rPr lang="en-US" sz="1200" b="1" dirty="0">
                <a:solidFill>
                  <a:schemeClr val="accent4"/>
                </a:solidFill>
              </a:rPr>
            </a:br>
            <a:r>
              <a:rPr lang="en-US" sz="1200" b="1" dirty="0">
                <a:solidFill>
                  <a:schemeClr val="accent4"/>
                </a:solidFill>
              </a:rPr>
              <a:t>10 AE Employees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806FD0F-2D6E-477C-B010-9981F7B013DF}"/>
              </a:ext>
            </a:extLst>
          </p:cNvPr>
          <p:cNvSpPr/>
          <p:nvPr/>
        </p:nvSpPr>
        <p:spPr>
          <a:xfrm>
            <a:off x="3757403" y="3607483"/>
            <a:ext cx="2387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200" b="1" dirty="0">
                <a:solidFill>
                  <a:schemeClr val="accent6"/>
                </a:solidFill>
              </a:rPr>
              <a:t>Discussed and brought down </a:t>
            </a:r>
            <a:br>
              <a:rPr lang="en-US" sz="1200" b="1" dirty="0">
                <a:solidFill>
                  <a:schemeClr val="accent6"/>
                </a:solidFill>
              </a:rPr>
            </a:br>
            <a:r>
              <a:rPr lang="en-US" sz="1200" b="1" dirty="0">
                <a:solidFill>
                  <a:schemeClr val="accent6"/>
                </a:solidFill>
              </a:rPr>
              <a:t>9 AE Culture focus point to </a:t>
            </a:r>
            <a:br>
              <a:rPr lang="en-US" sz="1200" b="1" dirty="0">
                <a:solidFill>
                  <a:schemeClr val="accent6"/>
                </a:solidFill>
              </a:rPr>
            </a:br>
            <a:r>
              <a:rPr lang="en-US" sz="1200" b="1" dirty="0">
                <a:solidFill>
                  <a:schemeClr val="accent6"/>
                </a:solidFill>
              </a:rPr>
              <a:t>6 AE Winning Culture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3CCD5A-E30E-4149-BADF-F654197248B7}"/>
              </a:ext>
            </a:extLst>
          </p:cNvPr>
          <p:cNvSpPr/>
          <p:nvPr/>
        </p:nvSpPr>
        <p:spPr>
          <a:xfrm>
            <a:off x="1027260" y="4579033"/>
            <a:ext cx="2554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Designed Actions and measures</a:t>
            </a:r>
            <a:b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for AE Winning Culture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535DDE-C1BA-4C57-956A-E873B31EA9BA}"/>
              </a:ext>
            </a:extLst>
          </p:cNvPr>
          <p:cNvSpPr/>
          <p:nvPr/>
        </p:nvSpPr>
        <p:spPr>
          <a:xfrm>
            <a:off x="5083931" y="5218057"/>
            <a:ext cx="2589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2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Re-introduce AE Winning </a:t>
            </a:r>
            <a:br>
              <a:rPr lang="en-US" sz="12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</a:br>
            <a:r>
              <a:rPr lang="en-US" sz="12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Culture and Actions &amp; Measures </a:t>
            </a:r>
            <a:br>
              <a:rPr lang="en-US" sz="1200" b="1">
                <a:solidFill>
                  <a:schemeClr val="accent4">
                    <a:lumMod val="50000"/>
                    <a:lumOff val="50000"/>
                  </a:schemeClr>
                </a:solidFill>
              </a:rPr>
            </a:br>
            <a:r>
              <a:rPr lang="en-US" sz="1200" b="1">
                <a:solidFill>
                  <a:schemeClr val="accent4">
                    <a:lumMod val="50000"/>
                    <a:lumOff val="50000"/>
                  </a:schemeClr>
                </a:solidFill>
              </a:rPr>
              <a:t>to </a:t>
            </a:r>
            <a:r>
              <a:rPr lang="en-US" sz="12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Focus Group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89D8D8-420F-40CE-A587-AC453FB21E60}"/>
              </a:ext>
            </a:extLst>
          </p:cNvPr>
          <p:cNvSpPr/>
          <p:nvPr/>
        </p:nvSpPr>
        <p:spPr>
          <a:xfrm>
            <a:off x="8801704" y="5408557"/>
            <a:ext cx="2262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200" b="1" dirty="0">
                <a:solidFill>
                  <a:schemeClr val="tx2"/>
                </a:solidFill>
              </a:rPr>
              <a:t>Introduction Of AE </a:t>
            </a:r>
            <a:br>
              <a:rPr lang="en-US" sz="1200" b="1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Winning Culture To AE Team</a:t>
            </a:r>
          </a:p>
        </p:txBody>
      </p:sp>
      <p:sp>
        <p:nvSpPr>
          <p:cNvPr id="78" name="Freeform 1659">
            <a:extLst>
              <a:ext uri="{FF2B5EF4-FFF2-40B4-BE49-F238E27FC236}">
                <a16:creationId xmlns:a16="http://schemas.microsoft.com/office/drawing/2014/main" id="{7F1035A0-6CD6-407E-898A-0EBFB1F993DC}"/>
              </a:ext>
            </a:extLst>
          </p:cNvPr>
          <p:cNvSpPr>
            <a:spLocks/>
          </p:cNvSpPr>
          <p:nvPr/>
        </p:nvSpPr>
        <p:spPr bwMode="auto">
          <a:xfrm>
            <a:off x="5219256" y="5909461"/>
            <a:ext cx="5934995" cy="548706"/>
          </a:xfrm>
          <a:custGeom>
            <a:avLst/>
            <a:gdLst>
              <a:gd name="T0" fmla="*/ 1499 w 1561"/>
              <a:gd name="T1" fmla="*/ 1 h 159"/>
              <a:gd name="T2" fmla="*/ 431 w 1561"/>
              <a:gd name="T3" fmla="*/ 0 h 159"/>
              <a:gd name="T4" fmla="*/ 361 w 1561"/>
              <a:gd name="T5" fmla="*/ 0 h 159"/>
              <a:gd name="T6" fmla="*/ 351 w 1561"/>
              <a:gd name="T7" fmla="*/ 0 h 159"/>
              <a:gd name="T8" fmla="*/ 0 w 1561"/>
              <a:gd name="T9" fmla="*/ 138 h 159"/>
              <a:gd name="T10" fmla="*/ 92 w 1561"/>
              <a:gd name="T11" fmla="*/ 150 h 159"/>
              <a:gd name="T12" fmla="*/ 221 w 1561"/>
              <a:gd name="T13" fmla="*/ 154 h 159"/>
              <a:gd name="T14" fmla="*/ 1072 w 1561"/>
              <a:gd name="T15" fmla="*/ 159 h 159"/>
              <a:gd name="T16" fmla="*/ 1158 w 1561"/>
              <a:gd name="T17" fmla="*/ 159 h 159"/>
              <a:gd name="T18" fmla="*/ 1561 w 1561"/>
              <a:gd name="T19" fmla="*/ 1 h 159"/>
              <a:gd name="T20" fmla="*/ 1499 w 1561"/>
              <a:gd name="T21" fmla="*/ 1 h 159"/>
              <a:gd name="connsiteX0" fmla="*/ 9603 w 11097"/>
              <a:gd name="connsiteY0" fmla="*/ 63 h 10000"/>
              <a:gd name="connsiteX1" fmla="*/ 2761 w 11097"/>
              <a:gd name="connsiteY1" fmla="*/ 0 h 10000"/>
              <a:gd name="connsiteX2" fmla="*/ 2313 w 11097"/>
              <a:gd name="connsiteY2" fmla="*/ 0 h 10000"/>
              <a:gd name="connsiteX3" fmla="*/ 2249 w 11097"/>
              <a:gd name="connsiteY3" fmla="*/ 0 h 10000"/>
              <a:gd name="connsiteX4" fmla="*/ 0 w 11097"/>
              <a:gd name="connsiteY4" fmla="*/ 8679 h 10000"/>
              <a:gd name="connsiteX5" fmla="*/ 589 w 11097"/>
              <a:gd name="connsiteY5" fmla="*/ 9434 h 10000"/>
              <a:gd name="connsiteX6" fmla="*/ 1416 w 11097"/>
              <a:gd name="connsiteY6" fmla="*/ 9686 h 10000"/>
              <a:gd name="connsiteX7" fmla="*/ 6867 w 11097"/>
              <a:gd name="connsiteY7" fmla="*/ 10000 h 10000"/>
              <a:gd name="connsiteX8" fmla="*/ 7418 w 11097"/>
              <a:gd name="connsiteY8" fmla="*/ 10000 h 10000"/>
              <a:gd name="connsiteX9" fmla="*/ 11097 w 11097"/>
              <a:gd name="connsiteY9" fmla="*/ 203 h 10000"/>
              <a:gd name="connsiteX10" fmla="*/ 9603 w 11097"/>
              <a:gd name="connsiteY10" fmla="*/ 63 h 10000"/>
              <a:gd name="connsiteX0" fmla="*/ 9603 w 12242"/>
              <a:gd name="connsiteY0" fmla="*/ 63 h 10700"/>
              <a:gd name="connsiteX1" fmla="*/ 2761 w 12242"/>
              <a:gd name="connsiteY1" fmla="*/ 0 h 10700"/>
              <a:gd name="connsiteX2" fmla="*/ 2313 w 12242"/>
              <a:gd name="connsiteY2" fmla="*/ 0 h 10700"/>
              <a:gd name="connsiteX3" fmla="*/ 2249 w 12242"/>
              <a:gd name="connsiteY3" fmla="*/ 0 h 10700"/>
              <a:gd name="connsiteX4" fmla="*/ 0 w 12242"/>
              <a:gd name="connsiteY4" fmla="*/ 8679 h 10700"/>
              <a:gd name="connsiteX5" fmla="*/ 589 w 12242"/>
              <a:gd name="connsiteY5" fmla="*/ 9434 h 10700"/>
              <a:gd name="connsiteX6" fmla="*/ 1416 w 12242"/>
              <a:gd name="connsiteY6" fmla="*/ 9686 h 10700"/>
              <a:gd name="connsiteX7" fmla="*/ 6867 w 12242"/>
              <a:gd name="connsiteY7" fmla="*/ 10000 h 10700"/>
              <a:gd name="connsiteX8" fmla="*/ 11094 w 12242"/>
              <a:gd name="connsiteY8" fmla="*/ 10700 h 10700"/>
              <a:gd name="connsiteX9" fmla="*/ 11097 w 12242"/>
              <a:gd name="connsiteY9" fmla="*/ 203 h 10700"/>
              <a:gd name="connsiteX10" fmla="*/ 9603 w 12242"/>
              <a:gd name="connsiteY10" fmla="*/ 63 h 10700"/>
              <a:gd name="connsiteX0" fmla="*/ 9603 w 11097"/>
              <a:gd name="connsiteY0" fmla="*/ 63 h 10700"/>
              <a:gd name="connsiteX1" fmla="*/ 2761 w 11097"/>
              <a:gd name="connsiteY1" fmla="*/ 0 h 10700"/>
              <a:gd name="connsiteX2" fmla="*/ 2313 w 11097"/>
              <a:gd name="connsiteY2" fmla="*/ 0 h 10700"/>
              <a:gd name="connsiteX3" fmla="*/ 2249 w 11097"/>
              <a:gd name="connsiteY3" fmla="*/ 0 h 10700"/>
              <a:gd name="connsiteX4" fmla="*/ 0 w 11097"/>
              <a:gd name="connsiteY4" fmla="*/ 8679 h 10700"/>
              <a:gd name="connsiteX5" fmla="*/ 589 w 11097"/>
              <a:gd name="connsiteY5" fmla="*/ 9434 h 10700"/>
              <a:gd name="connsiteX6" fmla="*/ 1416 w 11097"/>
              <a:gd name="connsiteY6" fmla="*/ 9686 h 10700"/>
              <a:gd name="connsiteX7" fmla="*/ 6867 w 11097"/>
              <a:gd name="connsiteY7" fmla="*/ 10000 h 10700"/>
              <a:gd name="connsiteX8" fmla="*/ 11094 w 11097"/>
              <a:gd name="connsiteY8" fmla="*/ 10700 h 10700"/>
              <a:gd name="connsiteX9" fmla="*/ 11097 w 11097"/>
              <a:gd name="connsiteY9" fmla="*/ 203 h 10700"/>
              <a:gd name="connsiteX10" fmla="*/ 9603 w 11097"/>
              <a:gd name="connsiteY10" fmla="*/ 63 h 10700"/>
              <a:gd name="connsiteX0" fmla="*/ 9603 w 11097"/>
              <a:gd name="connsiteY0" fmla="*/ 140 h 10777"/>
              <a:gd name="connsiteX1" fmla="*/ 2761 w 11097"/>
              <a:gd name="connsiteY1" fmla="*/ 77 h 10777"/>
              <a:gd name="connsiteX2" fmla="*/ 2313 w 11097"/>
              <a:gd name="connsiteY2" fmla="*/ 77 h 10777"/>
              <a:gd name="connsiteX3" fmla="*/ 2249 w 11097"/>
              <a:gd name="connsiteY3" fmla="*/ 77 h 10777"/>
              <a:gd name="connsiteX4" fmla="*/ 0 w 11097"/>
              <a:gd name="connsiteY4" fmla="*/ 8756 h 10777"/>
              <a:gd name="connsiteX5" fmla="*/ 589 w 11097"/>
              <a:gd name="connsiteY5" fmla="*/ 9511 h 10777"/>
              <a:gd name="connsiteX6" fmla="*/ 1416 w 11097"/>
              <a:gd name="connsiteY6" fmla="*/ 9763 h 10777"/>
              <a:gd name="connsiteX7" fmla="*/ 6867 w 11097"/>
              <a:gd name="connsiteY7" fmla="*/ 10077 h 10777"/>
              <a:gd name="connsiteX8" fmla="*/ 11094 w 11097"/>
              <a:gd name="connsiteY8" fmla="*/ 10777 h 10777"/>
              <a:gd name="connsiteX9" fmla="*/ 11097 w 11097"/>
              <a:gd name="connsiteY9" fmla="*/ 0 h 10777"/>
              <a:gd name="connsiteX10" fmla="*/ 9603 w 11097"/>
              <a:gd name="connsiteY10" fmla="*/ 140 h 10777"/>
              <a:gd name="connsiteX0" fmla="*/ 9603 w 11122"/>
              <a:gd name="connsiteY0" fmla="*/ 140 h 10357"/>
              <a:gd name="connsiteX1" fmla="*/ 2761 w 11122"/>
              <a:gd name="connsiteY1" fmla="*/ 77 h 10357"/>
              <a:gd name="connsiteX2" fmla="*/ 2313 w 11122"/>
              <a:gd name="connsiteY2" fmla="*/ 77 h 10357"/>
              <a:gd name="connsiteX3" fmla="*/ 2249 w 11122"/>
              <a:gd name="connsiteY3" fmla="*/ 77 h 10357"/>
              <a:gd name="connsiteX4" fmla="*/ 0 w 11122"/>
              <a:gd name="connsiteY4" fmla="*/ 8756 h 10357"/>
              <a:gd name="connsiteX5" fmla="*/ 589 w 11122"/>
              <a:gd name="connsiteY5" fmla="*/ 9511 h 10357"/>
              <a:gd name="connsiteX6" fmla="*/ 1416 w 11122"/>
              <a:gd name="connsiteY6" fmla="*/ 9763 h 10357"/>
              <a:gd name="connsiteX7" fmla="*/ 6867 w 11122"/>
              <a:gd name="connsiteY7" fmla="*/ 10077 h 10357"/>
              <a:gd name="connsiteX8" fmla="*/ 11122 w 11122"/>
              <a:gd name="connsiteY8" fmla="*/ 10357 h 10357"/>
              <a:gd name="connsiteX9" fmla="*/ 11097 w 11122"/>
              <a:gd name="connsiteY9" fmla="*/ 0 h 10357"/>
              <a:gd name="connsiteX10" fmla="*/ 9603 w 11122"/>
              <a:gd name="connsiteY10" fmla="*/ 140 h 10357"/>
              <a:gd name="connsiteX0" fmla="*/ 9603 w 11097"/>
              <a:gd name="connsiteY0" fmla="*/ 140 h 10302"/>
              <a:gd name="connsiteX1" fmla="*/ 2761 w 11097"/>
              <a:gd name="connsiteY1" fmla="*/ 77 h 10302"/>
              <a:gd name="connsiteX2" fmla="*/ 2313 w 11097"/>
              <a:gd name="connsiteY2" fmla="*/ 77 h 10302"/>
              <a:gd name="connsiteX3" fmla="*/ 2249 w 11097"/>
              <a:gd name="connsiteY3" fmla="*/ 77 h 10302"/>
              <a:gd name="connsiteX4" fmla="*/ 0 w 11097"/>
              <a:gd name="connsiteY4" fmla="*/ 8756 h 10302"/>
              <a:gd name="connsiteX5" fmla="*/ 589 w 11097"/>
              <a:gd name="connsiteY5" fmla="*/ 9511 h 10302"/>
              <a:gd name="connsiteX6" fmla="*/ 1416 w 11097"/>
              <a:gd name="connsiteY6" fmla="*/ 9763 h 10302"/>
              <a:gd name="connsiteX7" fmla="*/ 6867 w 11097"/>
              <a:gd name="connsiteY7" fmla="*/ 10077 h 10302"/>
              <a:gd name="connsiteX8" fmla="*/ 11008 w 11097"/>
              <a:gd name="connsiteY8" fmla="*/ 6579 h 10302"/>
              <a:gd name="connsiteX9" fmla="*/ 11097 w 11097"/>
              <a:gd name="connsiteY9" fmla="*/ 0 h 10302"/>
              <a:gd name="connsiteX10" fmla="*/ 9603 w 11097"/>
              <a:gd name="connsiteY10" fmla="*/ 140 h 10302"/>
              <a:gd name="connsiteX0" fmla="*/ 9603 w 11097"/>
              <a:gd name="connsiteY0" fmla="*/ 140 h 10078"/>
              <a:gd name="connsiteX1" fmla="*/ 2761 w 11097"/>
              <a:gd name="connsiteY1" fmla="*/ 77 h 10078"/>
              <a:gd name="connsiteX2" fmla="*/ 2313 w 11097"/>
              <a:gd name="connsiteY2" fmla="*/ 77 h 10078"/>
              <a:gd name="connsiteX3" fmla="*/ 2249 w 11097"/>
              <a:gd name="connsiteY3" fmla="*/ 77 h 10078"/>
              <a:gd name="connsiteX4" fmla="*/ 0 w 11097"/>
              <a:gd name="connsiteY4" fmla="*/ 8756 h 10078"/>
              <a:gd name="connsiteX5" fmla="*/ 589 w 11097"/>
              <a:gd name="connsiteY5" fmla="*/ 9511 h 10078"/>
              <a:gd name="connsiteX6" fmla="*/ 1416 w 11097"/>
              <a:gd name="connsiteY6" fmla="*/ 9763 h 10078"/>
              <a:gd name="connsiteX7" fmla="*/ 6867 w 11097"/>
              <a:gd name="connsiteY7" fmla="*/ 10077 h 10078"/>
              <a:gd name="connsiteX8" fmla="*/ 11079 w 11097"/>
              <a:gd name="connsiteY8" fmla="*/ 9938 h 10078"/>
              <a:gd name="connsiteX9" fmla="*/ 11097 w 11097"/>
              <a:gd name="connsiteY9" fmla="*/ 0 h 10078"/>
              <a:gd name="connsiteX10" fmla="*/ 9603 w 11097"/>
              <a:gd name="connsiteY10" fmla="*/ 140 h 10078"/>
              <a:gd name="connsiteX0" fmla="*/ 9603 w 11097"/>
              <a:gd name="connsiteY0" fmla="*/ 140 h 10077"/>
              <a:gd name="connsiteX1" fmla="*/ 2761 w 11097"/>
              <a:gd name="connsiteY1" fmla="*/ 77 h 10077"/>
              <a:gd name="connsiteX2" fmla="*/ 2313 w 11097"/>
              <a:gd name="connsiteY2" fmla="*/ 77 h 10077"/>
              <a:gd name="connsiteX3" fmla="*/ 2249 w 11097"/>
              <a:gd name="connsiteY3" fmla="*/ 77 h 10077"/>
              <a:gd name="connsiteX4" fmla="*/ 0 w 11097"/>
              <a:gd name="connsiteY4" fmla="*/ 8756 h 10077"/>
              <a:gd name="connsiteX5" fmla="*/ 589 w 11097"/>
              <a:gd name="connsiteY5" fmla="*/ 9511 h 10077"/>
              <a:gd name="connsiteX6" fmla="*/ 1416 w 11097"/>
              <a:gd name="connsiteY6" fmla="*/ 9763 h 10077"/>
              <a:gd name="connsiteX7" fmla="*/ 6867 w 11097"/>
              <a:gd name="connsiteY7" fmla="*/ 10077 h 10077"/>
              <a:gd name="connsiteX8" fmla="*/ 11079 w 11097"/>
              <a:gd name="connsiteY8" fmla="*/ 9938 h 10077"/>
              <a:gd name="connsiteX9" fmla="*/ 11097 w 11097"/>
              <a:gd name="connsiteY9" fmla="*/ 0 h 10077"/>
              <a:gd name="connsiteX10" fmla="*/ 9603 w 11097"/>
              <a:gd name="connsiteY10" fmla="*/ 140 h 1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97" h="10077">
                <a:moveTo>
                  <a:pt x="9603" y="140"/>
                </a:moveTo>
                <a:lnTo>
                  <a:pt x="2761" y="77"/>
                </a:lnTo>
                <a:lnTo>
                  <a:pt x="2313" y="77"/>
                </a:lnTo>
                <a:lnTo>
                  <a:pt x="2249" y="77"/>
                </a:lnTo>
                <a:lnTo>
                  <a:pt x="0" y="8756"/>
                </a:lnTo>
                <a:cubicBezTo>
                  <a:pt x="186" y="9134"/>
                  <a:pt x="384" y="9385"/>
                  <a:pt x="589" y="9511"/>
                </a:cubicBezTo>
                <a:cubicBezTo>
                  <a:pt x="794" y="9637"/>
                  <a:pt x="1070" y="9700"/>
                  <a:pt x="1416" y="9763"/>
                </a:cubicBezTo>
                <a:cubicBezTo>
                  <a:pt x="2646" y="10077"/>
                  <a:pt x="5257" y="10048"/>
                  <a:pt x="6867" y="10077"/>
                </a:cubicBezTo>
                <a:lnTo>
                  <a:pt x="11079" y="9938"/>
                </a:lnTo>
                <a:cubicBezTo>
                  <a:pt x="11080" y="6346"/>
                  <a:pt x="11096" y="3592"/>
                  <a:pt x="11097" y="0"/>
                </a:cubicBezTo>
                <a:cubicBezTo>
                  <a:pt x="10962" y="0"/>
                  <a:pt x="9737" y="140"/>
                  <a:pt x="9603" y="14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60" name="Freeform 1659">
            <a:extLst>
              <a:ext uri="{FF2B5EF4-FFF2-40B4-BE49-F238E27FC236}">
                <a16:creationId xmlns:a16="http://schemas.microsoft.com/office/drawing/2014/main" id="{307D7D46-CE56-430C-B9AD-2CE5A7D8FC8A}"/>
              </a:ext>
            </a:extLst>
          </p:cNvPr>
          <p:cNvSpPr>
            <a:spLocks/>
          </p:cNvSpPr>
          <p:nvPr/>
        </p:nvSpPr>
        <p:spPr bwMode="auto">
          <a:xfrm>
            <a:off x="2488757" y="5906035"/>
            <a:ext cx="5348288" cy="544513"/>
          </a:xfrm>
          <a:custGeom>
            <a:avLst/>
            <a:gdLst>
              <a:gd name="T0" fmla="*/ 1499 w 1561"/>
              <a:gd name="T1" fmla="*/ 1 h 159"/>
              <a:gd name="T2" fmla="*/ 431 w 1561"/>
              <a:gd name="T3" fmla="*/ 0 h 159"/>
              <a:gd name="T4" fmla="*/ 361 w 1561"/>
              <a:gd name="T5" fmla="*/ 0 h 159"/>
              <a:gd name="T6" fmla="*/ 351 w 1561"/>
              <a:gd name="T7" fmla="*/ 0 h 159"/>
              <a:gd name="T8" fmla="*/ 0 w 1561"/>
              <a:gd name="T9" fmla="*/ 138 h 159"/>
              <a:gd name="T10" fmla="*/ 92 w 1561"/>
              <a:gd name="T11" fmla="*/ 150 h 159"/>
              <a:gd name="T12" fmla="*/ 221 w 1561"/>
              <a:gd name="T13" fmla="*/ 154 h 159"/>
              <a:gd name="T14" fmla="*/ 1072 w 1561"/>
              <a:gd name="T15" fmla="*/ 159 h 159"/>
              <a:gd name="T16" fmla="*/ 1158 w 1561"/>
              <a:gd name="T17" fmla="*/ 159 h 159"/>
              <a:gd name="T18" fmla="*/ 1561 w 1561"/>
              <a:gd name="T19" fmla="*/ 1 h 159"/>
              <a:gd name="T20" fmla="*/ 1499 w 1561"/>
              <a:gd name="T21" fmla="*/ 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61" h="159">
                <a:moveTo>
                  <a:pt x="1499" y="1"/>
                </a:moveTo>
                <a:cubicBezTo>
                  <a:pt x="1116" y="1"/>
                  <a:pt x="708" y="1"/>
                  <a:pt x="431" y="0"/>
                </a:cubicBezTo>
                <a:cubicBezTo>
                  <a:pt x="406" y="0"/>
                  <a:pt x="383" y="0"/>
                  <a:pt x="361" y="0"/>
                </a:cubicBezTo>
                <a:cubicBezTo>
                  <a:pt x="359" y="0"/>
                  <a:pt x="355" y="0"/>
                  <a:pt x="351" y="0"/>
                </a:cubicBezTo>
                <a:cubicBezTo>
                  <a:pt x="0" y="138"/>
                  <a:pt x="0" y="138"/>
                  <a:pt x="0" y="138"/>
                </a:cubicBezTo>
                <a:cubicBezTo>
                  <a:pt x="29" y="144"/>
                  <a:pt x="60" y="148"/>
                  <a:pt x="92" y="150"/>
                </a:cubicBezTo>
                <a:cubicBezTo>
                  <a:pt x="124" y="152"/>
                  <a:pt x="167" y="153"/>
                  <a:pt x="221" y="154"/>
                </a:cubicBezTo>
                <a:cubicBezTo>
                  <a:pt x="413" y="159"/>
                  <a:pt x="731" y="158"/>
                  <a:pt x="1072" y="159"/>
                </a:cubicBezTo>
                <a:cubicBezTo>
                  <a:pt x="1101" y="159"/>
                  <a:pt x="1130" y="159"/>
                  <a:pt x="1158" y="159"/>
                </a:cubicBezTo>
                <a:cubicBezTo>
                  <a:pt x="1561" y="1"/>
                  <a:pt x="1561" y="1"/>
                  <a:pt x="1561" y="1"/>
                </a:cubicBezTo>
                <a:cubicBezTo>
                  <a:pt x="1540" y="1"/>
                  <a:pt x="1520" y="1"/>
                  <a:pt x="1499" y="1"/>
                </a:cubicBezTo>
                <a:close/>
              </a:path>
            </a:pathLst>
          </a:custGeom>
          <a:solidFill>
            <a:srgbClr val="B5B5B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ACBF36-0C91-4B12-8A8D-AADE36008898}"/>
              </a:ext>
            </a:extLst>
          </p:cNvPr>
          <p:cNvSpPr/>
          <p:nvPr/>
        </p:nvSpPr>
        <p:spPr>
          <a:xfrm>
            <a:off x="8130956" y="6069268"/>
            <a:ext cx="382574" cy="1484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D6937CC-2B81-4A11-9F4D-AF0BB707B70E}"/>
              </a:ext>
            </a:extLst>
          </p:cNvPr>
          <p:cNvSpPr/>
          <p:nvPr/>
        </p:nvSpPr>
        <p:spPr>
          <a:xfrm rot="10800000">
            <a:off x="8150056" y="5884970"/>
            <a:ext cx="347662" cy="240597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8A0D16-0E6D-4D49-AA4D-D12B4769A321}"/>
              </a:ext>
            </a:extLst>
          </p:cNvPr>
          <p:cNvSpPr/>
          <p:nvPr/>
        </p:nvSpPr>
        <p:spPr>
          <a:xfrm>
            <a:off x="8093700" y="5515968"/>
            <a:ext cx="457086" cy="4570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901CC5-2AC5-4DDC-88B7-B4A23B0C868F}"/>
              </a:ext>
            </a:extLst>
          </p:cNvPr>
          <p:cNvSpPr/>
          <p:nvPr/>
        </p:nvSpPr>
        <p:spPr>
          <a:xfrm>
            <a:off x="8246100" y="5668368"/>
            <a:ext cx="152286" cy="15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07E8A8-25C8-408C-9CBC-5D31D54CD531}"/>
              </a:ext>
            </a:extLst>
          </p:cNvPr>
          <p:cNvSpPr/>
          <p:nvPr/>
        </p:nvSpPr>
        <p:spPr>
          <a:xfrm>
            <a:off x="4678731" y="6109072"/>
            <a:ext cx="382574" cy="1484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A0717CE-B833-498A-8817-4B4A851A38C5}"/>
              </a:ext>
            </a:extLst>
          </p:cNvPr>
          <p:cNvSpPr/>
          <p:nvPr/>
        </p:nvSpPr>
        <p:spPr>
          <a:xfrm rot="10800000">
            <a:off x="4697831" y="5937694"/>
            <a:ext cx="347662" cy="240597"/>
          </a:xfrm>
          <a:prstGeom prst="triangl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4FDC30-10C4-4A0A-BA4A-5BC2EDE94794}"/>
              </a:ext>
            </a:extLst>
          </p:cNvPr>
          <p:cNvSpPr/>
          <p:nvPr/>
        </p:nvSpPr>
        <p:spPr>
          <a:xfrm>
            <a:off x="4641475" y="5568692"/>
            <a:ext cx="457086" cy="457086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20F6C7-F232-44F0-B1E3-E0A05F67CB52}"/>
              </a:ext>
            </a:extLst>
          </p:cNvPr>
          <p:cNvSpPr/>
          <p:nvPr/>
        </p:nvSpPr>
        <p:spPr>
          <a:xfrm>
            <a:off x="4793875" y="5721092"/>
            <a:ext cx="152286" cy="15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76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FCD087-1E12-4C49-93F7-472E1909B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F652B-F867-4F3B-9E5F-53CD9672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8BDC1-DF69-44EF-AFDF-341E399F49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Communication is the most important feature in the path of growth. Let’s share our ideas and make </a:t>
            </a:r>
            <a:r>
              <a:rPr lang="en-US"/>
              <a:t>AE an open </a:t>
            </a:r>
            <a:r>
              <a:rPr lang="en-US" dirty="0"/>
              <a:t>communication forum for all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Actions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Monthly Townhall </a:t>
            </a:r>
          </a:p>
          <a:p>
            <a:pPr lvl="1"/>
            <a:r>
              <a:rPr lang="en-US" dirty="0"/>
              <a:t>Quarterly Go-To-Market Meeting </a:t>
            </a:r>
          </a:p>
          <a:p>
            <a:pPr lvl="1"/>
            <a:r>
              <a:rPr lang="en-US" dirty="0"/>
              <a:t>Newsletter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Measures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10 Townhalls </a:t>
            </a:r>
          </a:p>
          <a:p>
            <a:pPr lvl="1"/>
            <a:r>
              <a:rPr lang="en-US" dirty="0"/>
              <a:t>3 GTM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B8EC0-B71B-47A8-9005-F3BF151F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 COMMUNICATE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B8D9D10-C278-4588-AC4E-2F6B3D66E69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4" r="1340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79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FCD087-1E12-4C49-93F7-472E1909B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F652B-F867-4F3B-9E5F-53CD9672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8BDC1-DF69-44EF-AFDF-341E399F49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Learning together is the easiest way for growth. We Teach You, You Teach Us. Together We Learn, Together We Grow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Actions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Market Overview Studies – 6 Trainings on Overview</a:t>
            </a:r>
          </a:p>
          <a:p>
            <a:pPr lvl="1"/>
            <a:r>
              <a:rPr lang="en-US" dirty="0"/>
              <a:t>Specific trainings/ Workshops for groups of  6-7 – Skills wise workshops</a:t>
            </a:r>
          </a:p>
          <a:p>
            <a:pPr lvl="1"/>
            <a:r>
              <a:rPr lang="en-US" dirty="0"/>
              <a:t>Mentorship Program (</a:t>
            </a:r>
            <a:r>
              <a:rPr lang="en-US" i="1" dirty="0"/>
              <a:t>Reverse mentoring as well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Measures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6 Trainings on  Overview</a:t>
            </a:r>
          </a:p>
          <a:p>
            <a:pPr lvl="1"/>
            <a:r>
              <a:rPr lang="en-US" dirty="0"/>
              <a:t>Specific skills trainings/workshops</a:t>
            </a:r>
          </a:p>
          <a:p>
            <a:pPr lvl="1"/>
            <a:r>
              <a:rPr lang="en-US" dirty="0"/>
              <a:t>Mentorship Feedback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B8EC0-B71B-47A8-9005-F3BF151F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 LEARN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70A3295-5169-4B19-A6D6-2B9FFE71630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2" r="1912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63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FCD087-1E12-4C49-93F7-472E1909B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F652B-F867-4F3B-9E5F-53CD9672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8BDC1-DF69-44EF-AFDF-341E399F49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Starting from being responsible, owning the projects, giving the best ideas to clients, exchanging feedbacks and always being present and active. AE does it all. We are Always On</a:t>
            </a:r>
            <a:r>
              <a:rPr lang="en-US" b="1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Actions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No Multi-tasking at meetings</a:t>
            </a:r>
          </a:p>
          <a:p>
            <a:pPr lvl="1"/>
            <a:r>
              <a:rPr lang="en-US" dirty="0"/>
              <a:t>Critical Project Planning/management</a:t>
            </a:r>
          </a:p>
          <a:p>
            <a:pPr lvl="1"/>
            <a:r>
              <a:rPr lang="en-US" dirty="0"/>
              <a:t>Responsibility and Ownership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Measures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Feedback from peers/clients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B8EC0-B71B-47A8-9005-F3BF151F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Always </a:t>
            </a:r>
            <a:r>
              <a:rPr lang="en-IN" dirty="0"/>
              <a:t>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806792B-E58E-42B4-9C8D-57D89EE7937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5" r="855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42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FCD087-1E12-4C49-93F7-472E1909B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F652B-F867-4F3B-9E5F-53CD9672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8BDC1-DF69-44EF-AFDF-341E399F49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5142" y="1143655"/>
            <a:ext cx="5053208" cy="4800600"/>
          </a:xfrm>
        </p:spPr>
        <p:txBody>
          <a:bodyPr/>
          <a:lstStyle/>
          <a:p>
            <a:r>
              <a:rPr lang="en-US" dirty="0"/>
              <a:t>Our obsession is Performance &amp; Growth. AE is a place where you can Work hard and Party Harder. We are Performance Obsessed and we love to celebrate our success.</a:t>
            </a:r>
          </a:p>
          <a:p>
            <a:r>
              <a:rPr lang="en-US" b="1" dirty="0">
                <a:solidFill>
                  <a:schemeClr val="accent1"/>
                </a:solidFill>
              </a:rPr>
              <a:t>Actions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Annual Offsite</a:t>
            </a:r>
          </a:p>
          <a:p>
            <a:pPr lvl="1"/>
            <a:r>
              <a:rPr lang="en-US" dirty="0"/>
              <a:t>Adopt LFS in everything we do</a:t>
            </a:r>
          </a:p>
          <a:p>
            <a:pPr lvl="1"/>
            <a:r>
              <a:rPr lang="en-US" dirty="0"/>
              <a:t>Client Centricity</a:t>
            </a:r>
          </a:p>
          <a:p>
            <a:r>
              <a:rPr lang="en-US" b="1" dirty="0">
                <a:solidFill>
                  <a:schemeClr val="accent1"/>
                </a:solidFill>
              </a:rPr>
              <a:t>Measures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10 Team Engagement</a:t>
            </a:r>
          </a:p>
          <a:p>
            <a:pPr lvl="1"/>
            <a:r>
              <a:rPr lang="en-US" dirty="0"/>
              <a:t>% Rework</a:t>
            </a:r>
          </a:p>
          <a:p>
            <a:pPr lvl="1"/>
            <a:r>
              <a:rPr lang="en-US" dirty="0"/>
              <a:t>Improved Efficiency</a:t>
            </a:r>
          </a:p>
          <a:p>
            <a:pPr lvl="1"/>
            <a:r>
              <a:rPr lang="en-US" dirty="0"/>
              <a:t>Feedback</a:t>
            </a:r>
          </a:p>
          <a:p>
            <a:pPr lvl="1"/>
            <a:r>
              <a:rPr lang="en-US" dirty="0"/>
              <a:t>Innovation &amp; Creativity</a:t>
            </a:r>
          </a:p>
          <a:p>
            <a:pPr lvl="1"/>
            <a:r>
              <a:rPr lang="en-US" dirty="0"/>
              <a:t>Awards &amp; Recognition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B8EC0-B71B-47A8-9005-F3BF151F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Obsessed</a:t>
            </a: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AB213D8E-F7EA-4630-BB0C-AB001187070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7" r="1684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75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FCD087-1E12-4C49-93F7-472E1909B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F652B-F867-4F3B-9E5F-53CD9672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8BDC1-DF69-44EF-AFDF-341E399F49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Be Inclusive</a:t>
            </a:r>
          </a:p>
          <a:p>
            <a:r>
              <a:rPr lang="en-US" dirty="0"/>
              <a:t>Different people, different background, various industry experiences &amp; Best Ideas is what AE believes. 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Actions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Hire candidates from different genders, educational background and experiences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Measures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Hiring References </a:t>
            </a:r>
          </a:p>
          <a:p>
            <a:pPr lvl="1"/>
            <a:r>
              <a:rPr lang="en-US" dirty="0"/>
              <a:t>Skill Matrix (diversified)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B8EC0-B71B-47A8-9005-F3BF151F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 Inclusive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74DA16A-0EB5-4341-8CD2-3AA5C7245A8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4" r="1340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17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FCD087-1E12-4C49-93F7-472E1909B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F652B-F867-4F3B-9E5F-53CD9672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8BDC1-DF69-44EF-AFDF-341E399F49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AE Proud</a:t>
            </a:r>
          </a:p>
          <a:p>
            <a:r>
              <a:rPr lang="en-US" dirty="0"/>
              <a:t>Restructuring &amp; Re-branding. Be Proud of what we all have and are achieving together. </a:t>
            </a:r>
          </a:p>
          <a:p>
            <a:r>
              <a:rPr lang="en-US" dirty="0"/>
              <a:t>Be proud of us. BE Proud of AE.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Actions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Re-do Website</a:t>
            </a:r>
          </a:p>
          <a:p>
            <a:pPr lvl="1"/>
            <a:r>
              <a:rPr lang="en-US" dirty="0"/>
              <a:t>Participate/host 4+ webinars annually</a:t>
            </a:r>
          </a:p>
          <a:p>
            <a:pPr lvl="1"/>
            <a:r>
              <a:rPr lang="en-US" dirty="0"/>
              <a:t>LinkedIn Participation</a:t>
            </a:r>
          </a:p>
          <a:p>
            <a:pPr lvl="1"/>
            <a:r>
              <a:rPr lang="en-US" dirty="0"/>
              <a:t>Blogs and Articles (Technical/business)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Measures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# of Blogs/Articles generated</a:t>
            </a:r>
          </a:p>
          <a:p>
            <a:pPr lvl="1"/>
            <a:r>
              <a:rPr lang="en-US" dirty="0"/>
              <a:t>Company page stats</a:t>
            </a:r>
          </a:p>
          <a:p>
            <a:pPr lvl="1"/>
            <a:r>
              <a:rPr lang="en-US" dirty="0"/>
              <a:t>LinkedIn likes/shares,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B8EC0-B71B-47A8-9005-F3BF151F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AE Proud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6B5F673-D694-4D1D-B21E-87FEEF4A817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5" r="1509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71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1B5160-98E2-4D0D-9816-08653944CA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48062" y="6617608"/>
            <a:ext cx="960237" cy="1968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034BEE3-566C-4068-A777-C3A4762E861B}" type="slidenum">
              <a:rPr lang="en-GB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GB" sz="7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E3420-A1EF-450F-B516-8D80DF5B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90" y="6616458"/>
            <a:ext cx="7420053" cy="198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© Analytic Edge Proprietary and Confidential</a:t>
            </a:r>
            <a:endParaRPr lang="en-GB" sz="7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E955A-8828-4B4C-A2FB-05DD3A30B8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5142" y="1143655"/>
            <a:ext cx="5053208" cy="480060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Video Meeting Etiquette</a:t>
            </a:r>
            <a:endParaRPr lang="en-US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Time: A minute early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 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No Multitasking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No mobiles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No background application. Shut off outlook.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 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Appearance – preferably, if the client has the camera on, so should you.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Use headphones and switch on your lights for </a:t>
            </a:r>
            <a:r>
              <a:rPr lang="en-US" dirty="0"/>
              <a:t>video quality.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Dress code – business casual</a:t>
            </a:r>
          </a:p>
          <a:p>
            <a:endParaRPr lang="en-US" dirty="0"/>
          </a:p>
        </p:txBody>
      </p:sp>
      <p:pic>
        <p:nvPicPr>
          <p:cNvPr id="1026" name="Picture 2" descr="A Brief Guide To Conference Call Etiquette: 6 Things You Need To Know -  Young Upstarts">
            <a:extLst>
              <a:ext uri="{FF2B5EF4-FFF2-40B4-BE49-F238E27FC236}">
                <a16:creationId xmlns:a16="http://schemas.microsoft.com/office/drawing/2014/main" id="{87129321-ACDD-4302-A83B-E0BC9056ED95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r="21858" b="1"/>
          <a:stretch/>
        </p:blipFill>
        <p:spPr bwMode="auto">
          <a:xfrm>
            <a:off x="6041710" y="1149936"/>
            <a:ext cx="5270340" cy="48006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3DBBF3E-C47D-4136-BB6A-EB34D7C1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147136"/>
            <a:ext cx="10114375" cy="786384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23727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711"/>
  <p:tag name="EXCLUDEHIDDENSLIDES" val="False"/>
  <p:tag name="NUMBEROFPAGES" val="13"/>
</p:tagLst>
</file>

<file path=ppt/theme/theme1.xml><?xml version="1.0" encoding="utf-8"?>
<a:theme xmlns:a="http://schemas.openxmlformats.org/drawingml/2006/main" name="Analytic Edge master template ">
  <a:themeElements>
    <a:clrScheme name="Custom 76">
      <a:dk1>
        <a:srgbClr val="000000"/>
      </a:dk1>
      <a:lt1>
        <a:srgbClr val="FFFFFF"/>
      </a:lt1>
      <a:dk2>
        <a:srgbClr val="002060"/>
      </a:dk2>
      <a:lt2>
        <a:srgbClr val="7030A0"/>
      </a:lt2>
      <a:accent1>
        <a:srgbClr val="34A5DA"/>
      </a:accent1>
      <a:accent2>
        <a:srgbClr val="858585"/>
      </a:accent2>
      <a:accent3>
        <a:srgbClr val="C82606"/>
      </a:accent3>
      <a:accent4>
        <a:srgbClr val="252526"/>
      </a:accent4>
      <a:accent5>
        <a:srgbClr val="A1C1E9"/>
      </a:accent5>
      <a:accent6>
        <a:srgbClr val="4F82BD"/>
      </a:accent6>
      <a:hlink>
        <a:srgbClr val="333333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B8941AD9C35843ADE5F5528D037315" ma:contentTypeVersion="14" ma:contentTypeDescription="Create a new document." ma:contentTypeScope="" ma:versionID="8c2f448c5da846882809ded4bad3692d">
  <xsd:schema xmlns:xsd="http://www.w3.org/2001/XMLSchema" xmlns:xs="http://www.w3.org/2001/XMLSchema" xmlns:p="http://schemas.microsoft.com/office/2006/metadata/properties" xmlns:ns3="7bff6277-3875-4945-b802-62ba4c536298" xmlns:ns4="bf848abc-5fd2-4bd9-bb24-df8e195057e2" targetNamespace="http://schemas.microsoft.com/office/2006/metadata/properties" ma:root="true" ma:fieldsID="2c9fec38eeae3cbebe0ce24c4b75b428" ns3:_="" ns4:_="">
    <xsd:import namespace="7bff6277-3875-4945-b802-62ba4c536298"/>
    <xsd:import namespace="bf848abc-5fd2-4bd9-bb24-df8e195057e2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ff6277-3875-4945-b802-62ba4c536298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848abc-5fd2-4bd9-bb24-df8e195057e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SecurityGroups xmlns="7bff6277-3875-4945-b802-62ba4c536298" xsi:nil="true"/>
    <MigrationWizIdPermissionLevels xmlns="7bff6277-3875-4945-b802-62ba4c536298" xsi:nil="true"/>
    <MigrationWizIdDocumentLibraryPermissions xmlns="7bff6277-3875-4945-b802-62ba4c536298" xsi:nil="true"/>
    <MigrationWizId xmlns="7bff6277-3875-4945-b802-62ba4c536298" xsi:nil="true"/>
    <MigrationWizIdPermissions xmlns="7bff6277-3875-4945-b802-62ba4c53629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9D85CC-652B-4B07-AE83-C8A239D215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ff6277-3875-4945-b802-62ba4c536298"/>
    <ds:schemaRef ds:uri="bf848abc-5fd2-4bd9-bb24-df8e195057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193883-9DEF-4394-A746-8B0504B231C0}">
  <ds:schemaRefs>
    <ds:schemaRef ds:uri="http://purl.org/dc/terms/"/>
    <ds:schemaRef ds:uri="7bff6277-3875-4945-b802-62ba4c536298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bf848abc-5fd2-4bd9-bb24-df8e195057e2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11500</TotalTime>
  <Words>535</Words>
  <Application>Microsoft Office PowerPoint</Application>
  <PresentationFormat>Custom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Analytic Edge master template </vt:lpstr>
      <vt:lpstr>AE Winning Culture 2021</vt:lpstr>
      <vt:lpstr>Steps Taken </vt:lpstr>
      <vt:lpstr>WE COMMUNICATE</vt:lpstr>
      <vt:lpstr>WE LEARN</vt:lpstr>
      <vt:lpstr>Always On</vt:lpstr>
      <vt:lpstr>Performance Obsessed</vt:lpstr>
      <vt:lpstr>Be Inclusive</vt:lpstr>
      <vt:lpstr>AE Proud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– can run to four lines if required – 30pt</dc:title>
  <dc:subject>Sub-heading</dc:subject>
  <dc:creator>Sekar Subramanian</dc:creator>
  <cp:keywords>Project reference</cp:keywords>
  <dc:description>Date</dc:description>
  <cp:lastModifiedBy>Bhagyalaxmisutar</cp:lastModifiedBy>
  <cp:revision>107</cp:revision>
  <cp:lastPrinted>2017-03-24T13:40:26Z</cp:lastPrinted>
  <dcterms:created xsi:type="dcterms:W3CDTF">2020-02-27T07:32:03Z</dcterms:created>
  <dcterms:modified xsi:type="dcterms:W3CDTF">2021-07-14T03:42:25Z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0x010100D7B8941AD9C35843ADE5F5528D037315</vt:lpwstr>
  </property>
</Properties>
</file>