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382" r:id="rId5"/>
    <p:sldId id="411" r:id="rId6"/>
    <p:sldId id="406" r:id="rId7"/>
    <p:sldId id="308" r:id="rId8"/>
    <p:sldId id="409" r:id="rId9"/>
    <p:sldId id="309" r:id="rId10"/>
    <p:sldId id="412" r:id="rId11"/>
    <p:sldId id="410" r:id="rId12"/>
    <p:sldId id="413" r:id="rId13"/>
    <p:sldId id="310" r:id="rId14"/>
    <p:sldId id="366" r:id="rId15"/>
    <p:sldId id="407" r:id="rId16"/>
    <p:sldId id="400" r:id="rId17"/>
  </p:sldIdLst>
  <p:sldSz cx="12069763" cy="6858000"/>
  <p:notesSz cx="6805613" cy="9939338"/>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3CFB1A-CBA0-4F27-93E9-418E5C7D008C}">
          <p14:sldIdLst>
            <p14:sldId id="382"/>
            <p14:sldId id="411"/>
            <p14:sldId id="406"/>
            <p14:sldId id="308"/>
            <p14:sldId id="409"/>
            <p14:sldId id="309"/>
            <p14:sldId id="412"/>
            <p14:sldId id="410"/>
            <p14:sldId id="413"/>
            <p14:sldId id="310"/>
            <p14:sldId id="366"/>
            <p14:sldId id="407"/>
            <p14:sldId id="400"/>
          </p14:sldIdLst>
        </p14:section>
      </p14:sectionLst>
    </p:ext>
    <p:ext uri="{EFAFB233-063F-42B5-8137-9DF3F51BA10A}">
      <p15:sldGuideLst xmlns:p15="http://schemas.microsoft.com/office/powerpoint/2012/main">
        <p15:guide id="2" orient="horz" pos="4152" userDrawn="1">
          <p15:clr>
            <a:srgbClr val="A4A3A4"/>
          </p15:clr>
        </p15:guide>
        <p15:guide id="7" orient="horz" pos="4020" userDrawn="1">
          <p15:clr>
            <a:srgbClr val="A4A3A4"/>
          </p15:clr>
        </p15:guide>
        <p15:guide id="12" orient="horz" pos="2163" userDrawn="1">
          <p15:clr>
            <a:srgbClr val="A4A3A4"/>
          </p15:clr>
        </p15:guide>
        <p15:guide id="15" pos="38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2626"/>
    <a:srgbClr val="FFFFFF"/>
    <a:srgbClr val="333333"/>
    <a:srgbClr val="E6304B"/>
    <a:srgbClr val="E7E7E7"/>
    <a:srgbClr val="C0C0C0"/>
    <a:srgbClr val="989898"/>
    <a:srgbClr val="717171"/>
    <a:srgbClr val="C8D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B55D8-FD92-3E78-06B3-3DBAB9BDC433}" v="2" dt="2021-03-23T06:47:50.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38" autoAdjust="0"/>
    <p:restoredTop sz="93922" autoAdjust="0"/>
  </p:normalViewPr>
  <p:slideViewPr>
    <p:cSldViewPr snapToGrid="0" showGuides="1">
      <p:cViewPr varScale="1">
        <p:scale>
          <a:sx n="68" d="100"/>
          <a:sy n="68" d="100"/>
        </p:scale>
        <p:origin x="1098" y="72"/>
      </p:cViewPr>
      <p:guideLst>
        <p:guide orient="horz" pos="4152"/>
        <p:guide orient="horz" pos="4020"/>
        <p:guide orient="horz" pos="2163"/>
        <p:guide pos="3803"/>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110" d="100"/>
          <a:sy n="110" d="100"/>
        </p:scale>
        <p:origin x="423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7a1e524efeea9d06f695716a6a5732d63463d169f50fc886b396ddbc5bdabdd5::" providerId="AD" clId="Web-{FBEB55D8-FD92-3E78-06B3-3DBAB9BDC433}"/>
    <pc:docChg chg="addSld delSld modSection">
      <pc:chgData name="Guest User" userId="S::urn:spo:anon#7a1e524efeea9d06f695716a6a5732d63463d169f50fc886b396ddbc5bdabdd5::" providerId="AD" clId="Web-{FBEB55D8-FD92-3E78-06B3-3DBAB9BDC433}" dt="2021-03-23T06:47:50.054" v="1"/>
      <pc:docMkLst>
        <pc:docMk/>
      </pc:docMkLst>
      <pc:sldChg chg="add del">
        <pc:chgData name="Guest User" userId="S::urn:spo:anon#7a1e524efeea9d06f695716a6a5732d63463d169f50fc886b396ddbc5bdabdd5::" providerId="AD" clId="Web-{FBEB55D8-FD92-3E78-06B3-3DBAB9BDC433}" dt="2021-03-23T06:47:50.054" v="1"/>
        <pc:sldMkLst>
          <pc:docMk/>
          <pc:sldMk cId="2084843852" sldId="366"/>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42691DDE-BA6A-4F57-909C-98F49C72955F}" type="datetimeFigureOut">
              <a:rPr lang="en-GB" smtClean="0"/>
              <a:t>22/03/2021</a:t>
            </a:fld>
            <a:endParaRPr lang="en-GB"/>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3DC50D33-42BE-4A7B-9A0E-84D31BC6EF4B}" type="slidenum">
              <a:rPr lang="en-GB" smtClean="0"/>
              <a:t>‹#›</a:t>
            </a:fld>
            <a:endParaRPr lang="en-GB"/>
          </a:p>
        </p:txBody>
      </p:sp>
    </p:spTree>
    <p:extLst>
      <p:ext uri="{BB962C8B-B14F-4D97-AF65-F5344CB8AC3E}">
        <p14:creationId xmlns:p14="http://schemas.microsoft.com/office/powerpoint/2010/main" val="2734553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CBAAC5B1-F58D-4268-BB75-9856A9D794A6}" type="datetimeFigureOut">
              <a:rPr lang="en-GB" smtClean="0"/>
              <a:t>22/03/2021</a:t>
            </a:fld>
            <a:endParaRPr lang="en-GB"/>
          </a:p>
        </p:txBody>
      </p:sp>
      <p:sp>
        <p:nvSpPr>
          <p:cNvPr id="4" name="Slide Image Placeholder 3"/>
          <p:cNvSpPr>
            <a:spLocks noGrp="1" noRot="1" noChangeAspect="1"/>
          </p:cNvSpPr>
          <p:nvPr>
            <p:ph type="sldImg" idx="2"/>
          </p:nvPr>
        </p:nvSpPr>
        <p:spPr>
          <a:xfrm>
            <a:off x="450850" y="1243013"/>
            <a:ext cx="5903913"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65900C33-90AE-4963-9AD8-3B07939F57E9}" type="slidenum">
              <a:rPr lang="en-GB" smtClean="0"/>
              <a:t>‹#›</a:t>
            </a:fld>
            <a:endParaRPr lang="en-GB"/>
          </a:p>
        </p:txBody>
      </p:sp>
    </p:spTree>
    <p:extLst>
      <p:ext uri="{BB962C8B-B14F-4D97-AF65-F5344CB8AC3E}">
        <p14:creationId xmlns:p14="http://schemas.microsoft.com/office/powerpoint/2010/main" val="160960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4</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411163" y="685800"/>
            <a:ext cx="6035675"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83563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6</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411163" y="685800"/>
            <a:ext cx="6035675"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94732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8</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411163" y="685800"/>
            <a:ext cx="6035675"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544693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4E100D-611B-4F01-A31E-4067CA580008}" type="slidenum">
              <a:rPr lang="en-US" altLang="en-US">
                <a:solidFill>
                  <a:prstClr val="black"/>
                </a:solidFill>
              </a:rPr>
              <a:pPr/>
              <a:t>10</a:t>
            </a:fld>
            <a:endParaRPr lang="en-US" altLang="en-US" dirty="0">
              <a:solidFill>
                <a:prstClr val="black"/>
              </a:solidFill>
            </a:endParaRPr>
          </a:p>
        </p:txBody>
      </p:sp>
      <p:sp>
        <p:nvSpPr>
          <p:cNvPr id="484354" name="Rectangle 2"/>
          <p:cNvSpPr>
            <a:spLocks noGrp="1" noRot="1" noChangeAspect="1" noChangeArrowheads="1" noTextEdit="1"/>
          </p:cNvSpPr>
          <p:nvPr>
            <p:ph type="sldImg"/>
          </p:nvPr>
        </p:nvSpPr>
        <p:spPr>
          <a:xfrm>
            <a:off x="411163" y="685800"/>
            <a:ext cx="6035675" cy="3429000"/>
          </a:xfrm>
          <a:ln/>
        </p:spPr>
      </p:sp>
      <p:sp>
        <p:nvSpPr>
          <p:cNvPr id="484355"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3991558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with image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81511" y="4937286"/>
            <a:ext cx="10892913"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81510" y="5844493"/>
            <a:ext cx="10892913"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81511" y="5774071"/>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A08C289-7366-436F-8CF8-F40843CA3983}"/>
              </a:ext>
            </a:extLst>
          </p:cNvPr>
          <p:cNvPicPr>
            <a:picLocks noChangeAspect="1"/>
          </p:cNvPicPr>
          <p:nvPr userDrawn="1"/>
        </p:nvPicPr>
        <p:blipFill>
          <a:blip r:embed="rId2"/>
          <a:stretch>
            <a:fillRect/>
          </a:stretch>
        </p:blipFill>
        <p:spPr>
          <a:xfrm>
            <a:off x="781511" y="293502"/>
            <a:ext cx="2197510" cy="747898"/>
          </a:xfrm>
          <a:prstGeom prst="rect">
            <a:avLst/>
          </a:prstGeom>
        </p:spPr>
      </p:pic>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0" y="1408393"/>
            <a:ext cx="12069763" cy="3134003"/>
          </a:xfrm>
        </p:spPr>
        <p:txBody>
          <a:bodyPr anchor="t"/>
          <a:lstStyle>
            <a:lvl1pPr algn="ctr">
              <a:defRPr>
                <a:solidFill>
                  <a:schemeClr val="bg1"/>
                </a:solidFill>
              </a:defRPr>
            </a:lvl1pPr>
          </a:lstStyle>
          <a:p>
            <a:r>
              <a:rPr lang="en-US" dirty="0"/>
              <a:t>Click icon to add picture</a:t>
            </a:r>
            <a:endParaRPr lang="en-GB" dirty="0"/>
          </a:p>
        </p:txBody>
      </p:sp>
      <p:sp>
        <p:nvSpPr>
          <p:cNvPr id="15" name="Picture Placeholder 6">
            <a:extLst>
              <a:ext uri="{FF2B5EF4-FFF2-40B4-BE49-F238E27FC236}">
                <a16:creationId xmlns:a16="http://schemas.microsoft.com/office/drawing/2014/main" id="{BAB971E3-AA90-433B-914B-1D1DF50E21D1}"/>
              </a:ext>
            </a:extLst>
          </p:cNvPr>
          <p:cNvSpPr>
            <a:spLocks noGrp="1"/>
          </p:cNvSpPr>
          <p:nvPr>
            <p:ph type="pic" sz="quarter" idx="21"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4020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2_Title slide with image (black)">
    <p:bg>
      <p:bgPr>
        <a:solidFill>
          <a:schemeClr val="bg1"/>
        </a:solidFill>
        <a:effectLst/>
      </p:bgPr>
    </p:bg>
    <p:spTree>
      <p:nvGrpSpPr>
        <p:cNvPr id="1" name=""/>
        <p:cNvGrpSpPr/>
        <p:nvPr/>
      </p:nvGrpSpPr>
      <p:grpSpPr>
        <a:xfrm>
          <a:off x="0" y="0"/>
          <a:ext cx="0" cy="0"/>
          <a:chOff x="0" y="0"/>
          <a:chExt cx="0" cy="0"/>
        </a:xfrm>
      </p:grpSpPr>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pic>
        <p:nvPicPr>
          <p:cNvPr id="8" name="Picture 7">
            <a:extLst>
              <a:ext uri="{FF2B5EF4-FFF2-40B4-BE49-F238E27FC236}">
                <a16:creationId xmlns:a16="http://schemas.microsoft.com/office/drawing/2014/main" id="{4ACADC5D-D97C-4D08-B48C-24C8B8EDABC8}"/>
              </a:ext>
            </a:extLst>
          </p:cNvPr>
          <p:cNvPicPr>
            <a:picLocks noChangeAspect="1"/>
          </p:cNvPicPr>
          <p:nvPr userDrawn="1"/>
        </p:nvPicPr>
        <p:blipFill>
          <a:blip r:embed="rId2"/>
          <a:stretch>
            <a:fillRect/>
          </a:stretch>
        </p:blipFill>
        <p:spPr>
          <a:xfrm>
            <a:off x="766763" y="293502"/>
            <a:ext cx="2203121" cy="749808"/>
          </a:xfrm>
          <a:prstGeom prst="rect">
            <a:avLst/>
          </a:prstGeom>
        </p:spPr>
      </p:pic>
      <p:sp>
        <p:nvSpPr>
          <p:cNvPr id="10" name="Title 1">
            <a:extLst>
              <a:ext uri="{FF2B5EF4-FFF2-40B4-BE49-F238E27FC236}">
                <a16:creationId xmlns:a16="http://schemas.microsoft.com/office/drawing/2014/main" id="{9C5EB001-7960-4E9E-B26A-98EE23AD2DF6}"/>
              </a:ext>
            </a:extLst>
          </p:cNvPr>
          <p:cNvSpPr>
            <a:spLocks noGrp="1"/>
          </p:cNvSpPr>
          <p:nvPr>
            <p:ph type="ctrTitle" hasCustomPrompt="1"/>
          </p:nvPr>
        </p:nvSpPr>
        <p:spPr>
          <a:xfrm>
            <a:off x="781511" y="4017367"/>
            <a:ext cx="10892912"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1" name="Subtitle 2">
            <a:extLst>
              <a:ext uri="{FF2B5EF4-FFF2-40B4-BE49-F238E27FC236}">
                <a16:creationId xmlns:a16="http://schemas.microsoft.com/office/drawing/2014/main" id="{E17031CE-9115-41A9-B3AF-24FFE9F40783}"/>
              </a:ext>
            </a:extLst>
          </p:cNvPr>
          <p:cNvSpPr>
            <a:spLocks noGrp="1"/>
          </p:cNvSpPr>
          <p:nvPr>
            <p:ph type="subTitle" idx="1" hasCustomPrompt="1"/>
          </p:nvPr>
        </p:nvSpPr>
        <p:spPr>
          <a:xfrm>
            <a:off x="781510" y="5058831"/>
            <a:ext cx="10892911"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2851EF86-FAC6-41D7-BF15-CA18ACF85D82}"/>
              </a:ext>
            </a:extLst>
          </p:cNvPr>
          <p:cNvCxnSpPr>
            <a:cxnSpLocks/>
          </p:cNvCxnSpPr>
          <p:nvPr userDrawn="1"/>
        </p:nvCxnSpPr>
        <p:spPr>
          <a:xfrm>
            <a:off x="781511" y="4921280"/>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887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8_Title slide with image (black)">
    <p:bg>
      <p:bgPr>
        <a:solidFill>
          <a:schemeClr val="bg1"/>
        </a:solidFill>
        <a:effectLst/>
      </p:bgPr>
    </p:bg>
    <p:spTree>
      <p:nvGrpSpPr>
        <p:cNvPr id="1" name=""/>
        <p:cNvGrpSpPr/>
        <p:nvPr/>
      </p:nvGrpSpPr>
      <p:grpSpPr>
        <a:xfrm>
          <a:off x="0" y="0"/>
          <a:ext cx="0" cy="0"/>
          <a:chOff x="0" y="0"/>
          <a:chExt cx="0" cy="0"/>
        </a:xfrm>
      </p:grpSpPr>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66763" y="3038960"/>
            <a:ext cx="5013667" cy="766363"/>
          </a:xfrm>
          <a:prstGeom prst="rect">
            <a:avLst/>
          </a:prstGeom>
        </p:spPr>
        <p:txBody>
          <a:bodyPr anchor="ctr">
            <a:noAutofit/>
          </a:bodyPr>
          <a:lstStyle>
            <a:lvl1pPr algn="l">
              <a:defRPr sz="44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66763" y="3810000"/>
            <a:ext cx="2011680" cy="91440"/>
          </a:xfrm>
          <a:prstGeom prst="rect">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29338" y="-1"/>
            <a:ext cx="5940425" cy="6858001"/>
          </a:xfrm>
        </p:spPr>
        <p:txBody>
          <a:bodyPr/>
          <a:lstStyle>
            <a:lvl1pPr algn="ctr">
              <a:defRPr/>
            </a:lvl1pPr>
          </a:lstStyle>
          <a:p>
            <a:r>
              <a:rPr lang="en-US"/>
              <a:t>Click icon to add picture</a:t>
            </a:r>
            <a:endParaRPr lang="en-GB"/>
          </a:p>
        </p:txBody>
      </p:sp>
    </p:spTree>
    <p:extLst>
      <p:ext uri="{BB962C8B-B14F-4D97-AF65-F5344CB8AC3E}">
        <p14:creationId xmlns:p14="http://schemas.microsoft.com/office/powerpoint/2010/main" val="2476619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Section header (black)">
    <p:bg>
      <p:bgPr>
        <a:solidFill>
          <a:schemeClr val="bg1"/>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66763" y="2439000"/>
            <a:ext cx="94988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66763" y="2439000"/>
            <a:ext cx="1110461"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2" name="Picture 11">
            <a:extLst>
              <a:ext uri="{FF2B5EF4-FFF2-40B4-BE49-F238E27FC236}">
                <a16:creationId xmlns:a16="http://schemas.microsoft.com/office/drawing/2014/main" id="{F1F03530-389F-40CC-B262-3C6111101838}"/>
              </a:ext>
            </a:extLst>
          </p:cNvPr>
          <p:cNvPicPr>
            <a:picLocks noChangeAspect="1"/>
          </p:cNvPicPr>
          <p:nvPr userDrawn="1"/>
        </p:nvPicPr>
        <p:blipFill>
          <a:blip r:embed="rId2"/>
          <a:stretch>
            <a:fillRect/>
          </a:stretch>
        </p:blipFill>
        <p:spPr>
          <a:xfrm>
            <a:off x="10962374" y="61225"/>
            <a:ext cx="1033272" cy="1033272"/>
          </a:xfrm>
          <a:prstGeom prst="rect">
            <a:avLst/>
          </a:prstGeom>
        </p:spPr>
      </p:pic>
    </p:spTree>
    <p:extLst>
      <p:ext uri="{BB962C8B-B14F-4D97-AF65-F5344CB8AC3E}">
        <p14:creationId xmlns:p14="http://schemas.microsoft.com/office/powerpoint/2010/main" val="1496526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r>
              <a:rPr lang="en-US" dirty="0"/>
              <a:t>© Analytic Edge Proprietary and Confidential</a:t>
            </a:r>
            <a:endParaRPr lang="en-GB" dirty="0"/>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779743" y="1569036"/>
            <a:ext cx="10516908"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3BAA4A6-07CF-43B8-B2EE-4F2BC4F79171}"/>
              </a:ext>
            </a:extLst>
          </p:cNvPr>
          <p:cNvSpPr>
            <a:spLocks noGrp="1"/>
          </p:cNvSpPr>
          <p:nvPr>
            <p:ph sz="quarter" idx="15" hasCustomPrompt="1"/>
          </p:nvPr>
        </p:nvSpPr>
        <p:spPr>
          <a:xfrm>
            <a:off x="779743" y="6021389"/>
            <a:ext cx="10516908"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A75651F7-9FE4-4CA6-BB6F-3D99DE57C458}"/>
              </a:ext>
            </a:extLst>
          </p:cNvPr>
          <p:cNvSpPr>
            <a:spLocks noGrp="1"/>
          </p:cNvSpPr>
          <p:nvPr>
            <p:ph sz="quarter" idx="16" hasCustomPrompt="1"/>
          </p:nvPr>
        </p:nvSpPr>
        <p:spPr>
          <a:xfrm>
            <a:off x="779743" y="6311902"/>
            <a:ext cx="105169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0296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r>
              <a:rPr lang="en-US"/>
              <a:t>© Analytic Edge Proprietary and Confidential</a:t>
            </a:r>
            <a:endParaRPr lang="en-GB" dirty="0"/>
          </a:p>
        </p:txBody>
      </p:sp>
      <p:sp>
        <p:nvSpPr>
          <p:cNvPr id="16" name="Title 1">
            <a:extLst>
              <a:ext uri="{FF2B5EF4-FFF2-40B4-BE49-F238E27FC236}">
                <a16:creationId xmlns:a16="http://schemas.microsoft.com/office/drawing/2014/main" id="{F62C173C-81B4-41BF-8528-F6F84B0B1A41}"/>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0BB25D8C-DBED-47E2-A369-32F0C5CFEA9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537924A5-4EAA-48C4-AFDD-6D802C668233}"/>
              </a:ext>
            </a:extLst>
          </p:cNvPr>
          <p:cNvSpPr>
            <a:spLocks noGrp="1"/>
          </p:cNvSpPr>
          <p:nvPr>
            <p:ph sz="quarter" idx="14" hasCustomPrompt="1"/>
          </p:nvPr>
        </p:nvSpPr>
        <p:spPr>
          <a:xfrm>
            <a:off x="779743" y="2056565"/>
            <a:ext cx="1051690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Text Placeholder 7">
            <a:extLst>
              <a:ext uri="{FF2B5EF4-FFF2-40B4-BE49-F238E27FC236}">
                <a16:creationId xmlns:a16="http://schemas.microsoft.com/office/drawing/2014/main" id="{926C9ACE-2A28-4CB6-819F-C34D2DC15141}"/>
              </a:ext>
            </a:extLst>
          </p:cNvPr>
          <p:cNvSpPr>
            <a:spLocks noGrp="1"/>
          </p:cNvSpPr>
          <p:nvPr>
            <p:ph type="body" sz="quarter" idx="15" hasCustomPrompt="1"/>
          </p:nvPr>
        </p:nvSpPr>
        <p:spPr>
          <a:xfrm>
            <a:off x="795142" y="1554867"/>
            <a:ext cx="10516908" cy="396000"/>
          </a:xfrm>
        </p:spPr>
        <p:txBody>
          <a:bodyPr lIns="91440" rIns="91440" anchor="ctr"/>
          <a:lstStyle>
            <a:lvl1pPr>
              <a:spcBef>
                <a:spcPts val="594"/>
              </a:spcBef>
              <a:defRPr sz="1600" b="1">
                <a:solidFill>
                  <a:schemeClr val="accent1"/>
                </a:solidFill>
              </a:defRPr>
            </a:lvl1pPr>
          </a:lstStyle>
          <a:p>
            <a:pPr lvl="0"/>
            <a:r>
              <a:rPr lang="en-US" dirty="0"/>
              <a:t>Click to add subtitle</a:t>
            </a:r>
            <a:endParaRPr lang="en-GB" dirty="0"/>
          </a:p>
        </p:txBody>
      </p:sp>
      <p:sp>
        <p:nvSpPr>
          <p:cNvPr id="21" name="Content Placeholder 9">
            <a:extLst>
              <a:ext uri="{FF2B5EF4-FFF2-40B4-BE49-F238E27FC236}">
                <a16:creationId xmlns:a16="http://schemas.microsoft.com/office/drawing/2014/main" id="{22839E71-8B29-4845-841A-8215AD2B404E}"/>
              </a:ext>
            </a:extLst>
          </p:cNvPr>
          <p:cNvSpPr>
            <a:spLocks noGrp="1"/>
          </p:cNvSpPr>
          <p:nvPr>
            <p:ph sz="quarter" idx="16" hasCustomPrompt="1"/>
          </p:nvPr>
        </p:nvSpPr>
        <p:spPr>
          <a:xfrm>
            <a:off x="779743" y="6021389"/>
            <a:ext cx="10516908"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D23D871F-19A0-4328-99B1-9AA54747D646}"/>
              </a:ext>
            </a:extLst>
          </p:cNvPr>
          <p:cNvSpPr>
            <a:spLocks noGrp="1"/>
          </p:cNvSpPr>
          <p:nvPr>
            <p:ph sz="quarter" idx="17" hasCustomPrompt="1"/>
          </p:nvPr>
        </p:nvSpPr>
        <p:spPr>
          <a:xfrm>
            <a:off x="779743" y="6311902"/>
            <a:ext cx="1051690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4134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r>
              <a:rPr lang="en-US"/>
              <a:t>© Analytic Edge Proprietary and Confidential</a:t>
            </a:r>
            <a:endParaRPr lang="en-GB" dirty="0"/>
          </a:p>
        </p:txBody>
      </p:sp>
      <p:sp>
        <p:nvSpPr>
          <p:cNvPr id="10" name="Title 1">
            <a:extLst>
              <a:ext uri="{FF2B5EF4-FFF2-40B4-BE49-F238E27FC236}">
                <a16:creationId xmlns:a16="http://schemas.microsoft.com/office/drawing/2014/main" id="{EB16C444-2BA2-4764-8AE2-C178206081A8}"/>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1" name="Text Placeholder 7">
            <a:extLst>
              <a:ext uri="{FF2B5EF4-FFF2-40B4-BE49-F238E27FC236}">
                <a16:creationId xmlns:a16="http://schemas.microsoft.com/office/drawing/2014/main" id="{A5E2A09C-A6A8-4796-A0A2-266CE749A37A}"/>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2" name="Content Placeholder 9">
            <a:extLst>
              <a:ext uri="{FF2B5EF4-FFF2-40B4-BE49-F238E27FC236}">
                <a16:creationId xmlns:a16="http://schemas.microsoft.com/office/drawing/2014/main" id="{1872F07C-203B-4855-84E3-3DDE299976B1}"/>
              </a:ext>
            </a:extLst>
          </p:cNvPr>
          <p:cNvSpPr>
            <a:spLocks noGrp="1"/>
          </p:cNvSpPr>
          <p:nvPr>
            <p:ph sz="quarter" idx="14" hasCustomPrompt="1"/>
          </p:nvPr>
        </p:nvSpPr>
        <p:spPr>
          <a:xfrm>
            <a:off x="795142" y="1569036"/>
            <a:ext cx="5196070"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9739E1D5-3F34-4794-886B-8AB953C96792}"/>
              </a:ext>
            </a:extLst>
          </p:cNvPr>
          <p:cNvSpPr>
            <a:spLocks noGrp="1"/>
          </p:cNvSpPr>
          <p:nvPr>
            <p:ph sz="quarter" idx="15" hasCustomPrompt="1"/>
          </p:nvPr>
        </p:nvSpPr>
        <p:spPr>
          <a:xfrm>
            <a:off x="6115980" y="1569036"/>
            <a:ext cx="5196070"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0D556FB6-F332-4AE1-BF35-5A31A3A23334}"/>
              </a:ext>
            </a:extLst>
          </p:cNvPr>
          <p:cNvSpPr>
            <a:spLocks noGrp="1"/>
          </p:cNvSpPr>
          <p:nvPr>
            <p:ph sz="quarter" idx="16" hasCustomPrompt="1"/>
          </p:nvPr>
        </p:nvSpPr>
        <p:spPr>
          <a:xfrm>
            <a:off x="779743" y="6021389"/>
            <a:ext cx="5211469" cy="231774"/>
          </a:xfrm>
        </p:spPr>
        <p:txBody>
          <a:bodyPr anchor="ctr"/>
          <a:lstStyle>
            <a:lvl1pPr>
              <a:defRPr sz="1000"/>
            </a:lvl1pPr>
          </a:lstStyle>
          <a:p>
            <a:pPr lvl="0"/>
            <a:r>
              <a:rPr lang="en-US" dirty="0"/>
              <a:t>Notes:</a:t>
            </a:r>
          </a:p>
        </p:txBody>
      </p:sp>
      <p:sp>
        <p:nvSpPr>
          <p:cNvPr id="16" name="Content Placeholder 9">
            <a:extLst>
              <a:ext uri="{FF2B5EF4-FFF2-40B4-BE49-F238E27FC236}">
                <a16:creationId xmlns:a16="http://schemas.microsoft.com/office/drawing/2014/main" id="{4D37EBEE-7C34-4410-B7C7-6B333D1F6D00}"/>
              </a:ext>
            </a:extLst>
          </p:cNvPr>
          <p:cNvSpPr>
            <a:spLocks noGrp="1"/>
          </p:cNvSpPr>
          <p:nvPr>
            <p:ph sz="quarter" idx="17" hasCustomPrompt="1"/>
          </p:nvPr>
        </p:nvSpPr>
        <p:spPr>
          <a:xfrm>
            <a:off x="779743" y="6311902"/>
            <a:ext cx="5211469" cy="231774"/>
          </a:xfrm>
        </p:spPr>
        <p:txBody>
          <a:bodyPr anchor="ctr"/>
          <a:lstStyle>
            <a:lvl1pPr>
              <a:defRPr sz="1000"/>
            </a:lvl1pPr>
          </a:lstStyle>
          <a:p>
            <a:pPr lvl="0"/>
            <a:r>
              <a:rPr lang="en-US" dirty="0"/>
              <a:t>Source:</a:t>
            </a:r>
          </a:p>
        </p:txBody>
      </p:sp>
      <p:sp>
        <p:nvSpPr>
          <p:cNvPr id="17" name="Content Placeholder 9">
            <a:extLst>
              <a:ext uri="{FF2B5EF4-FFF2-40B4-BE49-F238E27FC236}">
                <a16:creationId xmlns:a16="http://schemas.microsoft.com/office/drawing/2014/main" id="{89A28B6E-B27B-46B6-BEA2-C5FA786351E2}"/>
              </a:ext>
            </a:extLst>
          </p:cNvPr>
          <p:cNvSpPr>
            <a:spLocks noGrp="1"/>
          </p:cNvSpPr>
          <p:nvPr>
            <p:ph sz="quarter" idx="18" hasCustomPrompt="1"/>
          </p:nvPr>
        </p:nvSpPr>
        <p:spPr>
          <a:xfrm>
            <a:off x="6115979" y="6021389"/>
            <a:ext cx="5196071" cy="231774"/>
          </a:xfrm>
        </p:spPr>
        <p:txBody>
          <a:bodyPr anchor="ctr"/>
          <a:lstStyle>
            <a:lvl1pPr>
              <a:defRPr sz="1000"/>
            </a:lvl1pPr>
          </a:lstStyle>
          <a:p>
            <a:pPr lvl="0"/>
            <a:r>
              <a:rPr lang="en-US" dirty="0"/>
              <a:t>Notes:</a:t>
            </a:r>
          </a:p>
        </p:txBody>
      </p:sp>
      <p:sp>
        <p:nvSpPr>
          <p:cNvPr id="18" name="Content Placeholder 9">
            <a:extLst>
              <a:ext uri="{FF2B5EF4-FFF2-40B4-BE49-F238E27FC236}">
                <a16:creationId xmlns:a16="http://schemas.microsoft.com/office/drawing/2014/main" id="{4E78A103-ED29-43DA-97BD-C868F82A14E1}"/>
              </a:ext>
            </a:extLst>
          </p:cNvPr>
          <p:cNvSpPr>
            <a:spLocks noGrp="1"/>
          </p:cNvSpPr>
          <p:nvPr>
            <p:ph sz="quarter" idx="19" hasCustomPrompt="1"/>
          </p:nvPr>
        </p:nvSpPr>
        <p:spPr>
          <a:xfrm>
            <a:off x="6115979" y="6311902"/>
            <a:ext cx="5196071"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42129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4004D195-3AEA-4801-A2B7-CF37B21656E7}"/>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FCB1F3DC-1280-4947-96C8-214A791F48BC}"/>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F01737EF-EBC2-4A2F-9AC9-30FAC42F6A5E}"/>
              </a:ext>
            </a:extLst>
          </p:cNvPr>
          <p:cNvSpPr>
            <a:spLocks noGrp="1"/>
          </p:cNvSpPr>
          <p:nvPr>
            <p:ph sz="quarter" idx="14" hasCustomPrompt="1"/>
          </p:nvPr>
        </p:nvSpPr>
        <p:spPr>
          <a:xfrm>
            <a:off x="795142" y="2056563"/>
            <a:ext cx="519607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242FAF92-B60B-4F51-93E4-094BD671B887}"/>
              </a:ext>
            </a:extLst>
          </p:cNvPr>
          <p:cNvSpPr>
            <a:spLocks noGrp="1"/>
          </p:cNvSpPr>
          <p:nvPr>
            <p:ph sz="quarter" idx="15" hasCustomPrompt="1"/>
          </p:nvPr>
        </p:nvSpPr>
        <p:spPr>
          <a:xfrm>
            <a:off x="6115980" y="2056563"/>
            <a:ext cx="5196070"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7">
            <a:extLst>
              <a:ext uri="{FF2B5EF4-FFF2-40B4-BE49-F238E27FC236}">
                <a16:creationId xmlns:a16="http://schemas.microsoft.com/office/drawing/2014/main" id="{715FE6E0-4F61-4929-8A91-41620FC82B1C}"/>
              </a:ext>
            </a:extLst>
          </p:cNvPr>
          <p:cNvSpPr>
            <a:spLocks noGrp="1"/>
          </p:cNvSpPr>
          <p:nvPr>
            <p:ph type="body" sz="quarter" idx="16" hasCustomPrompt="1"/>
          </p:nvPr>
        </p:nvSpPr>
        <p:spPr>
          <a:xfrm>
            <a:off x="795142"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19" name="Text Placeholder 7">
            <a:extLst>
              <a:ext uri="{FF2B5EF4-FFF2-40B4-BE49-F238E27FC236}">
                <a16:creationId xmlns:a16="http://schemas.microsoft.com/office/drawing/2014/main" id="{D54DAFB3-3E7A-4450-BFE3-52150EEEF342}"/>
              </a:ext>
            </a:extLst>
          </p:cNvPr>
          <p:cNvSpPr>
            <a:spLocks noGrp="1"/>
          </p:cNvSpPr>
          <p:nvPr>
            <p:ph type="body" sz="quarter" idx="18" hasCustomPrompt="1"/>
          </p:nvPr>
        </p:nvSpPr>
        <p:spPr>
          <a:xfrm>
            <a:off x="6115979"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BED078F5-54AA-4FD8-9B1D-DE55073225F1}"/>
              </a:ext>
            </a:extLst>
          </p:cNvPr>
          <p:cNvSpPr>
            <a:spLocks noGrp="1"/>
          </p:cNvSpPr>
          <p:nvPr>
            <p:ph sz="quarter" idx="19" hasCustomPrompt="1"/>
          </p:nvPr>
        </p:nvSpPr>
        <p:spPr>
          <a:xfrm>
            <a:off x="779743" y="6021389"/>
            <a:ext cx="5211469" cy="231774"/>
          </a:xfrm>
        </p:spPr>
        <p:txBody>
          <a:bodyPr anchor="ctr"/>
          <a:lstStyle>
            <a:lvl1pPr>
              <a:defRPr sz="1000"/>
            </a:lvl1pPr>
          </a:lstStyle>
          <a:p>
            <a:pPr lvl="0"/>
            <a:r>
              <a:rPr lang="en-US" dirty="0"/>
              <a:t>Notes:</a:t>
            </a:r>
          </a:p>
        </p:txBody>
      </p:sp>
      <p:sp>
        <p:nvSpPr>
          <p:cNvPr id="23" name="Content Placeholder 9">
            <a:extLst>
              <a:ext uri="{FF2B5EF4-FFF2-40B4-BE49-F238E27FC236}">
                <a16:creationId xmlns:a16="http://schemas.microsoft.com/office/drawing/2014/main" id="{3B602BC4-5A10-4A53-81B8-71A8C8EC0417}"/>
              </a:ext>
            </a:extLst>
          </p:cNvPr>
          <p:cNvSpPr>
            <a:spLocks noGrp="1"/>
          </p:cNvSpPr>
          <p:nvPr>
            <p:ph sz="quarter" idx="17" hasCustomPrompt="1"/>
          </p:nvPr>
        </p:nvSpPr>
        <p:spPr>
          <a:xfrm>
            <a:off x="779743" y="6311902"/>
            <a:ext cx="5211469" cy="231774"/>
          </a:xfrm>
        </p:spPr>
        <p:txBody>
          <a:bodyPr anchor="ctr"/>
          <a:lstStyle>
            <a:lvl1pPr>
              <a:defRPr sz="1000"/>
            </a:lvl1pPr>
          </a:lstStyle>
          <a:p>
            <a:pPr lvl="0"/>
            <a:r>
              <a:rPr lang="en-US" dirty="0"/>
              <a:t>Source:</a:t>
            </a:r>
          </a:p>
        </p:txBody>
      </p:sp>
      <p:sp>
        <p:nvSpPr>
          <p:cNvPr id="24" name="Content Placeholder 9">
            <a:extLst>
              <a:ext uri="{FF2B5EF4-FFF2-40B4-BE49-F238E27FC236}">
                <a16:creationId xmlns:a16="http://schemas.microsoft.com/office/drawing/2014/main" id="{28C0276D-354C-4408-A297-9580BB20BF7D}"/>
              </a:ext>
            </a:extLst>
          </p:cNvPr>
          <p:cNvSpPr>
            <a:spLocks noGrp="1"/>
          </p:cNvSpPr>
          <p:nvPr>
            <p:ph sz="quarter" idx="20" hasCustomPrompt="1"/>
          </p:nvPr>
        </p:nvSpPr>
        <p:spPr>
          <a:xfrm>
            <a:off x="6115979" y="6021389"/>
            <a:ext cx="5196071" cy="231774"/>
          </a:xfrm>
        </p:spPr>
        <p:txBody>
          <a:bodyPr anchor="ctr"/>
          <a:lstStyle>
            <a:lvl1pPr>
              <a:defRPr sz="1000"/>
            </a:lvl1pPr>
          </a:lstStyle>
          <a:p>
            <a:pPr lvl="0"/>
            <a:r>
              <a:rPr lang="en-US" dirty="0"/>
              <a:t>Notes:</a:t>
            </a:r>
          </a:p>
        </p:txBody>
      </p:sp>
      <p:sp>
        <p:nvSpPr>
          <p:cNvPr id="25" name="Content Placeholder 9">
            <a:extLst>
              <a:ext uri="{FF2B5EF4-FFF2-40B4-BE49-F238E27FC236}">
                <a16:creationId xmlns:a16="http://schemas.microsoft.com/office/drawing/2014/main" id="{9CF535B3-A63C-4F4E-977A-F7425CC232E4}"/>
              </a:ext>
            </a:extLst>
          </p:cNvPr>
          <p:cNvSpPr>
            <a:spLocks noGrp="1"/>
          </p:cNvSpPr>
          <p:nvPr>
            <p:ph sz="quarter" idx="21" hasCustomPrompt="1"/>
          </p:nvPr>
        </p:nvSpPr>
        <p:spPr>
          <a:xfrm>
            <a:off x="6115979" y="6311902"/>
            <a:ext cx="5196071"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120853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r>
              <a:rPr lang="en-US"/>
              <a:t>© Analytic Edge Proprietary and Confidential</a:t>
            </a:r>
            <a:endParaRPr lang="en-GB" dirty="0"/>
          </a:p>
        </p:txBody>
      </p:sp>
      <p:sp>
        <p:nvSpPr>
          <p:cNvPr id="21" name="Title 1">
            <a:extLst>
              <a:ext uri="{FF2B5EF4-FFF2-40B4-BE49-F238E27FC236}">
                <a16:creationId xmlns:a16="http://schemas.microsoft.com/office/drawing/2014/main" id="{22AAC361-FA0D-4473-A315-D41BA999EB4D}"/>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22" name="Text Placeholder 7">
            <a:extLst>
              <a:ext uri="{FF2B5EF4-FFF2-40B4-BE49-F238E27FC236}">
                <a16:creationId xmlns:a16="http://schemas.microsoft.com/office/drawing/2014/main" id="{F0D19965-DF5F-4338-BCE1-6F49AFF4DD65}"/>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0DFA10CF-57DD-4208-8F4B-91C3F2AE0268}"/>
              </a:ext>
            </a:extLst>
          </p:cNvPr>
          <p:cNvSpPr>
            <a:spLocks noGrp="1"/>
          </p:cNvSpPr>
          <p:nvPr>
            <p:ph sz="quarter" idx="14" hasCustomPrompt="1"/>
          </p:nvPr>
        </p:nvSpPr>
        <p:spPr>
          <a:xfrm>
            <a:off x="795142" y="205656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Content Placeholder 9">
            <a:extLst>
              <a:ext uri="{FF2B5EF4-FFF2-40B4-BE49-F238E27FC236}">
                <a16:creationId xmlns:a16="http://schemas.microsoft.com/office/drawing/2014/main" id="{74EFA145-CD25-4D81-9CC3-03C16543B034}"/>
              </a:ext>
            </a:extLst>
          </p:cNvPr>
          <p:cNvSpPr>
            <a:spLocks noGrp="1"/>
          </p:cNvSpPr>
          <p:nvPr>
            <p:ph sz="quarter" idx="15" hasCustomPrompt="1"/>
          </p:nvPr>
        </p:nvSpPr>
        <p:spPr>
          <a:xfrm>
            <a:off x="6115980" y="205656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6151B0F3-F678-4CE0-BC11-9BCF4FE33552}"/>
              </a:ext>
            </a:extLst>
          </p:cNvPr>
          <p:cNvSpPr>
            <a:spLocks noGrp="1"/>
          </p:cNvSpPr>
          <p:nvPr>
            <p:ph type="body" sz="quarter" idx="16" hasCustomPrompt="1"/>
          </p:nvPr>
        </p:nvSpPr>
        <p:spPr>
          <a:xfrm>
            <a:off x="795142"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Text Placeholder 7">
            <a:extLst>
              <a:ext uri="{FF2B5EF4-FFF2-40B4-BE49-F238E27FC236}">
                <a16:creationId xmlns:a16="http://schemas.microsoft.com/office/drawing/2014/main" id="{CB4C8A08-860A-4514-BBC2-6D27C8DA48B8}"/>
              </a:ext>
            </a:extLst>
          </p:cNvPr>
          <p:cNvSpPr>
            <a:spLocks noGrp="1"/>
          </p:cNvSpPr>
          <p:nvPr>
            <p:ph type="body" sz="quarter" idx="18" hasCustomPrompt="1"/>
          </p:nvPr>
        </p:nvSpPr>
        <p:spPr>
          <a:xfrm>
            <a:off x="6118258" y="155486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5" name="Content Placeholder 9">
            <a:extLst>
              <a:ext uri="{FF2B5EF4-FFF2-40B4-BE49-F238E27FC236}">
                <a16:creationId xmlns:a16="http://schemas.microsoft.com/office/drawing/2014/main" id="{9128C202-628C-45D2-ADFA-C4D66D6F1D8B}"/>
              </a:ext>
            </a:extLst>
          </p:cNvPr>
          <p:cNvSpPr>
            <a:spLocks noGrp="1"/>
          </p:cNvSpPr>
          <p:nvPr>
            <p:ph sz="quarter" idx="19" hasCustomPrompt="1"/>
          </p:nvPr>
        </p:nvSpPr>
        <p:spPr>
          <a:xfrm>
            <a:off x="795142" y="456979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6" name="Content Placeholder 9">
            <a:extLst>
              <a:ext uri="{FF2B5EF4-FFF2-40B4-BE49-F238E27FC236}">
                <a16:creationId xmlns:a16="http://schemas.microsoft.com/office/drawing/2014/main" id="{A07649F6-F4C6-45F0-91F0-038B4A216087}"/>
              </a:ext>
            </a:extLst>
          </p:cNvPr>
          <p:cNvSpPr>
            <a:spLocks noGrp="1"/>
          </p:cNvSpPr>
          <p:nvPr>
            <p:ph sz="quarter" idx="20" hasCustomPrompt="1"/>
          </p:nvPr>
        </p:nvSpPr>
        <p:spPr>
          <a:xfrm>
            <a:off x="6115980" y="4569795"/>
            <a:ext cx="5196070" cy="1905835"/>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7" name="Text Placeholder 7">
            <a:extLst>
              <a:ext uri="{FF2B5EF4-FFF2-40B4-BE49-F238E27FC236}">
                <a16:creationId xmlns:a16="http://schemas.microsoft.com/office/drawing/2014/main" id="{9911366D-2E08-479B-A541-2D2A9152918A}"/>
              </a:ext>
            </a:extLst>
          </p:cNvPr>
          <p:cNvSpPr>
            <a:spLocks noGrp="1"/>
          </p:cNvSpPr>
          <p:nvPr>
            <p:ph type="body" sz="quarter" idx="21" hasCustomPrompt="1"/>
          </p:nvPr>
        </p:nvSpPr>
        <p:spPr>
          <a:xfrm>
            <a:off x="795142" y="406809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8" name="Text Placeholder 7">
            <a:extLst>
              <a:ext uri="{FF2B5EF4-FFF2-40B4-BE49-F238E27FC236}">
                <a16:creationId xmlns:a16="http://schemas.microsoft.com/office/drawing/2014/main" id="{1CCD7537-018D-46B2-968A-5F70B2729EAD}"/>
              </a:ext>
            </a:extLst>
          </p:cNvPr>
          <p:cNvSpPr>
            <a:spLocks noGrp="1"/>
          </p:cNvSpPr>
          <p:nvPr>
            <p:ph type="body" sz="quarter" idx="22" hasCustomPrompt="1"/>
          </p:nvPr>
        </p:nvSpPr>
        <p:spPr>
          <a:xfrm>
            <a:off x="6118258" y="4068097"/>
            <a:ext cx="5193792"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Tree>
    <p:extLst>
      <p:ext uri="{BB962C8B-B14F-4D97-AF65-F5344CB8AC3E}">
        <p14:creationId xmlns:p14="http://schemas.microsoft.com/office/powerpoint/2010/main" val="162633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r>
              <a:rPr lang="en-US"/>
              <a:t>© Analytic Edge Proprietary and Confidential</a:t>
            </a:r>
            <a:endParaRPr lang="en-GB" dirty="0"/>
          </a:p>
        </p:txBody>
      </p:sp>
      <p:sp>
        <p:nvSpPr>
          <p:cNvPr id="11" name="Title 1">
            <a:extLst>
              <a:ext uri="{FF2B5EF4-FFF2-40B4-BE49-F238E27FC236}">
                <a16:creationId xmlns:a16="http://schemas.microsoft.com/office/drawing/2014/main" id="{13DD0F29-8EC9-4D9C-9A9D-D60E858F22BB}"/>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2" name="Text Placeholder 7">
            <a:extLst>
              <a:ext uri="{FF2B5EF4-FFF2-40B4-BE49-F238E27FC236}">
                <a16:creationId xmlns:a16="http://schemas.microsoft.com/office/drawing/2014/main" id="{8ACA0395-730C-4FA7-93FD-9F2047EA3DF5}"/>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3" name="Content Placeholder 9">
            <a:extLst>
              <a:ext uri="{FF2B5EF4-FFF2-40B4-BE49-F238E27FC236}">
                <a16:creationId xmlns:a16="http://schemas.microsoft.com/office/drawing/2014/main" id="{89B8612A-D878-4D0E-952F-2EFF10E7FC59}"/>
              </a:ext>
            </a:extLst>
          </p:cNvPr>
          <p:cNvSpPr>
            <a:spLocks noGrp="1"/>
          </p:cNvSpPr>
          <p:nvPr>
            <p:ph sz="quarter" idx="14" hasCustomPrompt="1"/>
          </p:nvPr>
        </p:nvSpPr>
        <p:spPr>
          <a:xfrm>
            <a:off x="795142"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Content Placeholder 9">
            <a:extLst>
              <a:ext uri="{FF2B5EF4-FFF2-40B4-BE49-F238E27FC236}">
                <a16:creationId xmlns:a16="http://schemas.microsoft.com/office/drawing/2014/main" id="{ECE0C705-512A-49B8-8422-EAD7A07AC192}"/>
              </a:ext>
            </a:extLst>
          </p:cNvPr>
          <p:cNvSpPr>
            <a:spLocks noGrp="1"/>
          </p:cNvSpPr>
          <p:nvPr>
            <p:ph sz="quarter" idx="15" hasCustomPrompt="1"/>
          </p:nvPr>
        </p:nvSpPr>
        <p:spPr>
          <a:xfrm>
            <a:off x="7941305"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9">
            <a:extLst>
              <a:ext uri="{FF2B5EF4-FFF2-40B4-BE49-F238E27FC236}">
                <a16:creationId xmlns:a16="http://schemas.microsoft.com/office/drawing/2014/main" id="{FF1752D9-AA4A-4BA1-B346-812AFFDCF7D2}"/>
              </a:ext>
            </a:extLst>
          </p:cNvPr>
          <p:cNvSpPr>
            <a:spLocks noGrp="1"/>
          </p:cNvSpPr>
          <p:nvPr>
            <p:ph sz="quarter" idx="16" hasCustomPrompt="1"/>
          </p:nvPr>
        </p:nvSpPr>
        <p:spPr>
          <a:xfrm>
            <a:off x="4368224" y="1569036"/>
            <a:ext cx="3370745"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7B639473-286C-400F-BCCB-B253891E0BBE}"/>
              </a:ext>
            </a:extLst>
          </p:cNvPr>
          <p:cNvSpPr>
            <a:spLocks noGrp="1"/>
          </p:cNvSpPr>
          <p:nvPr>
            <p:ph sz="quarter" idx="17" hasCustomPrompt="1"/>
          </p:nvPr>
        </p:nvSpPr>
        <p:spPr>
          <a:xfrm>
            <a:off x="779743" y="6021389"/>
            <a:ext cx="3374136" cy="231774"/>
          </a:xfrm>
        </p:spPr>
        <p:txBody>
          <a:bodyPr anchor="ctr"/>
          <a:lstStyle>
            <a:lvl1pPr>
              <a:defRPr sz="1000"/>
            </a:lvl1pPr>
          </a:lstStyle>
          <a:p>
            <a:pPr lvl="0"/>
            <a:r>
              <a:rPr lang="en-US" dirty="0"/>
              <a:t>Notes:</a:t>
            </a:r>
          </a:p>
        </p:txBody>
      </p:sp>
      <p:sp>
        <p:nvSpPr>
          <p:cNvPr id="17" name="Content Placeholder 9">
            <a:extLst>
              <a:ext uri="{FF2B5EF4-FFF2-40B4-BE49-F238E27FC236}">
                <a16:creationId xmlns:a16="http://schemas.microsoft.com/office/drawing/2014/main" id="{952E3ACC-4192-4886-B428-C44875E4653B}"/>
              </a:ext>
            </a:extLst>
          </p:cNvPr>
          <p:cNvSpPr>
            <a:spLocks noGrp="1"/>
          </p:cNvSpPr>
          <p:nvPr>
            <p:ph sz="quarter" idx="18" hasCustomPrompt="1"/>
          </p:nvPr>
        </p:nvSpPr>
        <p:spPr>
          <a:xfrm>
            <a:off x="779743" y="6311902"/>
            <a:ext cx="3374136" cy="231774"/>
          </a:xfrm>
        </p:spPr>
        <p:txBody>
          <a:bodyPr anchor="ctr"/>
          <a:lstStyle>
            <a:lvl1pPr>
              <a:defRPr sz="1000"/>
            </a:lvl1pPr>
          </a:lstStyle>
          <a:p>
            <a:pPr lvl="0"/>
            <a:r>
              <a:rPr lang="en-US" dirty="0"/>
              <a:t>Source:</a:t>
            </a:r>
          </a:p>
        </p:txBody>
      </p:sp>
      <p:sp>
        <p:nvSpPr>
          <p:cNvPr id="18" name="Content Placeholder 9">
            <a:extLst>
              <a:ext uri="{FF2B5EF4-FFF2-40B4-BE49-F238E27FC236}">
                <a16:creationId xmlns:a16="http://schemas.microsoft.com/office/drawing/2014/main" id="{8144533C-8F67-4D1B-9A0B-105FFF25DD99}"/>
              </a:ext>
            </a:extLst>
          </p:cNvPr>
          <p:cNvSpPr>
            <a:spLocks noGrp="1"/>
          </p:cNvSpPr>
          <p:nvPr>
            <p:ph sz="quarter" idx="19" hasCustomPrompt="1"/>
          </p:nvPr>
        </p:nvSpPr>
        <p:spPr>
          <a:xfrm>
            <a:off x="4368224" y="6021389"/>
            <a:ext cx="3374136" cy="231774"/>
          </a:xfrm>
        </p:spPr>
        <p:txBody>
          <a:bodyPr anchor="ctr"/>
          <a:lstStyle>
            <a:lvl1pPr>
              <a:defRPr sz="1000"/>
            </a:lvl1pPr>
          </a:lstStyle>
          <a:p>
            <a:pPr lvl="0"/>
            <a:r>
              <a:rPr lang="en-US" dirty="0"/>
              <a:t>Notes:</a:t>
            </a:r>
          </a:p>
        </p:txBody>
      </p:sp>
      <p:sp>
        <p:nvSpPr>
          <p:cNvPr id="19" name="Content Placeholder 9">
            <a:extLst>
              <a:ext uri="{FF2B5EF4-FFF2-40B4-BE49-F238E27FC236}">
                <a16:creationId xmlns:a16="http://schemas.microsoft.com/office/drawing/2014/main" id="{4C6F6055-539D-4394-A92F-023ACA5FB03B}"/>
              </a:ext>
            </a:extLst>
          </p:cNvPr>
          <p:cNvSpPr>
            <a:spLocks noGrp="1"/>
          </p:cNvSpPr>
          <p:nvPr>
            <p:ph sz="quarter" idx="20" hasCustomPrompt="1"/>
          </p:nvPr>
        </p:nvSpPr>
        <p:spPr>
          <a:xfrm>
            <a:off x="4368224" y="6311902"/>
            <a:ext cx="3374136" cy="231774"/>
          </a:xfrm>
        </p:spPr>
        <p:txBody>
          <a:bodyPr anchor="ctr"/>
          <a:lstStyle>
            <a:lvl1pPr>
              <a:defRPr sz="1000"/>
            </a:lvl1pPr>
          </a:lstStyle>
          <a:p>
            <a:pPr lvl="0"/>
            <a:r>
              <a:rPr lang="en-US" dirty="0"/>
              <a:t>Source:</a:t>
            </a:r>
          </a:p>
        </p:txBody>
      </p:sp>
      <p:sp>
        <p:nvSpPr>
          <p:cNvPr id="20" name="Content Placeholder 9">
            <a:extLst>
              <a:ext uri="{FF2B5EF4-FFF2-40B4-BE49-F238E27FC236}">
                <a16:creationId xmlns:a16="http://schemas.microsoft.com/office/drawing/2014/main" id="{AC1FFB81-F1E6-4F80-8E05-EC33D20D915B}"/>
              </a:ext>
            </a:extLst>
          </p:cNvPr>
          <p:cNvSpPr>
            <a:spLocks noGrp="1"/>
          </p:cNvSpPr>
          <p:nvPr>
            <p:ph sz="quarter" idx="21" hasCustomPrompt="1"/>
          </p:nvPr>
        </p:nvSpPr>
        <p:spPr>
          <a:xfrm>
            <a:off x="7941305" y="6021389"/>
            <a:ext cx="3374136" cy="231774"/>
          </a:xfrm>
        </p:spPr>
        <p:txBody>
          <a:bodyPr anchor="ctr"/>
          <a:lstStyle>
            <a:lvl1pPr>
              <a:defRPr sz="1000"/>
            </a:lvl1pPr>
          </a:lstStyle>
          <a:p>
            <a:pPr lvl="0"/>
            <a:r>
              <a:rPr lang="en-US" dirty="0"/>
              <a:t>Notes:</a:t>
            </a:r>
          </a:p>
        </p:txBody>
      </p:sp>
      <p:sp>
        <p:nvSpPr>
          <p:cNvPr id="21" name="Content Placeholder 9">
            <a:extLst>
              <a:ext uri="{FF2B5EF4-FFF2-40B4-BE49-F238E27FC236}">
                <a16:creationId xmlns:a16="http://schemas.microsoft.com/office/drawing/2014/main" id="{950440D4-3E12-4B06-930E-78E6D580F28E}"/>
              </a:ext>
            </a:extLst>
          </p:cNvPr>
          <p:cNvSpPr>
            <a:spLocks noGrp="1"/>
          </p:cNvSpPr>
          <p:nvPr>
            <p:ph sz="quarter" idx="22" hasCustomPrompt="1"/>
          </p:nvPr>
        </p:nvSpPr>
        <p:spPr>
          <a:xfrm>
            <a:off x="7941305" y="6311902"/>
            <a:ext cx="3374136"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18301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r>
              <a:rPr lang="en-US"/>
              <a:t>© Analytic Edge Proprietary and Confidential</a:t>
            </a:r>
            <a:endParaRPr lang="en-GB" dirty="0"/>
          </a:p>
        </p:txBody>
      </p:sp>
      <p:sp>
        <p:nvSpPr>
          <p:cNvPr id="15" name="Title 1">
            <a:extLst>
              <a:ext uri="{FF2B5EF4-FFF2-40B4-BE49-F238E27FC236}">
                <a16:creationId xmlns:a16="http://schemas.microsoft.com/office/drawing/2014/main" id="{C2FDA6AC-2E17-438C-AFBD-5A4CDF961955}"/>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7" name="Text Placeholder 7">
            <a:extLst>
              <a:ext uri="{FF2B5EF4-FFF2-40B4-BE49-F238E27FC236}">
                <a16:creationId xmlns:a16="http://schemas.microsoft.com/office/drawing/2014/main" id="{2971F930-67C4-4AD7-A96A-B4D28953031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8" name="Content Placeholder 9">
            <a:extLst>
              <a:ext uri="{FF2B5EF4-FFF2-40B4-BE49-F238E27FC236}">
                <a16:creationId xmlns:a16="http://schemas.microsoft.com/office/drawing/2014/main" id="{467ACA4B-043D-4CAF-BE29-00D402766E8D}"/>
              </a:ext>
            </a:extLst>
          </p:cNvPr>
          <p:cNvSpPr>
            <a:spLocks noGrp="1"/>
          </p:cNvSpPr>
          <p:nvPr>
            <p:ph sz="quarter" idx="14" hasCustomPrompt="1"/>
          </p:nvPr>
        </p:nvSpPr>
        <p:spPr>
          <a:xfrm>
            <a:off x="795141"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0" name="Text Placeholder 7">
            <a:extLst>
              <a:ext uri="{FF2B5EF4-FFF2-40B4-BE49-F238E27FC236}">
                <a16:creationId xmlns:a16="http://schemas.microsoft.com/office/drawing/2014/main" id="{1A92CB1C-76F0-443E-B130-834818686A00}"/>
              </a:ext>
            </a:extLst>
          </p:cNvPr>
          <p:cNvSpPr>
            <a:spLocks noGrp="1"/>
          </p:cNvSpPr>
          <p:nvPr>
            <p:ph type="body" sz="quarter" idx="16" hasCustomPrompt="1"/>
          </p:nvPr>
        </p:nvSpPr>
        <p:spPr>
          <a:xfrm>
            <a:off x="795141"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2" name="Content Placeholder 9">
            <a:extLst>
              <a:ext uri="{FF2B5EF4-FFF2-40B4-BE49-F238E27FC236}">
                <a16:creationId xmlns:a16="http://schemas.microsoft.com/office/drawing/2014/main" id="{E9392C68-7D57-4F7D-8A09-78705FAD3FD6}"/>
              </a:ext>
            </a:extLst>
          </p:cNvPr>
          <p:cNvSpPr>
            <a:spLocks noGrp="1"/>
          </p:cNvSpPr>
          <p:nvPr>
            <p:ph sz="quarter" idx="17" hasCustomPrompt="1"/>
          </p:nvPr>
        </p:nvSpPr>
        <p:spPr>
          <a:xfrm>
            <a:off x="4366527"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3" name="Text Placeholder 7">
            <a:extLst>
              <a:ext uri="{FF2B5EF4-FFF2-40B4-BE49-F238E27FC236}">
                <a16:creationId xmlns:a16="http://schemas.microsoft.com/office/drawing/2014/main" id="{F35BF050-5304-4F33-A88D-4592BC7437C7}"/>
              </a:ext>
            </a:extLst>
          </p:cNvPr>
          <p:cNvSpPr>
            <a:spLocks noGrp="1"/>
          </p:cNvSpPr>
          <p:nvPr>
            <p:ph type="body" sz="quarter" idx="18" hasCustomPrompt="1"/>
          </p:nvPr>
        </p:nvSpPr>
        <p:spPr>
          <a:xfrm>
            <a:off x="4366527"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4" name="Content Placeholder 9">
            <a:extLst>
              <a:ext uri="{FF2B5EF4-FFF2-40B4-BE49-F238E27FC236}">
                <a16:creationId xmlns:a16="http://schemas.microsoft.com/office/drawing/2014/main" id="{5767149E-B5C3-4D8F-994F-979BBB0AA45D}"/>
              </a:ext>
            </a:extLst>
          </p:cNvPr>
          <p:cNvSpPr>
            <a:spLocks noGrp="1"/>
          </p:cNvSpPr>
          <p:nvPr>
            <p:ph sz="quarter" idx="19" hasCustomPrompt="1"/>
          </p:nvPr>
        </p:nvSpPr>
        <p:spPr>
          <a:xfrm>
            <a:off x="7937914" y="2056564"/>
            <a:ext cx="3374136"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Text Placeholder 7">
            <a:extLst>
              <a:ext uri="{FF2B5EF4-FFF2-40B4-BE49-F238E27FC236}">
                <a16:creationId xmlns:a16="http://schemas.microsoft.com/office/drawing/2014/main" id="{AEDC8695-8782-452B-9779-95592E9C9108}"/>
              </a:ext>
            </a:extLst>
          </p:cNvPr>
          <p:cNvSpPr>
            <a:spLocks noGrp="1"/>
          </p:cNvSpPr>
          <p:nvPr>
            <p:ph type="body" sz="quarter" idx="20" hasCustomPrompt="1"/>
          </p:nvPr>
        </p:nvSpPr>
        <p:spPr>
          <a:xfrm>
            <a:off x="7937914" y="1554867"/>
            <a:ext cx="3374136"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6" name="Content Placeholder 9">
            <a:extLst>
              <a:ext uri="{FF2B5EF4-FFF2-40B4-BE49-F238E27FC236}">
                <a16:creationId xmlns:a16="http://schemas.microsoft.com/office/drawing/2014/main" id="{C69E5AF9-0593-4CB8-8D4B-97000FDE41BF}"/>
              </a:ext>
            </a:extLst>
          </p:cNvPr>
          <p:cNvSpPr>
            <a:spLocks noGrp="1"/>
          </p:cNvSpPr>
          <p:nvPr>
            <p:ph sz="quarter" idx="21" hasCustomPrompt="1"/>
          </p:nvPr>
        </p:nvSpPr>
        <p:spPr>
          <a:xfrm>
            <a:off x="779743" y="6021389"/>
            <a:ext cx="3374136" cy="231774"/>
          </a:xfrm>
        </p:spPr>
        <p:txBody>
          <a:bodyPr anchor="ctr"/>
          <a:lstStyle>
            <a:lvl1pPr>
              <a:defRPr sz="1000"/>
            </a:lvl1pPr>
          </a:lstStyle>
          <a:p>
            <a:pPr lvl="0"/>
            <a:r>
              <a:rPr lang="en-US" dirty="0"/>
              <a:t>Notes:</a:t>
            </a:r>
          </a:p>
        </p:txBody>
      </p:sp>
      <p:sp>
        <p:nvSpPr>
          <p:cNvPr id="27" name="Content Placeholder 9">
            <a:extLst>
              <a:ext uri="{FF2B5EF4-FFF2-40B4-BE49-F238E27FC236}">
                <a16:creationId xmlns:a16="http://schemas.microsoft.com/office/drawing/2014/main" id="{9231644E-C1E9-4B37-8D28-A1383D569DD8}"/>
              </a:ext>
            </a:extLst>
          </p:cNvPr>
          <p:cNvSpPr>
            <a:spLocks noGrp="1"/>
          </p:cNvSpPr>
          <p:nvPr>
            <p:ph sz="quarter" idx="22" hasCustomPrompt="1"/>
          </p:nvPr>
        </p:nvSpPr>
        <p:spPr>
          <a:xfrm>
            <a:off x="779743" y="6311902"/>
            <a:ext cx="3374136" cy="231774"/>
          </a:xfrm>
        </p:spPr>
        <p:txBody>
          <a:bodyPr anchor="ctr"/>
          <a:lstStyle>
            <a:lvl1pPr>
              <a:defRPr sz="1000"/>
            </a:lvl1pPr>
          </a:lstStyle>
          <a:p>
            <a:pPr lvl="0"/>
            <a:r>
              <a:rPr lang="en-US" dirty="0"/>
              <a:t>Source:</a:t>
            </a:r>
          </a:p>
        </p:txBody>
      </p:sp>
      <p:sp>
        <p:nvSpPr>
          <p:cNvPr id="28" name="Content Placeholder 9">
            <a:extLst>
              <a:ext uri="{FF2B5EF4-FFF2-40B4-BE49-F238E27FC236}">
                <a16:creationId xmlns:a16="http://schemas.microsoft.com/office/drawing/2014/main" id="{66870D66-657B-4C29-B064-6D111D9B2782}"/>
              </a:ext>
            </a:extLst>
          </p:cNvPr>
          <p:cNvSpPr>
            <a:spLocks noGrp="1"/>
          </p:cNvSpPr>
          <p:nvPr>
            <p:ph sz="quarter" idx="23" hasCustomPrompt="1"/>
          </p:nvPr>
        </p:nvSpPr>
        <p:spPr>
          <a:xfrm>
            <a:off x="4368224" y="6021389"/>
            <a:ext cx="3374136" cy="231774"/>
          </a:xfrm>
        </p:spPr>
        <p:txBody>
          <a:bodyPr anchor="ctr"/>
          <a:lstStyle>
            <a:lvl1pPr>
              <a:defRPr sz="1000"/>
            </a:lvl1pPr>
          </a:lstStyle>
          <a:p>
            <a:pPr lvl="0"/>
            <a:r>
              <a:rPr lang="en-US" dirty="0"/>
              <a:t>Notes:</a:t>
            </a:r>
          </a:p>
        </p:txBody>
      </p:sp>
      <p:sp>
        <p:nvSpPr>
          <p:cNvPr id="29" name="Content Placeholder 9">
            <a:extLst>
              <a:ext uri="{FF2B5EF4-FFF2-40B4-BE49-F238E27FC236}">
                <a16:creationId xmlns:a16="http://schemas.microsoft.com/office/drawing/2014/main" id="{4A4A5163-8919-4238-AE21-466676F79961}"/>
              </a:ext>
            </a:extLst>
          </p:cNvPr>
          <p:cNvSpPr>
            <a:spLocks noGrp="1"/>
          </p:cNvSpPr>
          <p:nvPr>
            <p:ph sz="quarter" idx="24" hasCustomPrompt="1"/>
          </p:nvPr>
        </p:nvSpPr>
        <p:spPr>
          <a:xfrm>
            <a:off x="4368224" y="6311902"/>
            <a:ext cx="3374136" cy="231774"/>
          </a:xfrm>
        </p:spPr>
        <p:txBody>
          <a:bodyPr anchor="ctr"/>
          <a:lstStyle>
            <a:lvl1pPr>
              <a:defRPr sz="1000"/>
            </a:lvl1pPr>
          </a:lstStyle>
          <a:p>
            <a:pPr lvl="0"/>
            <a:r>
              <a:rPr lang="en-US" dirty="0"/>
              <a:t>Source:</a:t>
            </a:r>
          </a:p>
        </p:txBody>
      </p:sp>
      <p:sp>
        <p:nvSpPr>
          <p:cNvPr id="30" name="Content Placeholder 9">
            <a:extLst>
              <a:ext uri="{FF2B5EF4-FFF2-40B4-BE49-F238E27FC236}">
                <a16:creationId xmlns:a16="http://schemas.microsoft.com/office/drawing/2014/main" id="{B23C66D7-ED3C-42D3-B3C9-8743305716CC}"/>
              </a:ext>
            </a:extLst>
          </p:cNvPr>
          <p:cNvSpPr>
            <a:spLocks noGrp="1"/>
          </p:cNvSpPr>
          <p:nvPr>
            <p:ph sz="quarter" idx="25" hasCustomPrompt="1"/>
          </p:nvPr>
        </p:nvSpPr>
        <p:spPr>
          <a:xfrm>
            <a:off x="7941305" y="6021389"/>
            <a:ext cx="3374136"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0FDB8739-06BC-450A-BFE5-51B48974E389}"/>
              </a:ext>
            </a:extLst>
          </p:cNvPr>
          <p:cNvSpPr>
            <a:spLocks noGrp="1"/>
          </p:cNvSpPr>
          <p:nvPr>
            <p:ph sz="quarter" idx="26" hasCustomPrompt="1"/>
          </p:nvPr>
        </p:nvSpPr>
        <p:spPr>
          <a:xfrm>
            <a:off x="7941305" y="6311902"/>
            <a:ext cx="3374136"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166183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311684"/>
            <a:ext cx="5822438" cy="5440017"/>
          </a:xfrm>
        </p:spPr>
        <p:txBody>
          <a:bodyPr anchor="t"/>
          <a:lstStyle>
            <a:lvl1pPr algn="ctr">
              <a:defRPr>
                <a:solidFill>
                  <a:schemeClr val="bg1"/>
                </a:solidFill>
              </a:defRPr>
            </a:lvl1pPr>
          </a:lstStyle>
          <a:p>
            <a:r>
              <a:rPr lang="en-US" dirty="0"/>
              <a:t>Click icon to add picture</a:t>
            </a:r>
            <a:endParaRPr lang="en-GB" dirty="0"/>
          </a:p>
        </p:txBody>
      </p: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81511" y="293502"/>
            <a:ext cx="2197510" cy="747898"/>
          </a:xfrm>
          <a:prstGeom prst="rect">
            <a:avLst/>
          </a:prstGeom>
        </p:spPr>
      </p:pic>
      <p:sp>
        <p:nvSpPr>
          <p:cNvPr id="18" name="Picture Placeholder 6">
            <a:extLst>
              <a:ext uri="{FF2B5EF4-FFF2-40B4-BE49-F238E27FC236}">
                <a16:creationId xmlns:a16="http://schemas.microsoft.com/office/drawing/2014/main" id="{EC890616-D0B4-459A-A12B-D44103AE9392}"/>
              </a:ext>
            </a:extLst>
          </p:cNvPr>
          <p:cNvSpPr>
            <a:spLocks noGrp="1"/>
          </p:cNvSpPr>
          <p:nvPr>
            <p:ph type="pic" sz="quarter" idx="22"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
        <p:nvSpPr>
          <p:cNvPr id="10" name="Title 1">
            <a:extLst>
              <a:ext uri="{FF2B5EF4-FFF2-40B4-BE49-F238E27FC236}">
                <a16:creationId xmlns:a16="http://schemas.microsoft.com/office/drawing/2014/main" id="{14986D87-0CE3-479A-9303-5C08D00906D7}"/>
              </a:ext>
            </a:extLst>
          </p:cNvPr>
          <p:cNvSpPr>
            <a:spLocks noGrp="1"/>
          </p:cNvSpPr>
          <p:nvPr>
            <p:ph type="ctrTitle" hasCustomPrompt="1"/>
          </p:nvPr>
        </p:nvSpPr>
        <p:spPr>
          <a:xfrm>
            <a:off x="781511" y="3046018"/>
            <a:ext cx="5253370" cy="766363"/>
          </a:xfrm>
          <a:prstGeom prst="rect">
            <a:avLst/>
          </a:prstGeom>
        </p:spPr>
        <p:txBody>
          <a:bodyPr anchor="ctr">
            <a:noAutofit/>
          </a:bodyPr>
          <a:lstStyle>
            <a:lvl1pPr algn="l">
              <a:defRPr sz="4400" b="1">
                <a:solidFill>
                  <a:schemeClr val="accent1"/>
                </a:solidFill>
              </a:defRPr>
            </a:lvl1pPr>
          </a:lstStyle>
          <a:p>
            <a:r>
              <a:rPr lang="en-GB" dirty="0"/>
              <a:t>Click to add title</a:t>
            </a:r>
          </a:p>
        </p:txBody>
      </p:sp>
      <p:sp>
        <p:nvSpPr>
          <p:cNvPr id="12" name="Subtitle 2">
            <a:extLst>
              <a:ext uri="{FF2B5EF4-FFF2-40B4-BE49-F238E27FC236}">
                <a16:creationId xmlns:a16="http://schemas.microsoft.com/office/drawing/2014/main" id="{6A7200DB-047C-4C82-A134-00E0DD068D60}"/>
              </a:ext>
            </a:extLst>
          </p:cNvPr>
          <p:cNvSpPr>
            <a:spLocks noGrp="1"/>
          </p:cNvSpPr>
          <p:nvPr>
            <p:ph type="subTitle" idx="1" hasCustomPrompt="1"/>
          </p:nvPr>
        </p:nvSpPr>
        <p:spPr>
          <a:xfrm>
            <a:off x="781511" y="4087482"/>
            <a:ext cx="5269225"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9" name="Straight Connector 18">
            <a:extLst>
              <a:ext uri="{FF2B5EF4-FFF2-40B4-BE49-F238E27FC236}">
                <a16:creationId xmlns:a16="http://schemas.microsoft.com/office/drawing/2014/main" id="{DBD92138-F89E-4B99-BD1D-FFF52B8D9B71}"/>
              </a:ext>
            </a:extLst>
          </p:cNvPr>
          <p:cNvCxnSpPr>
            <a:cxnSpLocks/>
          </p:cNvCxnSpPr>
          <p:nvPr userDrawn="1"/>
        </p:nvCxnSpPr>
        <p:spPr>
          <a:xfrm>
            <a:off x="781511" y="3949931"/>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652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r>
              <a:rPr lang="en-US"/>
              <a:t>© Analytic Edge Proprietary and Confidential</a:t>
            </a:r>
            <a:endParaRPr lang="en-GB" dirty="0"/>
          </a:p>
        </p:txBody>
      </p:sp>
      <p:sp>
        <p:nvSpPr>
          <p:cNvPr id="13" name="Title 1">
            <a:extLst>
              <a:ext uri="{FF2B5EF4-FFF2-40B4-BE49-F238E27FC236}">
                <a16:creationId xmlns:a16="http://schemas.microsoft.com/office/drawing/2014/main" id="{C840782E-A9D0-44E0-B006-A8A2FA3F00E7}"/>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4" name="Text Placeholder 7">
            <a:extLst>
              <a:ext uri="{FF2B5EF4-FFF2-40B4-BE49-F238E27FC236}">
                <a16:creationId xmlns:a16="http://schemas.microsoft.com/office/drawing/2014/main" id="{D5E204D9-F8E5-4085-A218-F456007D1F6E}"/>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15" name="Content Placeholder 9">
            <a:extLst>
              <a:ext uri="{FF2B5EF4-FFF2-40B4-BE49-F238E27FC236}">
                <a16:creationId xmlns:a16="http://schemas.microsoft.com/office/drawing/2014/main" id="{7AAAB303-FC68-49FF-9A7A-7F40B0C5FEE6}"/>
              </a:ext>
            </a:extLst>
          </p:cNvPr>
          <p:cNvSpPr>
            <a:spLocks noGrp="1"/>
          </p:cNvSpPr>
          <p:nvPr>
            <p:ph sz="quarter" idx="14" hasCustomPrompt="1"/>
          </p:nvPr>
        </p:nvSpPr>
        <p:spPr>
          <a:xfrm>
            <a:off x="795142"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9">
            <a:extLst>
              <a:ext uri="{FF2B5EF4-FFF2-40B4-BE49-F238E27FC236}">
                <a16:creationId xmlns:a16="http://schemas.microsoft.com/office/drawing/2014/main" id="{E2FFE086-A68F-4C0A-AF00-B37E571DC3B3}"/>
              </a:ext>
            </a:extLst>
          </p:cNvPr>
          <p:cNvSpPr>
            <a:spLocks noGrp="1"/>
          </p:cNvSpPr>
          <p:nvPr>
            <p:ph sz="quarter" idx="15" hasCustomPrompt="1"/>
          </p:nvPr>
        </p:nvSpPr>
        <p:spPr>
          <a:xfrm>
            <a:off x="6116298"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Content Placeholder 9">
            <a:extLst>
              <a:ext uri="{FF2B5EF4-FFF2-40B4-BE49-F238E27FC236}">
                <a16:creationId xmlns:a16="http://schemas.microsoft.com/office/drawing/2014/main" id="{7C8C7DF4-8DC9-4BE3-95EE-D150A3F9B706}"/>
              </a:ext>
            </a:extLst>
          </p:cNvPr>
          <p:cNvSpPr>
            <a:spLocks noGrp="1"/>
          </p:cNvSpPr>
          <p:nvPr>
            <p:ph sz="quarter" idx="16" hasCustomPrompt="1"/>
          </p:nvPr>
        </p:nvSpPr>
        <p:spPr>
          <a:xfrm>
            <a:off x="3455720"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Content Placeholder 9">
            <a:extLst>
              <a:ext uri="{FF2B5EF4-FFF2-40B4-BE49-F238E27FC236}">
                <a16:creationId xmlns:a16="http://schemas.microsoft.com/office/drawing/2014/main" id="{CBDF5BDC-D30D-43E4-9DA2-34780763056F}"/>
              </a:ext>
            </a:extLst>
          </p:cNvPr>
          <p:cNvSpPr>
            <a:spLocks noGrp="1"/>
          </p:cNvSpPr>
          <p:nvPr>
            <p:ph sz="quarter" idx="17" hasCustomPrompt="1"/>
          </p:nvPr>
        </p:nvSpPr>
        <p:spPr>
          <a:xfrm>
            <a:off x="8776877" y="1569036"/>
            <a:ext cx="2535173" cy="438912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9" name="Content Placeholder 9">
            <a:extLst>
              <a:ext uri="{FF2B5EF4-FFF2-40B4-BE49-F238E27FC236}">
                <a16:creationId xmlns:a16="http://schemas.microsoft.com/office/drawing/2014/main" id="{FFAAC377-5FA3-47B1-B986-F4D30C7C32EE}"/>
              </a:ext>
            </a:extLst>
          </p:cNvPr>
          <p:cNvSpPr>
            <a:spLocks noGrp="1"/>
          </p:cNvSpPr>
          <p:nvPr>
            <p:ph sz="quarter" idx="18" hasCustomPrompt="1"/>
          </p:nvPr>
        </p:nvSpPr>
        <p:spPr>
          <a:xfrm>
            <a:off x="779743" y="6021389"/>
            <a:ext cx="2532888" cy="231774"/>
          </a:xfrm>
        </p:spPr>
        <p:txBody>
          <a:bodyPr anchor="ctr"/>
          <a:lstStyle>
            <a:lvl1pPr>
              <a:defRPr sz="1000"/>
            </a:lvl1pPr>
          </a:lstStyle>
          <a:p>
            <a:pPr lvl="0"/>
            <a:r>
              <a:rPr lang="en-US" dirty="0"/>
              <a:t>Notes:</a:t>
            </a:r>
          </a:p>
        </p:txBody>
      </p:sp>
      <p:sp>
        <p:nvSpPr>
          <p:cNvPr id="20" name="Content Placeholder 9">
            <a:extLst>
              <a:ext uri="{FF2B5EF4-FFF2-40B4-BE49-F238E27FC236}">
                <a16:creationId xmlns:a16="http://schemas.microsoft.com/office/drawing/2014/main" id="{308AA571-4496-4AAA-9582-1708F2FB818A}"/>
              </a:ext>
            </a:extLst>
          </p:cNvPr>
          <p:cNvSpPr>
            <a:spLocks noGrp="1"/>
          </p:cNvSpPr>
          <p:nvPr>
            <p:ph sz="quarter" idx="19" hasCustomPrompt="1"/>
          </p:nvPr>
        </p:nvSpPr>
        <p:spPr>
          <a:xfrm>
            <a:off x="779743" y="6311902"/>
            <a:ext cx="2532888" cy="231774"/>
          </a:xfrm>
        </p:spPr>
        <p:txBody>
          <a:bodyPr anchor="ctr"/>
          <a:lstStyle>
            <a:lvl1pPr>
              <a:defRPr sz="1000"/>
            </a:lvl1pPr>
          </a:lstStyle>
          <a:p>
            <a:pPr lvl="0"/>
            <a:r>
              <a:rPr lang="en-US" dirty="0"/>
              <a:t>Source:</a:t>
            </a:r>
          </a:p>
        </p:txBody>
      </p:sp>
      <p:sp>
        <p:nvSpPr>
          <p:cNvPr id="21" name="Content Placeholder 9">
            <a:extLst>
              <a:ext uri="{FF2B5EF4-FFF2-40B4-BE49-F238E27FC236}">
                <a16:creationId xmlns:a16="http://schemas.microsoft.com/office/drawing/2014/main" id="{36B3CB62-E659-43A6-98D9-6E3CDC60A668}"/>
              </a:ext>
            </a:extLst>
          </p:cNvPr>
          <p:cNvSpPr>
            <a:spLocks noGrp="1"/>
          </p:cNvSpPr>
          <p:nvPr>
            <p:ph sz="quarter" idx="20" hasCustomPrompt="1"/>
          </p:nvPr>
        </p:nvSpPr>
        <p:spPr>
          <a:xfrm>
            <a:off x="3455720" y="6021389"/>
            <a:ext cx="2532888" cy="231774"/>
          </a:xfrm>
        </p:spPr>
        <p:txBody>
          <a:bodyPr anchor="ctr"/>
          <a:lstStyle>
            <a:lvl1pPr>
              <a:defRPr sz="1000"/>
            </a:lvl1pPr>
          </a:lstStyle>
          <a:p>
            <a:pPr lvl="0"/>
            <a:r>
              <a:rPr lang="en-US" dirty="0"/>
              <a:t>Notes:</a:t>
            </a:r>
          </a:p>
        </p:txBody>
      </p:sp>
      <p:sp>
        <p:nvSpPr>
          <p:cNvPr id="22" name="Content Placeholder 9">
            <a:extLst>
              <a:ext uri="{FF2B5EF4-FFF2-40B4-BE49-F238E27FC236}">
                <a16:creationId xmlns:a16="http://schemas.microsoft.com/office/drawing/2014/main" id="{17343747-28AD-4B3C-B7FD-431E1CD8D0AD}"/>
              </a:ext>
            </a:extLst>
          </p:cNvPr>
          <p:cNvSpPr>
            <a:spLocks noGrp="1"/>
          </p:cNvSpPr>
          <p:nvPr>
            <p:ph sz="quarter" idx="21" hasCustomPrompt="1"/>
          </p:nvPr>
        </p:nvSpPr>
        <p:spPr>
          <a:xfrm>
            <a:off x="3455720" y="6311902"/>
            <a:ext cx="2532888" cy="231774"/>
          </a:xfrm>
        </p:spPr>
        <p:txBody>
          <a:bodyPr anchor="ctr"/>
          <a:lstStyle>
            <a:lvl1pPr>
              <a:defRPr sz="1000"/>
            </a:lvl1pPr>
          </a:lstStyle>
          <a:p>
            <a:pPr lvl="0"/>
            <a:r>
              <a:rPr lang="en-US" dirty="0"/>
              <a:t>Source:</a:t>
            </a:r>
          </a:p>
        </p:txBody>
      </p:sp>
      <p:sp>
        <p:nvSpPr>
          <p:cNvPr id="23" name="Content Placeholder 9">
            <a:extLst>
              <a:ext uri="{FF2B5EF4-FFF2-40B4-BE49-F238E27FC236}">
                <a16:creationId xmlns:a16="http://schemas.microsoft.com/office/drawing/2014/main" id="{9B5377DC-C0C1-41FD-97C3-EDB91572B11B}"/>
              </a:ext>
            </a:extLst>
          </p:cNvPr>
          <p:cNvSpPr>
            <a:spLocks noGrp="1"/>
          </p:cNvSpPr>
          <p:nvPr>
            <p:ph sz="quarter" idx="22" hasCustomPrompt="1"/>
          </p:nvPr>
        </p:nvSpPr>
        <p:spPr>
          <a:xfrm>
            <a:off x="6116298" y="6021389"/>
            <a:ext cx="2532888" cy="231774"/>
          </a:xfrm>
        </p:spPr>
        <p:txBody>
          <a:bodyPr anchor="ctr"/>
          <a:lstStyle>
            <a:lvl1pPr>
              <a:defRPr sz="1000"/>
            </a:lvl1pPr>
          </a:lstStyle>
          <a:p>
            <a:pPr lvl="0"/>
            <a:r>
              <a:rPr lang="en-US" dirty="0"/>
              <a:t>Notes:</a:t>
            </a:r>
          </a:p>
        </p:txBody>
      </p:sp>
      <p:sp>
        <p:nvSpPr>
          <p:cNvPr id="24" name="Content Placeholder 9">
            <a:extLst>
              <a:ext uri="{FF2B5EF4-FFF2-40B4-BE49-F238E27FC236}">
                <a16:creationId xmlns:a16="http://schemas.microsoft.com/office/drawing/2014/main" id="{5BC2B9C6-E6E0-43FE-99F3-7E3B3725428A}"/>
              </a:ext>
            </a:extLst>
          </p:cNvPr>
          <p:cNvSpPr>
            <a:spLocks noGrp="1"/>
          </p:cNvSpPr>
          <p:nvPr>
            <p:ph sz="quarter" idx="23" hasCustomPrompt="1"/>
          </p:nvPr>
        </p:nvSpPr>
        <p:spPr>
          <a:xfrm>
            <a:off x="6116298" y="6311902"/>
            <a:ext cx="2532888" cy="231774"/>
          </a:xfrm>
        </p:spPr>
        <p:txBody>
          <a:bodyPr anchor="ctr"/>
          <a:lstStyle>
            <a:lvl1pPr>
              <a:defRPr sz="1000"/>
            </a:lvl1pPr>
          </a:lstStyle>
          <a:p>
            <a:pPr lvl="0"/>
            <a:r>
              <a:rPr lang="en-US" dirty="0"/>
              <a:t>Source:</a:t>
            </a:r>
          </a:p>
        </p:txBody>
      </p:sp>
      <p:sp>
        <p:nvSpPr>
          <p:cNvPr id="25" name="Content Placeholder 9">
            <a:extLst>
              <a:ext uri="{FF2B5EF4-FFF2-40B4-BE49-F238E27FC236}">
                <a16:creationId xmlns:a16="http://schemas.microsoft.com/office/drawing/2014/main" id="{E5CBEA71-7EE4-410D-B1E4-3C4951E49105}"/>
              </a:ext>
            </a:extLst>
          </p:cNvPr>
          <p:cNvSpPr>
            <a:spLocks noGrp="1"/>
          </p:cNvSpPr>
          <p:nvPr>
            <p:ph sz="quarter" idx="24" hasCustomPrompt="1"/>
          </p:nvPr>
        </p:nvSpPr>
        <p:spPr>
          <a:xfrm>
            <a:off x="8779162" y="6021389"/>
            <a:ext cx="2532888" cy="231774"/>
          </a:xfrm>
        </p:spPr>
        <p:txBody>
          <a:bodyPr anchor="ctr"/>
          <a:lstStyle>
            <a:lvl1pPr>
              <a:defRPr sz="1000"/>
            </a:lvl1pPr>
          </a:lstStyle>
          <a:p>
            <a:pPr lvl="0"/>
            <a:r>
              <a:rPr lang="en-US" dirty="0"/>
              <a:t>Notes:</a:t>
            </a:r>
          </a:p>
        </p:txBody>
      </p:sp>
      <p:sp>
        <p:nvSpPr>
          <p:cNvPr id="26" name="Content Placeholder 9">
            <a:extLst>
              <a:ext uri="{FF2B5EF4-FFF2-40B4-BE49-F238E27FC236}">
                <a16:creationId xmlns:a16="http://schemas.microsoft.com/office/drawing/2014/main" id="{FF0E4811-2E25-4A2E-899C-1D2B70BD3D8D}"/>
              </a:ext>
            </a:extLst>
          </p:cNvPr>
          <p:cNvSpPr>
            <a:spLocks noGrp="1"/>
          </p:cNvSpPr>
          <p:nvPr>
            <p:ph sz="quarter" idx="25" hasCustomPrompt="1"/>
          </p:nvPr>
        </p:nvSpPr>
        <p:spPr>
          <a:xfrm>
            <a:off x="8779162" y="6311902"/>
            <a:ext cx="253288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401638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r>
              <a:rPr lang="en-US"/>
              <a:t>© Analytic Edge Proprietary and Confidential</a:t>
            </a:r>
            <a:endParaRPr lang="en-GB" dirty="0"/>
          </a:p>
        </p:txBody>
      </p:sp>
      <p:sp>
        <p:nvSpPr>
          <p:cNvPr id="17" name="Title 1">
            <a:extLst>
              <a:ext uri="{FF2B5EF4-FFF2-40B4-BE49-F238E27FC236}">
                <a16:creationId xmlns:a16="http://schemas.microsoft.com/office/drawing/2014/main" id="{E4FE1877-B81C-40B4-950E-51683EF38779}"/>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9" name="Text Placeholder 7">
            <a:extLst>
              <a:ext uri="{FF2B5EF4-FFF2-40B4-BE49-F238E27FC236}">
                <a16:creationId xmlns:a16="http://schemas.microsoft.com/office/drawing/2014/main" id="{93B68C8E-BE95-435B-9BCF-C5B64964C52D}"/>
              </a:ext>
            </a:extLst>
          </p:cNvPr>
          <p:cNvSpPr>
            <a:spLocks noGrp="1"/>
          </p:cNvSpPr>
          <p:nvPr>
            <p:ph type="body" sz="quarter" idx="13" hasCustomPrompt="1"/>
          </p:nvPr>
        </p:nvSpPr>
        <p:spPr>
          <a:xfrm>
            <a:off x="795142" y="1053170"/>
            <a:ext cx="10516908" cy="396000"/>
          </a:xfrm>
        </p:spPr>
        <p:txBody>
          <a:bodyPr vert="horz" lIns="91440" tIns="91440" rIns="91440" bIns="91440" rtlCol="0" anchor="ctr">
            <a:noAutofit/>
          </a:bodyPr>
          <a:lstStyle>
            <a:lvl1pPr>
              <a:spcBef>
                <a:spcPts val="594"/>
              </a:spcBef>
              <a:defRPr lang="en-GB" b="1" dirty="0"/>
            </a:lvl1pPr>
          </a:lstStyle>
          <a:p>
            <a:pPr lvl="0">
              <a:spcBef>
                <a:spcPts val="594"/>
              </a:spcBef>
            </a:pPr>
            <a:r>
              <a:rPr lang="en-US" dirty="0"/>
              <a:t>Click to add subtitle</a:t>
            </a:r>
            <a:endParaRPr lang="en-GB" dirty="0"/>
          </a:p>
        </p:txBody>
      </p:sp>
      <p:sp>
        <p:nvSpPr>
          <p:cNvPr id="21" name="Content Placeholder 9">
            <a:extLst>
              <a:ext uri="{FF2B5EF4-FFF2-40B4-BE49-F238E27FC236}">
                <a16:creationId xmlns:a16="http://schemas.microsoft.com/office/drawing/2014/main" id="{5834A435-2788-4FF5-9CB3-062A0A15D9F7}"/>
              </a:ext>
            </a:extLst>
          </p:cNvPr>
          <p:cNvSpPr>
            <a:spLocks noGrp="1"/>
          </p:cNvSpPr>
          <p:nvPr>
            <p:ph sz="quarter" idx="14" hasCustomPrompt="1"/>
          </p:nvPr>
        </p:nvSpPr>
        <p:spPr>
          <a:xfrm>
            <a:off x="79514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7">
            <a:extLst>
              <a:ext uri="{FF2B5EF4-FFF2-40B4-BE49-F238E27FC236}">
                <a16:creationId xmlns:a16="http://schemas.microsoft.com/office/drawing/2014/main" id="{3D4FA299-9FFB-4D8C-8B47-12C204954A8B}"/>
              </a:ext>
            </a:extLst>
          </p:cNvPr>
          <p:cNvSpPr>
            <a:spLocks noGrp="1"/>
          </p:cNvSpPr>
          <p:nvPr>
            <p:ph type="body" sz="quarter" idx="16" hasCustomPrompt="1"/>
          </p:nvPr>
        </p:nvSpPr>
        <p:spPr>
          <a:xfrm>
            <a:off x="795141"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3" name="Content Placeholder 9">
            <a:extLst>
              <a:ext uri="{FF2B5EF4-FFF2-40B4-BE49-F238E27FC236}">
                <a16:creationId xmlns:a16="http://schemas.microsoft.com/office/drawing/2014/main" id="{7FA503FC-C6B9-4F06-A9FE-46E623C886A7}"/>
              </a:ext>
            </a:extLst>
          </p:cNvPr>
          <p:cNvSpPr>
            <a:spLocks noGrp="1"/>
          </p:cNvSpPr>
          <p:nvPr>
            <p:ph sz="quarter" idx="17" hasCustomPrompt="1"/>
          </p:nvPr>
        </p:nvSpPr>
        <p:spPr>
          <a:xfrm>
            <a:off x="345648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4" name="Text Placeholder 7">
            <a:extLst>
              <a:ext uri="{FF2B5EF4-FFF2-40B4-BE49-F238E27FC236}">
                <a16:creationId xmlns:a16="http://schemas.microsoft.com/office/drawing/2014/main" id="{3BA52CFD-D678-4050-AAD1-23D1126ECBAB}"/>
              </a:ext>
            </a:extLst>
          </p:cNvPr>
          <p:cNvSpPr>
            <a:spLocks noGrp="1"/>
          </p:cNvSpPr>
          <p:nvPr>
            <p:ph type="body" sz="quarter" idx="18" hasCustomPrompt="1"/>
          </p:nvPr>
        </p:nvSpPr>
        <p:spPr>
          <a:xfrm>
            <a:off x="3401617"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5" name="Content Placeholder 9">
            <a:extLst>
              <a:ext uri="{FF2B5EF4-FFF2-40B4-BE49-F238E27FC236}">
                <a16:creationId xmlns:a16="http://schemas.microsoft.com/office/drawing/2014/main" id="{C750792A-9334-4601-9638-C9E8B4AC04EF}"/>
              </a:ext>
            </a:extLst>
          </p:cNvPr>
          <p:cNvSpPr>
            <a:spLocks noGrp="1"/>
          </p:cNvSpPr>
          <p:nvPr>
            <p:ph sz="quarter" idx="19" hasCustomPrompt="1"/>
          </p:nvPr>
        </p:nvSpPr>
        <p:spPr>
          <a:xfrm>
            <a:off x="6117821"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7">
            <a:extLst>
              <a:ext uri="{FF2B5EF4-FFF2-40B4-BE49-F238E27FC236}">
                <a16:creationId xmlns:a16="http://schemas.microsoft.com/office/drawing/2014/main" id="{520DD3FC-161E-40A0-84E5-A91795B785C5}"/>
              </a:ext>
            </a:extLst>
          </p:cNvPr>
          <p:cNvSpPr>
            <a:spLocks noGrp="1"/>
          </p:cNvSpPr>
          <p:nvPr>
            <p:ph type="body" sz="quarter" idx="20" hasCustomPrompt="1"/>
          </p:nvPr>
        </p:nvSpPr>
        <p:spPr>
          <a:xfrm>
            <a:off x="6008093"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27" name="Content Placeholder 9">
            <a:extLst>
              <a:ext uri="{FF2B5EF4-FFF2-40B4-BE49-F238E27FC236}">
                <a16:creationId xmlns:a16="http://schemas.microsoft.com/office/drawing/2014/main" id="{F329574A-F535-48A3-BC00-93E982AFC2FF}"/>
              </a:ext>
            </a:extLst>
          </p:cNvPr>
          <p:cNvSpPr>
            <a:spLocks noGrp="1"/>
          </p:cNvSpPr>
          <p:nvPr>
            <p:ph sz="quarter" idx="21" hasCustomPrompt="1"/>
          </p:nvPr>
        </p:nvSpPr>
        <p:spPr>
          <a:xfrm>
            <a:off x="8779162" y="2056564"/>
            <a:ext cx="2532888" cy="3895344"/>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8" name="Text Placeholder 7">
            <a:extLst>
              <a:ext uri="{FF2B5EF4-FFF2-40B4-BE49-F238E27FC236}">
                <a16:creationId xmlns:a16="http://schemas.microsoft.com/office/drawing/2014/main" id="{992460B5-0715-41BC-98AB-94C95FD8E681}"/>
              </a:ext>
            </a:extLst>
          </p:cNvPr>
          <p:cNvSpPr>
            <a:spLocks noGrp="1"/>
          </p:cNvSpPr>
          <p:nvPr>
            <p:ph type="body" sz="quarter" idx="22" hasCustomPrompt="1"/>
          </p:nvPr>
        </p:nvSpPr>
        <p:spPr>
          <a:xfrm>
            <a:off x="8614570" y="1554867"/>
            <a:ext cx="2697480" cy="396000"/>
          </a:xfrm>
        </p:spPr>
        <p:txBody>
          <a:bodyPr vert="horz" lIns="91440" tIns="91440" rIns="91440" bIns="91440" rtlCol="0" anchor="ctr">
            <a:noAutofit/>
          </a:bodyPr>
          <a:lstStyle>
            <a:lvl1pPr>
              <a:spcBef>
                <a:spcPts val="594"/>
              </a:spcBef>
              <a:defRPr lang="en-GB" sz="1600" b="1" dirty="0">
                <a:solidFill>
                  <a:schemeClr val="accent1"/>
                </a:solidFill>
              </a:defRPr>
            </a:lvl1pPr>
          </a:lstStyle>
          <a:p>
            <a:pPr lvl="0">
              <a:spcBef>
                <a:spcPts val="594"/>
              </a:spcBef>
            </a:pPr>
            <a:r>
              <a:rPr lang="en-US" dirty="0"/>
              <a:t>Click to add subtitle</a:t>
            </a:r>
            <a:endParaRPr lang="en-GB" dirty="0"/>
          </a:p>
        </p:txBody>
      </p:sp>
      <p:sp>
        <p:nvSpPr>
          <p:cNvPr id="30" name="Content Placeholder 9">
            <a:extLst>
              <a:ext uri="{FF2B5EF4-FFF2-40B4-BE49-F238E27FC236}">
                <a16:creationId xmlns:a16="http://schemas.microsoft.com/office/drawing/2014/main" id="{AE5B96F7-2AC3-43CB-B2CE-EE3896496BF6}"/>
              </a:ext>
            </a:extLst>
          </p:cNvPr>
          <p:cNvSpPr>
            <a:spLocks noGrp="1"/>
          </p:cNvSpPr>
          <p:nvPr>
            <p:ph sz="quarter" idx="23" hasCustomPrompt="1"/>
          </p:nvPr>
        </p:nvSpPr>
        <p:spPr>
          <a:xfrm>
            <a:off x="779743" y="6021389"/>
            <a:ext cx="2532888" cy="231774"/>
          </a:xfrm>
        </p:spPr>
        <p:txBody>
          <a:bodyPr anchor="ctr"/>
          <a:lstStyle>
            <a:lvl1pPr>
              <a:defRPr sz="1000"/>
            </a:lvl1pPr>
          </a:lstStyle>
          <a:p>
            <a:pPr lvl="0"/>
            <a:r>
              <a:rPr lang="en-US" dirty="0"/>
              <a:t>Notes:</a:t>
            </a:r>
          </a:p>
        </p:txBody>
      </p:sp>
      <p:sp>
        <p:nvSpPr>
          <p:cNvPr id="31" name="Content Placeholder 9">
            <a:extLst>
              <a:ext uri="{FF2B5EF4-FFF2-40B4-BE49-F238E27FC236}">
                <a16:creationId xmlns:a16="http://schemas.microsoft.com/office/drawing/2014/main" id="{F4EDFDD6-2993-4B1B-9336-A5569F35BCDC}"/>
              </a:ext>
            </a:extLst>
          </p:cNvPr>
          <p:cNvSpPr>
            <a:spLocks noGrp="1"/>
          </p:cNvSpPr>
          <p:nvPr>
            <p:ph sz="quarter" idx="24" hasCustomPrompt="1"/>
          </p:nvPr>
        </p:nvSpPr>
        <p:spPr>
          <a:xfrm>
            <a:off x="779743" y="6311902"/>
            <a:ext cx="2532888" cy="231774"/>
          </a:xfrm>
        </p:spPr>
        <p:txBody>
          <a:bodyPr anchor="ctr"/>
          <a:lstStyle>
            <a:lvl1pPr>
              <a:defRPr sz="1000"/>
            </a:lvl1pPr>
          </a:lstStyle>
          <a:p>
            <a:pPr lvl="0"/>
            <a:r>
              <a:rPr lang="en-US" dirty="0"/>
              <a:t>Source:</a:t>
            </a:r>
          </a:p>
        </p:txBody>
      </p:sp>
      <p:sp>
        <p:nvSpPr>
          <p:cNvPr id="32" name="Content Placeholder 9">
            <a:extLst>
              <a:ext uri="{FF2B5EF4-FFF2-40B4-BE49-F238E27FC236}">
                <a16:creationId xmlns:a16="http://schemas.microsoft.com/office/drawing/2014/main" id="{0FD0A169-66C1-45DE-BB07-D345C422041C}"/>
              </a:ext>
            </a:extLst>
          </p:cNvPr>
          <p:cNvSpPr>
            <a:spLocks noGrp="1"/>
          </p:cNvSpPr>
          <p:nvPr>
            <p:ph sz="quarter" idx="25" hasCustomPrompt="1"/>
          </p:nvPr>
        </p:nvSpPr>
        <p:spPr>
          <a:xfrm>
            <a:off x="3455720" y="6021389"/>
            <a:ext cx="2532888" cy="231774"/>
          </a:xfrm>
        </p:spPr>
        <p:txBody>
          <a:bodyPr anchor="ctr"/>
          <a:lstStyle>
            <a:lvl1pPr>
              <a:defRPr sz="1000"/>
            </a:lvl1pPr>
          </a:lstStyle>
          <a:p>
            <a:pPr lvl="0"/>
            <a:r>
              <a:rPr lang="en-US" dirty="0"/>
              <a:t>Notes:</a:t>
            </a:r>
          </a:p>
        </p:txBody>
      </p:sp>
      <p:sp>
        <p:nvSpPr>
          <p:cNvPr id="33" name="Content Placeholder 9">
            <a:extLst>
              <a:ext uri="{FF2B5EF4-FFF2-40B4-BE49-F238E27FC236}">
                <a16:creationId xmlns:a16="http://schemas.microsoft.com/office/drawing/2014/main" id="{4301FE9A-DED5-4134-81B6-694A7AD47A6A}"/>
              </a:ext>
            </a:extLst>
          </p:cNvPr>
          <p:cNvSpPr>
            <a:spLocks noGrp="1"/>
          </p:cNvSpPr>
          <p:nvPr>
            <p:ph sz="quarter" idx="26" hasCustomPrompt="1"/>
          </p:nvPr>
        </p:nvSpPr>
        <p:spPr>
          <a:xfrm>
            <a:off x="3455720" y="6311902"/>
            <a:ext cx="2532888" cy="231774"/>
          </a:xfrm>
        </p:spPr>
        <p:txBody>
          <a:bodyPr anchor="ctr"/>
          <a:lstStyle>
            <a:lvl1pPr>
              <a:defRPr sz="1000"/>
            </a:lvl1pPr>
          </a:lstStyle>
          <a:p>
            <a:pPr lvl="0"/>
            <a:r>
              <a:rPr lang="en-US" dirty="0"/>
              <a:t>Source:</a:t>
            </a:r>
          </a:p>
        </p:txBody>
      </p:sp>
      <p:sp>
        <p:nvSpPr>
          <p:cNvPr id="34" name="Content Placeholder 9">
            <a:extLst>
              <a:ext uri="{FF2B5EF4-FFF2-40B4-BE49-F238E27FC236}">
                <a16:creationId xmlns:a16="http://schemas.microsoft.com/office/drawing/2014/main" id="{C06B4478-3204-43DA-AD9B-0437888C3968}"/>
              </a:ext>
            </a:extLst>
          </p:cNvPr>
          <p:cNvSpPr>
            <a:spLocks noGrp="1"/>
          </p:cNvSpPr>
          <p:nvPr>
            <p:ph sz="quarter" idx="27" hasCustomPrompt="1"/>
          </p:nvPr>
        </p:nvSpPr>
        <p:spPr>
          <a:xfrm>
            <a:off x="6116298" y="6021389"/>
            <a:ext cx="2532888" cy="231774"/>
          </a:xfrm>
        </p:spPr>
        <p:txBody>
          <a:bodyPr anchor="ctr"/>
          <a:lstStyle>
            <a:lvl1pPr>
              <a:defRPr sz="1000"/>
            </a:lvl1pPr>
          </a:lstStyle>
          <a:p>
            <a:pPr lvl="0"/>
            <a:r>
              <a:rPr lang="en-US" dirty="0"/>
              <a:t>Notes:</a:t>
            </a:r>
          </a:p>
        </p:txBody>
      </p:sp>
      <p:sp>
        <p:nvSpPr>
          <p:cNvPr id="35" name="Content Placeholder 9">
            <a:extLst>
              <a:ext uri="{FF2B5EF4-FFF2-40B4-BE49-F238E27FC236}">
                <a16:creationId xmlns:a16="http://schemas.microsoft.com/office/drawing/2014/main" id="{22B2012B-5DC8-4F18-84C9-AB0E632237EC}"/>
              </a:ext>
            </a:extLst>
          </p:cNvPr>
          <p:cNvSpPr>
            <a:spLocks noGrp="1"/>
          </p:cNvSpPr>
          <p:nvPr>
            <p:ph sz="quarter" idx="28" hasCustomPrompt="1"/>
          </p:nvPr>
        </p:nvSpPr>
        <p:spPr>
          <a:xfrm>
            <a:off x="6116298" y="6311902"/>
            <a:ext cx="2532888" cy="231774"/>
          </a:xfrm>
        </p:spPr>
        <p:txBody>
          <a:bodyPr anchor="ctr"/>
          <a:lstStyle>
            <a:lvl1pPr>
              <a:defRPr sz="1000"/>
            </a:lvl1pPr>
          </a:lstStyle>
          <a:p>
            <a:pPr lvl="0"/>
            <a:r>
              <a:rPr lang="en-US" dirty="0"/>
              <a:t>Source:</a:t>
            </a:r>
          </a:p>
        </p:txBody>
      </p:sp>
      <p:sp>
        <p:nvSpPr>
          <p:cNvPr id="36" name="Content Placeholder 9">
            <a:extLst>
              <a:ext uri="{FF2B5EF4-FFF2-40B4-BE49-F238E27FC236}">
                <a16:creationId xmlns:a16="http://schemas.microsoft.com/office/drawing/2014/main" id="{7C3486E4-25E7-40D0-82FB-FA741EC7D55E}"/>
              </a:ext>
            </a:extLst>
          </p:cNvPr>
          <p:cNvSpPr>
            <a:spLocks noGrp="1"/>
          </p:cNvSpPr>
          <p:nvPr>
            <p:ph sz="quarter" idx="29" hasCustomPrompt="1"/>
          </p:nvPr>
        </p:nvSpPr>
        <p:spPr>
          <a:xfrm>
            <a:off x="8779162" y="6021389"/>
            <a:ext cx="2532888" cy="231774"/>
          </a:xfrm>
        </p:spPr>
        <p:txBody>
          <a:bodyPr anchor="ctr"/>
          <a:lstStyle>
            <a:lvl1pPr>
              <a:defRPr sz="1000"/>
            </a:lvl1pPr>
          </a:lstStyle>
          <a:p>
            <a:pPr lvl="0"/>
            <a:r>
              <a:rPr lang="en-US" dirty="0"/>
              <a:t>Notes:</a:t>
            </a:r>
          </a:p>
        </p:txBody>
      </p:sp>
      <p:sp>
        <p:nvSpPr>
          <p:cNvPr id="37" name="Content Placeholder 9">
            <a:extLst>
              <a:ext uri="{FF2B5EF4-FFF2-40B4-BE49-F238E27FC236}">
                <a16:creationId xmlns:a16="http://schemas.microsoft.com/office/drawing/2014/main" id="{523EAB6C-5B20-422B-BF5F-5D228A5E534F}"/>
              </a:ext>
            </a:extLst>
          </p:cNvPr>
          <p:cNvSpPr>
            <a:spLocks noGrp="1"/>
          </p:cNvSpPr>
          <p:nvPr>
            <p:ph sz="quarter" idx="30" hasCustomPrompt="1"/>
          </p:nvPr>
        </p:nvSpPr>
        <p:spPr>
          <a:xfrm>
            <a:off x="8779162" y="6311902"/>
            <a:ext cx="2532888"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278848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r>
              <a:rPr lang="en-US"/>
              <a:t>© Analytic Edge Proprietary and Confidential</a:t>
            </a:r>
            <a:endParaRPr lang="en-GB" dirty="0"/>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795142" y="1143655"/>
            <a:ext cx="5053208"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041710" y="1149936"/>
            <a:ext cx="5270340" cy="4800600"/>
          </a:xfrm>
        </p:spPr>
        <p:txBody>
          <a:bodyPr anchor="ctr" anchorCtr="0"/>
          <a:lstStyle>
            <a:lvl1pPr algn="ctr">
              <a:defRPr/>
            </a:lvl1pPr>
          </a:lstStyle>
          <a:p>
            <a:r>
              <a:rPr lang="en-US" dirty="0"/>
              <a:t>Click icon to add picture</a:t>
            </a:r>
            <a:endParaRPr lang="en-GB" dirty="0"/>
          </a:p>
        </p:txBody>
      </p:sp>
      <p:sp>
        <p:nvSpPr>
          <p:cNvPr id="9" name="Title 1">
            <a:extLst>
              <a:ext uri="{FF2B5EF4-FFF2-40B4-BE49-F238E27FC236}">
                <a16:creationId xmlns:a16="http://schemas.microsoft.com/office/drawing/2014/main" id="{9A883D9C-7CA2-46E4-B74D-1ADF6E64BAD5}"/>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13" name="Content Placeholder 9">
            <a:extLst>
              <a:ext uri="{FF2B5EF4-FFF2-40B4-BE49-F238E27FC236}">
                <a16:creationId xmlns:a16="http://schemas.microsoft.com/office/drawing/2014/main" id="{A651E414-8C53-4609-8A6D-6CD3EDDCB579}"/>
              </a:ext>
            </a:extLst>
          </p:cNvPr>
          <p:cNvSpPr>
            <a:spLocks noGrp="1"/>
          </p:cNvSpPr>
          <p:nvPr>
            <p:ph sz="quarter" idx="15" hasCustomPrompt="1"/>
          </p:nvPr>
        </p:nvSpPr>
        <p:spPr>
          <a:xfrm>
            <a:off x="779742" y="6021389"/>
            <a:ext cx="5068607" cy="231774"/>
          </a:xfrm>
        </p:spPr>
        <p:txBody>
          <a:bodyPr anchor="ctr"/>
          <a:lstStyle>
            <a:lvl1pPr>
              <a:defRPr sz="1000"/>
            </a:lvl1pPr>
          </a:lstStyle>
          <a:p>
            <a:pPr lvl="0"/>
            <a:r>
              <a:rPr lang="en-US" dirty="0"/>
              <a:t>Notes:</a:t>
            </a:r>
          </a:p>
        </p:txBody>
      </p:sp>
      <p:sp>
        <p:nvSpPr>
          <p:cNvPr id="14" name="Content Placeholder 9">
            <a:extLst>
              <a:ext uri="{FF2B5EF4-FFF2-40B4-BE49-F238E27FC236}">
                <a16:creationId xmlns:a16="http://schemas.microsoft.com/office/drawing/2014/main" id="{D2888E73-6757-4D49-9A61-04F5AC35F6EF}"/>
              </a:ext>
            </a:extLst>
          </p:cNvPr>
          <p:cNvSpPr>
            <a:spLocks noGrp="1"/>
          </p:cNvSpPr>
          <p:nvPr>
            <p:ph sz="quarter" idx="16" hasCustomPrompt="1"/>
          </p:nvPr>
        </p:nvSpPr>
        <p:spPr>
          <a:xfrm>
            <a:off x="779742" y="6311902"/>
            <a:ext cx="5068607"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3764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r>
              <a:rPr lang="en-US"/>
              <a:t>© Analytic Edge Proprietary and Confidential</a:t>
            </a:r>
            <a:endParaRPr lang="en-GB" dirty="0"/>
          </a:p>
        </p:txBody>
      </p:sp>
      <p:sp>
        <p:nvSpPr>
          <p:cNvPr id="7" name="Text Placeholder 5">
            <a:extLst>
              <a:ext uri="{FF2B5EF4-FFF2-40B4-BE49-F238E27FC236}">
                <a16:creationId xmlns:a16="http://schemas.microsoft.com/office/drawing/2014/main" id="{57A8BC87-1CF6-429A-90DF-D73A56830F73}"/>
              </a:ext>
            </a:extLst>
          </p:cNvPr>
          <p:cNvSpPr>
            <a:spLocks noGrp="1"/>
          </p:cNvSpPr>
          <p:nvPr>
            <p:ph type="body" sz="quarter" idx="12" hasCustomPrompt="1"/>
          </p:nvPr>
        </p:nvSpPr>
        <p:spPr>
          <a:xfrm>
            <a:off x="6261348" y="1143655"/>
            <a:ext cx="5053208" cy="4800600"/>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itle 1">
            <a:extLst>
              <a:ext uri="{FF2B5EF4-FFF2-40B4-BE49-F238E27FC236}">
                <a16:creationId xmlns:a16="http://schemas.microsoft.com/office/drawing/2014/main" id="{D9BABE35-D148-48B4-B6A7-FF12E9E97EBD}"/>
              </a:ext>
            </a:extLst>
          </p:cNvPr>
          <p:cNvSpPr>
            <a:spLocks noGrp="1"/>
          </p:cNvSpPr>
          <p:nvPr>
            <p:ph type="title" hasCustomPrompt="1"/>
          </p:nvPr>
        </p:nvSpPr>
        <p:spPr>
          <a:xfrm>
            <a:off x="795141" y="147136"/>
            <a:ext cx="10113264" cy="786384"/>
          </a:xfrm>
        </p:spPr>
        <p:txBody>
          <a:bodyPr/>
          <a:lstStyle>
            <a:lvl1pPr>
              <a:defRPr>
                <a:solidFill>
                  <a:schemeClr val="accent1"/>
                </a:solidFill>
              </a:defRPr>
            </a:lvl1pPr>
          </a:lstStyle>
          <a:p>
            <a:r>
              <a:rPr lang="en-US" dirty="0"/>
              <a:t>Click to add title</a:t>
            </a:r>
            <a:endParaRPr lang="en-GB" dirty="0"/>
          </a:p>
        </p:txBody>
      </p:sp>
      <p:sp>
        <p:nvSpPr>
          <p:cNvPr id="13" name="Picture Placeholder 7">
            <a:extLst>
              <a:ext uri="{FF2B5EF4-FFF2-40B4-BE49-F238E27FC236}">
                <a16:creationId xmlns:a16="http://schemas.microsoft.com/office/drawing/2014/main" id="{DA9D0E70-CDC8-434C-A7E7-FFCBC925FCB3}"/>
              </a:ext>
            </a:extLst>
          </p:cNvPr>
          <p:cNvSpPr>
            <a:spLocks noGrp="1"/>
          </p:cNvSpPr>
          <p:nvPr>
            <p:ph type="pic" sz="quarter" idx="14"/>
          </p:nvPr>
        </p:nvSpPr>
        <p:spPr>
          <a:xfrm>
            <a:off x="795142" y="1143655"/>
            <a:ext cx="5270340" cy="4800600"/>
          </a:xfrm>
        </p:spPr>
        <p:txBody>
          <a:bodyPr anchor="ctr" anchorCtr="0"/>
          <a:lstStyle>
            <a:lvl1pPr algn="ctr">
              <a:defRPr/>
            </a:lvl1pPr>
          </a:lstStyle>
          <a:p>
            <a:r>
              <a:rPr lang="en-US" dirty="0"/>
              <a:t>Click icon to add picture</a:t>
            </a:r>
            <a:endParaRPr lang="en-GB" dirty="0"/>
          </a:p>
        </p:txBody>
      </p:sp>
      <p:sp>
        <p:nvSpPr>
          <p:cNvPr id="14" name="Content Placeholder 9">
            <a:extLst>
              <a:ext uri="{FF2B5EF4-FFF2-40B4-BE49-F238E27FC236}">
                <a16:creationId xmlns:a16="http://schemas.microsoft.com/office/drawing/2014/main" id="{48C383C9-A465-4BBC-8364-CF1A155E569C}"/>
              </a:ext>
            </a:extLst>
          </p:cNvPr>
          <p:cNvSpPr>
            <a:spLocks noGrp="1"/>
          </p:cNvSpPr>
          <p:nvPr>
            <p:ph sz="quarter" idx="15" hasCustomPrompt="1"/>
          </p:nvPr>
        </p:nvSpPr>
        <p:spPr>
          <a:xfrm>
            <a:off x="6257924" y="6021389"/>
            <a:ext cx="5056632" cy="231774"/>
          </a:xfrm>
        </p:spPr>
        <p:txBody>
          <a:bodyPr anchor="ctr"/>
          <a:lstStyle>
            <a:lvl1pPr>
              <a:defRPr sz="1000"/>
            </a:lvl1pPr>
          </a:lstStyle>
          <a:p>
            <a:pPr lvl="0"/>
            <a:r>
              <a:rPr lang="en-US" dirty="0"/>
              <a:t>Notes:</a:t>
            </a:r>
          </a:p>
        </p:txBody>
      </p:sp>
      <p:sp>
        <p:nvSpPr>
          <p:cNvPr id="15" name="Content Placeholder 9">
            <a:extLst>
              <a:ext uri="{FF2B5EF4-FFF2-40B4-BE49-F238E27FC236}">
                <a16:creationId xmlns:a16="http://schemas.microsoft.com/office/drawing/2014/main" id="{0A297AB8-B6FB-4E58-BCA2-47C33C67A6B9}"/>
              </a:ext>
            </a:extLst>
          </p:cNvPr>
          <p:cNvSpPr>
            <a:spLocks noGrp="1"/>
          </p:cNvSpPr>
          <p:nvPr>
            <p:ph sz="quarter" idx="16" hasCustomPrompt="1"/>
          </p:nvPr>
        </p:nvSpPr>
        <p:spPr>
          <a:xfrm>
            <a:off x="6257924" y="6311902"/>
            <a:ext cx="5056632" cy="231774"/>
          </a:xfrm>
        </p:spPr>
        <p:txBody>
          <a:bodyPr anchor="ctr"/>
          <a:lstStyle>
            <a:lvl1pPr>
              <a:defRPr sz="1000"/>
            </a:lvl1pPr>
          </a:lstStyle>
          <a:p>
            <a:pPr lvl="0"/>
            <a:r>
              <a:rPr lang="en-US" dirty="0"/>
              <a:t>Source:</a:t>
            </a:r>
          </a:p>
        </p:txBody>
      </p:sp>
    </p:spTree>
    <p:extLst>
      <p:ext uri="{BB962C8B-B14F-4D97-AF65-F5344CB8AC3E}">
        <p14:creationId xmlns:p14="http://schemas.microsoft.com/office/powerpoint/2010/main" val="925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IN" dirty="0"/>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r>
              <a:rPr lang="en-US"/>
              <a:t>© Analytic Edge Proprietary and Confidential</a:t>
            </a:r>
          </a:p>
        </p:txBody>
      </p:sp>
      <p:sp>
        <p:nvSpPr>
          <p:cNvPr id="6" name="Title 1">
            <a:extLst>
              <a:ext uri="{FF2B5EF4-FFF2-40B4-BE49-F238E27FC236}">
                <a16:creationId xmlns:a16="http://schemas.microsoft.com/office/drawing/2014/main" id="{FACB15E1-4165-4419-BC4A-EC47F04ACF10}"/>
              </a:ext>
            </a:extLst>
          </p:cNvPr>
          <p:cNvSpPr>
            <a:spLocks noGrp="1"/>
          </p:cNvSpPr>
          <p:nvPr>
            <p:ph type="title" hasCustomPrompt="1"/>
          </p:nvPr>
        </p:nvSpPr>
        <p:spPr>
          <a:xfrm>
            <a:off x="795142" y="147136"/>
            <a:ext cx="10114375" cy="786384"/>
          </a:xfrm>
        </p:spPr>
        <p:txBody>
          <a:bodyPr/>
          <a:lstStyle>
            <a:lvl1pPr>
              <a:defRPr>
                <a:solidFill>
                  <a:schemeClr val="accent1"/>
                </a:solidFill>
              </a:defRPr>
            </a:lvl1pPr>
          </a:lstStyle>
          <a:p>
            <a:r>
              <a:rPr lang="en-US" dirty="0"/>
              <a:t>Click to add title</a:t>
            </a:r>
            <a:endParaRPr lang="en-GB" dirty="0"/>
          </a:p>
        </p:txBody>
      </p:sp>
      <p:sp>
        <p:nvSpPr>
          <p:cNvPr id="8" name="Text Placeholder 7">
            <a:extLst>
              <a:ext uri="{FF2B5EF4-FFF2-40B4-BE49-F238E27FC236}">
                <a16:creationId xmlns:a16="http://schemas.microsoft.com/office/drawing/2014/main" id="{7D357C11-B94F-4AD8-B1ED-ED1F12B048F2}"/>
              </a:ext>
            </a:extLst>
          </p:cNvPr>
          <p:cNvSpPr>
            <a:spLocks noGrp="1"/>
          </p:cNvSpPr>
          <p:nvPr>
            <p:ph type="body" sz="quarter" idx="13" hasCustomPrompt="1"/>
          </p:nvPr>
        </p:nvSpPr>
        <p:spPr>
          <a:xfrm>
            <a:off x="795142" y="1053170"/>
            <a:ext cx="10516908" cy="396000"/>
          </a:xfrm>
        </p:spPr>
        <p:txBody>
          <a:bodyPr lIns="91440" rIns="91440" anchor="ctr"/>
          <a:lstStyle>
            <a:lvl1pPr>
              <a:spcBef>
                <a:spcPts val="594"/>
              </a:spcBef>
              <a:defRPr sz="2000" b="1"/>
            </a:lvl1pPr>
          </a:lstStyle>
          <a:p>
            <a:pPr lvl="0"/>
            <a:r>
              <a:rPr lang="en-US" dirty="0"/>
              <a:t>Click to add subtitle</a:t>
            </a:r>
            <a:endParaRPr lang="en-GB" dirty="0"/>
          </a:p>
        </p:txBody>
      </p:sp>
    </p:spTree>
    <p:extLst>
      <p:ext uri="{BB962C8B-B14F-4D97-AF65-F5344CB8AC3E}">
        <p14:creationId xmlns:p14="http://schemas.microsoft.com/office/powerpoint/2010/main" val="15063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dirty="0"/>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r>
              <a:rPr lang="en-US"/>
              <a:t>© Analytic Edge Proprietary and Confidential</a:t>
            </a:r>
            <a:endParaRPr lang="en-GB" dirty="0"/>
          </a:p>
        </p:txBody>
      </p:sp>
    </p:spTree>
    <p:extLst>
      <p:ext uri="{BB962C8B-B14F-4D97-AF65-F5344CB8AC3E}">
        <p14:creationId xmlns:p14="http://schemas.microsoft.com/office/powerpoint/2010/main" val="13175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64"/>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1DA12-1A16-4F70-9ED0-6C0EEF2FEAD3}" type="datetimeFigureOut">
              <a:rPr lang="en-IN" smtClean="0"/>
              <a:t>22-03-2021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08D4F9-C33B-4971-80FC-18CC6CDA8AE0}" type="slidenum">
              <a:rPr lang="en-IN" smtClean="0"/>
              <a:t>‹#›</a:t>
            </a:fld>
            <a:endParaRPr lang="en-IN"/>
          </a:p>
        </p:txBody>
      </p:sp>
    </p:spTree>
    <p:extLst>
      <p:ext uri="{BB962C8B-B14F-4D97-AF65-F5344CB8AC3E}">
        <p14:creationId xmlns:p14="http://schemas.microsoft.com/office/powerpoint/2010/main" val="3519479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25381"/>
            <a:ext cx="5822438" cy="6607238"/>
          </a:xfrm>
        </p:spPr>
        <p:txBody>
          <a:bodyPr anchor="t"/>
          <a:lstStyle>
            <a:lvl1pPr algn="ctr">
              <a:defRPr>
                <a:solidFill>
                  <a:schemeClr val="bg1"/>
                </a:solidFill>
              </a:defRPr>
            </a:lvl1pPr>
          </a:lstStyle>
          <a:p>
            <a:r>
              <a:rPr lang="en-US" dirty="0"/>
              <a:t>Click icon to add picture</a:t>
            </a:r>
            <a:endParaRPr lang="en-GB" dirty="0"/>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81511" y="3046018"/>
            <a:ext cx="5253370" cy="766363"/>
          </a:xfrm>
          <a:prstGeom prst="rect">
            <a:avLst/>
          </a:prstGeom>
        </p:spPr>
        <p:txBody>
          <a:bodyPr anchor="ctr">
            <a:noAutofit/>
          </a:bodyPr>
          <a:lstStyle>
            <a:lvl1pPr algn="l">
              <a:defRPr sz="4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81511" y="4087482"/>
            <a:ext cx="5269225"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7" name="Straight Connector 16">
            <a:extLst>
              <a:ext uri="{FF2B5EF4-FFF2-40B4-BE49-F238E27FC236}">
                <a16:creationId xmlns:a16="http://schemas.microsoft.com/office/drawing/2014/main" id="{0BA4E73D-F7B5-4295-9AF5-5A9A01B7315A}"/>
              </a:ext>
            </a:extLst>
          </p:cNvPr>
          <p:cNvCxnSpPr>
            <a:cxnSpLocks/>
          </p:cNvCxnSpPr>
          <p:nvPr userDrawn="1"/>
        </p:nvCxnSpPr>
        <p:spPr>
          <a:xfrm>
            <a:off x="781511" y="3949931"/>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81511" y="293703"/>
            <a:ext cx="2197510" cy="747898"/>
          </a:xfrm>
          <a:prstGeom prst="rect">
            <a:avLst/>
          </a:prstGeom>
        </p:spPr>
      </p:pic>
      <p:sp>
        <p:nvSpPr>
          <p:cNvPr id="18" name="Picture Placeholder 6">
            <a:extLst>
              <a:ext uri="{FF2B5EF4-FFF2-40B4-BE49-F238E27FC236}">
                <a16:creationId xmlns:a16="http://schemas.microsoft.com/office/drawing/2014/main" id="{CD3551FC-5F5A-4CFA-9AA0-384B2C54BC41}"/>
              </a:ext>
            </a:extLst>
          </p:cNvPr>
          <p:cNvSpPr>
            <a:spLocks noGrp="1"/>
          </p:cNvSpPr>
          <p:nvPr>
            <p:ph type="pic" sz="quarter" idx="22" hasCustomPrompt="1"/>
          </p:nvPr>
        </p:nvSpPr>
        <p:spPr>
          <a:xfrm>
            <a:off x="781511" y="5710630"/>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12856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tx1">
              <a:lumMod val="85000"/>
              <a:lumOff val="1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5" name="Title 1">
            <a:extLst>
              <a:ext uri="{FF2B5EF4-FFF2-40B4-BE49-F238E27FC236}">
                <a16:creationId xmlns:a16="http://schemas.microsoft.com/office/drawing/2014/main" id="{0FFF2526-D613-42A3-802A-131025ACAD8B}"/>
              </a:ext>
            </a:extLst>
          </p:cNvPr>
          <p:cNvSpPr>
            <a:spLocks noGrp="1"/>
          </p:cNvSpPr>
          <p:nvPr>
            <p:ph type="ctrTitle" hasCustomPrompt="1"/>
          </p:nvPr>
        </p:nvSpPr>
        <p:spPr>
          <a:xfrm>
            <a:off x="781511" y="4017367"/>
            <a:ext cx="10892912"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6" name="Subtitle 2">
            <a:extLst>
              <a:ext uri="{FF2B5EF4-FFF2-40B4-BE49-F238E27FC236}">
                <a16:creationId xmlns:a16="http://schemas.microsoft.com/office/drawing/2014/main" id="{BD248AFE-52B2-4093-A76B-9630A0729FB6}"/>
              </a:ext>
            </a:extLst>
          </p:cNvPr>
          <p:cNvSpPr>
            <a:spLocks noGrp="1"/>
          </p:cNvSpPr>
          <p:nvPr>
            <p:ph type="subTitle" idx="1" hasCustomPrompt="1"/>
          </p:nvPr>
        </p:nvSpPr>
        <p:spPr>
          <a:xfrm>
            <a:off x="781510" y="5058831"/>
            <a:ext cx="10892911"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81511" y="293502"/>
            <a:ext cx="2197510" cy="747898"/>
          </a:xfrm>
          <a:prstGeom prst="rect">
            <a:avLst/>
          </a:prstGeom>
        </p:spPr>
      </p:pic>
      <p:cxnSp>
        <p:nvCxnSpPr>
          <p:cNvPr id="9" name="Straight Connector 8">
            <a:extLst>
              <a:ext uri="{FF2B5EF4-FFF2-40B4-BE49-F238E27FC236}">
                <a16:creationId xmlns:a16="http://schemas.microsoft.com/office/drawing/2014/main" id="{C8D8F2D4-A66A-4620-9307-3A6822381FC0}"/>
              </a:ext>
            </a:extLst>
          </p:cNvPr>
          <p:cNvCxnSpPr>
            <a:cxnSpLocks/>
          </p:cNvCxnSpPr>
          <p:nvPr userDrawn="1"/>
        </p:nvCxnSpPr>
        <p:spPr>
          <a:xfrm>
            <a:off x="781511" y="4921280"/>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Picture Placeholder 6">
            <a:extLst>
              <a:ext uri="{FF2B5EF4-FFF2-40B4-BE49-F238E27FC236}">
                <a16:creationId xmlns:a16="http://schemas.microsoft.com/office/drawing/2014/main" id="{051B3B4E-29B2-4BD6-9E25-FBE50BE6C1EB}"/>
              </a:ext>
            </a:extLst>
          </p:cNvPr>
          <p:cNvSpPr>
            <a:spLocks noGrp="1"/>
          </p:cNvSpPr>
          <p:nvPr>
            <p:ph type="pic" sz="quarter" idx="22" hasCustomPrompt="1"/>
          </p:nvPr>
        </p:nvSpPr>
        <p:spPr>
          <a:xfrm>
            <a:off x="9393838" y="273304"/>
            <a:ext cx="2194560" cy="768096"/>
          </a:xfrm>
        </p:spPr>
        <p:txBody>
          <a:bodyPr/>
          <a:lstStyle>
            <a:lvl1pPr>
              <a:defRPr sz="1600">
                <a:solidFill>
                  <a:schemeClr val="bg1"/>
                </a:solidFill>
              </a:defRPr>
            </a:lvl1pPr>
          </a:lstStyle>
          <a:p>
            <a:r>
              <a:rPr lang="en-US" dirty="0"/>
              <a:t>Click icon to add Client Logo</a:t>
            </a:r>
            <a:endParaRPr lang="en-GB" dirty="0"/>
          </a:p>
        </p:txBody>
      </p:sp>
    </p:spTree>
    <p:extLst>
      <p:ext uri="{BB962C8B-B14F-4D97-AF65-F5344CB8AC3E}">
        <p14:creationId xmlns:p14="http://schemas.microsoft.com/office/powerpoint/2010/main" val="24484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7_Title slide with image (black)">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863EDD-B693-47ED-BD96-EA61204793CA}"/>
              </a:ext>
            </a:extLst>
          </p:cNvPr>
          <p:cNvSpPr/>
          <p:nvPr userDrawn="1"/>
        </p:nvSpPr>
        <p:spPr>
          <a:xfrm>
            <a:off x="0" y="1"/>
            <a:ext cx="6129338"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itle 1">
            <a:extLst>
              <a:ext uri="{FF2B5EF4-FFF2-40B4-BE49-F238E27FC236}">
                <a16:creationId xmlns:a16="http://schemas.microsoft.com/office/drawing/2014/main" id="{6827AF2A-C6F6-44CB-9268-337ABFE038E5}"/>
              </a:ext>
            </a:extLst>
          </p:cNvPr>
          <p:cNvSpPr>
            <a:spLocks noGrp="1"/>
          </p:cNvSpPr>
          <p:nvPr>
            <p:ph type="ctrTitle" hasCustomPrompt="1"/>
          </p:nvPr>
        </p:nvSpPr>
        <p:spPr>
          <a:xfrm>
            <a:off x="781511" y="3038960"/>
            <a:ext cx="5013667" cy="766363"/>
          </a:xfrm>
          <a:prstGeom prst="rect">
            <a:avLst/>
          </a:prstGeom>
        </p:spPr>
        <p:txBody>
          <a:bodyPr anchor="ctr">
            <a:noAutofit/>
          </a:bodyPr>
          <a:lstStyle>
            <a:lvl1pPr algn="l">
              <a:defRPr sz="4800" b="1">
                <a:solidFill>
                  <a:schemeClr val="accent1"/>
                </a:solidFill>
              </a:defRPr>
            </a:lvl1pPr>
          </a:lstStyle>
          <a:p>
            <a:r>
              <a:rPr lang="en-GB" dirty="0"/>
              <a:t>Section title</a:t>
            </a:r>
          </a:p>
        </p:txBody>
      </p:sp>
      <p:sp>
        <p:nvSpPr>
          <p:cNvPr id="9" name="Rectangle 8">
            <a:extLst>
              <a:ext uri="{FF2B5EF4-FFF2-40B4-BE49-F238E27FC236}">
                <a16:creationId xmlns:a16="http://schemas.microsoft.com/office/drawing/2014/main" id="{0AE6AA64-E08E-42A2-97F7-59263D53F327}"/>
              </a:ext>
            </a:extLst>
          </p:cNvPr>
          <p:cNvSpPr/>
          <p:nvPr userDrawn="1"/>
        </p:nvSpPr>
        <p:spPr>
          <a:xfrm>
            <a:off x="781511" y="3810000"/>
            <a:ext cx="2011680" cy="9144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Picture Placeholder 6">
            <a:extLst>
              <a:ext uri="{FF2B5EF4-FFF2-40B4-BE49-F238E27FC236}">
                <a16:creationId xmlns:a16="http://schemas.microsoft.com/office/drawing/2014/main" id="{F638EDF1-4AAF-4DBE-959A-5EA3ECD4CC63}"/>
              </a:ext>
            </a:extLst>
          </p:cNvPr>
          <p:cNvSpPr>
            <a:spLocks noGrp="1"/>
          </p:cNvSpPr>
          <p:nvPr>
            <p:ph type="pic" sz="quarter" idx="19"/>
          </p:nvPr>
        </p:nvSpPr>
        <p:spPr>
          <a:xfrm>
            <a:off x="6129338" y="-1"/>
            <a:ext cx="5940425" cy="6858001"/>
          </a:xfrm>
        </p:spPr>
        <p:txBody>
          <a:bodyPr anchor="t"/>
          <a:lstStyle>
            <a:lvl1pPr algn="ctr">
              <a:defRPr/>
            </a:lvl1pPr>
          </a:lstStyle>
          <a:p>
            <a:r>
              <a:rPr lang="en-US" dirty="0"/>
              <a:t>Click icon to add picture</a:t>
            </a:r>
            <a:endParaRPr lang="en-GB" dirty="0"/>
          </a:p>
        </p:txBody>
      </p:sp>
    </p:spTree>
    <p:extLst>
      <p:ext uri="{BB962C8B-B14F-4D97-AF65-F5344CB8AC3E}">
        <p14:creationId xmlns:p14="http://schemas.microsoft.com/office/powerpoint/2010/main" val="2338500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Section header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766763" y="2439000"/>
            <a:ext cx="9498811" cy="1980000"/>
          </a:xfrm>
          <a:prstGeom prst="rect">
            <a:avLst/>
          </a:prstGeom>
        </p:spPr>
        <p:txBody>
          <a:bodyPr anchor="ctr"/>
          <a:lstStyle>
            <a:lvl1pPr marL="628650" indent="0" algn="l">
              <a:spcBef>
                <a:spcPts val="198"/>
              </a:spcBef>
              <a:defRPr sz="5400" b="1">
                <a:solidFill>
                  <a:schemeClr val="accent1"/>
                </a:solidFill>
              </a:defRPr>
            </a:lvl1pPr>
            <a:lvl2pPr marL="0" indent="0" algn="l">
              <a:spcBef>
                <a:spcPts val="198"/>
              </a:spcBef>
              <a:buNone/>
              <a:defRPr sz="2178" b="0">
                <a:solidFill>
                  <a:schemeClr val="bg1"/>
                </a:solidFill>
              </a:defRPr>
            </a:lvl2pPr>
          </a:lstStyle>
          <a:p>
            <a:pPr lvl="0"/>
            <a:r>
              <a:rPr lang="en-GB" dirty="0"/>
              <a:t>Section title</a:t>
            </a:r>
          </a:p>
        </p:txBody>
      </p:sp>
      <p:sp>
        <p:nvSpPr>
          <p:cNvPr id="2" name="L-Shape 1">
            <a:extLst>
              <a:ext uri="{FF2B5EF4-FFF2-40B4-BE49-F238E27FC236}">
                <a16:creationId xmlns:a16="http://schemas.microsoft.com/office/drawing/2014/main" id="{2E205DDC-D4E4-4ABA-96D8-AFECE4228CF7}"/>
              </a:ext>
            </a:extLst>
          </p:cNvPr>
          <p:cNvSpPr/>
          <p:nvPr userDrawn="1"/>
        </p:nvSpPr>
        <p:spPr bwMode="ltGray">
          <a:xfrm>
            <a:off x="766763" y="2439000"/>
            <a:ext cx="1110461" cy="1980000"/>
          </a:xfrm>
          <a:prstGeom prst="corner">
            <a:avLst>
              <a:gd name="adj1" fmla="val 13974"/>
              <a:gd name="adj2" fmla="val 17406"/>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pic>
        <p:nvPicPr>
          <p:cNvPr id="13" name="Picture 12">
            <a:extLst>
              <a:ext uri="{FF2B5EF4-FFF2-40B4-BE49-F238E27FC236}">
                <a16:creationId xmlns:a16="http://schemas.microsoft.com/office/drawing/2014/main" id="{CF84C8B8-4624-4893-B407-6C57231BC299}"/>
              </a:ext>
            </a:extLst>
          </p:cNvPr>
          <p:cNvPicPr>
            <a:picLocks noChangeAspect="1"/>
          </p:cNvPicPr>
          <p:nvPr userDrawn="1"/>
        </p:nvPicPr>
        <p:blipFill>
          <a:blip r:embed="rId2"/>
          <a:stretch>
            <a:fillRect/>
          </a:stretch>
        </p:blipFill>
        <p:spPr>
          <a:xfrm>
            <a:off x="10962374" y="65798"/>
            <a:ext cx="1028699" cy="1028699"/>
          </a:xfrm>
          <a:prstGeom prst="rect">
            <a:avLst/>
          </a:prstGeom>
        </p:spPr>
      </p:pic>
    </p:spTree>
    <p:extLst>
      <p:ext uri="{BB962C8B-B14F-4D97-AF65-F5344CB8AC3E}">
        <p14:creationId xmlns:p14="http://schemas.microsoft.com/office/powerpoint/2010/main" val="2865141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0_Title slide with image (black)">
    <p:bg>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766763" y="4937286"/>
            <a:ext cx="10892913" cy="766363"/>
          </a:xfrm>
          <a:prstGeom prst="rect">
            <a:avLst/>
          </a:prstGeom>
        </p:spPr>
        <p:txBody>
          <a:bodyPr anchor="ctr">
            <a:noAutofit/>
          </a:bodyPr>
          <a:lstStyle>
            <a:lvl1pPr algn="l">
              <a:defRPr sz="5400" b="1">
                <a:solidFill>
                  <a:schemeClr val="accent1"/>
                </a:solidFill>
              </a:defRPr>
            </a:lvl1pPr>
          </a:lstStyle>
          <a:p>
            <a:r>
              <a:rPr lang="en-GB" dirty="0"/>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766762" y="5844493"/>
            <a:ext cx="10892913"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2" name="Straight Connector 11">
            <a:extLst>
              <a:ext uri="{FF2B5EF4-FFF2-40B4-BE49-F238E27FC236}">
                <a16:creationId xmlns:a16="http://schemas.microsoft.com/office/drawing/2014/main" id="{E355CD97-5577-47DD-8055-2554FB059845}"/>
              </a:ext>
            </a:extLst>
          </p:cNvPr>
          <p:cNvCxnSpPr>
            <a:cxnSpLocks/>
          </p:cNvCxnSpPr>
          <p:nvPr userDrawn="1"/>
        </p:nvCxnSpPr>
        <p:spPr>
          <a:xfrm>
            <a:off x="766763" y="5774071"/>
            <a:ext cx="10892913"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6">
            <a:extLst>
              <a:ext uri="{FF2B5EF4-FFF2-40B4-BE49-F238E27FC236}">
                <a16:creationId xmlns:a16="http://schemas.microsoft.com/office/drawing/2014/main" id="{7C840727-CE46-49A3-AC55-18C3C475CB7F}"/>
              </a:ext>
            </a:extLst>
          </p:cNvPr>
          <p:cNvSpPr>
            <a:spLocks noGrp="1"/>
          </p:cNvSpPr>
          <p:nvPr>
            <p:ph type="pic" sz="quarter" idx="19"/>
          </p:nvPr>
        </p:nvSpPr>
        <p:spPr>
          <a:xfrm>
            <a:off x="0" y="1408393"/>
            <a:ext cx="12069763" cy="3134003"/>
          </a:xfrm>
        </p:spPr>
        <p:txBody>
          <a:bodyPr anchor="t"/>
          <a:lstStyle>
            <a:lvl1pPr algn="ctr">
              <a:defRPr>
                <a:solidFill>
                  <a:schemeClr val="tx1"/>
                </a:solidFill>
              </a:defRPr>
            </a:lvl1pPr>
          </a:lstStyle>
          <a:p>
            <a:r>
              <a:rPr lang="en-US" dirty="0"/>
              <a:t>Click icon to add picture</a:t>
            </a:r>
            <a:endParaRPr lang="en-GB" dirty="0"/>
          </a:p>
        </p:txBody>
      </p:sp>
      <p:pic>
        <p:nvPicPr>
          <p:cNvPr id="3" name="Picture 2">
            <a:extLst>
              <a:ext uri="{FF2B5EF4-FFF2-40B4-BE49-F238E27FC236}">
                <a16:creationId xmlns:a16="http://schemas.microsoft.com/office/drawing/2014/main" id="{ADB6B0EB-3022-4D44-9A7C-A734F39E8CCF}"/>
              </a:ext>
            </a:extLst>
          </p:cNvPr>
          <p:cNvPicPr>
            <a:picLocks noChangeAspect="1"/>
          </p:cNvPicPr>
          <p:nvPr userDrawn="1"/>
        </p:nvPicPr>
        <p:blipFill>
          <a:blip r:embed="rId2"/>
          <a:stretch>
            <a:fillRect/>
          </a:stretch>
        </p:blipFill>
        <p:spPr>
          <a:xfrm>
            <a:off x="766763" y="293502"/>
            <a:ext cx="2203121" cy="749808"/>
          </a:xfrm>
          <a:prstGeom prst="rect">
            <a:avLst/>
          </a:prstGeom>
        </p:spPr>
      </p:pic>
      <p:sp>
        <p:nvSpPr>
          <p:cNvPr id="8" name="Picture Placeholder 6">
            <a:extLst>
              <a:ext uri="{FF2B5EF4-FFF2-40B4-BE49-F238E27FC236}">
                <a16:creationId xmlns:a16="http://schemas.microsoft.com/office/drawing/2014/main" id="{A933E343-6919-4A7C-B482-5AD501288E7D}"/>
              </a:ext>
            </a:extLst>
          </p:cNvPr>
          <p:cNvSpPr>
            <a:spLocks noGrp="1"/>
          </p:cNvSpPr>
          <p:nvPr>
            <p:ph type="pic" sz="quarter" idx="21"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spTree>
    <p:extLst>
      <p:ext uri="{BB962C8B-B14F-4D97-AF65-F5344CB8AC3E}">
        <p14:creationId xmlns:p14="http://schemas.microsoft.com/office/powerpoint/2010/main" val="3964167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Title slide with image (black)">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42A9A0D-715A-49A0-9A82-B82E1E9B3483}"/>
              </a:ext>
            </a:extLst>
          </p:cNvPr>
          <p:cNvSpPr/>
          <p:nvPr userDrawn="1"/>
        </p:nvSpPr>
        <p:spPr bwMode="ltGray">
          <a:xfrm>
            <a:off x="1" y="0"/>
            <a:ext cx="12069762"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solidFill>
                <a:schemeClr val="bg1">
                  <a:lumMod val="50000"/>
                </a:schemeClr>
              </a:solidFill>
            </a:endParaRPr>
          </a:p>
        </p:txBody>
      </p:sp>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311684"/>
            <a:ext cx="5822438" cy="5440017"/>
          </a:xfrm>
        </p:spPr>
        <p:txBody>
          <a:bodyPr anchor="t"/>
          <a:lstStyle>
            <a:lvl1pPr algn="ctr">
              <a:defRPr>
                <a:solidFill>
                  <a:schemeClr val="tx1"/>
                </a:solidFill>
              </a:defRPr>
            </a:lvl1pPr>
          </a:lstStyle>
          <a:p>
            <a:r>
              <a:rPr lang="en-US" dirty="0"/>
              <a:t>Click icon to add picture</a:t>
            </a:r>
            <a:endParaRPr lang="en-GB" dirty="0"/>
          </a:p>
        </p:txBody>
      </p:sp>
      <p:pic>
        <p:nvPicPr>
          <p:cNvPr id="11" name="Picture 10">
            <a:extLst>
              <a:ext uri="{FF2B5EF4-FFF2-40B4-BE49-F238E27FC236}">
                <a16:creationId xmlns:a16="http://schemas.microsoft.com/office/drawing/2014/main" id="{9D7147C7-CBC3-44AE-8C01-9373901B4E25}"/>
              </a:ext>
            </a:extLst>
          </p:cNvPr>
          <p:cNvPicPr>
            <a:picLocks noChangeAspect="1"/>
          </p:cNvPicPr>
          <p:nvPr userDrawn="1"/>
        </p:nvPicPr>
        <p:blipFill>
          <a:blip r:embed="rId2"/>
          <a:stretch>
            <a:fillRect/>
          </a:stretch>
        </p:blipFill>
        <p:spPr>
          <a:xfrm>
            <a:off x="766763" y="293502"/>
            <a:ext cx="2203121" cy="749808"/>
          </a:xfrm>
          <a:prstGeom prst="rect">
            <a:avLst/>
          </a:prstGeom>
        </p:spPr>
      </p:pic>
      <p:sp>
        <p:nvSpPr>
          <p:cNvPr id="9" name="Picture Placeholder 6">
            <a:extLst>
              <a:ext uri="{FF2B5EF4-FFF2-40B4-BE49-F238E27FC236}">
                <a16:creationId xmlns:a16="http://schemas.microsoft.com/office/drawing/2014/main" id="{8E9AF99C-CAEF-4776-914A-18778C1823CA}"/>
              </a:ext>
            </a:extLst>
          </p:cNvPr>
          <p:cNvSpPr>
            <a:spLocks noGrp="1"/>
          </p:cNvSpPr>
          <p:nvPr>
            <p:ph type="pic" sz="quarter" idx="21" hasCustomPrompt="1"/>
          </p:nvPr>
        </p:nvSpPr>
        <p:spPr>
          <a:xfrm>
            <a:off x="9393838" y="273304"/>
            <a:ext cx="2194560" cy="768096"/>
          </a:xfrm>
        </p:spPr>
        <p:txBody>
          <a:bodyPr/>
          <a:lstStyle>
            <a:lvl1pPr>
              <a:defRPr sz="1600">
                <a:solidFill>
                  <a:schemeClr val="tx1"/>
                </a:solidFill>
              </a:defRPr>
            </a:lvl1pPr>
          </a:lstStyle>
          <a:p>
            <a:r>
              <a:rPr lang="en-US" dirty="0"/>
              <a:t>Click icon to add Client Logo</a:t>
            </a:r>
            <a:endParaRPr lang="en-GB" dirty="0"/>
          </a:p>
        </p:txBody>
      </p:sp>
      <p:sp>
        <p:nvSpPr>
          <p:cNvPr id="12" name="Title 1">
            <a:extLst>
              <a:ext uri="{FF2B5EF4-FFF2-40B4-BE49-F238E27FC236}">
                <a16:creationId xmlns:a16="http://schemas.microsoft.com/office/drawing/2014/main" id="{A37233E3-FA53-4445-87C0-801ED0D69F6C}"/>
              </a:ext>
            </a:extLst>
          </p:cNvPr>
          <p:cNvSpPr>
            <a:spLocks noGrp="1"/>
          </p:cNvSpPr>
          <p:nvPr>
            <p:ph type="ctrTitle" hasCustomPrompt="1"/>
          </p:nvPr>
        </p:nvSpPr>
        <p:spPr>
          <a:xfrm>
            <a:off x="781511" y="3046018"/>
            <a:ext cx="5253370" cy="766363"/>
          </a:xfrm>
          <a:prstGeom prst="rect">
            <a:avLst/>
          </a:prstGeom>
        </p:spPr>
        <p:txBody>
          <a:bodyPr anchor="ctr">
            <a:noAutofit/>
          </a:bodyPr>
          <a:lstStyle>
            <a:lvl1pPr algn="l">
              <a:defRPr sz="4400" b="1">
                <a:solidFill>
                  <a:schemeClr val="accent1"/>
                </a:solidFill>
              </a:defRPr>
            </a:lvl1pPr>
          </a:lstStyle>
          <a:p>
            <a:r>
              <a:rPr lang="en-GB" dirty="0"/>
              <a:t>Click to add title</a:t>
            </a:r>
          </a:p>
        </p:txBody>
      </p:sp>
      <p:sp>
        <p:nvSpPr>
          <p:cNvPr id="18" name="Subtitle 2">
            <a:extLst>
              <a:ext uri="{FF2B5EF4-FFF2-40B4-BE49-F238E27FC236}">
                <a16:creationId xmlns:a16="http://schemas.microsoft.com/office/drawing/2014/main" id="{A2CFC372-42B6-40A9-97F9-1FCAA77ACB39}"/>
              </a:ext>
            </a:extLst>
          </p:cNvPr>
          <p:cNvSpPr>
            <a:spLocks noGrp="1"/>
          </p:cNvSpPr>
          <p:nvPr>
            <p:ph type="subTitle" idx="1" hasCustomPrompt="1"/>
          </p:nvPr>
        </p:nvSpPr>
        <p:spPr>
          <a:xfrm>
            <a:off x="781511" y="4087482"/>
            <a:ext cx="5269225"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19" name="Straight Connector 18">
            <a:extLst>
              <a:ext uri="{FF2B5EF4-FFF2-40B4-BE49-F238E27FC236}">
                <a16:creationId xmlns:a16="http://schemas.microsoft.com/office/drawing/2014/main" id="{4BBD182B-A27F-40E6-B34E-C724B40094E5}"/>
              </a:ext>
            </a:extLst>
          </p:cNvPr>
          <p:cNvCxnSpPr>
            <a:cxnSpLocks/>
          </p:cNvCxnSpPr>
          <p:nvPr userDrawn="1"/>
        </p:nvCxnSpPr>
        <p:spPr>
          <a:xfrm>
            <a:off x="781511" y="3949931"/>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27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1_Title slide with image (black)">
    <p:bg>
      <p:bgPr>
        <a:solidFill>
          <a:schemeClr val="bg1"/>
        </a:solidFill>
        <a:effectLst/>
      </p:bgPr>
    </p:bg>
    <p:spTree>
      <p:nvGrpSpPr>
        <p:cNvPr id="1" name=""/>
        <p:cNvGrpSpPr/>
        <p:nvPr/>
      </p:nvGrpSpPr>
      <p:grpSpPr>
        <a:xfrm>
          <a:off x="0" y="0"/>
          <a:ext cx="0" cy="0"/>
          <a:chOff x="0" y="0"/>
          <a:chExt cx="0" cy="0"/>
        </a:xfrm>
      </p:grpSpPr>
      <p:sp>
        <p:nvSpPr>
          <p:cNvPr id="13" name="Picture Placeholder 6">
            <a:extLst>
              <a:ext uri="{FF2B5EF4-FFF2-40B4-BE49-F238E27FC236}">
                <a16:creationId xmlns:a16="http://schemas.microsoft.com/office/drawing/2014/main" id="{90099FF3-3007-4F9A-868F-7F9A54CEDE3E}"/>
              </a:ext>
            </a:extLst>
          </p:cNvPr>
          <p:cNvSpPr>
            <a:spLocks noGrp="1"/>
          </p:cNvSpPr>
          <p:nvPr>
            <p:ph type="pic" sz="quarter" idx="19"/>
          </p:nvPr>
        </p:nvSpPr>
        <p:spPr>
          <a:xfrm>
            <a:off x="6129339" y="125381"/>
            <a:ext cx="5822438" cy="6607238"/>
          </a:xfrm>
        </p:spPr>
        <p:txBody>
          <a:bodyPr anchor="t"/>
          <a:lstStyle>
            <a:lvl1pPr algn="ctr">
              <a:defRPr>
                <a:solidFill>
                  <a:schemeClr val="tx1"/>
                </a:solidFill>
              </a:defRPr>
            </a:lvl1pPr>
          </a:lstStyle>
          <a:p>
            <a:r>
              <a:rPr lang="en-US" dirty="0"/>
              <a:t>Click icon to add picture</a:t>
            </a:r>
            <a:endParaRPr lang="en-GB" dirty="0"/>
          </a:p>
        </p:txBody>
      </p:sp>
      <p:pic>
        <p:nvPicPr>
          <p:cNvPr id="11" name="Picture 10">
            <a:extLst>
              <a:ext uri="{FF2B5EF4-FFF2-40B4-BE49-F238E27FC236}">
                <a16:creationId xmlns:a16="http://schemas.microsoft.com/office/drawing/2014/main" id="{3A8EBCDE-7195-4BAB-BFF6-E6A49D370710}"/>
              </a:ext>
            </a:extLst>
          </p:cNvPr>
          <p:cNvPicPr>
            <a:picLocks noChangeAspect="1"/>
          </p:cNvPicPr>
          <p:nvPr userDrawn="1"/>
        </p:nvPicPr>
        <p:blipFill>
          <a:blip r:embed="rId2"/>
          <a:stretch>
            <a:fillRect/>
          </a:stretch>
        </p:blipFill>
        <p:spPr>
          <a:xfrm>
            <a:off x="766763" y="293502"/>
            <a:ext cx="2197510" cy="747898"/>
          </a:xfrm>
          <a:prstGeom prst="rect">
            <a:avLst/>
          </a:prstGeom>
        </p:spPr>
      </p:pic>
      <p:sp>
        <p:nvSpPr>
          <p:cNvPr id="10" name="Picture Placeholder 6">
            <a:extLst>
              <a:ext uri="{FF2B5EF4-FFF2-40B4-BE49-F238E27FC236}">
                <a16:creationId xmlns:a16="http://schemas.microsoft.com/office/drawing/2014/main" id="{2EF9214D-E90B-496B-9D09-726FC6A50E75}"/>
              </a:ext>
            </a:extLst>
          </p:cNvPr>
          <p:cNvSpPr>
            <a:spLocks noGrp="1"/>
          </p:cNvSpPr>
          <p:nvPr>
            <p:ph type="pic" sz="quarter" idx="22" hasCustomPrompt="1"/>
          </p:nvPr>
        </p:nvSpPr>
        <p:spPr>
          <a:xfrm>
            <a:off x="766763" y="5710429"/>
            <a:ext cx="2194560" cy="768096"/>
          </a:xfrm>
        </p:spPr>
        <p:txBody>
          <a:bodyPr/>
          <a:lstStyle>
            <a:lvl1pPr>
              <a:defRPr sz="1600">
                <a:solidFill>
                  <a:schemeClr val="tx1"/>
                </a:solidFill>
              </a:defRPr>
            </a:lvl1pPr>
          </a:lstStyle>
          <a:p>
            <a:r>
              <a:rPr lang="en-US" dirty="0"/>
              <a:t>Click icon to add Client Logo</a:t>
            </a:r>
            <a:endParaRPr lang="en-GB" dirty="0"/>
          </a:p>
        </p:txBody>
      </p:sp>
      <p:pic>
        <p:nvPicPr>
          <p:cNvPr id="18" name="Picture 17">
            <a:extLst>
              <a:ext uri="{FF2B5EF4-FFF2-40B4-BE49-F238E27FC236}">
                <a16:creationId xmlns:a16="http://schemas.microsoft.com/office/drawing/2014/main" id="{14CCF062-5956-4CFE-8DDA-16E6588B988D}"/>
              </a:ext>
            </a:extLst>
          </p:cNvPr>
          <p:cNvPicPr>
            <a:picLocks noChangeAspect="1"/>
          </p:cNvPicPr>
          <p:nvPr userDrawn="1"/>
        </p:nvPicPr>
        <p:blipFill>
          <a:blip r:embed="rId3"/>
          <a:stretch>
            <a:fillRect/>
          </a:stretch>
        </p:blipFill>
        <p:spPr>
          <a:xfrm>
            <a:off x="766763" y="293502"/>
            <a:ext cx="2203121" cy="749808"/>
          </a:xfrm>
          <a:prstGeom prst="rect">
            <a:avLst/>
          </a:prstGeom>
        </p:spPr>
      </p:pic>
      <p:sp>
        <p:nvSpPr>
          <p:cNvPr id="14" name="Title 1">
            <a:extLst>
              <a:ext uri="{FF2B5EF4-FFF2-40B4-BE49-F238E27FC236}">
                <a16:creationId xmlns:a16="http://schemas.microsoft.com/office/drawing/2014/main" id="{6453DCC2-C3F3-4AEE-85EF-F1F4C7550DB7}"/>
              </a:ext>
            </a:extLst>
          </p:cNvPr>
          <p:cNvSpPr>
            <a:spLocks noGrp="1"/>
          </p:cNvSpPr>
          <p:nvPr>
            <p:ph type="ctrTitle" hasCustomPrompt="1"/>
          </p:nvPr>
        </p:nvSpPr>
        <p:spPr>
          <a:xfrm>
            <a:off x="781511" y="3046018"/>
            <a:ext cx="5253370" cy="766363"/>
          </a:xfrm>
          <a:prstGeom prst="rect">
            <a:avLst/>
          </a:prstGeom>
        </p:spPr>
        <p:txBody>
          <a:bodyPr anchor="ctr">
            <a:noAutofit/>
          </a:bodyPr>
          <a:lstStyle>
            <a:lvl1pPr algn="l">
              <a:defRPr sz="4400" b="1">
                <a:solidFill>
                  <a:schemeClr val="accent1"/>
                </a:solidFill>
              </a:defRPr>
            </a:lvl1pPr>
          </a:lstStyle>
          <a:p>
            <a:r>
              <a:rPr lang="en-GB" dirty="0"/>
              <a:t>Click to add title</a:t>
            </a:r>
          </a:p>
        </p:txBody>
      </p:sp>
      <p:sp>
        <p:nvSpPr>
          <p:cNvPr id="19" name="Subtitle 2">
            <a:extLst>
              <a:ext uri="{FF2B5EF4-FFF2-40B4-BE49-F238E27FC236}">
                <a16:creationId xmlns:a16="http://schemas.microsoft.com/office/drawing/2014/main" id="{E2184DDD-7B7A-4F38-AF9F-BF27DD47BB55}"/>
              </a:ext>
            </a:extLst>
          </p:cNvPr>
          <p:cNvSpPr>
            <a:spLocks noGrp="1"/>
          </p:cNvSpPr>
          <p:nvPr>
            <p:ph type="subTitle" idx="1" hasCustomPrompt="1"/>
          </p:nvPr>
        </p:nvSpPr>
        <p:spPr>
          <a:xfrm>
            <a:off x="781511" y="4087482"/>
            <a:ext cx="5269225" cy="514487"/>
          </a:xfrm>
          <a:prstGeom prst="rect">
            <a:avLst/>
          </a:prstGeom>
        </p:spPr>
        <p:txBody>
          <a:bodyPr lIns="91440" anchor="t">
            <a:noAutofit/>
          </a:bodyPr>
          <a:lstStyle>
            <a:lvl1pPr marL="0" indent="0" algn="l">
              <a:spcBef>
                <a:spcPts val="594"/>
              </a:spcBef>
              <a:buNone/>
              <a:defRPr sz="2000" b="1">
                <a:solidFill>
                  <a:schemeClr val="bg1">
                    <a:lumMod val="50000"/>
                  </a:schemeClr>
                </a:solidFill>
              </a:defRPr>
            </a:lvl1pPr>
            <a:lvl2pPr marL="452628" indent="0" algn="ctr">
              <a:buNone/>
              <a:defRPr sz="1980"/>
            </a:lvl2pPr>
            <a:lvl3pPr marL="905256" indent="0" algn="ctr">
              <a:buNone/>
              <a:defRPr sz="1782"/>
            </a:lvl3pPr>
            <a:lvl4pPr marL="1357884" indent="0" algn="ctr">
              <a:buNone/>
              <a:defRPr sz="1584"/>
            </a:lvl4pPr>
            <a:lvl5pPr marL="1810512" indent="0" algn="ctr">
              <a:buNone/>
              <a:defRPr sz="1584"/>
            </a:lvl5pPr>
            <a:lvl6pPr marL="2263140" indent="0" algn="ctr">
              <a:buNone/>
              <a:defRPr sz="1584"/>
            </a:lvl6pPr>
            <a:lvl7pPr marL="2715768" indent="0" algn="ctr">
              <a:buNone/>
              <a:defRPr sz="1584"/>
            </a:lvl7pPr>
            <a:lvl8pPr marL="3168396" indent="0" algn="ctr">
              <a:buNone/>
              <a:defRPr sz="1584"/>
            </a:lvl8pPr>
            <a:lvl9pPr marL="3621024" indent="0" algn="ctr">
              <a:buNone/>
              <a:defRPr sz="1584"/>
            </a:lvl9pPr>
          </a:lstStyle>
          <a:p>
            <a:r>
              <a:rPr lang="en-GB" dirty="0"/>
              <a:t>Click to add subtitle</a:t>
            </a:r>
          </a:p>
        </p:txBody>
      </p:sp>
      <p:cxnSp>
        <p:nvCxnSpPr>
          <p:cNvPr id="20" name="Straight Connector 19">
            <a:extLst>
              <a:ext uri="{FF2B5EF4-FFF2-40B4-BE49-F238E27FC236}">
                <a16:creationId xmlns:a16="http://schemas.microsoft.com/office/drawing/2014/main" id="{07720703-2B26-42BF-AE3E-E6EE9205F8C1}"/>
              </a:ext>
            </a:extLst>
          </p:cNvPr>
          <p:cNvCxnSpPr>
            <a:cxnSpLocks/>
          </p:cNvCxnSpPr>
          <p:nvPr userDrawn="1"/>
        </p:nvCxnSpPr>
        <p:spPr>
          <a:xfrm>
            <a:off x="781511" y="3949931"/>
            <a:ext cx="533791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967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795143" y="248734"/>
            <a:ext cx="10078758" cy="786384"/>
          </a:xfrm>
          <a:prstGeom prst="rect">
            <a:avLst/>
          </a:prstGeom>
        </p:spPr>
        <p:txBody>
          <a:bodyPr vert="horz" lIns="91440" tIns="45720" rIns="91440" bIns="45720" rtlCol="0" anchor="ctr">
            <a:normAutofit/>
          </a:bodyPr>
          <a:lstStyle/>
          <a:p>
            <a:pPr marL="0" lvl="0"/>
            <a:r>
              <a:rPr lang="en-US" dirty="0"/>
              <a:t>Click to add title</a:t>
            </a:r>
            <a:endParaRPr lang="en-GB" dirty="0"/>
          </a:p>
        </p:txBody>
      </p:sp>
      <p:sp>
        <p:nvSpPr>
          <p:cNvPr id="92" name="Text Placeholder 2"/>
          <p:cNvSpPr>
            <a:spLocks noGrp="1"/>
          </p:cNvSpPr>
          <p:nvPr>
            <p:ph type="body" idx="1"/>
          </p:nvPr>
        </p:nvSpPr>
        <p:spPr>
          <a:xfrm>
            <a:off x="795142" y="1460500"/>
            <a:ext cx="10516908" cy="4521199"/>
          </a:xfrm>
          <a:prstGeom prst="rect">
            <a:avLst/>
          </a:prstGeom>
        </p:spPr>
        <p:txBody>
          <a:bodyPr vert="horz" lIns="91440" tIns="91440" rIns="91440" bIns="91440" rtlCol="0">
            <a:noAutofit/>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3" name="Slide Number Placeholder 5"/>
          <p:cNvSpPr>
            <a:spLocks noGrp="1"/>
          </p:cNvSpPr>
          <p:nvPr>
            <p:ph type="sldNum" sz="quarter" idx="4"/>
          </p:nvPr>
        </p:nvSpPr>
        <p:spPr>
          <a:xfrm>
            <a:off x="10748062" y="6617608"/>
            <a:ext cx="960237" cy="196850"/>
          </a:xfrm>
          <a:prstGeom prst="rect">
            <a:avLst/>
          </a:prstGeom>
        </p:spPr>
        <p:txBody>
          <a:bodyPr anchor="ctr"/>
          <a:lstStyle>
            <a:lvl1pPr algn="r">
              <a:defRPr lang="en-GB" sz="1000" b="1" smtClean="0">
                <a:solidFill>
                  <a:schemeClr val="accent1">
                    <a:lumMod val="60000"/>
                    <a:lumOff val="40000"/>
                  </a:schemeClr>
                </a:solidFill>
                <a:latin typeface="+mj-lt"/>
              </a:defRPr>
            </a:lvl1pPr>
          </a:lstStyle>
          <a:p>
            <a:fld id="{4034BEE3-566C-4068-A777-C3A4762E861B}" type="slidenum">
              <a:rPr lang="en-IN" smtClean="0"/>
              <a:pPr/>
              <a:t>‹#›</a:t>
            </a:fld>
            <a:endParaRPr lang="en-IN" dirty="0"/>
          </a:p>
        </p:txBody>
      </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356390" y="6616458"/>
            <a:ext cx="7420053" cy="198000"/>
          </a:xfrm>
          <a:prstGeom prst="rect">
            <a:avLst/>
          </a:prstGeom>
        </p:spPr>
        <p:txBody>
          <a:bodyPr anchor="ctr"/>
          <a:lstStyle>
            <a:lvl1pPr algn="l">
              <a:defRPr lang="en-GB" sz="1000" b="0" dirty="0">
                <a:solidFill>
                  <a:schemeClr val="accent1">
                    <a:lumMod val="60000"/>
                    <a:lumOff val="40000"/>
                  </a:schemeClr>
                </a:solidFill>
                <a:latin typeface="+mj-lt"/>
              </a:defRPr>
            </a:lvl1pPr>
          </a:lstStyle>
          <a:p>
            <a:r>
              <a:rPr lang="en-US"/>
              <a:t>© Analytic Edge Proprietary and Confidential</a:t>
            </a:r>
          </a:p>
        </p:txBody>
      </p:sp>
      <p:cxnSp>
        <p:nvCxnSpPr>
          <p:cNvPr id="36" name="Straight Connector 35">
            <a:extLst>
              <a:ext uri="{FF2B5EF4-FFF2-40B4-BE49-F238E27FC236}">
                <a16:creationId xmlns:a16="http://schemas.microsoft.com/office/drawing/2014/main" id="{DB0668A5-08B2-4E75-9944-BBC50E8D7C21}"/>
              </a:ext>
            </a:extLst>
          </p:cNvPr>
          <p:cNvCxnSpPr>
            <a:cxnSpLocks/>
          </p:cNvCxnSpPr>
          <p:nvPr userDrawn="1"/>
        </p:nvCxnSpPr>
        <p:spPr>
          <a:xfrm>
            <a:off x="1" y="6597135"/>
            <a:ext cx="12069763" cy="0"/>
          </a:xfrm>
          <a:prstGeom prst="line">
            <a:avLst/>
          </a:prstGeom>
          <a:ln w="6350" cap="sq">
            <a:solidFill>
              <a:schemeClr val="accent1">
                <a:lumMod val="60000"/>
                <a:lumOff val="40000"/>
              </a:schemeClr>
            </a:solidFill>
            <a:prstDash val="sysDash"/>
            <a:round/>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A086D5F-4078-44CF-A8CB-1034B6B3628F}"/>
              </a:ext>
            </a:extLst>
          </p:cNvPr>
          <p:cNvPicPr>
            <a:picLocks noChangeAspect="1"/>
          </p:cNvPicPr>
          <p:nvPr userDrawn="1"/>
        </p:nvPicPr>
        <p:blipFill>
          <a:blip r:embed="rId28"/>
          <a:stretch>
            <a:fillRect/>
          </a:stretch>
        </p:blipFill>
        <p:spPr>
          <a:xfrm>
            <a:off x="10962374" y="61225"/>
            <a:ext cx="1033272" cy="1033272"/>
          </a:xfrm>
          <a:prstGeom prst="rect">
            <a:avLst/>
          </a:prstGeom>
        </p:spPr>
      </p:pic>
    </p:spTree>
    <p:extLst>
      <p:ext uri="{BB962C8B-B14F-4D97-AF65-F5344CB8AC3E}">
        <p14:creationId xmlns:p14="http://schemas.microsoft.com/office/powerpoint/2010/main" val="3680662798"/>
      </p:ext>
    </p:extLst>
  </p:cSld>
  <p:clrMap bg1="lt1" tx1="dk1" bg2="lt2" tx2="dk2" accent1="accent1" accent2="accent2" accent3="accent3" accent4="accent4" accent5="accent5" accent6="accent6" hlink="hlink" folHlink="folHlink"/>
  <p:sldLayoutIdLst>
    <p:sldLayoutId id="2147483830" r:id="rId1"/>
    <p:sldLayoutId id="2147483824" r:id="rId2"/>
    <p:sldLayoutId id="2147483838" r:id="rId3"/>
    <p:sldLayoutId id="2147483837" r:id="rId4"/>
    <p:sldLayoutId id="2147483828" r:id="rId5"/>
    <p:sldLayoutId id="2147483833" r:id="rId6"/>
    <p:sldLayoutId id="2147483835" r:id="rId7"/>
    <p:sldLayoutId id="2147483836" r:id="rId8"/>
    <p:sldLayoutId id="2147483839" r:id="rId9"/>
    <p:sldLayoutId id="2147483840" r:id="rId10"/>
    <p:sldLayoutId id="2147483834" r:id="rId11"/>
    <p:sldLayoutId id="2147483832" r:id="rId12"/>
    <p:sldLayoutId id="2147483761" r:id="rId13"/>
    <p:sldLayoutId id="2147483762" r:id="rId14"/>
    <p:sldLayoutId id="2147483763" r:id="rId15"/>
    <p:sldLayoutId id="2147483764" r:id="rId16"/>
    <p:sldLayoutId id="2147483831" r:id="rId17"/>
    <p:sldLayoutId id="2147483765" r:id="rId18"/>
    <p:sldLayoutId id="2147483766" r:id="rId19"/>
    <p:sldLayoutId id="2147483767" r:id="rId20"/>
    <p:sldLayoutId id="2147483768" r:id="rId21"/>
    <p:sldLayoutId id="2147483773" r:id="rId22"/>
    <p:sldLayoutId id="2147483774" r:id="rId23"/>
    <p:sldLayoutId id="2147483775" r:id="rId24"/>
    <p:sldLayoutId id="2147483776" r:id="rId25"/>
    <p:sldLayoutId id="214748384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05256" rtl="0" eaLnBrk="1" latinLnBrk="0" hangingPunct="1">
        <a:lnSpc>
          <a:spcPct val="100000"/>
        </a:lnSpc>
        <a:spcBef>
          <a:spcPts val="594"/>
        </a:spcBef>
        <a:buNone/>
        <a:defRPr lang="en-GB" sz="2800" b="1" kern="1200" dirty="0">
          <a:solidFill>
            <a:schemeClr val="accent1"/>
          </a:solidFill>
          <a:latin typeface="+mj-lt"/>
          <a:ea typeface="+mj-ea"/>
          <a:cs typeface="+mj-cs"/>
        </a:defRPr>
      </a:lvl1pPr>
    </p:titleStyle>
    <p:bodyStyle>
      <a:lvl1pPr marL="0" indent="0" algn="l" defTabSz="905256" rtl="0" eaLnBrk="1" latinLnBrk="0" hangingPunct="1">
        <a:lnSpc>
          <a:spcPct val="100000"/>
        </a:lnSpc>
        <a:spcBef>
          <a:spcPts val="600"/>
        </a:spcBef>
        <a:spcAft>
          <a:spcPts val="0"/>
        </a:spcAft>
        <a:buFont typeface="Arial" panose="020B0604020202020204" pitchFamily="34" charset="0"/>
        <a:buNone/>
        <a:defRPr sz="1800" kern="1200">
          <a:solidFill>
            <a:schemeClr val="tx1"/>
          </a:solidFill>
          <a:latin typeface="+mn-lt"/>
          <a:ea typeface="+mn-ea"/>
          <a:cs typeface="+mn-cs"/>
        </a:defRPr>
      </a:lvl1pPr>
      <a:lvl2pPr marL="179165" indent="-179165" algn="l" defTabSz="905256"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2pPr>
      <a:lvl3pPr marL="3564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3pPr>
      <a:lvl4pPr marL="534600" indent="-179165"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4pPr>
      <a:lvl5pPr marL="712800" indent="-178200" algn="l" defTabSz="905256" rtl="0" eaLnBrk="1" latinLnBrk="0" hangingPunct="1">
        <a:lnSpc>
          <a:spcPct val="100000"/>
        </a:lnSpc>
        <a:spcBef>
          <a:spcPts val="600"/>
        </a:spcBef>
        <a:spcAft>
          <a:spcPts val="0"/>
        </a:spcAft>
        <a:buFont typeface="Calibri" panose="020F0502020204030204" pitchFamily="34" charset="0"/>
        <a:buChar char="‒"/>
        <a:defRPr sz="1600" kern="1200">
          <a:solidFill>
            <a:schemeClr val="tx1"/>
          </a:solidFill>
          <a:latin typeface="+mn-lt"/>
          <a:ea typeface="+mn-ea"/>
          <a:cs typeface="+mn-cs"/>
        </a:defRPr>
      </a:lvl5pPr>
      <a:lvl6pPr marL="2489454"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6pPr>
      <a:lvl7pPr marL="2942082"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7pPr>
      <a:lvl8pPr marL="3394710"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8pPr>
      <a:lvl9pPr marL="3847338" indent="-226314" algn="l" defTabSz="905256"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9pPr>
    </p:bodyStyle>
    <p:otherStyle>
      <a:defPPr>
        <a:defRPr lang="en-US"/>
      </a:defPPr>
      <a:lvl1pPr marL="0" algn="l" defTabSz="905256" rtl="0" eaLnBrk="1" latinLnBrk="0" hangingPunct="1">
        <a:defRPr sz="1782" kern="1200">
          <a:solidFill>
            <a:schemeClr val="tx1"/>
          </a:solidFill>
          <a:latin typeface="+mn-lt"/>
          <a:ea typeface="+mn-ea"/>
          <a:cs typeface="+mn-cs"/>
        </a:defRPr>
      </a:lvl1pPr>
      <a:lvl2pPr marL="452628" algn="l" defTabSz="905256" rtl="0" eaLnBrk="1" latinLnBrk="0" hangingPunct="1">
        <a:defRPr sz="1782" kern="1200">
          <a:solidFill>
            <a:schemeClr val="tx1"/>
          </a:solidFill>
          <a:latin typeface="+mn-lt"/>
          <a:ea typeface="+mn-ea"/>
          <a:cs typeface="+mn-cs"/>
        </a:defRPr>
      </a:lvl2pPr>
      <a:lvl3pPr marL="905256" algn="l" defTabSz="905256" rtl="0" eaLnBrk="1" latinLnBrk="0" hangingPunct="1">
        <a:defRPr sz="1782" kern="1200">
          <a:solidFill>
            <a:schemeClr val="tx1"/>
          </a:solidFill>
          <a:latin typeface="+mn-lt"/>
          <a:ea typeface="+mn-ea"/>
          <a:cs typeface="+mn-cs"/>
        </a:defRPr>
      </a:lvl3pPr>
      <a:lvl4pPr marL="1357884" algn="l" defTabSz="905256" rtl="0" eaLnBrk="1" latinLnBrk="0" hangingPunct="1">
        <a:defRPr sz="1782" kern="1200">
          <a:solidFill>
            <a:schemeClr val="tx1"/>
          </a:solidFill>
          <a:latin typeface="+mn-lt"/>
          <a:ea typeface="+mn-ea"/>
          <a:cs typeface="+mn-cs"/>
        </a:defRPr>
      </a:lvl4pPr>
      <a:lvl5pPr marL="1810512" algn="l" defTabSz="905256" rtl="0" eaLnBrk="1" latinLnBrk="0" hangingPunct="1">
        <a:defRPr sz="1782" kern="1200">
          <a:solidFill>
            <a:schemeClr val="tx1"/>
          </a:solidFill>
          <a:latin typeface="+mn-lt"/>
          <a:ea typeface="+mn-ea"/>
          <a:cs typeface="+mn-cs"/>
        </a:defRPr>
      </a:lvl5pPr>
      <a:lvl6pPr marL="2263140" algn="l" defTabSz="905256" rtl="0" eaLnBrk="1" latinLnBrk="0" hangingPunct="1">
        <a:defRPr sz="1782" kern="1200">
          <a:solidFill>
            <a:schemeClr val="tx1"/>
          </a:solidFill>
          <a:latin typeface="+mn-lt"/>
          <a:ea typeface="+mn-ea"/>
          <a:cs typeface="+mn-cs"/>
        </a:defRPr>
      </a:lvl6pPr>
      <a:lvl7pPr marL="2715768" algn="l" defTabSz="905256" rtl="0" eaLnBrk="1" latinLnBrk="0" hangingPunct="1">
        <a:defRPr sz="1782" kern="1200">
          <a:solidFill>
            <a:schemeClr val="tx1"/>
          </a:solidFill>
          <a:latin typeface="+mn-lt"/>
          <a:ea typeface="+mn-ea"/>
          <a:cs typeface="+mn-cs"/>
        </a:defRPr>
      </a:lvl7pPr>
      <a:lvl8pPr marL="3168396" algn="l" defTabSz="905256" rtl="0" eaLnBrk="1" latinLnBrk="0" hangingPunct="1">
        <a:defRPr sz="1782" kern="1200">
          <a:solidFill>
            <a:schemeClr val="tx1"/>
          </a:solidFill>
          <a:latin typeface="+mn-lt"/>
          <a:ea typeface="+mn-ea"/>
          <a:cs typeface="+mn-cs"/>
        </a:defRPr>
      </a:lvl8pPr>
      <a:lvl9pPr marL="3621024" algn="l" defTabSz="905256" rtl="0" eaLnBrk="1" latinLnBrk="0" hangingPunct="1">
        <a:defRPr sz="1782"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7308" userDrawn="1">
          <p15:clr>
            <a:srgbClr val="F26B43"/>
          </p15:clr>
        </p15:guide>
        <p15:guide id="28" orient="horz" pos="920" userDrawn="1">
          <p15:clr>
            <a:srgbClr val="F26B43"/>
          </p15:clr>
        </p15:guide>
        <p15:guide id="29" orient="horz" pos="656" userDrawn="1">
          <p15:clr>
            <a:srgbClr val="F26B43"/>
          </p15:clr>
        </p15:guide>
        <p15:guide id="33" orient="horz" pos="4143" userDrawn="1">
          <p15:clr>
            <a:srgbClr val="F26B43"/>
          </p15:clr>
        </p15:guide>
        <p15:guide id="35" pos="483" userDrawn="1">
          <p15:clr>
            <a:srgbClr val="F26B43"/>
          </p15:clr>
        </p15:guide>
        <p15:guide id="36" pos="3802" userDrawn="1">
          <p15:clr>
            <a:srgbClr val="F26B43"/>
          </p15:clr>
        </p15:guide>
        <p15:guide id="37" pos="3744" userDrawn="1">
          <p15:clr>
            <a:srgbClr val="F26B43"/>
          </p15:clr>
        </p15:guide>
        <p15:guide id="38" pos="3861" userDrawn="1">
          <p15:clr>
            <a:srgbClr val="F26B43"/>
          </p15:clr>
        </p15:guide>
        <p15:guide id="39" orient="horz" pos="3768" userDrawn="1">
          <p15:clr>
            <a:srgbClr val="F26B43"/>
          </p15:clr>
        </p15:guide>
        <p15:guide id="40" orient="horz" pos="9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6.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17D91-9C1D-4923-9C24-46D2ACF69246}"/>
              </a:ext>
            </a:extLst>
          </p:cNvPr>
          <p:cNvSpPr>
            <a:spLocks noGrp="1"/>
          </p:cNvSpPr>
          <p:nvPr>
            <p:ph type="ctrTitle"/>
          </p:nvPr>
        </p:nvSpPr>
        <p:spPr>
          <a:xfrm>
            <a:off x="472022" y="2405101"/>
            <a:ext cx="10892913" cy="766363"/>
          </a:xfrm>
        </p:spPr>
        <p:txBody>
          <a:bodyPr/>
          <a:lstStyle/>
          <a:p>
            <a:r>
              <a:rPr lang="en-IN" dirty="0"/>
              <a:t>Training Session 6</a:t>
            </a:r>
          </a:p>
        </p:txBody>
      </p:sp>
      <p:sp>
        <p:nvSpPr>
          <p:cNvPr id="3" name="Subtitle 2">
            <a:extLst>
              <a:ext uri="{FF2B5EF4-FFF2-40B4-BE49-F238E27FC236}">
                <a16:creationId xmlns:a16="http://schemas.microsoft.com/office/drawing/2014/main" id="{6EEC6B2A-0BDA-4A3C-947A-EE199C64536C}"/>
              </a:ext>
            </a:extLst>
          </p:cNvPr>
          <p:cNvSpPr>
            <a:spLocks noGrp="1"/>
          </p:cNvSpPr>
          <p:nvPr>
            <p:ph type="subTitle" idx="1"/>
          </p:nvPr>
        </p:nvSpPr>
        <p:spPr>
          <a:xfrm>
            <a:off x="588424" y="3626749"/>
            <a:ext cx="10892913" cy="514487"/>
          </a:xfrm>
        </p:spPr>
        <p:txBody>
          <a:bodyPr/>
          <a:lstStyle/>
          <a:p>
            <a:r>
              <a:rPr lang="en-IN" sz="2400" dirty="0">
                <a:solidFill>
                  <a:srgbClr val="FFFF00"/>
                </a:solidFill>
              </a:rPr>
              <a:t>Introduction to Modelling process</a:t>
            </a:r>
          </a:p>
        </p:txBody>
      </p:sp>
    </p:spTree>
    <p:extLst>
      <p:ext uri="{BB962C8B-B14F-4D97-AF65-F5344CB8AC3E}">
        <p14:creationId xmlns:p14="http://schemas.microsoft.com/office/powerpoint/2010/main" val="3892787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793987" y="1563242"/>
            <a:ext cx="8355211" cy="475444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782" b="1" i="0" dirty="0">
                <a:solidFill>
                  <a:prstClr val="black"/>
                </a:solidFill>
                <a:latin typeface="Fontin Sans bold"/>
              </a:rPr>
              <a:t>Hypothesis:</a:t>
            </a:r>
          </a:p>
          <a:p>
            <a:pPr marL="282893" indent="-282893" eaLnBrk="1" hangingPunct="1">
              <a:buFont typeface="Arial" panose="020B0604020202020204" pitchFamily="34" charset="0"/>
              <a:buChar char="•"/>
            </a:pPr>
            <a:r>
              <a:rPr lang="en-US" altLang="en-US" sz="1782" i="0" dirty="0">
                <a:solidFill>
                  <a:prstClr val="black"/>
                </a:solidFill>
                <a:latin typeface="Fontin Sans bold"/>
              </a:rPr>
              <a:t>There is a positive relationship between sales and advertising for a brand</a:t>
            </a:r>
          </a:p>
          <a:p>
            <a:pPr marL="282893" indent="-282893" eaLnBrk="1" hangingPunct="1">
              <a:buFont typeface="Arial" panose="020B0604020202020204" pitchFamily="34" charset="0"/>
              <a:buChar char="•"/>
            </a:pPr>
            <a:r>
              <a:rPr lang="en-US" altLang="en-US" sz="1782" i="0" dirty="0">
                <a:solidFill>
                  <a:prstClr val="black"/>
                </a:solidFill>
                <a:latin typeface="Fontin Sans bold"/>
              </a:rPr>
              <a:t>Advertising airing in a week impacts sales in that week and in future weeks, and the impact diminishes over time i.e. law of diminishing returns</a:t>
            </a:r>
          </a:p>
          <a:p>
            <a:pPr marL="282893" indent="-282893" eaLnBrk="1" hangingPunct="1">
              <a:buFont typeface="Arial" panose="020B0604020202020204" pitchFamily="34" charset="0"/>
              <a:buChar char="•"/>
            </a:pPr>
            <a:r>
              <a:rPr lang="en-US" altLang="en-US" sz="1782" i="0" dirty="0">
                <a:solidFill>
                  <a:prstClr val="black"/>
                </a:solidFill>
                <a:latin typeface="Fontin Sans bold"/>
              </a:rPr>
              <a:t>Threshold and saturation levels of advertising exist in the marketplace</a:t>
            </a:r>
          </a:p>
          <a:p>
            <a:pPr eaLnBrk="1" hangingPunct="1"/>
            <a:endParaRPr lang="en-US" altLang="en-US" sz="1782" i="0" dirty="0">
              <a:solidFill>
                <a:prstClr val="black"/>
              </a:solidFill>
              <a:latin typeface="Fontin Sans bold"/>
            </a:endParaRPr>
          </a:p>
          <a:p>
            <a:pPr eaLnBrk="1" hangingPunct="1"/>
            <a:r>
              <a:rPr lang="en-US" altLang="en-US" sz="1782" b="1" i="0" dirty="0">
                <a:solidFill>
                  <a:prstClr val="black"/>
                </a:solidFill>
                <a:latin typeface="Fontin Sans bold"/>
              </a:rPr>
              <a:t>Media Variables:</a:t>
            </a:r>
          </a:p>
          <a:p>
            <a:pPr marL="282893" indent="-282893" eaLnBrk="1" hangingPunct="1">
              <a:buFont typeface="Arial" panose="020B0604020202020204" pitchFamily="34" charset="0"/>
              <a:buChar char="•"/>
            </a:pPr>
            <a:r>
              <a:rPr lang="en-US" altLang="en-US" sz="1782" i="0" dirty="0">
                <a:solidFill>
                  <a:prstClr val="black"/>
                </a:solidFill>
                <a:latin typeface="Fontin Sans bold"/>
              </a:rPr>
              <a:t>TV – HH GRPs / Spend</a:t>
            </a:r>
          </a:p>
          <a:p>
            <a:pPr marL="282893" indent="-282893" eaLnBrk="1" hangingPunct="1">
              <a:buFont typeface="Arial" panose="020B0604020202020204" pitchFamily="34" charset="0"/>
              <a:buChar char="•"/>
            </a:pPr>
            <a:r>
              <a:rPr lang="en-US" altLang="en-US" sz="1782" i="0" dirty="0">
                <a:solidFill>
                  <a:prstClr val="black"/>
                </a:solidFill>
                <a:latin typeface="Fontin Sans bold"/>
              </a:rPr>
              <a:t>Digital – Impressions / Views / Clicks</a:t>
            </a:r>
          </a:p>
          <a:p>
            <a:pPr marL="282893" indent="-282893" eaLnBrk="1" hangingPunct="1">
              <a:buFont typeface="Arial" panose="020B0604020202020204" pitchFamily="34" charset="0"/>
              <a:buChar char="•"/>
            </a:pPr>
            <a:r>
              <a:rPr lang="en-US" altLang="en-US" sz="1782" i="0" dirty="0">
                <a:solidFill>
                  <a:prstClr val="black"/>
                </a:solidFill>
                <a:latin typeface="Fontin Sans bold"/>
              </a:rPr>
              <a:t>Print – TRPs / Spend</a:t>
            </a:r>
          </a:p>
          <a:p>
            <a:pPr marL="282893" indent="-282893" eaLnBrk="1" hangingPunct="1">
              <a:buFont typeface="Arial" panose="020B0604020202020204" pitchFamily="34" charset="0"/>
              <a:buChar char="•"/>
            </a:pPr>
            <a:r>
              <a:rPr lang="en-US" altLang="en-US" sz="1782" i="0" dirty="0">
                <a:solidFill>
                  <a:prstClr val="black"/>
                </a:solidFill>
                <a:latin typeface="Fontin Sans bold"/>
              </a:rPr>
              <a:t>Other – GRPs / Impressions / Clicks / Spend</a:t>
            </a:r>
          </a:p>
          <a:p>
            <a:pPr marL="282893" indent="-282893" eaLnBrk="1" hangingPunct="1">
              <a:buFont typeface="Arial" panose="020B0604020202020204" pitchFamily="34" charset="0"/>
              <a:buChar char="•"/>
            </a:pPr>
            <a:r>
              <a:rPr lang="en-US" altLang="en-US" sz="1782" i="0" dirty="0">
                <a:solidFill>
                  <a:prstClr val="black"/>
                </a:solidFill>
                <a:latin typeface="Fontin Sans bold"/>
              </a:rPr>
              <a:t>Media variables are transformed into Ad-Stock using a retention rate (less than 100%) to account for this extended impact</a:t>
            </a:r>
          </a:p>
          <a:p>
            <a:pPr marL="282893" indent="-282893" eaLnBrk="1" hangingPunct="1">
              <a:buFont typeface="Arial" panose="020B0604020202020204" pitchFamily="34" charset="0"/>
              <a:buChar char="•"/>
            </a:pPr>
            <a:r>
              <a:rPr lang="en-US" altLang="en-US" sz="1782" i="0" dirty="0">
                <a:solidFill>
                  <a:prstClr val="black"/>
                </a:solidFill>
                <a:latin typeface="Fontin Sans bold"/>
              </a:rPr>
              <a:t>Few industry ways to model media variables (in particular TV):</a:t>
            </a:r>
          </a:p>
          <a:p>
            <a:pPr marL="1018413" lvl="1" eaLnBrk="1" hangingPunct="1">
              <a:buFont typeface="Arial" panose="020B0604020202020204" pitchFamily="34" charset="0"/>
              <a:buChar char="•"/>
            </a:pPr>
            <a:r>
              <a:rPr lang="en-US" altLang="en-US" sz="1782" i="0" dirty="0">
                <a:solidFill>
                  <a:prstClr val="black"/>
                </a:solidFill>
                <a:latin typeface="Fontin Sans bold"/>
              </a:rPr>
              <a:t>Ad-Stock</a:t>
            </a:r>
          </a:p>
          <a:p>
            <a:pPr marL="1018413" lvl="1" eaLnBrk="1" hangingPunct="1">
              <a:buFont typeface="Arial" panose="020B0604020202020204" pitchFamily="34" charset="0"/>
              <a:buChar char="•"/>
            </a:pPr>
            <a:r>
              <a:rPr lang="en-US" altLang="en-US" sz="1782" i="0" dirty="0">
                <a:solidFill>
                  <a:prstClr val="black"/>
                </a:solidFill>
                <a:latin typeface="Fontin Sans bold"/>
              </a:rPr>
              <a:t>Exponential</a:t>
            </a:r>
          </a:p>
          <a:p>
            <a:pPr marL="1018413" lvl="1" eaLnBrk="1" hangingPunct="1">
              <a:buFont typeface="Arial" panose="020B0604020202020204" pitchFamily="34" charset="0"/>
              <a:buChar char="•"/>
            </a:pPr>
            <a:r>
              <a:rPr lang="en-US" altLang="en-US" sz="1782" i="0" dirty="0">
                <a:solidFill>
                  <a:prstClr val="black"/>
                </a:solidFill>
                <a:latin typeface="Fontin Sans bold"/>
              </a:rPr>
              <a:t>Gamma</a:t>
            </a:r>
          </a:p>
        </p:txBody>
      </p:sp>
      <p:sp>
        <p:nvSpPr>
          <p:cNvPr id="8" name="TextBox 7"/>
          <p:cNvSpPr txBox="1"/>
          <p:nvPr/>
        </p:nvSpPr>
        <p:spPr>
          <a:xfrm>
            <a:off x="725926" y="541582"/>
            <a:ext cx="8491332" cy="523220"/>
          </a:xfrm>
          <a:prstGeom prst="rect">
            <a:avLst/>
          </a:prstGeom>
          <a:noFill/>
        </p:spPr>
        <p:txBody>
          <a:bodyPr wrap="square" rtlCol="0">
            <a:spAutoFit/>
          </a:bodyPr>
          <a:lstStyle/>
          <a:p>
            <a:r>
              <a:rPr lang="en-IN" sz="2800" b="1" dirty="0">
                <a:solidFill>
                  <a:prstClr val="black"/>
                </a:solidFill>
                <a:latin typeface="Fontin Sans Bold"/>
              </a:rPr>
              <a:t>Media Transformations</a:t>
            </a:r>
          </a:p>
        </p:txBody>
      </p:sp>
      <p:sp>
        <p:nvSpPr>
          <p:cNvPr id="5" name="Footer Placeholder 3">
            <a:extLst>
              <a:ext uri="{FF2B5EF4-FFF2-40B4-BE49-F238E27FC236}">
                <a16:creationId xmlns:a16="http://schemas.microsoft.com/office/drawing/2014/main" id="{60F1916B-987E-433A-BB4A-C210B0B4330C}"/>
              </a:ext>
            </a:extLst>
          </p:cNvPr>
          <p:cNvSpPr>
            <a:spLocks noGrp="1"/>
          </p:cNvSpPr>
          <p:nvPr>
            <p:ph type="ftr" sz="quarter" idx="11"/>
          </p:nvPr>
        </p:nvSpPr>
        <p:spPr>
          <a:xfrm>
            <a:off x="356390" y="6616458"/>
            <a:ext cx="7420053" cy="198000"/>
          </a:xfrm>
        </p:spPr>
        <p:txBody>
          <a:bodyPr/>
          <a:lstStyle/>
          <a:p>
            <a:r>
              <a:rPr lang="en-US"/>
              <a:t>© Analytic Edge Proprietary and Confidential</a:t>
            </a:r>
            <a:endParaRPr lang="en-GB" dirty="0"/>
          </a:p>
        </p:txBody>
      </p:sp>
    </p:spTree>
    <p:extLst>
      <p:ext uri="{BB962C8B-B14F-4D97-AF65-F5344CB8AC3E}">
        <p14:creationId xmlns:p14="http://schemas.microsoft.com/office/powerpoint/2010/main" val="630744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98947" y="311572"/>
            <a:ext cx="8491332" cy="523220"/>
          </a:xfrm>
          <a:prstGeom prst="rect">
            <a:avLst/>
          </a:prstGeom>
          <a:noFill/>
        </p:spPr>
        <p:txBody>
          <a:bodyPr wrap="square" rtlCol="0">
            <a:spAutoFit/>
          </a:bodyPr>
          <a:lstStyle/>
          <a:p>
            <a:pPr algn="ctr"/>
            <a:r>
              <a:rPr lang="en-IN" sz="2800" b="1" dirty="0">
                <a:solidFill>
                  <a:prstClr val="black"/>
                </a:solidFill>
                <a:latin typeface="Fontin Sans Bold"/>
              </a:rPr>
              <a:t>Media Transformations</a:t>
            </a:r>
          </a:p>
        </p:txBody>
      </p:sp>
      <p:sp>
        <p:nvSpPr>
          <p:cNvPr id="6" name="Content Placeholder 2"/>
          <p:cNvSpPr txBox="1">
            <a:spLocks/>
          </p:cNvSpPr>
          <p:nvPr/>
        </p:nvSpPr>
        <p:spPr bwMode="auto">
          <a:xfrm>
            <a:off x="482856" y="1519422"/>
            <a:ext cx="5552025" cy="441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spcBef>
                <a:spcPct val="20000"/>
              </a:spcBef>
              <a:buFont typeface="Times"/>
              <a:buNone/>
            </a:pPr>
            <a:r>
              <a:rPr lang="en-US" sz="1584" b="1" dirty="0">
                <a:solidFill>
                  <a:prstClr val="black">
                    <a:lumMod val="95000"/>
                    <a:lumOff val="5000"/>
                  </a:prstClr>
                </a:solidFill>
                <a:latin typeface="Fontin Sans bold"/>
              </a:rPr>
              <a:t>Ad-stock transformation: </a:t>
            </a:r>
          </a:p>
          <a:p>
            <a:pPr marL="0" indent="0">
              <a:buClr>
                <a:srgbClr val="00B0F0"/>
              </a:buClr>
              <a:defRPr/>
            </a:pPr>
            <a:r>
              <a:rPr lang="en-US" sz="1386" dirty="0">
                <a:solidFill>
                  <a:prstClr val="black">
                    <a:lumMod val="95000"/>
                    <a:lumOff val="5000"/>
                  </a:prstClr>
                </a:solidFill>
                <a:latin typeface="Fontin Sans bold"/>
                <a:ea typeface="MS PGothic" pitchFamily="34" charset="-128"/>
              </a:rPr>
              <a:t>Used with media activities likes TV, Print, Radio under the assumption that viewers who are exposed to media activity, to them advertisement awareness will decline exponentially over a period with diminishing returns i.e.  Rate of change in media activity after certain level will give lesser rate of change in sales.</a:t>
            </a:r>
          </a:p>
          <a:p>
            <a:pPr marL="0" indent="0">
              <a:buClr>
                <a:srgbClr val="00B0F0"/>
              </a:buClr>
              <a:defRPr/>
            </a:pPr>
            <a:r>
              <a:rPr lang="en-US" sz="1600" b="1" dirty="0">
                <a:solidFill>
                  <a:prstClr val="black">
                    <a:lumMod val="95000"/>
                    <a:lumOff val="5000"/>
                  </a:prstClr>
                </a:solidFill>
                <a:latin typeface="Fontin Sans bold"/>
                <a:ea typeface="MS PGothic" pitchFamily="34" charset="-128"/>
              </a:rPr>
              <a:t>Parameter used </a:t>
            </a:r>
            <a:r>
              <a:rPr lang="en-US" sz="1600" dirty="0">
                <a:solidFill>
                  <a:prstClr val="black">
                    <a:lumMod val="95000"/>
                    <a:lumOff val="5000"/>
                  </a:prstClr>
                </a:solidFill>
                <a:latin typeface="Fontin Sans bold"/>
                <a:ea typeface="MS PGothic" pitchFamily="34" charset="-128"/>
              </a:rPr>
              <a:t>– </a:t>
            </a:r>
            <a:r>
              <a:rPr lang="en-US" sz="1600" dirty="0">
                <a:solidFill>
                  <a:prstClr val="black">
                    <a:lumMod val="95000"/>
                    <a:lumOff val="5000"/>
                  </a:prstClr>
                </a:solidFill>
                <a:highlight>
                  <a:srgbClr val="FFFF00"/>
                </a:highlight>
                <a:latin typeface="Fontin Sans bold"/>
                <a:ea typeface="MS PGothic" pitchFamily="34" charset="-128"/>
              </a:rPr>
              <a:t>Decay rate</a:t>
            </a:r>
          </a:p>
          <a:p>
            <a:pPr>
              <a:spcBef>
                <a:spcPct val="20000"/>
              </a:spcBef>
              <a:buFont typeface="Times"/>
              <a:buNone/>
            </a:pPr>
            <a:endParaRPr lang="en-US" sz="1386" dirty="0">
              <a:solidFill>
                <a:prstClr val="black">
                  <a:lumMod val="95000"/>
                  <a:lumOff val="5000"/>
                </a:prstClr>
              </a:solidFill>
              <a:latin typeface="Fontin Sans bold"/>
              <a:ea typeface="MS PGothic" pitchFamily="34" charset="-128"/>
            </a:endParaRPr>
          </a:p>
          <a:p>
            <a:pPr>
              <a:spcBef>
                <a:spcPct val="20000"/>
              </a:spcBef>
              <a:buFont typeface="Times"/>
              <a:buNone/>
            </a:pPr>
            <a:r>
              <a:rPr lang="en-US" sz="1584" b="1" dirty="0">
                <a:solidFill>
                  <a:prstClr val="black">
                    <a:lumMod val="95000"/>
                    <a:lumOff val="5000"/>
                  </a:prstClr>
                </a:solidFill>
                <a:latin typeface="Fontin Sans bold"/>
              </a:rPr>
              <a:t>Exponential transformation: </a:t>
            </a:r>
          </a:p>
          <a:p>
            <a:pPr marL="0" indent="0">
              <a:buClr>
                <a:srgbClr val="00B0F0"/>
              </a:buClr>
              <a:defRPr/>
            </a:pPr>
            <a:r>
              <a:rPr lang="en-US" sz="1386" dirty="0">
                <a:solidFill>
                  <a:prstClr val="black">
                    <a:lumMod val="95000"/>
                    <a:lumOff val="5000"/>
                  </a:prstClr>
                </a:solidFill>
                <a:latin typeface="Fontin Sans bold"/>
                <a:ea typeface="MS PGothic" pitchFamily="34" charset="-128"/>
              </a:rPr>
              <a:t>Used with media activities likes TV, Print, Radio, Internet under the assumption that viewers who are exposed to media activity make purchases that decline exponentially within a specific period.</a:t>
            </a:r>
          </a:p>
          <a:p>
            <a:pPr marL="0" indent="0">
              <a:buClr>
                <a:srgbClr val="00B0F0"/>
              </a:buClr>
              <a:defRPr/>
            </a:pPr>
            <a:r>
              <a:rPr lang="en-US" sz="1600" b="1" dirty="0">
                <a:solidFill>
                  <a:prstClr val="black">
                    <a:lumMod val="95000"/>
                    <a:lumOff val="5000"/>
                  </a:prstClr>
                </a:solidFill>
                <a:latin typeface="Fontin Sans bold"/>
                <a:ea typeface="MS PGothic" pitchFamily="34" charset="-128"/>
              </a:rPr>
              <a:t>Parameters used </a:t>
            </a:r>
            <a:r>
              <a:rPr lang="en-US" sz="1600" dirty="0">
                <a:solidFill>
                  <a:prstClr val="black">
                    <a:lumMod val="95000"/>
                    <a:lumOff val="5000"/>
                  </a:prstClr>
                </a:solidFill>
                <a:latin typeface="Fontin Sans bold"/>
                <a:ea typeface="MS PGothic" pitchFamily="34" charset="-128"/>
              </a:rPr>
              <a:t>– </a:t>
            </a:r>
            <a:r>
              <a:rPr lang="en-US" sz="1600" dirty="0">
                <a:solidFill>
                  <a:prstClr val="black">
                    <a:lumMod val="95000"/>
                    <a:lumOff val="5000"/>
                  </a:prstClr>
                </a:solidFill>
                <a:highlight>
                  <a:srgbClr val="FFFF00"/>
                </a:highlight>
                <a:latin typeface="Fontin Sans bold"/>
                <a:ea typeface="MS PGothic" pitchFamily="34" charset="-128"/>
              </a:rPr>
              <a:t>Decay rate &amp; No. of weeks</a:t>
            </a:r>
          </a:p>
          <a:p>
            <a:pPr marL="0" indent="0">
              <a:buClr>
                <a:srgbClr val="00B0F0"/>
              </a:buClr>
              <a:defRPr/>
            </a:pPr>
            <a:endParaRPr lang="en-US" sz="1386" dirty="0">
              <a:solidFill>
                <a:prstClr val="black">
                  <a:lumMod val="95000"/>
                  <a:lumOff val="5000"/>
                </a:prstClr>
              </a:solidFill>
              <a:latin typeface="Fontin Sans bold"/>
              <a:ea typeface="MS PGothic" pitchFamily="34" charset="-128"/>
            </a:endParaRPr>
          </a:p>
          <a:p>
            <a:pPr>
              <a:spcBef>
                <a:spcPct val="20000"/>
              </a:spcBef>
              <a:buFont typeface="Times"/>
              <a:buNone/>
            </a:pPr>
            <a:r>
              <a:rPr lang="en-US" sz="1584" b="1" dirty="0">
                <a:solidFill>
                  <a:prstClr val="black">
                    <a:lumMod val="95000"/>
                    <a:lumOff val="5000"/>
                  </a:prstClr>
                </a:solidFill>
                <a:latin typeface="Fontin Sans bold"/>
              </a:rPr>
              <a:t>Ad-bank/Gamma Transformation:</a:t>
            </a:r>
          </a:p>
          <a:p>
            <a:pPr marL="0" indent="0">
              <a:buClr>
                <a:srgbClr val="00B0F0"/>
              </a:buClr>
              <a:defRPr/>
            </a:pPr>
            <a:r>
              <a:rPr lang="en-US" sz="1386" dirty="0">
                <a:solidFill>
                  <a:prstClr val="black">
                    <a:lumMod val="95000"/>
                    <a:lumOff val="5000"/>
                  </a:prstClr>
                </a:solidFill>
                <a:latin typeface="Fontin Sans bold"/>
                <a:ea typeface="MS PGothic" pitchFamily="34" charset="-128"/>
              </a:rPr>
              <a:t>Used with media activities likes TV, Print, Radio, Online under the assumption that viewers who are exposed to media activity make purchases that decline exponentially  or takes time to build and falls within a specific period. It is also known as Gamma distribution function and it incorporates diminishing return and identify minimum threshold of support. </a:t>
            </a:r>
          </a:p>
          <a:p>
            <a:pPr marL="0" indent="0">
              <a:buClr>
                <a:srgbClr val="00B0F0"/>
              </a:buClr>
              <a:defRPr/>
            </a:pPr>
            <a:r>
              <a:rPr lang="en-US" sz="1600" b="1" dirty="0">
                <a:solidFill>
                  <a:prstClr val="black">
                    <a:lumMod val="95000"/>
                    <a:lumOff val="5000"/>
                  </a:prstClr>
                </a:solidFill>
                <a:latin typeface="Fontin Sans bold"/>
                <a:ea typeface="MS PGothic" pitchFamily="34" charset="-128"/>
              </a:rPr>
              <a:t>Parameters used </a:t>
            </a:r>
            <a:r>
              <a:rPr lang="en-US" sz="1600" dirty="0">
                <a:solidFill>
                  <a:prstClr val="black">
                    <a:lumMod val="95000"/>
                    <a:lumOff val="5000"/>
                  </a:prstClr>
                </a:solidFill>
                <a:latin typeface="Fontin Sans bold"/>
                <a:ea typeface="MS PGothic" pitchFamily="34" charset="-128"/>
              </a:rPr>
              <a:t>– </a:t>
            </a:r>
            <a:r>
              <a:rPr lang="en-US" sz="1600" dirty="0">
                <a:solidFill>
                  <a:prstClr val="black">
                    <a:lumMod val="95000"/>
                    <a:lumOff val="5000"/>
                  </a:prstClr>
                </a:solidFill>
                <a:highlight>
                  <a:srgbClr val="FFFF00"/>
                </a:highlight>
                <a:latin typeface="Fontin Sans bold"/>
                <a:ea typeface="MS PGothic" pitchFamily="34" charset="-128"/>
              </a:rPr>
              <a:t>Decay rate, No. of weeks &amp; Deg. of freedom</a:t>
            </a:r>
          </a:p>
        </p:txBody>
      </p:sp>
      <p:pic>
        <p:nvPicPr>
          <p:cNvPr id="7" name="Picture 3"/>
          <p:cNvPicPr>
            <a:picLocks noChangeAspect="1" noChangeArrowheads="1"/>
          </p:cNvPicPr>
          <p:nvPr/>
        </p:nvPicPr>
        <p:blipFill>
          <a:blip r:embed="rId2"/>
          <a:srcRect/>
          <a:stretch>
            <a:fillRect/>
          </a:stretch>
        </p:blipFill>
        <p:spPr bwMode="auto">
          <a:xfrm>
            <a:off x="6329063" y="3552357"/>
            <a:ext cx="4543754" cy="1244277"/>
          </a:xfrm>
          <a:prstGeom prst="rect">
            <a:avLst/>
          </a:prstGeom>
          <a:noFill/>
          <a:ln w="9525">
            <a:solidFill>
              <a:schemeClr val="tx1">
                <a:lumMod val="50000"/>
              </a:schemeClr>
            </a:solidFill>
            <a:miter lim="800000"/>
            <a:headEnd/>
            <a:tailEnd/>
          </a:ln>
          <a:effectLst/>
        </p:spPr>
      </p:pic>
      <p:pic>
        <p:nvPicPr>
          <p:cNvPr id="8" name="Picture 6"/>
          <p:cNvPicPr>
            <a:picLocks noChangeAspect="1" noChangeArrowheads="1"/>
          </p:cNvPicPr>
          <p:nvPr/>
        </p:nvPicPr>
        <p:blipFill>
          <a:blip r:embed="rId3"/>
          <a:srcRect/>
          <a:stretch>
            <a:fillRect/>
          </a:stretch>
        </p:blipFill>
        <p:spPr bwMode="auto">
          <a:xfrm>
            <a:off x="6329064" y="5047526"/>
            <a:ext cx="4543753" cy="1244276"/>
          </a:xfrm>
          <a:prstGeom prst="rect">
            <a:avLst/>
          </a:prstGeom>
          <a:noFill/>
          <a:ln w="9525">
            <a:solidFill>
              <a:schemeClr val="tx1">
                <a:lumMod val="50000"/>
              </a:schemeClr>
            </a:solidFill>
            <a:miter lim="800000"/>
            <a:headEnd/>
            <a:tailEnd/>
          </a:ln>
        </p:spPr>
      </p:pic>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9063" y="1855221"/>
            <a:ext cx="4543755" cy="1284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txBox="1">
            <a:spLocks/>
          </p:cNvSpPr>
          <p:nvPr/>
        </p:nvSpPr>
        <p:spPr bwMode="auto">
          <a:xfrm>
            <a:off x="482856" y="782226"/>
            <a:ext cx="8283887" cy="565247"/>
          </a:xfrm>
          <a:prstGeom prst="rect">
            <a:avLst/>
          </a:prstGeom>
          <a:noFill/>
          <a:ln w="9525">
            <a:noFill/>
            <a:miter lim="800000"/>
            <a:headEnd/>
            <a:tailEnd/>
          </a:ln>
        </p:spPr>
        <p:txBody>
          <a:bodyPr lIns="0" tIns="0" rIns="0" bIns="0"/>
          <a:lstStyle/>
          <a:p>
            <a:pPr defTabSz="963407" eaLnBrk="0" hangingPunct="0">
              <a:buClr>
                <a:srgbClr val="00B0F0"/>
              </a:buClr>
              <a:tabLst>
                <a:tab pos="1361027" algn="l"/>
              </a:tabLst>
              <a:defRPr/>
            </a:pPr>
            <a:r>
              <a:rPr lang="en-US" sz="1584" dirty="0">
                <a:solidFill>
                  <a:prstClr val="black">
                    <a:lumMod val="95000"/>
                    <a:lumOff val="5000"/>
                  </a:prstClr>
                </a:solidFill>
                <a:latin typeface="Fontin Sans bold"/>
              </a:rPr>
              <a:t>Since MMM model is built using linear additive functional form, in order to capture non-linear relationship, marketing levers are transformed to align the lagged impact of the media delivery with it’s impact on consumer sales. </a:t>
            </a:r>
          </a:p>
        </p:txBody>
      </p:sp>
      <p:sp>
        <p:nvSpPr>
          <p:cNvPr id="11" name="Footer Placeholder 3">
            <a:extLst>
              <a:ext uri="{FF2B5EF4-FFF2-40B4-BE49-F238E27FC236}">
                <a16:creationId xmlns:a16="http://schemas.microsoft.com/office/drawing/2014/main" id="{91080A46-7DEB-4FF8-8C21-725813FBC5CC}"/>
              </a:ext>
            </a:extLst>
          </p:cNvPr>
          <p:cNvSpPr>
            <a:spLocks noGrp="1"/>
          </p:cNvSpPr>
          <p:nvPr>
            <p:ph type="ftr" sz="quarter" idx="11"/>
          </p:nvPr>
        </p:nvSpPr>
        <p:spPr>
          <a:xfrm>
            <a:off x="356390" y="6616458"/>
            <a:ext cx="7420053" cy="198000"/>
          </a:xfrm>
        </p:spPr>
        <p:txBody>
          <a:bodyPr/>
          <a:lstStyle/>
          <a:p>
            <a:r>
              <a:rPr lang="en-US" dirty="0"/>
              <a:t>© Analytic Edge </a:t>
            </a:r>
            <a:r>
              <a:rPr lang="en-US" dirty="0" err="1"/>
              <a:t>PrConfidential</a:t>
            </a:r>
            <a:endParaRPr lang="en-GB" dirty="0"/>
          </a:p>
        </p:txBody>
      </p:sp>
    </p:spTree>
    <p:extLst>
      <p:ext uri="{BB962C8B-B14F-4D97-AF65-F5344CB8AC3E}">
        <p14:creationId xmlns:p14="http://schemas.microsoft.com/office/powerpoint/2010/main" val="208484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DE0A-A044-4957-8256-51D5C910ED37}"/>
              </a:ext>
            </a:extLst>
          </p:cNvPr>
          <p:cNvSpPr>
            <a:spLocks noGrp="1"/>
          </p:cNvSpPr>
          <p:nvPr>
            <p:ph type="title"/>
          </p:nvPr>
        </p:nvSpPr>
        <p:spPr/>
        <p:txBody>
          <a:bodyPr/>
          <a:lstStyle/>
          <a:p>
            <a:r>
              <a:rPr lang="en-IN" dirty="0"/>
              <a:t>Statistical Validation</a:t>
            </a:r>
          </a:p>
        </p:txBody>
      </p:sp>
      <p:sp>
        <p:nvSpPr>
          <p:cNvPr id="3" name="Slide Number Placeholder 2">
            <a:extLst>
              <a:ext uri="{FF2B5EF4-FFF2-40B4-BE49-F238E27FC236}">
                <a16:creationId xmlns:a16="http://schemas.microsoft.com/office/drawing/2014/main" id="{6164173F-CCDF-4B4D-A9F2-D5D0E0FAA23C}"/>
              </a:ext>
            </a:extLst>
          </p:cNvPr>
          <p:cNvSpPr>
            <a:spLocks noGrp="1"/>
          </p:cNvSpPr>
          <p:nvPr>
            <p:ph type="sldNum" sz="quarter" idx="10"/>
          </p:nvPr>
        </p:nvSpPr>
        <p:spPr/>
        <p:txBody>
          <a:bodyPr/>
          <a:lstStyle/>
          <a:p>
            <a:fld id="{4034BEE3-566C-4068-A777-C3A4762E861B}" type="slidenum">
              <a:rPr lang="en-GB" smtClean="0"/>
              <a:pPr/>
              <a:t>12</a:t>
            </a:fld>
            <a:endParaRPr lang="en-GB" dirty="0"/>
          </a:p>
        </p:txBody>
      </p:sp>
      <p:sp>
        <p:nvSpPr>
          <p:cNvPr id="4" name="Footer Placeholder 3">
            <a:extLst>
              <a:ext uri="{FF2B5EF4-FFF2-40B4-BE49-F238E27FC236}">
                <a16:creationId xmlns:a16="http://schemas.microsoft.com/office/drawing/2014/main" id="{65792077-3940-4F00-85FF-1F640D9BCA28}"/>
              </a:ext>
            </a:extLst>
          </p:cNvPr>
          <p:cNvSpPr>
            <a:spLocks noGrp="1"/>
          </p:cNvSpPr>
          <p:nvPr>
            <p:ph type="ftr" sz="quarter" idx="11"/>
          </p:nvPr>
        </p:nvSpPr>
        <p:spPr/>
        <p:txBody>
          <a:bodyPr/>
          <a:lstStyle/>
          <a:p>
            <a:r>
              <a:rPr lang="en-US"/>
              <a:t>© Analytic Edge Proprietary and Confidential</a:t>
            </a:r>
            <a:endParaRPr lang="en-GB" dirty="0"/>
          </a:p>
        </p:txBody>
      </p:sp>
      <p:sp>
        <p:nvSpPr>
          <p:cNvPr id="5" name="Text Placeholder 4">
            <a:extLst>
              <a:ext uri="{FF2B5EF4-FFF2-40B4-BE49-F238E27FC236}">
                <a16:creationId xmlns:a16="http://schemas.microsoft.com/office/drawing/2014/main" id="{EB166C68-45D5-4A73-A7B4-620E12B2B041}"/>
              </a:ext>
            </a:extLst>
          </p:cNvPr>
          <p:cNvSpPr>
            <a:spLocks noGrp="1"/>
          </p:cNvSpPr>
          <p:nvPr>
            <p:ph type="body" sz="quarter" idx="13"/>
          </p:nvPr>
        </p:nvSpPr>
        <p:spPr/>
        <p:txBody>
          <a:bodyPr/>
          <a:lstStyle/>
          <a:p>
            <a:r>
              <a:rPr lang="en-IN" dirty="0"/>
              <a:t>Model Fit Validation</a:t>
            </a:r>
          </a:p>
        </p:txBody>
      </p:sp>
      <p:sp>
        <p:nvSpPr>
          <p:cNvPr id="6" name="Content Placeholder 5">
            <a:extLst>
              <a:ext uri="{FF2B5EF4-FFF2-40B4-BE49-F238E27FC236}">
                <a16:creationId xmlns:a16="http://schemas.microsoft.com/office/drawing/2014/main" id="{7A20FB7C-C304-46AA-9CC1-05E077E82074}"/>
              </a:ext>
            </a:extLst>
          </p:cNvPr>
          <p:cNvSpPr>
            <a:spLocks noGrp="1"/>
          </p:cNvSpPr>
          <p:nvPr>
            <p:ph sz="quarter" idx="14"/>
          </p:nvPr>
        </p:nvSpPr>
        <p:spPr/>
        <p:txBody>
          <a:bodyPr/>
          <a:lstStyle/>
          <a:p>
            <a:pPr marL="278035">
              <a:spcBef>
                <a:spcPts val="1200"/>
              </a:spcBef>
              <a:buSzPts val="1400"/>
            </a:pPr>
            <a:r>
              <a:rPr lang="en-US" sz="1600" b="1" kern="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Statistical Validity:  </a:t>
            </a:r>
            <a:r>
              <a:rPr lang="en-US" sz="1600" b="1" dirty="0">
                <a:effectLst/>
                <a:latin typeface="Calibri" panose="020F0502020204030204" pitchFamily="34" charset="0"/>
                <a:ea typeface="MS Mincho" panose="02020609040205080304" pitchFamily="49" charset="-128"/>
                <a:cs typeface="Times New Roman" panose="02020603050405020304" pitchFamily="18" charset="0"/>
              </a:rPr>
              <a:t>Actual, Predicted, Error Time Series</a:t>
            </a:r>
            <a:endParaRPr lang="en-IN"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30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Good alignment of the actual to the predicted volume</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30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Residuals that appear to be random without runs of positive or negative values or particular patterns, e.g. always missing on high volume periods.</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spcBef>
                <a:spcPts val="300"/>
              </a:spcBef>
              <a:spcAft>
                <a:spcPts val="0"/>
              </a:spcAft>
              <a:buFont typeface="Symbol" panose="05050102010706020507" pitchFamily="18" charset="2"/>
              <a:buChar char=""/>
            </a:pPr>
            <a:r>
              <a:rPr lang="en-US" sz="1200" dirty="0">
                <a:effectLst/>
                <a:latin typeface="Calibri" panose="020F0502020204030204" pitchFamily="34" charset="0"/>
                <a:ea typeface="Times New Roman" panose="02020603050405020304" pitchFamily="18" charset="0"/>
                <a:cs typeface="Calibri" panose="020F0502020204030204" pitchFamily="34" charset="0"/>
              </a:rPr>
              <a:t>No odd jumps in the predicted volume, which can be caused by incorrect data or variable transformations</a:t>
            </a:r>
            <a:r>
              <a:rPr lang="en-US" sz="1100" dirty="0">
                <a:effectLst/>
                <a:latin typeface="Calibri" panose="020F0502020204030204" pitchFamily="34" charset="0"/>
                <a:ea typeface="MS Mincho" panose="02020609040205080304" pitchFamily="49" charset="-128"/>
                <a:cs typeface="Calibri" panose="020F0502020204030204" pitchFamily="34" charset="0"/>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a:spcBef>
                <a:spcPts val="600"/>
              </a:spcBef>
              <a:spcAft>
                <a:spcPts val="0"/>
              </a:spcAft>
            </a:pPr>
            <a:r>
              <a:rPr lang="en-US"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Actual versus Predicted trend is shown in the below chart</a:t>
            </a:r>
            <a:endParaRPr lang="en-IN" dirty="0"/>
          </a:p>
        </p:txBody>
      </p:sp>
      <p:sp>
        <p:nvSpPr>
          <p:cNvPr id="7" name="Content Placeholder 6">
            <a:extLst>
              <a:ext uri="{FF2B5EF4-FFF2-40B4-BE49-F238E27FC236}">
                <a16:creationId xmlns:a16="http://schemas.microsoft.com/office/drawing/2014/main" id="{C0E019C5-70EC-4281-8E3E-5060CB7C7BBB}"/>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5DE882A5-B447-442D-A39D-B9E797FDAA18}"/>
              </a:ext>
            </a:extLst>
          </p:cNvPr>
          <p:cNvSpPr>
            <a:spLocks noGrp="1"/>
          </p:cNvSpPr>
          <p:nvPr>
            <p:ph sz="quarter" idx="16"/>
          </p:nvPr>
        </p:nvSpPr>
        <p:spPr/>
        <p:txBody>
          <a:bodyPr/>
          <a:lstStyle/>
          <a:p>
            <a:endParaRPr lang="en-IN"/>
          </a:p>
        </p:txBody>
      </p:sp>
      <p:pic>
        <p:nvPicPr>
          <p:cNvPr id="9" name="Picture 8">
            <a:extLst>
              <a:ext uri="{FF2B5EF4-FFF2-40B4-BE49-F238E27FC236}">
                <a16:creationId xmlns:a16="http://schemas.microsoft.com/office/drawing/2014/main" id="{489A0283-8B4E-4961-AA8F-0C9976BC981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1543" y="3213707"/>
            <a:ext cx="6589395" cy="2790460"/>
          </a:xfrm>
          <a:prstGeom prst="rect">
            <a:avLst/>
          </a:prstGeom>
          <a:noFill/>
          <a:ln>
            <a:noFill/>
          </a:ln>
          <a:effectLst/>
        </p:spPr>
      </p:pic>
    </p:spTree>
    <p:extLst>
      <p:ext uri="{BB962C8B-B14F-4D97-AF65-F5344CB8AC3E}">
        <p14:creationId xmlns:p14="http://schemas.microsoft.com/office/powerpoint/2010/main" val="130590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2AF8BCD-1E55-4BA0-B719-BB1701336841}"/>
              </a:ext>
            </a:extLst>
          </p:cNvPr>
          <p:cNvSpPr>
            <a:spLocks noGrp="1"/>
          </p:cNvSpPr>
          <p:nvPr>
            <p:ph type="body" sz="quarter" idx="15"/>
          </p:nvPr>
        </p:nvSpPr>
        <p:spPr/>
        <p:txBody>
          <a:bodyPr/>
          <a:lstStyle/>
          <a:p>
            <a:r>
              <a:rPr lang="en-IN" dirty="0"/>
              <a:t>Thank you</a:t>
            </a:r>
          </a:p>
        </p:txBody>
      </p:sp>
    </p:spTree>
    <p:extLst>
      <p:ext uri="{BB962C8B-B14F-4D97-AF65-F5344CB8AC3E}">
        <p14:creationId xmlns:p14="http://schemas.microsoft.com/office/powerpoint/2010/main" val="11560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DA08-2862-4BDF-B847-09F95B8C762D}"/>
              </a:ext>
            </a:extLst>
          </p:cNvPr>
          <p:cNvSpPr>
            <a:spLocks noGrp="1"/>
          </p:cNvSpPr>
          <p:nvPr>
            <p:ph type="title"/>
          </p:nvPr>
        </p:nvSpPr>
        <p:spPr>
          <a:xfrm>
            <a:off x="779743" y="2369831"/>
            <a:ext cx="10114375" cy="786384"/>
          </a:xfrm>
        </p:spPr>
        <p:txBody>
          <a:bodyPr/>
          <a:lstStyle/>
          <a:p>
            <a:pPr algn="ctr"/>
            <a:r>
              <a:rPr lang="en-IN" dirty="0"/>
              <a:t>BASE VARIABLES</a:t>
            </a:r>
          </a:p>
        </p:txBody>
      </p:sp>
      <p:sp>
        <p:nvSpPr>
          <p:cNvPr id="3" name="Slide Number Placeholder 2">
            <a:extLst>
              <a:ext uri="{FF2B5EF4-FFF2-40B4-BE49-F238E27FC236}">
                <a16:creationId xmlns:a16="http://schemas.microsoft.com/office/drawing/2014/main" id="{361026CE-DE02-46CD-9B5D-7B90D3948A73}"/>
              </a:ext>
            </a:extLst>
          </p:cNvPr>
          <p:cNvSpPr>
            <a:spLocks noGrp="1"/>
          </p:cNvSpPr>
          <p:nvPr>
            <p:ph type="sldNum" sz="quarter" idx="10"/>
          </p:nvPr>
        </p:nvSpPr>
        <p:spPr/>
        <p:txBody>
          <a:bodyPr/>
          <a:lstStyle/>
          <a:p>
            <a:fld id="{4034BEE3-566C-4068-A777-C3A4762E861B}" type="slidenum">
              <a:rPr lang="en-GB" smtClean="0"/>
              <a:pPr/>
              <a:t>2</a:t>
            </a:fld>
            <a:endParaRPr lang="en-GB" dirty="0"/>
          </a:p>
        </p:txBody>
      </p:sp>
      <p:sp>
        <p:nvSpPr>
          <p:cNvPr id="4" name="Footer Placeholder 3">
            <a:extLst>
              <a:ext uri="{FF2B5EF4-FFF2-40B4-BE49-F238E27FC236}">
                <a16:creationId xmlns:a16="http://schemas.microsoft.com/office/drawing/2014/main" id="{30ED61B1-4FC4-4A64-87F9-B1E6D997D0DB}"/>
              </a:ext>
            </a:extLst>
          </p:cNvPr>
          <p:cNvSpPr>
            <a:spLocks noGrp="1"/>
          </p:cNvSpPr>
          <p:nvPr>
            <p:ph type="ftr" sz="quarter" idx="11"/>
          </p:nvPr>
        </p:nvSpPr>
        <p:spPr/>
        <p:txBody>
          <a:bodyPr/>
          <a:lstStyle/>
          <a:p>
            <a:r>
              <a:rPr lang="en-US"/>
              <a:t>© Analytic Edge Proprietary and Confidential</a:t>
            </a:r>
            <a:endParaRPr lang="en-GB" dirty="0"/>
          </a:p>
        </p:txBody>
      </p:sp>
      <p:sp>
        <p:nvSpPr>
          <p:cNvPr id="7" name="Content Placeholder 6">
            <a:extLst>
              <a:ext uri="{FF2B5EF4-FFF2-40B4-BE49-F238E27FC236}">
                <a16:creationId xmlns:a16="http://schemas.microsoft.com/office/drawing/2014/main" id="{291FB635-BDA6-436E-9B1F-0ABB78EFAB6A}"/>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0EC6D313-0BF8-494B-8614-E3469D142387}"/>
              </a:ext>
            </a:extLst>
          </p:cNvPr>
          <p:cNvSpPr>
            <a:spLocks noGrp="1"/>
          </p:cNvSpPr>
          <p:nvPr>
            <p:ph sz="quarter" idx="16"/>
          </p:nvPr>
        </p:nvSpPr>
        <p:spPr/>
        <p:txBody>
          <a:bodyPr/>
          <a:lstStyle/>
          <a:p>
            <a:endParaRPr lang="en-IN"/>
          </a:p>
        </p:txBody>
      </p:sp>
    </p:spTree>
    <p:extLst>
      <p:ext uri="{BB962C8B-B14F-4D97-AF65-F5344CB8AC3E}">
        <p14:creationId xmlns:p14="http://schemas.microsoft.com/office/powerpoint/2010/main" val="330930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CDC1-97C1-4CCF-998B-62EB3EE69175}"/>
              </a:ext>
            </a:extLst>
          </p:cNvPr>
          <p:cNvSpPr>
            <a:spLocks noGrp="1"/>
          </p:cNvSpPr>
          <p:nvPr>
            <p:ph type="title"/>
          </p:nvPr>
        </p:nvSpPr>
        <p:spPr/>
        <p:txBody>
          <a:bodyPr>
            <a:normAutofit/>
          </a:bodyPr>
          <a:lstStyle/>
          <a:p>
            <a:r>
              <a:rPr lang="en-IN" sz="2800" b="1" dirty="0" err="1">
                <a:solidFill>
                  <a:prstClr val="black"/>
                </a:solidFill>
                <a:latin typeface="Fontin Sans Bold"/>
              </a:rPr>
              <a:t>Modeling</a:t>
            </a:r>
            <a:r>
              <a:rPr lang="en-IN" sz="2800" b="1" dirty="0">
                <a:solidFill>
                  <a:prstClr val="black"/>
                </a:solidFill>
                <a:latin typeface="Fontin Sans Bold"/>
              </a:rPr>
              <a:t> the Price variable</a:t>
            </a:r>
            <a:endParaRPr lang="en-IN" dirty="0"/>
          </a:p>
        </p:txBody>
      </p:sp>
      <p:sp>
        <p:nvSpPr>
          <p:cNvPr id="3" name="Slide Number Placeholder 2">
            <a:extLst>
              <a:ext uri="{FF2B5EF4-FFF2-40B4-BE49-F238E27FC236}">
                <a16:creationId xmlns:a16="http://schemas.microsoft.com/office/drawing/2014/main" id="{5804388B-3891-4160-8014-0427B4464543}"/>
              </a:ext>
            </a:extLst>
          </p:cNvPr>
          <p:cNvSpPr>
            <a:spLocks noGrp="1"/>
          </p:cNvSpPr>
          <p:nvPr>
            <p:ph type="sldNum" sz="quarter" idx="10"/>
          </p:nvPr>
        </p:nvSpPr>
        <p:spPr/>
        <p:txBody>
          <a:bodyPr/>
          <a:lstStyle/>
          <a:p>
            <a:fld id="{4034BEE3-566C-4068-A777-C3A4762E861B}" type="slidenum">
              <a:rPr lang="en-GB" smtClean="0"/>
              <a:pPr/>
              <a:t>3</a:t>
            </a:fld>
            <a:endParaRPr lang="en-GB" dirty="0"/>
          </a:p>
        </p:txBody>
      </p:sp>
      <p:sp>
        <p:nvSpPr>
          <p:cNvPr id="4" name="Footer Placeholder 3">
            <a:extLst>
              <a:ext uri="{FF2B5EF4-FFF2-40B4-BE49-F238E27FC236}">
                <a16:creationId xmlns:a16="http://schemas.microsoft.com/office/drawing/2014/main" id="{27BE9CA7-7C00-4EA0-BBF5-8FB91A8DE910}"/>
              </a:ext>
            </a:extLst>
          </p:cNvPr>
          <p:cNvSpPr>
            <a:spLocks noGrp="1"/>
          </p:cNvSpPr>
          <p:nvPr>
            <p:ph type="ftr" sz="quarter" idx="11"/>
          </p:nvPr>
        </p:nvSpPr>
        <p:spPr/>
        <p:txBody>
          <a:bodyPr/>
          <a:lstStyle/>
          <a:p>
            <a:r>
              <a:rPr lang="en-US"/>
              <a:t>© Analytic Edge Proprietary and Confidential</a:t>
            </a:r>
            <a:endParaRPr lang="en-GB" dirty="0"/>
          </a:p>
        </p:txBody>
      </p:sp>
      <p:sp>
        <p:nvSpPr>
          <p:cNvPr id="7" name="Content Placeholder 6">
            <a:extLst>
              <a:ext uri="{FF2B5EF4-FFF2-40B4-BE49-F238E27FC236}">
                <a16:creationId xmlns:a16="http://schemas.microsoft.com/office/drawing/2014/main" id="{983EC9AA-2534-4654-8BA6-E47EC151A335}"/>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32154784-8761-487E-A0FC-DBB320511101}"/>
              </a:ext>
            </a:extLst>
          </p:cNvPr>
          <p:cNvSpPr>
            <a:spLocks noGrp="1"/>
          </p:cNvSpPr>
          <p:nvPr>
            <p:ph sz="quarter" idx="16"/>
          </p:nvPr>
        </p:nvSpPr>
        <p:spPr/>
        <p:txBody>
          <a:bodyPr/>
          <a:lstStyle/>
          <a:p>
            <a:endParaRPr lang="en-IN"/>
          </a:p>
        </p:txBody>
      </p:sp>
      <p:sp>
        <p:nvSpPr>
          <p:cNvPr id="9" name="Rectangle 14">
            <a:extLst>
              <a:ext uri="{FF2B5EF4-FFF2-40B4-BE49-F238E27FC236}">
                <a16:creationId xmlns:a16="http://schemas.microsoft.com/office/drawing/2014/main" id="{D5DFB7D1-D5D5-4E88-99EB-7AE416C66902}"/>
              </a:ext>
            </a:extLst>
          </p:cNvPr>
          <p:cNvSpPr>
            <a:spLocks noGrp="1" noChangeArrowheads="1"/>
          </p:cNvSpPr>
          <p:nvPr>
            <p:ph sz="quarter" idx="14"/>
          </p:nvPr>
        </p:nvSpPr>
        <p:spPr bwMode="auto">
          <a:xfrm>
            <a:off x="776287" y="1234281"/>
            <a:ext cx="10517187" cy="678955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800" b="1" i="0" dirty="0">
                <a:solidFill>
                  <a:prstClr val="black"/>
                </a:solidFill>
                <a:latin typeface="Fontin Sans bold"/>
              </a:rPr>
              <a:t>Hypothesis: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Price has a negative relationship with volume sales</a:t>
            </a:r>
          </a:p>
          <a:p>
            <a:pPr marL="285750" indent="-285750" eaLnBrk="1" hangingPunct="1">
              <a:spcBef>
                <a:spcPct val="20000"/>
              </a:spcBef>
              <a:buFont typeface="Arial" panose="020B0604020202020204" pitchFamily="34" charset="0"/>
              <a:buChar char="•"/>
            </a:pPr>
            <a:r>
              <a:rPr lang="en-US" altLang="en-US" sz="1800" i="0" dirty="0">
                <a:solidFill>
                  <a:prstClr val="black"/>
                </a:solidFill>
                <a:latin typeface="Fontin Sans bold"/>
              </a:rPr>
              <a:t>The price sensitivity of a brand can vary by channels (TT/MT), markets etc.</a:t>
            </a:r>
          </a:p>
          <a:p>
            <a:pPr eaLnBrk="1" hangingPunct="1"/>
            <a:endParaRPr lang="en-US" altLang="en-US" sz="1800" i="0" dirty="0">
              <a:solidFill>
                <a:prstClr val="black"/>
              </a:solidFill>
              <a:latin typeface="Fontin Sans bold"/>
            </a:endParaRPr>
          </a:p>
          <a:p>
            <a:pPr eaLnBrk="1" hangingPunct="1"/>
            <a:r>
              <a:rPr lang="en-US" altLang="en-US" sz="1800" b="1" i="0" dirty="0">
                <a:solidFill>
                  <a:prstClr val="black"/>
                </a:solidFill>
                <a:latin typeface="Fontin Sans bold"/>
              </a:rPr>
              <a:t>Price Variable:</a:t>
            </a:r>
          </a:p>
          <a:p>
            <a:pPr marL="285750" indent="-285750" eaLnBrk="1" hangingPunct="1">
              <a:buFont typeface="Arial" panose="020B0604020202020204" pitchFamily="34" charset="0"/>
              <a:buChar char="•"/>
            </a:pPr>
            <a:r>
              <a:rPr lang="en-US" altLang="en-US" sz="1800" i="0" dirty="0">
                <a:solidFill>
                  <a:prstClr val="black"/>
                </a:solidFill>
                <a:latin typeface="Fontin Sans bold"/>
              </a:rPr>
              <a:t>Smoothed price per unit or volume – Calculation of Regular/Base price from Avg. price &amp; discounts (TPR)</a:t>
            </a:r>
          </a:p>
          <a:p>
            <a:pPr marL="285750" indent="-285750" eaLnBrk="1" hangingPunct="1">
              <a:buFont typeface="Arial" panose="020B0604020202020204" pitchFamily="34" charset="0"/>
              <a:buChar char="•"/>
            </a:pPr>
            <a:r>
              <a:rPr lang="en-US" altLang="en-US" sz="1800" i="0" dirty="0">
                <a:solidFill>
                  <a:prstClr val="black"/>
                </a:solidFill>
                <a:latin typeface="Fontin Sans bold"/>
              </a:rPr>
              <a:t>Non linear transformations can also be tested – Logged price variable is usually used in this case</a:t>
            </a: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a:p>
            <a:pPr marL="285750" indent="-285750" eaLnBrk="1" hangingPunct="1">
              <a:buFont typeface="Arial" panose="020B0604020202020204" pitchFamily="34" charset="0"/>
              <a:buChar char="•"/>
            </a:pPr>
            <a:endParaRPr lang="en-US" altLang="en-US" sz="1800" i="0" dirty="0">
              <a:solidFill>
                <a:prstClr val="black"/>
              </a:solidFill>
              <a:latin typeface="Fontin Sans bold"/>
            </a:endParaRPr>
          </a:p>
        </p:txBody>
      </p:sp>
      <p:graphicFrame>
        <p:nvGraphicFramePr>
          <p:cNvPr id="10" name="Object 9">
            <a:extLst>
              <a:ext uri="{FF2B5EF4-FFF2-40B4-BE49-F238E27FC236}">
                <a16:creationId xmlns:a16="http://schemas.microsoft.com/office/drawing/2014/main" id="{B02EA0E7-FD88-4786-8115-DBA15237ED83}"/>
              </a:ext>
            </a:extLst>
          </p:cNvPr>
          <p:cNvGraphicFramePr>
            <a:graphicFrameLocks noChangeAspect="1"/>
          </p:cNvGraphicFramePr>
          <p:nvPr>
            <p:extLst>
              <p:ext uri="{D42A27DB-BD31-4B8C-83A1-F6EECF244321}">
                <p14:modId xmlns:p14="http://schemas.microsoft.com/office/powerpoint/2010/main" val="1236526908"/>
              </p:ext>
            </p:extLst>
          </p:nvPr>
        </p:nvGraphicFramePr>
        <p:xfrm>
          <a:off x="831176" y="3938954"/>
          <a:ext cx="8566042" cy="1944321"/>
        </p:xfrm>
        <a:graphic>
          <a:graphicData uri="http://schemas.openxmlformats.org/presentationml/2006/ole">
            <mc:AlternateContent xmlns:mc="http://schemas.openxmlformats.org/markup-compatibility/2006">
              <mc:Choice xmlns:v="urn:schemas-microsoft-com:vml" Requires="v">
                <p:oleObj spid="_x0000_s7170" name="Chart" r:id="rId3" imgW="11220327" imgH="3362455" progId="MSGraph.Chart.8">
                  <p:embed followColorScheme="full"/>
                </p:oleObj>
              </mc:Choice>
              <mc:Fallback>
                <p:oleObj name="Chart" r:id="rId3" imgW="11220327" imgH="3362455" progId="MSGraph.Chart.8">
                  <p:embed followColorScheme="full"/>
                  <p:pic>
                    <p:nvPicPr>
                      <p:cNvPr id="2" name="Object 1"/>
                      <p:cNvPicPr>
                        <a:picLocks noChangeAspect="1" noChangeArrowheads="1"/>
                      </p:cNvPicPr>
                      <p:nvPr/>
                    </p:nvPicPr>
                    <p:blipFill>
                      <a:blip r:embed="rId4"/>
                      <a:srcRect/>
                      <a:stretch>
                        <a:fillRect/>
                      </a:stretch>
                    </p:blipFill>
                    <p:spPr bwMode="auto">
                      <a:xfrm>
                        <a:off x="831176" y="3938954"/>
                        <a:ext cx="8566042" cy="194432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54161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1086812" y="1092270"/>
            <a:ext cx="8416059" cy="32734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782" b="1" i="0" dirty="0">
                <a:solidFill>
                  <a:prstClr val="black"/>
                </a:solidFill>
                <a:latin typeface="Fontin Sans bold"/>
              </a:rPr>
              <a:t>Hypothesis:</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Both Distribution (presence of a brand in a store) and the Number of Items per Store (shelf set / variety) can positively impact sales</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Distribution is captured both through the </a:t>
            </a:r>
            <a:r>
              <a:rPr lang="en-US" altLang="en-US" sz="1782" b="1" i="0" dirty="0">
                <a:solidFill>
                  <a:prstClr val="black"/>
                </a:solidFill>
                <a:latin typeface="Fontin Sans bold"/>
              </a:rPr>
              <a:t>width</a:t>
            </a:r>
            <a:r>
              <a:rPr lang="en-US" altLang="en-US" sz="1782" i="0" dirty="0">
                <a:solidFill>
                  <a:prstClr val="black"/>
                </a:solidFill>
                <a:latin typeface="Fontin Sans bold"/>
              </a:rPr>
              <a:t> (No. of stores, Dealers) &amp; </a:t>
            </a:r>
            <a:r>
              <a:rPr lang="en-US" altLang="en-US" sz="1782" b="1" i="0" dirty="0">
                <a:solidFill>
                  <a:prstClr val="black"/>
                </a:solidFill>
                <a:latin typeface="Fontin Sans bold"/>
              </a:rPr>
              <a:t>Depth </a:t>
            </a:r>
            <a:r>
              <a:rPr lang="en-US" altLang="en-US" sz="1782" i="0" dirty="0">
                <a:solidFill>
                  <a:prstClr val="black"/>
                </a:solidFill>
                <a:latin typeface="Fontin Sans bold"/>
              </a:rPr>
              <a:t>(Items per store)</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Quality metrics for distribution are </a:t>
            </a:r>
            <a:r>
              <a:rPr lang="en-US" altLang="en-US" sz="1782" b="1" i="0" dirty="0">
                <a:solidFill>
                  <a:prstClr val="black"/>
                </a:solidFill>
                <a:latin typeface="Fontin Sans bold"/>
              </a:rPr>
              <a:t>Out of stock (OOS)</a:t>
            </a:r>
            <a:r>
              <a:rPr lang="en-US" altLang="en-US" sz="1782" i="0" dirty="0">
                <a:solidFill>
                  <a:prstClr val="black"/>
                </a:solidFill>
                <a:latin typeface="Fontin Sans bold"/>
              </a:rPr>
              <a:t>, </a:t>
            </a:r>
            <a:r>
              <a:rPr lang="en-US" altLang="en-US" sz="1782" b="1" i="0" dirty="0">
                <a:solidFill>
                  <a:prstClr val="black"/>
                </a:solidFill>
                <a:latin typeface="Fontin Sans bold"/>
              </a:rPr>
              <a:t>Share of visual inventory (SOVI)</a:t>
            </a:r>
          </a:p>
          <a:p>
            <a:pPr eaLnBrk="1" hangingPunct="1"/>
            <a:endParaRPr lang="en-US" altLang="en-US" sz="1782" i="0" dirty="0">
              <a:solidFill>
                <a:prstClr val="black"/>
              </a:solidFill>
              <a:latin typeface="Fontin Sans bold"/>
            </a:endParaRPr>
          </a:p>
          <a:p>
            <a:pPr eaLnBrk="1" hangingPunct="1"/>
            <a:r>
              <a:rPr lang="en-US" altLang="en-US" sz="1782" b="1" i="0" dirty="0">
                <a:solidFill>
                  <a:prstClr val="black"/>
                </a:solidFill>
                <a:latin typeface="Fontin Sans bold"/>
              </a:rPr>
              <a:t>Distribution  Variable:</a:t>
            </a:r>
            <a:endParaRPr lang="en-US" altLang="en-US" sz="1782" i="0" dirty="0">
              <a:solidFill>
                <a:prstClr val="black"/>
              </a:solidFill>
              <a:latin typeface="Fontin Sans bold"/>
            </a:endParaRPr>
          </a:p>
          <a:p>
            <a:pPr marL="282893" indent="-282893" eaLnBrk="1" hangingPunct="1">
              <a:buFont typeface="Arial" panose="020B0604020202020204" pitchFamily="34" charset="0"/>
              <a:buChar char="•"/>
            </a:pPr>
            <a:r>
              <a:rPr lang="en-US" altLang="en-US" sz="1782" i="0" dirty="0">
                <a:solidFill>
                  <a:prstClr val="black"/>
                </a:solidFill>
                <a:latin typeface="Fontin Sans bold"/>
              </a:rPr>
              <a:t>Smoothed distribution term</a:t>
            </a:r>
          </a:p>
          <a:p>
            <a:pPr marL="282893" indent="-282893" eaLnBrk="1" hangingPunct="1">
              <a:buFont typeface="Arial" panose="020B0604020202020204" pitchFamily="34" charset="0"/>
              <a:buChar char="•"/>
            </a:pPr>
            <a:r>
              <a:rPr lang="en-US" altLang="en-US" sz="1782" i="0" dirty="0">
                <a:solidFill>
                  <a:prstClr val="black"/>
                </a:solidFill>
                <a:latin typeface="Fontin Sans bold"/>
              </a:rPr>
              <a:t>Non linear transformations can also be tested.</a:t>
            </a:r>
          </a:p>
        </p:txBody>
      </p:sp>
      <p:graphicFrame>
        <p:nvGraphicFramePr>
          <p:cNvPr id="3" name="Object 2"/>
          <p:cNvGraphicFramePr>
            <a:graphicFrameLocks noChangeAspect="1"/>
          </p:cNvGraphicFramePr>
          <p:nvPr>
            <p:extLst>
              <p:ext uri="{D42A27DB-BD31-4B8C-83A1-F6EECF244321}">
                <p14:modId xmlns:p14="http://schemas.microsoft.com/office/powerpoint/2010/main" val="3270815385"/>
              </p:ext>
            </p:extLst>
          </p:nvPr>
        </p:nvGraphicFramePr>
        <p:xfrm>
          <a:off x="856524" y="4444367"/>
          <a:ext cx="8217138" cy="2370091"/>
        </p:xfrm>
        <a:graphic>
          <a:graphicData uri="http://schemas.openxmlformats.org/presentationml/2006/ole">
            <mc:AlternateContent xmlns:mc="http://schemas.openxmlformats.org/markup-compatibility/2006">
              <mc:Choice xmlns:v="urn:schemas-microsoft-com:vml" Requires="v">
                <p:oleObj spid="_x0000_s9218" name="Chart" r:id="rId4" imgW="6181770" imgH="3657600" progId="MSGraph.Chart.8">
                  <p:embed followColorScheme="full"/>
                </p:oleObj>
              </mc:Choice>
              <mc:Fallback>
                <p:oleObj name="Chart" r:id="rId4" imgW="6181770" imgH="3657600" progId="MSGraph.Chart.8">
                  <p:embed followColorScheme="full"/>
                  <p:pic>
                    <p:nvPicPr>
                      <p:cNvPr id="3" name="Object 2"/>
                      <p:cNvPicPr>
                        <a:picLocks noChangeAspect="1" noChangeArrowheads="1"/>
                      </p:cNvPicPr>
                      <p:nvPr/>
                    </p:nvPicPr>
                    <p:blipFill>
                      <a:blip r:embed="rId5"/>
                      <a:srcRect/>
                      <a:stretch>
                        <a:fillRect/>
                      </a:stretch>
                    </p:blipFill>
                    <p:spPr bwMode="auto">
                      <a:xfrm>
                        <a:off x="856524" y="4444367"/>
                        <a:ext cx="8217138" cy="2370091"/>
                      </a:xfrm>
                      <a:prstGeom prst="rect">
                        <a:avLst/>
                      </a:prstGeom>
                      <a:noFill/>
                      <a:ln>
                        <a:noFill/>
                      </a:ln>
                      <a:effectLst/>
                    </p:spPr>
                  </p:pic>
                </p:oleObj>
              </mc:Fallback>
            </mc:AlternateContent>
          </a:graphicData>
        </a:graphic>
      </p:graphicFrame>
      <p:sp>
        <p:nvSpPr>
          <p:cNvPr id="9" name="TextBox 8"/>
          <p:cNvSpPr txBox="1"/>
          <p:nvPr/>
        </p:nvSpPr>
        <p:spPr>
          <a:xfrm>
            <a:off x="1011539" y="490413"/>
            <a:ext cx="8491332" cy="523220"/>
          </a:xfrm>
          <a:prstGeom prst="rect">
            <a:avLst/>
          </a:prstGeom>
          <a:noFill/>
        </p:spPr>
        <p:txBody>
          <a:bodyPr wrap="square" rtlCol="0">
            <a:spAutoFit/>
          </a:bodyPr>
          <a:lstStyle/>
          <a:p>
            <a:r>
              <a:rPr lang="en-IN" sz="2800" b="1" dirty="0">
                <a:solidFill>
                  <a:prstClr val="black"/>
                </a:solidFill>
                <a:latin typeface="Fontin Sans Bold"/>
              </a:rPr>
              <a:t>Modeling Distribution</a:t>
            </a:r>
          </a:p>
        </p:txBody>
      </p:sp>
      <p:sp>
        <p:nvSpPr>
          <p:cNvPr id="6" name="Footer Placeholder 3">
            <a:extLst>
              <a:ext uri="{FF2B5EF4-FFF2-40B4-BE49-F238E27FC236}">
                <a16:creationId xmlns:a16="http://schemas.microsoft.com/office/drawing/2014/main" id="{A2737055-074E-47B2-AE42-30FE036C0F76}"/>
              </a:ext>
            </a:extLst>
          </p:cNvPr>
          <p:cNvSpPr>
            <a:spLocks noGrp="1"/>
          </p:cNvSpPr>
          <p:nvPr>
            <p:ph type="ftr" sz="quarter" idx="11"/>
          </p:nvPr>
        </p:nvSpPr>
        <p:spPr>
          <a:xfrm>
            <a:off x="356390" y="6616458"/>
            <a:ext cx="7420053" cy="198000"/>
          </a:xfrm>
        </p:spPr>
        <p:txBody>
          <a:bodyPr/>
          <a:lstStyle/>
          <a:p>
            <a:r>
              <a:rPr lang="en-US"/>
              <a:t>© Analytic Edge Proprietary and Confidential</a:t>
            </a:r>
            <a:endParaRPr lang="en-GB" dirty="0"/>
          </a:p>
        </p:txBody>
      </p:sp>
    </p:spTree>
    <p:extLst>
      <p:ext uri="{BB962C8B-B14F-4D97-AF65-F5344CB8AC3E}">
        <p14:creationId xmlns:p14="http://schemas.microsoft.com/office/powerpoint/2010/main" val="348862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6DF4-1479-4EC1-986A-E70767F5C06C}"/>
              </a:ext>
            </a:extLst>
          </p:cNvPr>
          <p:cNvSpPr>
            <a:spLocks noGrp="1"/>
          </p:cNvSpPr>
          <p:nvPr>
            <p:ph type="title"/>
          </p:nvPr>
        </p:nvSpPr>
        <p:spPr/>
        <p:txBody>
          <a:bodyPr/>
          <a:lstStyle/>
          <a:p>
            <a:r>
              <a:rPr lang="en-IN" dirty="0"/>
              <a:t>Numeric Distribution vs Weighted Distribution</a:t>
            </a:r>
          </a:p>
        </p:txBody>
      </p:sp>
      <p:sp>
        <p:nvSpPr>
          <p:cNvPr id="3" name="Slide Number Placeholder 2">
            <a:extLst>
              <a:ext uri="{FF2B5EF4-FFF2-40B4-BE49-F238E27FC236}">
                <a16:creationId xmlns:a16="http://schemas.microsoft.com/office/drawing/2014/main" id="{3E875521-ECEA-4942-BE33-4B6E998694EB}"/>
              </a:ext>
            </a:extLst>
          </p:cNvPr>
          <p:cNvSpPr>
            <a:spLocks noGrp="1"/>
          </p:cNvSpPr>
          <p:nvPr>
            <p:ph type="sldNum" sz="quarter" idx="10"/>
          </p:nvPr>
        </p:nvSpPr>
        <p:spPr/>
        <p:txBody>
          <a:bodyPr/>
          <a:lstStyle/>
          <a:p>
            <a:fld id="{4034BEE3-566C-4068-A777-C3A4762E861B}" type="slidenum">
              <a:rPr lang="en-GB" smtClean="0"/>
              <a:pPr/>
              <a:t>5</a:t>
            </a:fld>
            <a:endParaRPr lang="en-GB" dirty="0"/>
          </a:p>
        </p:txBody>
      </p:sp>
      <p:sp>
        <p:nvSpPr>
          <p:cNvPr id="4" name="Footer Placeholder 3">
            <a:extLst>
              <a:ext uri="{FF2B5EF4-FFF2-40B4-BE49-F238E27FC236}">
                <a16:creationId xmlns:a16="http://schemas.microsoft.com/office/drawing/2014/main" id="{EB319342-575A-4404-9F1F-E0CA0AA0F48E}"/>
              </a:ext>
            </a:extLst>
          </p:cNvPr>
          <p:cNvSpPr>
            <a:spLocks noGrp="1"/>
          </p:cNvSpPr>
          <p:nvPr>
            <p:ph type="ftr" sz="quarter" idx="11"/>
          </p:nvPr>
        </p:nvSpPr>
        <p:spPr/>
        <p:txBody>
          <a:bodyPr/>
          <a:lstStyle/>
          <a:p>
            <a:r>
              <a:rPr lang="en-US"/>
              <a:t>© Analytic Edge Proprietary and Confidential</a:t>
            </a:r>
            <a:endParaRPr lang="en-GB" dirty="0"/>
          </a:p>
        </p:txBody>
      </p:sp>
      <p:pic>
        <p:nvPicPr>
          <p:cNvPr id="10" name="Content Placeholder 9">
            <a:extLst>
              <a:ext uri="{FF2B5EF4-FFF2-40B4-BE49-F238E27FC236}">
                <a16:creationId xmlns:a16="http://schemas.microsoft.com/office/drawing/2014/main" id="{FEC00836-9AE1-491F-89F3-E78F40D9DBA9}"/>
              </a:ext>
            </a:extLst>
          </p:cNvPr>
          <p:cNvPicPr>
            <a:picLocks noGrp="1" noChangeAspect="1"/>
          </p:cNvPicPr>
          <p:nvPr>
            <p:ph sz="quarter" idx="14"/>
          </p:nvPr>
        </p:nvPicPr>
        <p:blipFill rotWithShape="1">
          <a:blip r:embed="rId2"/>
          <a:srcRect l="2473" t="21236" b="7452"/>
          <a:stretch/>
        </p:blipFill>
        <p:spPr>
          <a:xfrm>
            <a:off x="1111348" y="1674056"/>
            <a:ext cx="9864185" cy="3165231"/>
          </a:xfrm>
        </p:spPr>
      </p:pic>
      <p:sp>
        <p:nvSpPr>
          <p:cNvPr id="7" name="Content Placeholder 6">
            <a:extLst>
              <a:ext uri="{FF2B5EF4-FFF2-40B4-BE49-F238E27FC236}">
                <a16:creationId xmlns:a16="http://schemas.microsoft.com/office/drawing/2014/main" id="{DCDEBCB2-5F78-4BBF-87AF-F8FC526FFC35}"/>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E4867E6E-6139-4D97-8674-91D73D8D4350}"/>
              </a:ext>
            </a:extLst>
          </p:cNvPr>
          <p:cNvSpPr>
            <a:spLocks noGrp="1"/>
          </p:cNvSpPr>
          <p:nvPr>
            <p:ph sz="quarter" idx="16"/>
          </p:nvPr>
        </p:nvSpPr>
        <p:spPr/>
        <p:txBody>
          <a:bodyPr/>
          <a:lstStyle/>
          <a:p>
            <a:endParaRPr lang="en-IN"/>
          </a:p>
        </p:txBody>
      </p:sp>
      <p:sp>
        <p:nvSpPr>
          <p:cNvPr id="11" name="Rectangle 10">
            <a:extLst>
              <a:ext uri="{FF2B5EF4-FFF2-40B4-BE49-F238E27FC236}">
                <a16:creationId xmlns:a16="http://schemas.microsoft.com/office/drawing/2014/main" id="{5D0FE012-C6BA-4469-94B6-40FE9CEECDDF}"/>
              </a:ext>
            </a:extLst>
          </p:cNvPr>
          <p:cNvSpPr/>
          <p:nvPr/>
        </p:nvSpPr>
        <p:spPr bwMode="ltGray">
          <a:xfrm>
            <a:off x="1491175" y="4996877"/>
            <a:ext cx="9031459" cy="807953"/>
          </a:xfrm>
          <a:prstGeom prst="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IN" sz="1600" b="0" dirty="0" err="1"/>
          </a:p>
        </p:txBody>
      </p:sp>
      <p:sp>
        <p:nvSpPr>
          <p:cNvPr id="12" name="TextBox 11">
            <a:extLst>
              <a:ext uri="{FF2B5EF4-FFF2-40B4-BE49-F238E27FC236}">
                <a16:creationId xmlns:a16="http://schemas.microsoft.com/office/drawing/2014/main" id="{5E30BDF6-79DF-4500-A4AD-E85CABA57DAC}"/>
              </a:ext>
            </a:extLst>
          </p:cNvPr>
          <p:cNvSpPr txBox="1"/>
          <p:nvPr/>
        </p:nvSpPr>
        <p:spPr>
          <a:xfrm>
            <a:off x="1955409" y="5154631"/>
            <a:ext cx="1463040" cy="492443"/>
          </a:xfrm>
          <a:prstGeom prst="rect">
            <a:avLst/>
          </a:prstGeom>
          <a:noFill/>
        </p:spPr>
        <p:txBody>
          <a:bodyPr wrap="square" lIns="0" tIns="0" rIns="0" bIns="0" rtlCol="0">
            <a:spAutoFit/>
          </a:bodyPr>
          <a:lstStyle/>
          <a:p>
            <a:r>
              <a:rPr lang="en-IN" sz="1600" b="1" dirty="0">
                <a:solidFill>
                  <a:schemeClr val="accent6">
                    <a:lumMod val="75000"/>
                  </a:schemeClr>
                </a:solidFill>
              </a:rPr>
              <a:t>Numeric</a:t>
            </a:r>
            <a:br>
              <a:rPr lang="en-IN" sz="1600" b="1" dirty="0">
                <a:solidFill>
                  <a:schemeClr val="accent6">
                    <a:lumMod val="75000"/>
                  </a:schemeClr>
                </a:solidFill>
              </a:rPr>
            </a:br>
            <a:r>
              <a:rPr lang="en-IN" sz="1600" b="1" dirty="0">
                <a:solidFill>
                  <a:schemeClr val="accent6">
                    <a:lumMod val="75000"/>
                  </a:schemeClr>
                </a:solidFill>
              </a:rPr>
              <a:t>Distribution</a:t>
            </a:r>
          </a:p>
        </p:txBody>
      </p:sp>
      <p:sp>
        <p:nvSpPr>
          <p:cNvPr id="13" name="TextBox 12">
            <a:extLst>
              <a:ext uri="{FF2B5EF4-FFF2-40B4-BE49-F238E27FC236}">
                <a16:creationId xmlns:a16="http://schemas.microsoft.com/office/drawing/2014/main" id="{5D5175F0-4A8F-421D-9BAD-3FCC1B3DB8D7}"/>
              </a:ext>
            </a:extLst>
          </p:cNvPr>
          <p:cNvSpPr txBox="1"/>
          <p:nvPr/>
        </p:nvSpPr>
        <p:spPr>
          <a:xfrm>
            <a:off x="4417256" y="5277741"/>
            <a:ext cx="1111348" cy="246221"/>
          </a:xfrm>
          <a:prstGeom prst="rect">
            <a:avLst/>
          </a:prstGeom>
          <a:noFill/>
        </p:spPr>
        <p:txBody>
          <a:bodyPr wrap="square" lIns="0" tIns="0" rIns="0" bIns="0" rtlCol="0">
            <a:spAutoFit/>
          </a:bodyPr>
          <a:lstStyle/>
          <a:p>
            <a:pPr algn="ctr"/>
            <a:r>
              <a:rPr lang="en-IN" sz="1600" b="1" dirty="0">
                <a:solidFill>
                  <a:schemeClr val="accent1"/>
                </a:solidFill>
              </a:rPr>
              <a:t>Brand x</a:t>
            </a:r>
          </a:p>
        </p:txBody>
      </p:sp>
      <p:sp>
        <p:nvSpPr>
          <p:cNvPr id="14" name="TextBox 13">
            <a:extLst>
              <a:ext uri="{FF2B5EF4-FFF2-40B4-BE49-F238E27FC236}">
                <a16:creationId xmlns:a16="http://schemas.microsoft.com/office/drawing/2014/main" id="{8C062A3D-3254-489F-BA08-B45890A5774B}"/>
              </a:ext>
            </a:extLst>
          </p:cNvPr>
          <p:cNvSpPr txBox="1"/>
          <p:nvPr/>
        </p:nvSpPr>
        <p:spPr>
          <a:xfrm>
            <a:off x="6665095" y="5277740"/>
            <a:ext cx="1111348" cy="246221"/>
          </a:xfrm>
          <a:prstGeom prst="rect">
            <a:avLst/>
          </a:prstGeom>
          <a:noFill/>
        </p:spPr>
        <p:txBody>
          <a:bodyPr wrap="square" lIns="0" tIns="0" rIns="0" bIns="0" rtlCol="0">
            <a:spAutoFit/>
          </a:bodyPr>
          <a:lstStyle/>
          <a:p>
            <a:pPr algn="ctr"/>
            <a:r>
              <a:rPr lang="en-IN" sz="1600" b="1" dirty="0">
                <a:solidFill>
                  <a:schemeClr val="accent1"/>
                </a:solidFill>
              </a:rPr>
              <a:t>3/4</a:t>
            </a:r>
          </a:p>
        </p:txBody>
      </p:sp>
      <p:sp>
        <p:nvSpPr>
          <p:cNvPr id="15" name="TextBox 14">
            <a:extLst>
              <a:ext uri="{FF2B5EF4-FFF2-40B4-BE49-F238E27FC236}">
                <a16:creationId xmlns:a16="http://schemas.microsoft.com/office/drawing/2014/main" id="{437EA9B3-09D4-463B-A46C-17A8FFB2A101}"/>
              </a:ext>
            </a:extLst>
          </p:cNvPr>
          <p:cNvSpPr txBox="1"/>
          <p:nvPr/>
        </p:nvSpPr>
        <p:spPr>
          <a:xfrm>
            <a:off x="8593864" y="5307227"/>
            <a:ext cx="1111348" cy="246221"/>
          </a:xfrm>
          <a:prstGeom prst="rect">
            <a:avLst/>
          </a:prstGeom>
          <a:noFill/>
        </p:spPr>
        <p:txBody>
          <a:bodyPr wrap="square" lIns="0" tIns="0" rIns="0" bIns="0" rtlCol="0">
            <a:spAutoFit/>
          </a:bodyPr>
          <a:lstStyle/>
          <a:p>
            <a:pPr algn="ctr"/>
            <a:r>
              <a:rPr lang="en-IN" sz="1600" b="1" dirty="0">
                <a:solidFill>
                  <a:schemeClr val="accent1"/>
                </a:solidFill>
              </a:rPr>
              <a:t>75%</a:t>
            </a:r>
          </a:p>
        </p:txBody>
      </p:sp>
    </p:spTree>
    <p:extLst>
      <p:ext uri="{BB962C8B-B14F-4D97-AF65-F5344CB8AC3E}">
        <p14:creationId xmlns:p14="http://schemas.microsoft.com/office/powerpoint/2010/main" val="352818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1044136" y="1326020"/>
            <a:ext cx="8245867" cy="467544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marL="285750" indent="-285750" eaLnBrk="1" hangingPunct="1">
              <a:buFont typeface="Arial" panose="020B0604020202020204" pitchFamily="34" charset="0"/>
              <a:buChar char="•"/>
            </a:pPr>
            <a:r>
              <a:rPr lang="en-US" altLang="en-US" sz="2000" b="1" i="0" dirty="0">
                <a:solidFill>
                  <a:prstClr val="black"/>
                </a:solidFill>
                <a:latin typeface="Fontin Sans bold"/>
              </a:rPr>
              <a:t>Macro Economic Drivers</a:t>
            </a:r>
          </a:p>
          <a:p>
            <a:pPr lvl="1" eaLnBrk="1" hangingPunct="1">
              <a:buFont typeface="Courier New" panose="02070309020205020404" pitchFamily="49" charset="0"/>
              <a:buChar char="o"/>
            </a:pPr>
            <a:r>
              <a:rPr lang="en-US" altLang="en-US" sz="2000" i="0" dirty="0">
                <a:solidFill>
                  <a:prstClr val="black"/>
                </a:solidFill>
                <a:latin typeface="Fontin Sans bold"/>
              </a:rPr>
              <a:t>Inflation – Used mainly to adjust the prices relative to the inflation rate</a:t>
            </a:r>
          </a:p>
          <a:p>
            <a:pPr lvl="1" eaLnBrk="1" hangingPunct="1">
              <a:buFont typeface="Courier New" panose="02070309020205020404" pitchFamily="49" charset="0"/>
              <a:buChar char="o"/>
            </a:pPr>
            <a:r>
              <a:rPr lang="en-US" altLang="en-US" sz="2000" i="0" dirty="0">
                <a:solidFill>
                  <a:prstClr val="black"/>
                </a:solidFill>
                <a:latin typeface="Fontin Sans bold"/>
              </a:rPr>
              <a:t>Real Private Consumption</a:t>
            </a:r>
          </a:p>
          <a:p>
            <a:pPr lvl="1" eaLnBrk="1" hangingPunct="1">
              <a:buFont typeface="Courier New" panose="02070309020205020404" pitchFamily="49" charset="0"/>
              <a:buChar char="o"/>
            </a:pPr>
            <a:r>
              <a:rPr lang="en-US" altLang="en-US" sz="2000" i="0" dirty="0">
                <a:solidFill>
                  <a:prstClr val="black"/>
                </a:solidFill>
                <a:latin typeface="Fontin Sans bold"/>
              </a:rPr>
              <a:t>Gross Domestic Product</a:t>
            </a:r>
          </a:p>
          <a:p>
            <a:pPr lvl="1" eaLnBrk="1" hangingPunct="1">
              <a:buFont typeface="Courier New" panose="02070309020205020404" pitchFamily="49" charset="0"/>
              <a:buChar char="o"/>
            </a:pPr>
            <a:r>
              <a:rPr lang="en-US" altLang="en-US" sz="2000" i="0" dirty="0">
                <a:solidFill>
                  <a:prstClr val="black"/>
                </a:solidFill>
                <a:latin typeface="Fontin Sans bold"/>
              </a:rPr>
              <a:t>Unemployment Rate</a:t>
            </a:r>
          </a:p>
          <a:p>
            <a:pPr lvl="1" eaLnBrk="1" hangingPunct="1">
              <a:buFont typeface="Courier New" panose="02070309020205020404" pitchFamily="49" charset="0"/>
              <a:buChar char="o"/>
            </a:pPr>
            <a:r>
              <a:rPr lang="en-US" altLang="en-US" sz="2000" i="0" dirty="0">
                <a:solidFill>
                  <a:prstClr val="black"/>
                </a:solidFill>
                <a:latin typeface="Fontin Sans bold"/>
              </a:rPr>
              <a:t>Temperature</a:t>
            </a:r>
          </a:p>
          <a:p>
            <a:pPr lvl="1" eaLnBrk="1" hangingPunct="1">
              <a:buFont typeface="Courier New" panose="02070309020205020404" pitchFamily="49" charset="0"/>
              <a:buChar char="o"/>
            </a:pPr>
            <a:r>
              <a:rPr lang="en-US" altLang="en-US" sz="2000" i="0" dirty="0">
                <a:solidFill>
                  <a:prstClr val="black"/>
                </a:solidFill>
                <a:latin typeface="Fontin Sans bold"/>
              </a:rPr>
              <a:t>Precipitation/Rainfall</a:t>
            </a:r>
          </a:p>
          <a:p>
            <a:pPr eaLnBrk="1" hangingPunct="1"/>
            <a:endParaRPr lang="en-US" altLang="en-US" sz="2000" i="0" dirty="0">
              <a:solidFill>
                <a:prstClr val="black"/>
              </a:solidFill>
              <a:latin typeface="Fontin Sans bold"/>
            </a:endParaRPr>
          </a:p>
          <a:p>
            <a:pPr marL="285750" indent="-285750" eaLnBrk="1" hangingPunct="1">
              <a:buFont typeface="Arial" panose="020B0604020202020204" pitchFamily="34" charset="0"/>
              <a:buChar char="•"/>
            </a:pPr>
            <a:r>
              <a:rPr lang="en-US" altLang="en-US" sz="2000" i="0" dirty="0">
                <a:solidFill>
                  <a:prstClr val="black"/>
                </a:solidFill>
                <a:latin typeface="Fontin Sans bold"/>
              </a:rPr>
              <a:t>Category Trend / Seasonality</a:t>
            </a:r>
          </a:p>
          <a:p>
            <a:pPr eaLnBrk="1" hangingPunct="1"/>
            <a:endParaRPr lang="en-US" altLang="en-US" sz="2000" i="0" dirty="0">
              <a:solidFill>
                <a:prstClr val="black"/>
              </a:solidFill>
              <a:latin typeface="Fontin Sans bold"/>
            </a:endParaRPr>
          </a:p>
          <a:p>
            <a:pPr marL="285750" indent="-285750" eaLnBrk="1" hangingPunct="1">
              <a:buFont typeface="Arial" panose="020B0604020202020204" pitchFamily="34" charset="0"/>
              <a:buChar char="•"/>
            </a:pPr>
            <a:r>
              <a:rPr lang="en-US" altLang="en-US" sz="2000" i="0" dirty="0">
                <a:solidFill>
                  <a:prstClr val="black"/>
                </a:solidFill>
                <a:latin typeface="Fontin Sans bold"/>
              </a:rPr>
              <a:t>Holidays / Festivals</a:t>
            </a:r>
          </a:p>
          <a:p>
            <a:pPr eaLnBrk="1" hangingPunct="1"/>
            <a:endParaRPr lang="en-US" altLang="en-US" sz="2000" i="0" dirty="0">
              <a:solidFill>
                <a:prstClr val="black"/>
              </a:solidFill>
              <a:latin typeface="Fontin Sans bold"/>
            </a:endParaRPr>
          </a:p>
          <a:p>
            <a:pPr marL="285750" indent="-285750" eaLnBrk="1" hangingPunct="1">
              <a:buFont typeface="Arial" panose="020B0604020202020204" pitchFamily="34" charset="0"/>
              <a:buChar char="•"/>
            </a:pPr>
            <a:r>
              <a:rPr lang="en-US" altLang="en-US" sz="2000" i="0" dirty="0">
                <a:solidFill>
                  <a:prstClr val="black"/>
                </a:solidFill>
                <a:latin typeface="Fontin Sans bold"/>
              </a:rPr>
              <a:t>Equity Variables</a:t>
            </a:r>
          </a:p>
          <a:p>
            <a:pPr eaLnBrk="1" hangingPunct="1"/>
            <a:endParaRPr lang="en-US" altLang="en-US" sz="2000" i="0" dirty="0">
              <a:solidFill>
                <a:prstClr val="black"/>
              </a:solidFill>
              <a:latin typeface="Fontin Sans bold"/>
            </a:endParaRPr>
          </a:p>
          <a:p>
            <a:pPr eaLnBrk="1" hangingPunct="1"/>
            <a:endParaRPr lang="en-US" altLang="en-US" sz="1782" i="0" dirty="0">
              <a:solidFill>
                <a:prstClr val="black"/>
              </a:solidFill>
              <a:latin typeface="Fontin Sans bold"/>
            </a:endParaRPr>
          </a:p>
        </p:txBody>
      </p:sp>
      <p:sp>
        <p:nvSpPr>
          <p:cNvPr id="8" name="TextBox 7"/>
          <p:cNvSpPr txBox="1"/>
          <p:nvPr/>
        </p:nvSpPr>
        <p:spPr>
          <a:xfrm>
            <a:off x="798671" y="541583"/>
            <a:ext cx="8491332" cy="523220"/>
          </a:xfrm>
          <a:prstGeom prst="rect">
            <a:avLst/>
          </a:prstGeom>
          <a:noFill/>
        </p:spPr>
        <p:txBody>
          <a:bodyPr wrap="square" rtlCol="0">
            <a:spAutoFit/>
          </a:bodyPr>
          <a:lstStyle/>
          <a:p>
            <a:r>
              <a:rPr lang="en-IN" sz="2800" b="1" dirty="0">
                <a:solidFill>
                  <a:prstClr val="black"/>
                </a:solidFill>
                <a:latin typeface="Fontin Sans Bold"/>
              </a:rPr>
              <a:t>Other Base Variables</a:t>
            </a:r>
          </a:p>
        </p:txBody>
      </p:sp>
      <p:sp>
        <p:nvSpPr>
          <p:cNvPr id="5" name="Footer Placeholder 3">
            <a:extLst>
              <a:ext uri="{FF2B5EF4-FFF2-40B4-BE49-F238E27FC236}">
                <a16:creationId xmlns:a16="http://schemas.microsoft.com/office/drawing/2014/main" id="{5A87BCCE-2AC2-4D03-8F17-D2282B4F42D7}"/>
              </a:ext>
            </a:extLst>
          </p:cNvPr>
          <p:cNvSpPr>
            <a:spLocks noGrp="1"/>
          </p:cNvSpPr>
          <p:nvPr>
            <p:ph type="ftr" sz="quarter" idx="11"/>
          </p:nvPr>
        </p:nvSpPr>
        <p:spPr>
          <a:xfrm>
            <a:off x="356390" y="6616458"/>
            <a:ext cx="7420053" cy="198000"/>
          </a:xfrm>
        </p:spPr>
        <p:txBody>
          <a:bodyPr/>
          <a:lstStyle/>
          <a:p>
            <a:r>
              <a:rPr lang="en-US"/>
              <a:t>© Analytic Edge Proprietary and Confidential</a:t>
            </a:r>
            <a:endParaRPr lang="en-GB" dirty="0"/>
          </a:p>
        </p:txBody>
      </p:sp>
    </p:spTree>
    <p:extLst>
      <p:ext uri="{BB962C8B-B14F-4D97-AF65-F5344CB8AC3E}">
        <p14:creationId xmlns:p14="http://schemas.microsoft.com/office/powerpoint/2010/main" val="382129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DA08-2862-4BDF-B847-09F95B8C762D}"/>
              </a:ext>
            </a:extLst>
          </p:cNvPr>
          <p:cNvSpPr>
            <a:spLocks noGrp="1"/>
          </p:cNvSpPr>
          <p:nvPr>
            <p:ph type="title"/>
          </p:nvPr>
        </p:nvSpPr>
        <p:spPr>
          <a:xfrm>
            <a:off x="779743" y="2369831"/>
            <a:ext cx="10114375" cy="786384"/>
          </a:xfrm>
        </p:spPr>
        <p:txBody>
          <a:bodyPr/>
          <a:lstStyle/>
          <a:p>
            <a:pPr algn="ctr"/>
            <a:r>
              <a:rPr lang="en-IN" dirty="0"/>
              <a:t>TRADE VARIABLES</a:t>
            </a:r>
          </a:p>
        </p:txBody>
      </p:sp>
      <p:sp>
        <p:nvSpPr>
          <p:cNvPr id="3" name="Slide Number Placeholder 2">
            <a:extLst>
              <a:ext uri="{FF2B5EF4-FFF2-40B4-BE49-F238E27FC236}">
                <a16:creationId xmlns:a16="http://schemas.microsoft.com/office/drawing/2014/main" id="{361026CE-DE02-46CD-9B5D-7B90D3948A73}"/>
              </a:ext>
            </a:extLst>
          </p:cNvPr>
          <p:cNvSpPr>
            <a:spLocks noGrp="1"/>
          </p:cNvSpPr>
          <p:nvPr>
            <p:ph type="sldNum" sz="quarter" idx="10"/>
          </p:nvPr>
        </p:nvSpPr>
        <p:spPr/>
        <p:txBody>
          <a:bodyPr/>
          <a:lstStyle/>
          <a:p>
            <a:fld id="{4034BEE3-566C-4068-A777-C3A4762E861B}" type="slidenum">
              <a:rPr lang="en-GB" smtClean="0"/>
              <a:pPr/>
              <a:t>7</a:t>
            </a:fld>
            <a:endParaRPr lang="en-GB" dirty="0"/>
          </a:p>
        </p:txBody>
      </p:sp>
      <p:sp>
        <p:nvSpPr>
          <p:cNvPr id="4" name="Footer Placeholder 3">
            <a:extLst>
              <a:ext uri="{FF2B5EF4-FFF2-40B4-BE49-F238E27FC236}">
                <a16:creationId xmlns:a16="http://schemas.microsoft.com/office/drawing/2014/main" id="{30ED61B1-4FC4-4A64-87F9-B1E6D997D0DB}"/>
              </a:ext>
            </a:extLst>
          </p:cNvPr>
          <p:cNvSpPr>
            <a:spLocks noGrp="1"/>
          </p:cNvSpPr>
          <p:nvPr>
            <p:ph type="ftr" sz="quarter" idx="11"/>
          </p:nvPr>
        </p:nvSpPr>
        <p:spPr/>
        <p:txBody>
          <a:bodyPr/>
          <a:lstStyle/>
          <a:p>
            <a:r>
              <a:rPr lang="en-US"/>
              <a:t>© Analytic Edge Proprietary and Confidential</a:t>
            </a:r>
            <a:endParaRPr lang="en-GB" dirty="0"/>
          </a:p>
        </p:txBody>
      </p:sp>
      <p:sp>
        <p:nvSpPr>
          <p:cNvPr id="7" name="Content Placeholder 6">
            <a:extLst>
              <a:ext uri="{FF2B5EF4-FFF2-40B4-BE49-F238E27FC236}">
                <a16:creationId xmlns:a16="http://schemas.microsoft.com/office/drawing/2014/main" id="{291FB635-BDA6-436E-9B1F-0ABB78EFAB6A}"/>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0EC6D313-0BF8-494B-8614-E3469D142387}"/>
              </a:ext>
            </a:extLst>
          </p:cNvPr>
          <p:cNvSpPr>
            <a:spLocks noGrp="1"/>
          </p:cNvSpPr>
          <p:nvPr>
            <p:ph sz="quarter" idx="16"/>
          </p:nvPr>
        </p:nvSpPr>
        <p:spPr/>
        <p:txBody>
          <a:bodyPr/>
          <a:lstStyle/>
          <a:p>
            <a:endParaRPr lang="en-IN"/>
          </a:p>
        </p:txBody>
      </p:sp>
    </p:spTree>
    <p:extLst>
      <p:ext uri="{BB962C8B-B14F-4D97-AF65-F5344CB8AC3E}">
        <p14:creationId xmlns:p14="http://schemas.microsoft.com/office/powerpoint/2010/main" val="244578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4"/>
          <p:cNvSpPr>
            <a:spLocks noChangeArrowheads="1"/>
          </p:cNvSpPr>
          <p:nvPr/>
        </p:nvSpPr>
        <p:spPr bwMode="auto">
          <a:xfrm>
            <a:off x="921404" y="1398708"/>
            <a:ext cx="8245867" cy="519315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38100" cmpd="dbl"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tabLst>
                <a:tab pos="342900" algn="l"/>
              </a:tabLst>
              <a:defRPr sz="1000" i="1">
                <a:solidFill>
                  <a:schemeClr val="tx1"/>
                </a:solidFill>
                <a:latin typeface="Arial" charset="0"/>
                <a:cs typeface="Arial" charset="0"/>
              </a:defRPr>
            </a:lvl1pPr>
            <a:lvl2pPr marL="742950" indent="-285750" eaLnBrk="0" hangingPunct="0">
              <a:tabLst>
                <a:tab pos="342900" algn="l"/>
              </a:tabLst>
              <a:defRPr sz="1000" i="1">
                <a:solidFill>
                  <a:schemeClr val="tx1"/>
                </a:solidFill>
                <a:latin typeface="Arial" charset="0"/>
                <a:cs typeface="Arial" charset="0"/>
              </a:defRPr>
            </a:lvl2pPr>
            <a:lvl3pPr marL="1143000" indent="-228600" eaLnBrk="0" hangingPunct="0">
              <a:tabLst>
                <a:tab pos="342900" algn="l"/>
              </a:tabLst>
              <a:defRPr sz="1000" i="1">
                <a:solidFill>
                  <a:schemeClr val="tx1"/>
                </a:solidFill>
                <a:latin typeface="Arial" charset="0"/>
                <a:cs typeface="Arial" charset="0"/>
              </a:defRPr>
            </a:lvl3pPr>
            <a:lvl4pPr marL="1600200" indent="-228600" eaLnBrk="0" hangingPunct="0">
              <a:tabLst>
                <a:tab pos="342900" algn="l"/>
              </a:tabLst>
              <a:defRPr sz="1000" i="1">
                <a:solidFill>
                  <a:schemeClr val="tx1"/>
                </a:solidFill>
                <a:latin typeface="Arial" charset="0"/>
                <a:cs typeface="Arial" charset="0"/>
              </a:defRPr>
            </a:lvl4pPr>
            <a:lvl5pPr marL="2057400" indent="-228600" eaLnBrk="0" hangingPunct="0">
              <a:tabLst>
                <a:tab pos="342900" algn="l"/>
              </a:tabLst>
              <a:defRPr sz="1000" i="1">
                <a:solidFill>
                  <a:schemeClr val="tx1"/>
                </a:solidFill>
                <a:latin typeface="Arial" charset="0"/>
                <a:cs typeface="Arial" charset="0"/>
              </a:defRPr>
            </a:lvl5pPr>
            <a:lvl6pPr marL="25146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6pPr>
            <a:lvl7pPr marL="29718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7pPr>
            <a:lvl8pPr marL="34290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8pPr>
            <a:lvl9pPr marL="3886200" indent="-228600" algn="ctr" eaLnBrk="0" fontAlgn="base" hangingPunct="0">
              <a:spcBef>
                <a:spcPct val="0"/>
              </a:spcBef>
              <a:spcAft>
                <a:spcPct val="0"/>
              </a:spcAft>
              <a:tabLst>
                <a:tab pos="342900" algn="l"/>
              </a:tabLst>
              <a:defRPr sz="1000" i="1">
                <a:solidFill>
                  <a:schemeClr val="tx1"/>
                </a:solidFill>
                <a:latin typeface="Arial" charset="0"/>
                <a:cs typeface="Arial" charset="0"/>
              </a:defRPr>
            </a:lvl9pPr>
          </a:lstStyle>
          <a:p>
            <a:pPr eaLnBrk="1" hangingPunct="1"/>
            <a:r>
              <a:rPr lang="en-US" altLang="en-US" sz="1782" b="1" i="0" dirty="0">
                <a:solidFill>
                  <a:prstClr val="black"/>
                </a:solidFill>
                <a:latin typeface="Fontin Sans bold"/>
              </a:rPr>
              <a:t>Hypothesis:</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Trade promotions have a positive impact on sales in the week of the activity</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The impact of a promotion can depend on the vehicle, the %ACV coverage, and the depth of discount</a:t>
            </a:r>
          </a:p>
          <a:p>
            <a:pPr marL="282893" indent="-282893" eaLnBrk="1" hangingPunct="1">
              <a:spcBef>
                <a:spcPct val="20000"/>
              </a:spcBef>
              <a:buFont typeface="Arial" panose="020B0604020202020204" pitchFamily="34" charset="0"/>
              <a:buChar char="•"/>
            </a:pPr>
            <a:r>
              <a:rPr lang="en-US" altLang="en-US" sz="1782" i="0" dirty="0">
                <a:solidFill>
                  <a:prstClr val="black"/>
                </a:solidFill>
                <a:latin typeface="Fontin Sans bold"/>
              </a:rPr>
              <a:t>Trade promotions may cause a negative impact on sales in future weeks (forward buying)</a:t>
            </a:r>
          </a:p>
          <a:p>
            <a:pPr eaLnBrk="1" hangingPunct="1"/>
            <a:endParaRPr lang="en-US" altLang="en-US" sz="1782" i="0" dirty="0">
              <a:solidFill>
                <a:prstClr val="black"/>
              </a:solidFill>
              <a:latin typeface="Fontin Sans bold"/>
            </a:endParaRPr>
          </a:p>
          <a:p>
            <a:pPr eaLnBrk="1" hangingPunct="1"/>
            <a:r>
              <a:rPr lang="en-US" altLang="en-US" sz="1782" b="1" i="0" dirty="0">
                <a:solidFill>
                  <a:prstClr val="black"/>
                </a:solidFill>
                <a:latin typeface="Fontin Sans bold"/>
              </a:rPr>
              <a:t>Trade Variables:</a:t>
            </a:r>
          </a:p>
          <a:p>
            <a:pPr marL="282893" indent="-282893" eaLnBrk="1" hangingPunct="1">
              <a:buFont typeface="Arial" panose="020B0604020202020204" pitchFamily="34" charset="0"/>
              <a:buChar char="•"/>
            </a:pPr>
            <a:r>
              <a:rPr lang="en-US" altLang="en-US" sz="1782" i="0" dirty="0">
                <a:solidFill>
                  <a:prstClr val="black"/>
                </a:solidFill>
                <a:latin typeface="Fontin Sans bold"/>
              </a:rPr>
              <a:t>Separate variables are used for each type of promotion in order to account for differences in response</a:t>
            </a:r>
          </a:p>
          <a:p>
            <a:pPr marL="282893" indent="-282893" eaLnBrk="1" hangingPunct="1">
              <a:buFont typeface="Arial" panose="020B0604020202020204" pitchFamily="34" charset="0"/>
              <a:buChar char="•"/>
            </a:pPr>
            <a:r>
              <a:rPr lang="en-US" altLang="en-US" sz="1782" i="0" dirty="0">
                <a:solidFill>
                  <a:prstClr val="black"/>
                </a:solidFill>
                <a:latin typeface="Fontin Sans bold"/>
              </a:rPr>
              <a:t>You can test the variables as is or transform using log</a:t>
            </a:r>
          </a:p>
          <a:p>
            <a:pPr marL="282893" indent="-282893" eaLnBrk="1" hangingPunct="1">
              <a:buFont typeface="Arial" panose="020B0604020202020204" pitchFamily="34" charset="0"/>
              <a:buChar char="•"/>
            </a:pPr>
            <a:r>
              <a:rPr lang="en-US" altLang="en-US" sz="1782" i="0" dirty="0">
                <a:solidFill>
                  <a:prstClr val="black"/>
                </a:solidFill>
                <a:latin typeface="Fontin Sans bold"/>
              </a:rPr>
              <a:t>Promotion variables can be:</a:t>
            </a:r>
          </a:p>
          <a:p>
            <a:pPr marL="1018413" lvl="1" eaLnBrk="1" hangingPunct="1">
              <a:buFont typeface="Arial" panose="020B0604020202020204" pitchFamily="34" charset="0"/>
              <a:buChar char="•"/>
            </a:pPr>
            <a:r>
              <a:rPr lang="en-US" altLang="en-US" sz="1782" i="0" dirty="0">
                <a:solidFill>
                  <a:prstClr val="black"/>
                </a:solidFill>
                <a:latin typeface="Fontin Sans bold"/>
              </a:rPr>
              <a:t>% ACV on Price Reduction – Temporary price reduction (TPR), Price discounts</a:t>
            </a:r>
          </a:p>
          <a:p>
            <a:pPr marL="1018413" lvl="1" eaLnBrk="1" hangingPunct="1">
              <a:buFont typeface="Arial" panose="020B0604020202020204" pitchFamily="34" charset="0"/>
              <a:buChar char="•"/>
            </a:pPr>
            <a:r>
              <a:rPr lang="en-US" altLang="en-US" sz="1782" i="0" dirty="0">
                <a:solidFill>
                  <a:prstClr val="black"/>
                </a:solidFill>
                <a:latin typeface="Fontin Sans bold"/>
              </a:rPr>
              <a:t>% ACV on Feature – Catalogs containing information on discount</a:t>
            </a:r>
          </a:p>
          <a:p>
            <a:pPr marL="1018413" lvl="1" eaLnBrk="1" hangingPunct="1">
              <a:buFont typeface="Arial" panose="020B0604020202020204" pitchFamily="34" charset="0"/>
              <a:buChar char="•"/>
            </a:pPr>
            <a:r>
              <a:rPr lang="en-US" altLang="en-US" sz="1782" i="0" dirty="0">
                <a:solidFill>
                  <a:prstClr val="black"/>
                </a:solidFill>
                <a:latin typeface="Fontin Sans bold"/>
              </a:rPr>
              <a:t>% ACV on Display</a:t>
            </a:r>
          </a:p>
          <a:p>
            <a:pPr marL="1018413" lvl="1" eaLnBrk="1" hangingPunct="1">
              <a:buFont typeface="Arial" panose="020B0604020202020204" pitchFamily="34" charset="0"/>
              <a:buChar char="•"/>
            </a:pPr>
            <a:r>
              <a:rPr lang="en-US" altLang="en-US" sz="1782" i="0" dirty="0">
                <a:solidFill>
                  <a:prstClr val="black"/>
                </a:solidFill>
                <a:latin typeface="Fontin Sans bold"/>
              </a:rPr>
              <a:t>% ACV on Feature and Display</a:t>
            </a:r>
          </a:p>
          <a:p>
            <a:pPr eaLnBrk="1" hangingPunct="1"/>
            <a:endParaRPr lang="en-US" altLang="en-US" sz="1782" i="0" dirty="0">
              <a:solidFill>
                <a:prstClr val="black"/>
              </a:solidFill>
              <a:latin typeface="Fontin Sans bold"/>
            </a:endParaRPr>
          </a:p>
        </p:txBody>
      </p:sp>
      <p:sp>
        <p:nvSpPr>
          <p:cNvPr id="8" name="TextBox 7"/>
          <p:cNvSpPr txBox="1"/>
          <p:nvPr/>
        </p:nvSpPr>
        <p:spPr>
          <a:xfrm>
            <a:off x="798671" y="541583"/>
            <a:ext cx="8491332" cy="523220"/>
          </a:xfrm>
          <a:prstGeom prst="rect">
            <a:avLst/>
          </a:prstGeom>
          <a:noFill/>
        </p:spPr>
        <p:txBody>
          <a:bodyPr wrap="square" rtlCol="0">
            <a:spAutoFit/>
          </a:bodyPr>
          <a:lstStyle/>
          <a:p>
            <a:r>
              <a:rPr lang="en-IN" sz="2800" b="1" dirty="0">
                <a:solidFill>
                  <a:prstClr val="black"/>
                </a:solidFill>
                <a:latin typeface="Fontin Sans Bold"/>
              </a:rPr>
              <a:t>Modeling Trade</a:t>
            </a:r>
          </a:p>
        </p:txBody>
      </p:sp>
      <p:sp>
        <p:nvSpPr>
          <p:cNvPr id="5" name="Footer Placeholder 3">
            <a:extLst>
              <a:ext uri="{FF2B5EF4-FFF2-40B4-BE49-F238E27FC236}">
                <a16:creationId xmlns:a16="http://schemas.microsoft.com/office/drawing/2014/main" id="{5A87BCCE-2AC2-4D03-8F17-D2282B4F42D7}"/>
              </a:ext>
            </a:extLst>
          </p:cNvPr>
          <p:cNvSpPr>
            <a:spLocks noGrp="1"/>
          </p:cNvSpPr>
          <p:nvPr>
            <p:ph type="ftr" sz="quarter" idx="11"/>
          </p:nvPr>
        </p:nvSpPr>
        <p:spPr>
          <a:xfrm>
            <a:off x="356390" y="6616458"/>
            <a:ext cx="7420053" cy="198000"/>
          </a:xfrm>
        </p:spPr>
        <p:txBody>
          <a:bodyPr/>
          <a:lstStyle/>
          <a:p>
            <a:r>
              <a:rPr lang="en-US"/>
              <a:t>© Analytic Edge Proprietary and Confidential</a:t>
            </a:r>
            <a:endParaRPr lang="en-GB" dirty="0"/>
          </a:p>
        </p:txBody>
      </p:sp>
    </p:spTree>
    <p:extLst>
      <p:ext uri="{BB962C8B-B14F-4D97-AF65-F5344CB8AC3E}">
        <p14:creationId xmlns:p14="http://schemas.microsoft.com/office/powerpoint/2010/main" val="212674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DA08-2862-4BDF-B847-09F95B8C762D}"/>
              </a:ext>
            </a:extLst>
          </p:cNvPr>
          <p:cNvSpPr>
            <a:spLocks noGrp="1"/>
          </p:cNvSpPr>
          <p:nvPr>
            <p:ph type="title"/>
          </p:nvPr>
        </p:nvSpPr>
        <p:spPr>
          <a:xfrm>
            <a:off x="779743" y="2369831"/>
            <a:ext cx="10114375" cy="786384"/>
          </a:xfrm>
        </p:spPr>
        <p:txBody>
          <a:bodyPr/>
          <a:lstStyle/>
          <a:p>
            <a:pPr algn="ctr"/>
            <a:r>
              <a:rPr lang="en-IN" dirty="0"/>
              <a:t>MEDIA VARIABLES</a:t>
            </a:r>
          </a:p>
        </p:txBody>
      </p:sp>
      <p:sp>
        <p:nvSpPr>
          <p:cNvPr id="3" name="Slide Number Placeholder 2">
            <a:extLst>
              <a:ext uri="{FF2B5EF4-FFF2-40B4-BE49-F238E27FC236}">
                <a16:creationId xmlns:a16="http://schemas.microsoft.com/office/drawing/2014/main" id="{361026CE-DE02-46CD-9B5D-7B90D3948A73}"/>
              </a:ext>
            </a:extLst>
          </p:cNvPr>
          <p:cNvSpPr>
            <a:spLocks noGrp="1"/>
          </p:cNvSpPr>
          <p:nvPr>
            <p:ph type="sldNum" sz="quarter" idx="10"/>
          </p:nvPr>
        </p:nvSpPr>
        <p:spPr/>
        <p:txBody>
          <a:bodyPr/>
          <a:lstStyle/>
          <a:p>
            <a:fld id="{4034BEE3-566C-4068-A777-C3A4762E861B}" type="slidenum">
              <a:rPr lang="en-GB" smtClean="0"/>
              <a:pPr/>
              <a:t>9</a:t>
            </a:fld>
            <a:endParaRPr lang="en-GB" dirty="0"/>
          </a:p>
        </p:txBody>
      </p:sp>
      <p:sp>
        <p:nvSpPr>
          <p:cNvPr id="4" name="Footer Placeholder 3">
            <a:extLst>
              <a:ext uri="{FF2B5EF4-FFF2-40B4-BE49-F238E27FC236}">
                <a16:creationId xmlns:a16="http://schemas.microsoft.com/office/drawing/2014/main" id="{30ED61B1-4FC4-4A64-87F9-B1E6D997D0DB}"/>
              </a:ext>
            </a:extLst>
          </p:cNvPr>
          <p:cNvSpPr>
            <a:spLocks noGrp="1"/>
          </p:cNvSpPr>
          <p:nvPr>
            <p:ph type="ftr" sz="quarter" idx="11"/>
          </p:nvPr>
        </p:nvSpPr>
        <p:spPr/>
        <p:txBody>
          <a:bodyPr/>
          <a:lstStyle/>
          <a:p>
            <a:r>
              <a:rPr lang="en-US"/>
              <a:t>© Analytic Edge Proprietary and Confidential</a:t>
            </a:r>
            <a:endParaRPr lang="en-GB" dirty="0"/>
          </a:p>
        </p:txBody>
      </p:sp>
      <p:sp>
        <p:nvSpPr>
          <p:cNvPr id="7" name="Content Placeholder 6">
            <a:extLst>
              <a:ext uri="{FF2B5EF4-FFF2-40B4-BE49-F238E27FC236}">
                <a16:creationId xmlns:a16="http://schemas.microsoft.com/office/drawing/2014/main" id="{291FB635-BDA6-436E-9B1F-0ABB78EFAB6A}"/>
              </a:ext>
            </a:extLst>
          </p:cNvPr>
          <p:cNvSpPr>
            <a:spLocks noGrp="1"/>
          </p:cNvSpPr>
          <p:nvPr>
            <p:ph sz="quarter" idx="15"/>
          </p:nvPr>
        </p:nvSpPr>
        <p:spPr/>
        <p:txBody>
          <a:bodyPr/>
          <a:lstStyle/>
          <a:p>
            <a:endParaRPr lang="en-IN"/>
          </a:p>
        </p:txBody>
      </p:sp>
      <p:sp>
        <p:nvSpPr>
          <p:cNvPr id="8" name="Content Placeholder 7">
            <a:extLst>
              <a:ext uri="{FF2B5EF4-FFF2-40B4-BE49-F238E27FC236}">
                <a16:creationId xmlns:a16="http://schemas.microsoft.com/office/drawing/2014/main" id="{0EC6D313-0BF8-494B-8614-E3469D142387}"/>
              </a:ext>
            </a:extLst>
          </p:cNvPr>
          <p:cNvSpPr>
            <a:spLocks noGrp="1"/>
          </p:cNvSpPr>
          <p:nvPr>
            <p:ph sz="quarter" idx="16"/>
          </p:nvPr>
        </p:nvSpPr>
        <p:spPr/>
        <p:txBody>
          <a:bodyPr/>
          <a:lstStyle/>
          <a:p>
            <a:endParaRPr lang="en-IN"/>
          </a:p>
        </p:txBody>
      </p:sp>
    </p:spTree>
    <p:extLst>
      <p:ext uri="{BB962C8B-B14F-4D97-AF65-F5344CB8AC3E}">
        <p14:creationId xmlns:p14="http://schemas.microsoft.com/office/powerpoint/2010/main" val="1570702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CKSLIDES" val="6.1"/>
  <p:tag name="VERSIONID" val="711"/>
  <p:tag name="EXCLUDEHIDDENSLIDES" val="False"/>
  <p:tag name="NUMBEROFPAGES" val="13"/>
</p:tagLst>
</file>

<file path=ppt/theme/theme1.xml><?xml version="1.0" encoding="utf-8"?>
<a:theme xmlns:a="http://schemas.openxmlformats.org/drawingml/2006/main" name="Analytic Edge master template ">
  <a:themeElements>
    <a:clrScheme name="Custom 76">
      <a:dk1>
        <a:srgbClr val="000000"/>
      </a:dk1>
      <a:lt1>
        <a:srgbClr val="FFFFFF"/>
      </a:lt1>
      <a:dk2>
        <a:srgbClr val="002060"/>
      </a:dk2>
      <a:lt2>
        <a:srgbClr val="7030A0"/>
      </a:lt2>
      <a:accent1>
        <a:srgbClr val="34A5DA"/>
      </a:accent1>
      <a:accent2>
        <a:srgbClr val="858585"/>
      </a:accent2>
      <a:accent3>
        <a:srgbClr val="C82606"/>
      </a:accent3>
      <a:accent4>
        <a:srgbClr val="252526"/>
      </a:accent4>
      <a:accent5>
        <a:srgbClr val="A1C1E9"/>
      </a:accent5>
      <a:accent6>
        <a:srgbClr val="4F82BD"/>
      </a:accent6>
      <a:hlink>
        <a:srgbClr val="333333"/>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1278C9160AD2408B590194F15DBC22" ma:contentTypeVersion="8" ma:contentTypeDescription="Create a new document." ma:contentTypeScope="" ma:versionID="296546353d5c7cf28aa362bf027f4ade">
  <xsd:schema xmlns:xsd="http://www.w3.org/2001/XMLSchema" xmlns:xs="http://www.w3.org/2001/XMLSchema" xmlns:p="http://schemas.microsoft.com/office/2006/metadata/properties" xmlns:ns2="349d2e48-d219-423f-a60f-a81395996a24" xmlns:ns3="151f8561-6f96-4f27-8d07-5866307680bb" targetNamespace="http://schemas.microsoft.com/office/2006/metadata/properties" ma:root="true" ma:fieldsID="94fd3a3b99c67f5b4d41d8a7f243378c" ns2:_="" ns3:_="">
    <xsd:import namespace="349d2e48-d219-423f-a60f-a81395996a24"/>
    <xsd:import namespace="151f8561-6f96-4f27-8d07-5866307680b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9d2e48-d219-423f-a60f-a81395996a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51f8561-6f96-4f27-8d07-5866307680bb"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5773CB-314E-49C8-899D-DA409B1890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9d2e48-d219-423f-a60f-a81395996a24"/>
    <ds:schemaRef ds:uri="151f8561-6f96-4f27-8d07-5866307680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93883-9DEF-4394-A746-8B0504B231C0}">
  <ds:schemaRefs>
    <ds:schemaRef ds:uri="151f8561-6f96-4f27-8d07-5866307680bb"/>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349d2e48-d219-423f-a60f-a81395996a24"/>
    <ds:schemaRef ds:uri="http://www.w3.org/XML/1998/namespace"/>
  </ds:schemaRefs>
</ds:datastoreItem>
</file>

<file path=customXml/itemProps3.xml><?xml version="1.0" encoding="utf-8"?>
<ds:datastoreItem xmlns:ds="http://schemas.openxmlformats.org/officeDocument/2006/customXml" ds:itemID="{BC375B81-FBF5-4924-A5E0-F0376D8E7D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3617</TotalTime>
  <Words>860</Words>
  <Application>Microsoft Office PowerPoint</Application>
  <PresentationFormat>Custom</PresentationFormat>
  <Paragraphs>123</Paragraphs>
  <Slides>13</Slides>
  <Notes>4</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Analytic Edge master template </vt:lpstr>
      <vt:lpstr>Training Session 6</vt:lpstr>
      <vt:lpstr>BASE VARIABLES</vt:lpstr>
      <vt:lpstr>Modeling the Price variable</vt:lpstr>
      <vt:lpstr>PowerPoint Presentation</vt:lpstr>
      <vt:lpstr>Numeric Distribution vs Weighted Distribution</vt:lpstr>
      <vt:lpstr>PowerPoint Presentation</vt:lpstr>
      <vt:lpstr>TRADE VARIABLES</vt:lpstr>
      <vt:lpstr>PowerPoint Presentation</vt:lpstr>
      <vt:lpstr>MEDIA VARIABLES</vt:lpstr>
      <vt:lpstr>PowerPoint Presentation</vt:lpstr>
      <vt:lpstr>PowerPoint Presentation</vt:lpstr>
      <vt:lpstr>Statistical 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 can run to four lines if required – 30pt</dc:title>
  <dc:subject>Sub-heading</dc:subject>
  <dc:creator>Sekar Subramanian</dc:creator>
  <cp:keywords>Project reference</cp:keywords>
  <dc:description>Date</dc:description>
  <cp:lastModifiedBy>Amisha Kapoor</cp:lastModifiedBy>
  <cp:revision>108</cp:revision>
  <cp:lastPrinted>2017-03-24T13:40:26Z</cp:lastPrinted>
  <dcterms:created xsi:type="dcterms:W3CDTF">2020-02-27T07:32:03Z</dcterms:created>
  <dcterms:modified xsi:type="dcterms:W3CDTF">2021-03-23T06:47:50Z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0x010100681278C9160AD2408B590194F15DBC22</vt:lpwstr>
  </property>
</Properties>
</file>