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95" r:id="rId5"/>
    <p:sldId id="394" r:id="rId6"/>
    <p:sldId id="393" r:id="rId7"/>
    <p:sldId id="396" r:id="rId8"/>
    <p:sldId id="398" r:id="rId9"/>
    <p:sldId id="399" r:id="rId10"/>
    <p:sldId id="400" r:id="rId11"/>
    <p:sldId id="397" r:id="rId12"/>
  </p:sldIdLst>
  <p:sldSz cx="12069763" cy="6858000"/>
  <p:notesSz cx="6805613" cy="9939338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152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12" orient="horz" pos="2136" userDrawn="1">
          <p15:clr>
            <a:srgbClr val="A4A3A4"/>
          </p15:clr>
        </p15:guide>
        <p15:guide id="15" pos="38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paMazumdar" initials="R" lastIdx="3" clrIdx="0">
    <p:extLst>
      <p:ext uri="{19B8F6BF-5375-455C-9EA6-DF929625EA0E}">
        <p15:presenceInfo xmlns:p15="http://schemas.microsoft.com/office/powerpoint/2012/main" userId="S::rupamazumdar@analytic-edge.com::d8967469-33bd-497b-bd81-be05ba4897b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DC4"/>
    <a:srgbClr val="DCE7FE"/>
    <a:srgbClr val="FEEAE6"/>
    <a:srgbClr val="FFEEB9"/>
    <a:srgbClr val="000000"/>
    <a:srgbClr val="262626"/>
    <a:srgbClr val="FFFFFF"/>
    <a:srgbClr val="333333"/>
    <a:srgbClr val="E6304B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8" autoAdjust="0"/>
    <p:restoredTop sz="93922" autoAdjust="0"/>
  </p:normalViewPr>
  <p:slideViewPr>
    <p:cSldViewPr snapToGrid="0" showGuides="1">
      <p:cViewPr varScale="1">
        <p:scale>
          <a:sx n="72" d="100"/>
          <a:sy n="72" d="100"/>
        </p:scale>
        <p:origin x="1020" y="66"/>
      </p:cViewPr>
      <p:guideLst>
        <p:guide orient="horz" pos="4152"/>
        <p:guide orient="horz" pos="4020"/>
        <p:guide orient="horz" pos="2136"/>
        <p:guide pos="38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10" d="100"/>
          <a:sy n="110" d="100"/>
        </p:scale>
        <p:origin x="423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paMazumdar" userId="d8967469-33bd-497b-bd81-be05ba4897bb" providerId="ADAL" clId="{09C1630E-536D-4407-9DE1-765A4AE34D12}"/>
    <pc:docChg chg="custSel modSld">
      <pc:chgData name="RupaMazumdar" userId="d8967469-33bd-497b-bd81-be05ba4897bb" providerId="ADAL" clId="{09C1630E-536D-4407-9DE1-765A4AE34D12}" dt="2021-09-14T05:20:49.661" v="3" actId="207"/>
      <pc:docMkLst>
        <pc:docMk/>
      </pc:docMkLst>
      <pc:sldChg chg="modSp mod">
        <pc:chgData name="RupaMazumdar" userId="d8967469-33bd-497b-bd81-be05ba4897bb" providerId="ADAL" clId="{09C1630E-536D-4407-9DE1-765A4AE34D12}" dt="2021-09-14T05:20:49.661" v="3" actId="207"/>
        <pc:sldMkLst>
          <pc:docMk/>
          <pc:sldMk cId="1049388607" sldId="397"/>
        </pc:sldMkLst>
        <pc:graphicFrameChg chg="modGraphic">
          <ac:chgData name="RupaMazumdar" userId="d8967469-33bd-497b-bd81-be05ba4897bb" providerId="ADAL" clId="{09C1630E-536D-4407-9DE1-765A4AE34D12}" dt="2021-09-14T05:20:49.661" v="3" actId="207"/>
          <ac:graphicFrameMkLst>
            <pc:docMk/>
            <pc:sldMk cId="1049388607" sldId="397"/>
            <ac:graphicFrameMk id="26" creationId="{D361DA55-F0AB-4116-BB67-DC56F4FD5AAD}"/>
          </ac:graphicFrameMkLst>
        </pc:graphicFrameChg>
      </pc:sldChg>
      <pc:sldChg chg="modSp mod">
        <pc:chgData name="RupaMazumdar" userId="d8967469-33bd-497b-bd81-be05ba4897bb" providerId="ADAL" clId="{09C1630E-536D-4407-9DE1-765A4AE34D12}" dt="2021-09-14T05:20:30.610" v="0" actId="207"/>
        <pc:sldMkLst>
          <pc:docMk/>
          <pc:sldMk cId="2438138841" sldId="398"/>
        </pc:sldMkLst>
        <pc:graphicFrameChg chg="modGraphic">
          <ac:chgData name="RupaMazumdar" userId="d8967469-33bd-497b-bd81-be05ba4897bb" providerId="ADAL" clId="{09C1630E-536D-4407-9DE1-765A4AE34D12}" dt="2021-09-14T05:20:30.610" v="0" actId="207"/>
          <ac:graphicFrameMkLst>
            <pc:docMk/>
            <pc:sldMk cId="2438138841" sldId="398"/>
            <ac:graphicFrameMk id="26" creationId="{D361DA55-F0AB-4116-BB67-DC56F4FD5AAD}"/>
          </ac:graphicFrameMkLst>
        </pc:graphicFrameChg>
      </pc:sldChg>
      <pc:sldChg chg="modSp mod">
        <pc:chgData name="RupaMazumdar" userId="d8967469-33bd-497b-bd81-be05ba4897bb" providerId="ADAL" clId="{09C1630E-536D-4407-9DE1-765A4AE34D12}" dt="2021-09-14T05:20:37.771" v="1" actId="207"/>
        <pc:sldMkLst>
          <pc:docMk/>
          <pc:sldMk cId="63650584" sldId="399"/>
        </pc:sldMkLst>
        <pc:graphicFrameChg chg="modGraphic">
          <ac:chgData name="RupaMazumdar" userId="d8967469-33bd-497b-bd81-be05ba4897bb" providerId="ADAL" clId="{09C1630E-536D-4407-9DE1-765A4AE34D12}" dt="2021-09-14T05:20:37.771" v="1" actId="207"/>
          <ac:graphicFrameMkLst>
            <pc:docMk/>
            <pc:sldMk cId="63650584" sldId="399"/>
            <ac:graphicFrameMk id="26" creationId="{D361DA55-F0AB-4116-BB67-DC56F4FD5AAD}"/>
          </ac:graphicFrameMkLst>
        </pc:graphicFrameChg>
      </pc:sldChg>
      <pc:sldChg chg="modSp mod">
        <pc:chgData name="RupaMazumdar" userId="d8967469-33bd-497b-bd81-be05ba4897bb" providerId="ADAL" clId="{09C1630E-536D-4407-9DE1-765A4AE34D12}" dt="2021-09-14T05:20:43.767" v="2" actId="207"/>
        <pc:sldMkLst>
          <pc:docMk/>
          <pc:sldMk cId="3093901392" sldId="400"/>
        </pc:sldMkLst>
        <pc:graphicFrameChg chg="modGraphic">
          <ac:chgData name="RupaMazumdar" userId="d8967469-33bd-497b-bd81-be05ba4897bb" providerId="ADAL" clId="{09C1630E-536D-4407-9DE1-765A4AE34D12}" dt="2021-09-14T05:20:43.767" v="2" actId="207"/>
          <ac:graphicFrameMkLst>
            <pc:docMk/>
            <pc:sldMk cId="3093901392" sldId="400"/>
            <ac:graphicFrameMk id="26" creationId="{D361DA55-F0AB-4116-BB67-DC56F4FD5AA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1DDE-BA6A-4F57-909C-98F49C72955F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0D33-42BE-4A7B-9A0E-84D31BC6E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53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C5B1-F58D-4268-BB75-9856A9D794A6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0850" y="1243013"/>
            <a:ext cx="590391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C33-90AE-4963-9AD8-3B07939F5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 with image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4937286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5844493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81511" y="5774071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A08C289-7366-436F-8CF8-F40843CA3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408393"/>
            <a:ext cx="12069763" cy="3134003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BAB971E3-AA90-433B-914B-1D1DF50E21D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0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017367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05883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 userDrawn="1"/>
        </p:nvCxnSpPr>
        <p:spPr>
          <a:xfrm>
            <a:off x="766763" y="4921280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CADC5D-D97C-4D08-B48C-24C8B8EDAB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38960"/>
            <a:ext cx="5013667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66763" y="3810000"/>
            <a:ext cx="201168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8" y="-1"/>
            <a:ext cx="5940425" cy="685800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1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2439000"/>
            <a:ext cx="94988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66763" y="2439000"/>
            <a:ext cx="1110461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F03530-389F-40CC-B262-3C61111018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2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1569036"/>
            <a:ext cx="1051690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029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0CD56-CDEF-4F99-82E9-F8344BA7D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7232-4933-4B44-AB0A-14F7352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62C173C-81B4-41BF-8528-F6F84B0B1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BB25D8C-DBED-47E2-A369-32F0C5CFEA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537924A5-4EAA-48C4-AFDD-6D802C6682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2056565"/>
            <a:ext cx="1051690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26C9ACE-2A28-4CB6-819F-C34D2DC151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5142" y="1554867"/>
            <a:ext cx="1051690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22839E71-8B29-4845-841A-8215AD2B404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D23D871F-19A0-4328-99B1-9AA54747D64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41348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6C412-8D9A-4518-BD82-093D1D70B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1434-081E-42DD-A0E7-8AD211A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16C444-2BA2-4764-8AE2-C178206081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5E2A09C-A6A8-4796-A0A2-266CE749A3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1872F07C-203B-4855-84E3-3DDE299976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5196070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9739E1D5-3F34-4794-886B-8AB953C967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1569036"/>
            <a:ext cx="5196070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D556FB6-F332-4AE1-BF35-5A31A3A2333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021389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4D37EBEE-7C34-4410-B7C7-6B333D1F6D0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89A28B6E-B27B-46B6-BEA2-C5FA786351E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5979" y="6021389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E78A103-ED29-43DA-97BD-C868F82A14E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15979" y="6311902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42129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04D195-3AEA-4801-A2B7-CF37B21656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CB1F3DC-1280-4947-96C8-214A791F48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01737EF-EBC2-4A2F-9AC9-30FAC42F6A5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2056563"/>
            <a:ext cx="519607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42FAF92-B60B-4F51-93E4-094BD671B88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2056563"/>
            <a:ext cx="519607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15FE6E0-4F61-4929-8A91-41620FC82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2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D54DAFB3-3E7A-4450-BFE3-52150EEEF3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5979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BED078F5-54AA-4FD8-9B1D-DE55073225F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79743" y="6021389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B602BC4-5A10-4A53-81B8-71A8C8EC041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8C0276D-354C-4408-A297-9580BB20BF7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15979" y="6021389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9CF535B3-A63C-4F4E-977A-F7425CC232E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115979" y="6311902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2085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AAC361-FA0D-4473-A315-D41BA999E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0D19965-DF5F-4338-BCE1-6F49AFF4DD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DFA10CF-57DD-4208-8F4B-91C3F2AE026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205656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74EFA145-CD25-4D81-9CC3-03C16543B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205656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151B0F3-F678-4CE0-BC11-9BCF4FE335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2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CB4C8A08-860A-4514-BBC2-6D27C8DA48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8258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9128C202-628C-45D2-ADFA-C4D66D6F1D8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5142" y="456979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A07649F6-F4C6-45F0-91F0-038B4A21608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15980" y="456979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9911366D-2E08-479B-A541-2D2A9152918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5142" y="406809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1CCD7537-018D-46B2-968A-5F70B2729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8258" y="406809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33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0BAE0-3503-40B7-97FF-3BBA5C4D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D4FE-2A34-4C36-A765-CE00B991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DD0F29-8EC9-4D9C-9A9D-D60E858F22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ACA0395-730C-4FA7-93FD-9F2047EA3D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89B8612A-D878-4D0E-952F-2EFF10E7FC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E0C705-512A-49B8-8422-EAD7A07AC1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41305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F1752D9-AA4A-4BA1-B346-812AFFDCF7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368224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7B639473-286C-400F-BCCB-B253891E0B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952E3ACC-4192-4886-B428-C44875E4653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79743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8144533C-8F67-4D1B-9A0B-105FFF25DD9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68224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4C6F6055-539D-4394-A92F-023ACA5FB03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368224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AC1FFB81-F1E6-4F80-8E05-EC33D20D915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941305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50440D4-3E12-4B06-930E-78E6D580F2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941305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1830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A155B-CCB9-45EF-83E7-A4F386C3D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BAB9-04B4-4317-A1F0-FDDB9A1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FDA6AC-2E17-438C-AFBD-5A4CDF961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971F930-67C4-4AD7-A96A-B4D2895303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67ACA4B-043D-4CAF-BE29-00D402766E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1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A92CB1C-76F0-443E-B130-834818686A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1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E9392C68-7D57-4F7D-8A09-78705FAD3F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366527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35BF050-5304-4F33-A88D-4592BC7437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6527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767149E-B5C3-4D8F-994F-979BBB0AA45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37914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EDC8695-8782-452B-9779-95592E9C91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37914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69E5AF9-0593-4CB8-8D4B-97000FDE41B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79743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231644E-C1E9-4B37-8D28-A1383D569DD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79743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66870D66-657B-4C29-B064-6D111D9B2782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68224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4A4A5163-8919-4238-AE21-466676F7996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368224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B23C66D7-ED3C-42D3-B3C9-8743305716C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7941305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0FDB8739-06BC-450A-BFE5-51B48974E38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941305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6618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311684"/>
            <a:ext cx="5822438" cy="5440017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81511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EC890616-D0B4-459A-A12B-D44103AE939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65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184D5-78E0-4646-8F38-C52C718FF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2832-2B66-4562-9C71-D7D15073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40782E-A9D0-44E0-B006-A8A2FA3F0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5E204D9-F8E5-4085-A218-F456007D1F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7AAAB303-FC68-49FF-9A7A-7F40B0C5FEE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E2FFE086-A68F-4C0A-AF00-B37E571DC3B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6298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C8C7DF4-8DC9-4BE3-95EE-D150A3F9B70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55720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CBDF5BDC-D30D-43E4-9DA2-34780763056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776877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FFAAC377-5FA3-47B1-B986-F4D30C7C32E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79743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308AA571-4496-4AAA-9582-1708F2FB818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79743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36B3CB62-E659-43A6-98D9-6E3CDC60A66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5720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17343747-28AD-4B3C-B7FD-431E1CD8D0A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455720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9B5377DC-C0C1-41FD-97C3-EDB91572B11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16298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BC2B9C6-E6E0-43FE-99F3-7E3B3725428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16298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E5CBEA71-7EE4-410D-B1E4-3C4951E49105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779162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F0E4811-2E25-4A2E-899C-1D2B70BD3D8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779162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0163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A3869-0626-4D7E-A07F-ED2B248D2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45BF-B227-4307-81B9-E7C8FC5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4FE1877-B81C-40B4-950E-51683EF38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3B68C8E-BE95-435B-9BCF-C5B64964C5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834A435-2788-4FF5-9CB3-062A0A15D9F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D4FA299-9FFB-4D8C-8B47-12C204954A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1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7FA503FC-C6B9-4F06-A9FE-46E623C886A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5648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BA52CFD-D678-4050-AAD1-23D1126ECB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01617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C750792A-9334-4601-9638-C9E8B4AC04E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1782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520DD3FC-161E-40A0-84E5-A91795B78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08093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F329574A-F535-48A3-BC00-93E982AFC2F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779162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92460B5-0715-41BC-98AB-94C95FD8E6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14570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AE5B96F7-2AC3-43CB-B2CE-EE3896496BF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79743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F4EDFDD6-2993-4B1B-9336-A5569F35BCD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79743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0FD0A169-66C1-45DE-BB07-D345C422041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455720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4301FE9A-DED5-4134-81B6-694A7AD47A6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455720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C06B4478-3204-43DA-AD9B-0437888C3968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16298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22B2012B-5DC8-4F18-84C9-AB0E632237EC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16298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7C3486E4-25E7-40D0-82FB-FA741EC7D55E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779162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7" name="Content Placeholder 9">
            <a:extLst>
              <a:ext uri="{FF2B5EF4-FFF2-40B4-BE49-F238E27FC236}">
                <a16:creationId xmlns:a16="http://schemas.microsoft.com/office/drawing/2014/main" id="{523EAB6C-5B20-422B-BF5F-5D228A5E534F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779162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7884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EFCC3-809C-4472-825A-5268DA759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A7757-8EC5-4D12-B56F-AB9F88D6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437D9-CE22-451C-B458-B3F648A64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5142" y="1143655"/>
            <a:ext cx="5053208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169CDD-9FFC-4BEA-A4C1-F55F1EBC5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1710" y="1149936"/>
            <a:ext cx="5270340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A883D9C-7CA2-46E4-B74D-1ADF6E64B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651E414-8C53-4609-8A6D-6CD3EDDCB5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2" y="6021389"/>
            <a:ext cx="5068607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D2888E73-6757-4D49-9A61-04F5AC35F6E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2" y="6311902"/>
            <a:ext cx="5068607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764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AACB8-7B00-457D-8F89-FB4DD9039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56072-910B-4986-8C02-A52A7544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7A8BC87-1CF6-429A-90DF-D73A56830F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61348" y="1143655"/>
            <a:ext cx="5053208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BABE35-D148-48B4-B6A7-FF12E9E97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1" y="147136"/>
            <a:ext cx="10113264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A9D0E70-CDC8-434C-A7E7-FFCBC925FC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142" y="1143655"/>
            <a:ext cx="5270340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48C383C9-A465-4BBC-8364-CF1A155E569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7924" y="6021389"/>
            <a:ext cx="5056632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A297AB8-B6FB-4E58-BCA2-47C33C67A6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57924" y="6311902"/>
            <a:ext cx="5056632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925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CB15E1-4165-4419-BC4A-EC47F04AC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57C11-B94F-4AD8-B1ED-ED1F12B04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2000"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3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F2EE-42BB-4EB6-8FC2-5E56E4F34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75A20-F354-407F-8F71-92C91474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5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25381"/>
            <a:ext cx="5822438" cy="6607238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6018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482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66763" y="3949931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703"/>
            <a:ext cx="2197510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CD3551FC-5F5A-4CFA-9AA0-384B2C54BC4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763" y="5710630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017367"/>
            <a:ext cx="10892912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05883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197510" cy="74789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 userDrawn="1"/>
        </p:nvCxnSpPr>
        <p:spPr>
          <a:xfrm>
            <a:off x="766763" y="4921280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4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863EDD-B693-47ED-BD96-EA61204793CA}"/>
              </a:ext>
            </a:extLst>
          </p:cNvPr>
          <p:cNvSpPr/>
          <p:nvPr userDrawn="1"/>
        </p:nvSpPr>
        <p:spPr>
          <a:xfrm>
            <a:off x="0" y="1"/>
            <a:ext cx="612933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38960"/>
            <a:ext cx="5013667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66763" y="3810000"/>
            <a:ext cx="201168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8" y="-1"/>
            <a:ext cx="5940425" cy="685800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5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2439000"/>
            <a:ext cx="94988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66763" y="2439000"/>
            <a:ext cx="1110461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84C8B8-4624-4893-B407-6C57231BC2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374" y="65798"/>
            <a:ext cx="1028699" cy="10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937286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844493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66763" y="5774071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408393"/>
            <a:ext cx="12069763" cy="3134003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6B0EB-3022-4D44-9A7C-A734F39E8C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933E343-6919-4A7C-B482-5AD501288E7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16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311684"/>
            <a:ext cx="5822438" cy="5440017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66763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7147C7-CBC3-44AE-8C01-9373901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E9AF99C-CAEF-4776-914A-18778C1823C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2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25381"/>
            <a:ext cx="5822438" cy="6607238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66763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197510" cy="747898"/>
          </a:xfrm>
          <a:prstGeom prst="rect">
            <a:avLst/>
          </a:prstGeom>
        </p:spPr>
      </p:pic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EF9214D-E90B-496B-9D09-726FC6A50E7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763" y="5710429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CCF062-5956-4CFE-8DDA-16E6588B98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BB8EF-54B2-4136-AB17-4F91899E7C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-1749905"/>
            <a:ext cx="2197510" cy="7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795143" y="248734"/>
            <a:ext cx="10078758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795142" y="1460500"/>
            <a:ext cx="10516908" cy="4521199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8062" y="6617608"/>
            <a:ext cx="960237" cy="196850"/>
          </a:xfrm>
          <a:prstGeom prst="rect">
            <a:avLst/>
          </a:prstGeom>
        </p:spPr>
        <p:txBody>
          <a:bodyPr anchor="ctr"/>
          <a:lstStyle>
            <a:lvl1pPr algn="r">
              <a:defRPr lang="en-GB" sz="10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390" y="6616458"/>
            <a:ext cx="7420053" cy="198000"/>
          </a:xfrm>
          <a:prstGeom prst="rect">
            <a:avLst/>
          </a:prstGeom>
        </p:spPr>
        <p:txBody>
          <a:bodyPr anchor="ctr"/>
          <a:lstStyle>
            <a:lvl1pPr algn="l">
              <a:defRPr lang="en-GB" sz="1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© Analytic Edge Proprietary and Confidential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0668A5-08B2-4E75-9944-BBC50E8D7C21}"/>
              </a:ext>
            </a:extLst>
          </p:cNvPr>
          <p:cNvCxnSpPr>
            <a:cxnSpLocks/>
          </p:cNvCxnSpPr>
          <p:nvPr userDrawn="1"/>
        </p:nvCxnSpPr>
        <p:spPr>
          <a:xfrm>
            <a:off x="1" y="6597135"/>
            <a:ext cx="12069763" cy="0"/>
          </a:xfrm>
          <a:prstGeom prst="line">
            <a:avLst/>
          </a:prstGeom>
          <a:ln w="6350" cap="sq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A086D5F-4078-44CF-A8CB-1034B6B3628F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24" r:id="rId2"/>
    <p:sldLayoutId id="2147483838" r:id="rId3"/>
    <p:sldLayoutId id="2147483837" r:id="rId4"/>
    <p:sldLayoutId id="2147483828" r:id="rId5"/>
    <p:sldLayoutId id="2147483833" r:id="rId6"/>
    <p:sldLayoutId id="2147483835" r:id="rId7"/>
    <p:sldLayoutId id="2147483836" r:id="rId8"/>
    <p:sldLayoutId id="2147483839" r:id="rId9"/>
    <p:sldLayoutId id="2147483840" r:id="rId10"/>
    <p:sldLayoutId id="2147483834" r:id="rId11"/>
    <p:sldLayoutId id="2147483832" r:id="rId12"/>
    <p:sldLayoutId id="2147483761" r:id="rId13"/>
    <p:sldLayoutId id="2147483762" r:id="rId14"/>
    <p:sldLayoutId id="2147483763" r:id="rId15"/>
    <p:sldLayoutId id="2147483764" r:id="rId16"/>
    <p:sldLayoutId id="2147483831" r:id="rId17"/>
    <p:sldLayoutId id="2147483765" r:id="rId18"/>
    <p:sldLayoutId id="2147483766" r:id="rId19"/>
    <p:sldLayoutId id="2147483767" r:id="rId20"/>
    <p:sldLayoutId id="2147483768" r:id="rId21"/>
    <p:sldLayoutId id="2147483773" r:id="rId22"/>
    <p:sldLayoutId id="2147483774" r:id="rId23"/>
    <p:sldLayoutId id="2147483775" r:id="rId24"/>
    <p:sldLayoutId id="2147483776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05256" rtl="0" eaLnBrk="1" latinLnBrk="0" hangingPunct="1">
        <a:lnSpc>
          <a:spcPct val="100000"/>
        </a:lnSpc>
        <a:spcBef>
          <a:spcPts val="594"/>
        </a:spcBef>
        <a:buNone/>
        <a:defRPr lang="en-GB" sz="2800" b="1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9165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64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46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2800" indent="-17820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7308" userDrawn="1">
          <p15:clr>
            <a:srgbClr val="F26B43"/>
          </p15:clr>
        </p15:guide>
        <p15:guide id="28" orient="horz" pos="920" userDrawn="1">
          <p15:clr>
            <a:srgbClr val="F26B43"/>
          </p15:clr>
        </p15:guide>
        <p15:guide id="29" orient="horz" pos="656" userDrawn="1">
          <p15:clr>
            <a:srgbClr val="F26B43"/>
          </p15:clr>
        </p15:guide>
        <p15:guide id="33" orient="horz" pos="4143" userDrawn="1">
          <p15:clr>
            <a:srgbClr val="F26B43"/>
          </p15:clr>
        </p15:guide>
        <p15:guide id="35" pos="483" userDrawn="1">
          <p15:clr>
            <a:srgbClr val="F26B43"/>
          </p15:clr>
        </p15:guide>
        <p15:guide id="36" pos="3802" userDrawn="1">
          <p15:clr>
            <a:srgbClr val="F26B43"/>
          </p15:clr>
        </p15:guide>
        <p15:guide id="37" pos="3744" userDrawn="1">
          <p15:clr>
            <a:srgbClr val="F26B43"/>
          </p15:clr>
        </p15:guide>
        <p15:guide id="38" pos="3861" userDrawn="1">
          <p15:clr>
            <a:srgbClr val="F26B43"/>
          </p15:clr>
        </p15:guide>
        <p15:guide id="39" orient="horz" pos="3768" userDrawn="1">
          <p15:clr>
            <a:srgbClr val="F26B43"/>
          </p15:clr>
        </p15:guide>
        <p15:guide id="40" orient="horz" pos="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F9583C-AA45-40D9-AEDC-A0CAB92FF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1D9CE-C022-4D77-9862-CD4BD790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C121A9-A062-4E36-B0E8-41A5E803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DomClick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8DCD0-517B-41A9-AF56-FC291D1254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Project Status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30534-F3AC-470A-9D27-A2A3EE00E02B}"/>
              </a:ext>
            </a:extLst>
          </p:cNvPr>
          <p:cNvSpPr txBox="1"/>
          <p:nvPr/>
        </p:nvSpPr>
        <p:spPr>
          <a:xfrm>
            <a:off x="942974" y="2057400"/>
            <a:ext cx="9805087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Original Completion Date – 30</a:t>
            </a:r>
            <a:r>
              <a:rPr lang="en-IN" sz="1600" baseline="30000" dirty="0"/>
              <a:t>th</a:t>
            </a:r>
            <a:r>
              <a:rPr lang="en-IN" sz="1600" dirty="0"/>
              <a:t> August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Completion Date Based on Current Plan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Delay of  -  5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r>
              <a:rPr lang="en-IN" sz="1600" dirty="0"/>
              <a:t>Key points impacting timeline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Primarily impacted by delay in data collection (5 weeks)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Clarifications on TV data provided after first cut results (TV data was provided in 1000’s)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Model input specifications changed after first cut results (Use clicks instead of impressions for SEM and Mobile)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Model reviews took additional time on account of client being on vacation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0861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F9583C-AA45-40D9-AEDC-A0CAB92FF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1D9CE-C022-4D77-9862-CD4BD790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C121A9-A062-4E36-B0E8-41A5E803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Bolt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8DCD0-517B-41A9-AF56-FC291D1254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Project Status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30534-F3AC-470A-9D27-A2A3EE00E02B}"/>
              </a:ext>
            </a:extLst>
          </p:cNvPr>
          <p:cNvSpPr txBox="1"/>
          <p:nvPr/>
        </p:nvSpPr>
        <p:spPr>
          <a:xfrm>
            <a:off x="942974" y="2057400"/>
            <a:ext cx="9805087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Original Completion Date – 19</a:t>
            </a:r>
            <a:r>
              <a:rPr lang="en-IN" sz="1600" baseline="30000" dirty="0"/>
              <a:t>th</a:t>
            </a:r>
            <a:r>
              <a:rPr lang="en-IN" sz="1600" dirty="0"/>
              <a:t> July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Completion Date Based on Current Plan – 30</a:t>
            </a:r>
            <a:r>
              <a:rPr lang="en-IN" sz="1600" baseline="30000" dirty="0"/>
              <a:t>th</a:t>
            </a:r>
            <a:r>
              <a:rPr lang="en-IN" sz="1600" dirty="0"/>
              <a:t> Nov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Delay of  -  12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r>
              <a:rPr lang="en-IN" sz="1600" dirty="0"/>
              <a:t>Key points impacting timeline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Primarily impacted by out of scope requests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Creating detailed documentation on modelling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Creating out of sample validation and investigations on forecast accuracy - The holdout for additional period did not hold out well. Possible reasons could be environmental factors where economy is opening up, change in Promotional strategy – these are factors we need to explore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Data Clarifications and additional data added in ; additional data requested (to test promo variables) took further time to collect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Initial Model reviews were per timelines – model holdout worked well within the modelling data. 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0901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F9583C-AA45-40D9-AEDC-A0CAB92FF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1D9CE-C022-4D77-9862-CD4BD790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C121A9-A062-4E36-B0E8-41A5E803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Joom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8DCD0-517B-41A9-AF56-FC291D1254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Project Status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30534-F3AC-470A-9D27-A2A3EE00E02B}"/>
              </a:ext>
            </a:extLst>
          </p:cNvPr>
          <p:cNvSpPr txBox="1"/>
          <p:nvPr/>
        </p:nvSpPr>
        <p:spPr>
          <a:xfrm>
            <a:off x="942974" y="2057400"/>
            <a:ext cx="9805087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Original Completion Date – 4</a:t>
            </a:r>
            <a:r>
              <a:rPr lang="en-IN" sz="1600" baseline="30000" dirty="0"/>
              <a:t>th</a:t>
            </a:r>
            <a:r>
              <a:rPr lang="en-IN" sz="1600" dirty="0"/>
              <a:t> October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Completion Date Based on Current Plan – 25</a:t>
            </a:r>
            <a:r>
              <a:rPr lang="en-IN" sz="1600" baseline="30000" dirty="0"/>
              <a:t>th</a:t>
            </a:r>
            <a:r>
              <a:rPr lang="en-IN" sz="1600" dirty="0"/>
              <a:t> October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Delay of  -  3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r>
              <a:rPr lang="en-IN" sz="1600" dirty="0"/>
              <a:t>Key points impacting timeline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Primarily impacted by Data collection and clarifications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Change in the scope of the data ( Initially KPI included only Mobile Apps Revenue), Revenue from Websites have been included in the revised data)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Promotions and Media data for Website revenue were added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01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F9583C-AA45-40D9-AEDC-A0CAB92FF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1D9CE-C022-4D77-9862-CD4BD790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C121A9-A062-4E36-B0E8-41A5E803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Unilever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8DCD0-517B-41A9-AF56-FC291D1254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Project Status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30534-F3AC-470A-9D27-A2A3EE00E02B}"/>
              </a:ext>
            </a:extLst>
          </p:cNvPr>
          <p:cNvSpPr txBox="1"/>
          <p:nvPr/>
        </p:nvSpPr>
        <p:spPr>
          <a:xfrm>
            <a:off x="942974" y="2057400"/>
            <a:ext cx="9805087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Original Completion Date – week of 6</a:t>
            </a:r>
            <a:r>
              <a:rPr lang="en-IN" sz="1600" baseline="30000" dirty="0"/>
              <a:t>th</a:t>
            </a:r>
            <a:r>
              <a:rPr lang="en-IN" sz="1600" dirty="0"/>
              <a:t> September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Completion Date Based on Current Plan – week of 4</a:t>
            </a:r>
            <a:r>
              <a:rPr lang="en-IN" sz="1600" baseline="30000" dirty="0"/>
              <a:t>th</a:t>
            </a:r>
            <a:r>
              <a:rPr lang="en-IN" sz="1600" dirty="0"/>
              <a:t> October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Delay of  - 4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r>
              <a:rPr lang="en-IN" sz="1600" dirty="0"/>
              <a:t>Key points impacting timeline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Data wrangling – Granularity of variables collected was much more than used in a typical MMM and had to be aggregated to make the data cube model ready.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Client was out on vacation for 3 weeks after initial training workshop.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Non-availability of good quality promotional data, aggregated national level data lead to additional 2 week delay as extra time was needed to iterate and figure out a best approach to use this data in the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6138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32874D-17EF-4B2A-A95E-8773A30B0B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5630B-E6AA-4AF1-8707-DE16D5B9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B5259F-CFB3-4049-AD8D-AC730057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Domclick</a:t>
            </a:r>
            <a:r>
              <a:rPr lang="en-IN" dirty="0"/>
              <a:t> - Timelines 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361DA55-F0AB-4116-BB67-DC56F4FD5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74559"/>
              </p:ext>
            </p:extLst>
          </p:nvPr>
        </p:nvGraphicFramePr>
        <p:xfrm>
          <a:off x="361951" y="1797292"/>
          <a:ext cx="11416619" cy="41844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06888">
                  <a:extLst>
                    <a:ext uri="{9D8B030D-6E8A-4147-A177-3AD203B41FA5}">
                      <a16:colId xmlns:a16="http://schemas.microsoft.com/office/drawing/2014/main" val="403435441"/>
                    </a:ext>
                  </a:extLst>
                </a:gridCol>
                <a:gridCol w="749779">
                  <a:extLst>
                    <a:ext uri="{9D8B030D-6E8A-4147-A177-3AD203B41FA5}">
                      <a16:colId xmlns:a16="http://schemas.microsoft.com/office/drawing/2014/main" val="612733931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3672036317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1755605062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372818044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4029240962"/>
                    </a:ext>
                  </a:extLst>
                </a:gridCol>
                <a:gridCol w="437666">
                  <a:extLst>
                    <a:ext uri="{9D8B030D-6E8A-4147-A177-3AD203B41FA5}">
                      <a16:colId xmlns:a16="http://schemas.microsoft.com/office/drawing/2014/main" val="1269642384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2198877475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2368510352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1733040626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2673021433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1657030107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3693479341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573680059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1423661829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3770486383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1060178160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1217555411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2551183679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2505191794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1956124330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4164994238"/>
                    </a:ext>
                  </a:extLst>
                </a:gridCol>
              </a:tblGrid>
              <a:tr h="4351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Tasks</a:t>
                      </a:r>
                    </a:p>
                  </a:txBody>
                  <a:tcPr marL="45720" marR="4572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06/07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6/14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06/21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06/28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07/05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07/12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07/19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07/26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08/02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08/09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08/16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08/23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08/30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09/06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09/13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09/20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09/27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10/04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10/11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10/18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217168"/>
                  </a:ext>
                </a:extLst>
              </a:tr>
              <a:tr h="2678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Collection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5258682"/>
                  </a:ext>
                </a:extLst>
              </a:tr>
              <a:tr h="2678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253496"/>
                  </a:ext>
                </a:extLst>
              </a:tr>
              <a:tr h="2678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Prep &amp; Review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440549"/>
                  </a:ext>
                </a:extLst>
              </a:tr>
              <a:tr h="2678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7109908"/>
                  </a:ext>
                </a:extLst>
              </a:tr>
              <a:tr h="2678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Analysis - Phase 1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9140210"/>
                  </a:ext>
                </a:extLst>
              </a:tr>
              <a:tr h="2678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1741251"/>
                  </a:ext>
                </a:extLst>
              </a:tr>
              <a:tr h="2678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Analysis - Phase 2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8436625"/>
                  </a:ext>
                </a:extLst>
              </a:tr>
              <a:tr h="2678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4631784"/>
                  </a:ext>
                </a:extLst>
              </a:tr>
              <a:tr h="2678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Optimization and DDE Setup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03430"/>
                  </a:ext>
                </a:extLst>
              </a:tr>
              <a:tr h="2678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1457931"/>
                  </a:ext>
                </a:extLst>
              </a:tr>
              <a:tr h="2678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DDE Delivery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4902978"/>
                  </a:ext>
                </a:extLst>
              </a:tr>
              <a:tr h="2678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9911163"/>
                  </a:ext>
                </a:extLst>
              </a:tr>
              <a:tr h="2678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Training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0695684"/>
                  </a:ext>
                </a:extLst>
              </a:tr>
              <a:tr h="2678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19436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650ACB-2EBB-4CD5-B253-E1ACE3C3DCF8}"/>
              </a:ext>
            </a:extLst>
          </p:cNvPr>
          <p:cNvCxnSpPr>
            <a:cxnSpLocks/>
          </p:cNvCxnSpPr>
          <p:nvPr/>
        </p:nvCxnSpPr>
        <p:spPr>
          <a:xfrm>
            <a:off x="3698702" y="2629024"/>
            <a:ext cx="2338561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38D892-43E0-4B58-8D90-1CD0754069ED}"/>
              </a:ext>
            </a:extLst>
          </p:cNvPr>
          <p:cNvCxnSpPr>
            <a:cxnSpLocks/>
          </p:cNvCxnSpPr>
          <p:nvPr/>
        </p:nvCxnSpPr>
        <p:spPr>
          <a:xfrm>
            <a:off x="2750834" y="2373645"/>
            <a:ext cx="487666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AE2744-5170-43C3-859D-80A29E0D25AC}"/>
              </a:ext>
            </a:extLst>
          </p:cNvPr>
          <p:cNvCxnSpPr/>
          <p:nvPr/>
        </p:nvCxnSpPr>
        <p:spPr>
          <a:xfrm>
            <a:off x="3193049" y="2913874"/>
            <a:ext cx="1005840" cy="4762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F90213-5906-430B-945E-FD1D8A5F4549}"/>
              </a:ext>
            </a:extLst>
          </p:cNvPr>
          <p:cNvCxnSpPr>
            <a:cxnSpLocks/>
          </p:cNvCxnSpPr>
          <p:nvPr/>
        </p:nvCxnSpPr>
        <p:spPr>
          <a:xfrm>
            <a:off x="4602749" y="3436855"/>
            <a:ext cx="978901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62E0A1-98AF-48AC-824A-395B84EEA7BD}"/>
              </a:ext>
            </a:extLst>
          </p:cNvPr>
          <p:cNvCxnSpPr>
            <a:cxnSpLocks/>
          </p:cNvCxnSpPr>
          <p:nvPr/>
        </p:nvCxnSpPr>
        <p:spPr>
          <a:xfrm>
            <a:off x="5936105" y="5593468"/>
            <a:ext cx="2383436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EA177E-C4D7-437E-BE79-2DCB1273339A}"/>
              </a:ext>
            </a:extLst>
          </p:cNvPr>
          <p:cNvCxnSpPr>
            <a:cxnSpLocks/>
          </p:cNvCxnSpPr>
          <p:nvPr/>
        </p:nvCxnSpPr>
        <p:spPr>
          <a:xfrm>
            <a:off x="6475751" y="4527248"/>
            <a:ext cx="1306453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5B69DF-2D06-4B1E-98F3-8DE3C231D1FD}"/>
              </a:ext>
            </a:extLst>
          </p:cNvPr>
          <p:cNvCxnSpPr>
            <a:cxnSpLocks/>
          </p:cNvCxnSpPr>
          <p:nvPr/>
        </p:nvCxnSpPr>
        <p:spPr>
          <a:xfrm>
            <a:off x="11062741" y="5078415"/>
            <a:ext cx="481994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6C0014-7A58-45EF-83CE-58F0B69467A3}"/>
              </a:ext>
            </a:extLst>
          </p:cNvPr>
          <p:cNvSpPr txBox="1"/>
          <p:nvPr/>
        </p:nvSpPr>
        <p:spPr>
          <a:xfrm>
            <a:off x="2581274" y="1487625"/>
            <a:ext cx="9197295" cy="277675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000" b="1" dirty="0">
                <a:solidFill>
                  <a:schemeClr val="bg1"/>
                </a:solidFill>
              </a:rPr>
              <a:t>Week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043495-9225-4254-81E7-0FCF91FC5F96}"/>
              </a:ext>
            </a:extLst>
          </p:cNvPr>
          <p:cNvCxnSpPr>
            <a:cxnSpLocks/>
          </p:cNvCxnSpPr>
          <p:nvPr/>
        </p:nvCxnSpPr>
        <p:spPr>
          <a:xfrm>
            <a:off x="5646555" y="3000272"/>
            <a:ext cx="824865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E12433-A70B-4A8B-A9DC-10B34E5C546E}"/>
              </a:ext>
            </a:extLst>
          </p:cNvPr>
          <p:cNvCxnSpPr>
            <a:cxnSpLocks/>
          </p:cNvCxnSpPr>
          <p:nvPr/>
        </p:nvCxnSpPr>
        <p:spPr>
          <a:xfrm>
            <a:off x="6821982" y="3597795"/>
            <a:ext cx="1616947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165923-8CF9-4005-A5E1-A678DDB8A51B}"/>
              </a:ext>
            </a:extLst>
          </p:cNvPr>
          <p:cNvCxnSpPr>
            <a:cxnSpLocks/>
          </p:cNvCxnSpPr>
          <p:nvPr/>
        </p:nvCxnSpPr>
        <p:spPr>
          <a:xfrm>
            <a:off x="8760800" y="4055986"/>
            <a:ext cx="512176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DB2A8B-0D9C-46F7-94DD-82A2B6EBFF8D}"/>
              </a:ext>
            </a:extLst>
          </p:cNvPr>
          <p:cNvCxnSpPr>
            <a:cxnSpLocks/>
          </p:cNvCxnSpPr>
          <p:nvPr/>
        </p:nvCxnSpPr>
        <p:spPr>
          <a:xfrm>
            <a:off x="9715935" y="4621241"/>
            <a:ext cx="1346806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F4C28F-7463-49AB-8E9B-610FAA3811E5}"/>
              </a:ext>
            </a:extLst>
          </p:cNvPr>
          <p:cNvCxnSpPr>
            <a:cxnSpLocks/>
          </p:cNvCxnSpPr>
          <p:nvPr/>
        </p:nvCxnSpPr>
        <p:spPr>
          <a:xfrm>
            <a:off x="7776443" y="5038831"/>
            <a:ext cx="54309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3BB7E9-0FF9-4B0A-BD85-FACF47214656}"/>
              </a:ext>
            </a:extLst>
          </p:cNvPr>
          <p:cNvCxnSpPr>
            <a:cxnSpLocks/>
          </p:cNvCxnSpPr>
          <p:nvPr/>
        </p:nvCxnSpPr>
        <p:spPr>
          <a:xfrm>
            <a:off x="5609230" y="3966358"/>
            <a:ext cx="386836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13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32874D-17EF-4B2A-A95E-8773A30B0B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6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5630B-E6AA-4AF1-8707-DE16D5B9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B5259F-CFB3-4049-AD8D-AC730057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Bolt - Timelines 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361DA55-F0AB-4116-BB67-DC56F4FD5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53036"/>
              </p:ext>
            </p:extLst>
          </p:nvPr>
        </p:nvGraphicFramePr>
        <p:xfrm>
          <a:off x="361951" y="1797292"/>
          <a:ext cx="11551756" cy="420025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31622">
                  <a:extLst>
                    <a:ext uri="{9D8B030D-6E8A-4147-A177-3AD203B41FA5}">
                      <a16:colId xmlns:a16="http://schemas.microsoft.com/office/drawing/2014/main" val="403435441"/>
                    </a:ext>
                  </a:extLst>
                </a:gridCol>
                <a:gridCol w="690159">
                  <a:extLst>
                    <a:ext uri="{9D8B030D-6E8A-4147-A177-3AD203B41FA5}">
                      <a16:colId xmlns:a16="http://schemas.microsoft.com/office/drawing/2014/main" val="1114413485"/>
                    </a:ext>
                  </a:extLst>
                </a:gridCol>
                <a:gridCol w="393199">
                  <a:extLst>
                    <a:ext uri="{9D8B030D-6E8A-4147-A177-3AD203B41FA5}">
                      <a16:colId xmlns:a16="http://schemas.microsoft.com/office/drawing/2014/main" val="3687322760"/>
                    </a:ext>
                  </a:extLst>
                </a:gridCol>
                <a:gridCol w="393199">
                  <a:extLst>
                    <a:ext uri="{9D8B030D-6E8A-4147-A177-3AD203B41FA5}">
                      <a16:colId xmlns:a16="http://schemas.microsoft.com/office/drawing/2014/main" val="612733931"/>
                    </a:ext>
                  </a:extLst>
                </a:gridCol>
                <a:gridCol w="393199">
                  <a:extLst>
                    <a:ext uri="{9D8B030D-6E8A-4147-A177-3AD203B41FA5}">
                      <a16:colId xmlns:a16="http://schemas.microsoft.com/office/drawing/2014/main" val="3672036317"/>
                    </a:ext>
                  </a:extLst>
                </a:gridCol>
                <a:gridCol w="393199">
                  <a:extLst>
                    <a:ext uri="{9D8B030D-6E8A-4147-A177-3AD203B41FA5}">
                      <a16:colId xmlns:a16="http://schemas.microsoft.com/office/drawing/2014/main" val="1755605062"/>
                    </a:ext>
                  </a:extLst>
                </a:gridCol>
                <a:gridCol w="393199">
                  <a:extLst>
                    <a:ext uri="{9D8B030D-6E8A-4147-A177-3AD203B41FA5}">
                      <a16:colId xmlns:a16="http://schemas.microsoft.com/office/drawing/2014/main" val="372818044"/>
                    </a:ext>
                  </a:extLst>
                </a:gridCol>
                <a:gridCol w="393199">
                  <a:extLst>
                    <a:ext uri="{9D8B030D-6E8A-4147-A177-3AD203B41FA5}">
                      <a16:colId xmlns:a16="http://schemas.microsoft.com/office/drawing/2014/main" val="4029240962"/>
                    </a:ext>
                  </a:extLst>
                </a:gridCol>
                <a:gridCol w="393199">
                  <a:extLst>
                    <a:ext uri="{9D8B030D-6E8A-4147-A177-3AD203B41FA5}">
                      <a16:colId xmlns:a16="http://schemas.microsoft.com/office/drawing/2014/main" val="1269642384"/>
                    </a:ext>
                  </a:extLst>
                </a:gridCol>
                <a:gridCol w="393199">
                  <a:extLst>
                    <a:ext uri="{9D8B030D-6E8A-4147-A177-3AD203B41FA5}">
                      <a16:colId xmlns:a16="http://schemas.microsoft.com/office/drawing/2014/main" val="2198877475"/>
                    </a:ext>
                  </a:extLst>
                </a:gridCol>
                <a:gridCol w="393199">
                  <a:extLst>
                    <a:ext uri="{9D8B030D-6E8A-4147-A177-3AD203B41FA5}">
                      <a16:colId xmlns:a16="http://schemas.microsoft.com/office/drawing/2014/main" val="2368510352"/>
                    </a:ext>
                  </a:extLst>
                </a:gridCol>
                <a:gridCol w="393199">
                  <a:extLst>
                    <a:ext uri="{9D8B030D-6E8A-4147-A177-3AD203B41FA5}">
                      <a16:colId xmlns:a16="http://schemas.microsoft.com/office/drawing/2014/main" val="1733040626"/>
                    </a:ext>
                  </a:extLst>
                </a:gridCol>
                <a:gridCol w="393199">
                  <a:extLst>
                    <a:ext uri="{9D8B030D-6E8A-4147-A177-3AD203B41FA5}">
                      <a16:colId xmlns:a16="http://schemas.microsoft.com/office/drawing/2014/main" val="2673021433"/>
                    </a:ext>
                  </a:extLst>
                </a:gridCol>
                <a:gridCol w="393199">
                  <a:extLst>
                    <a:ext uri="{9D8B030D-6E8A-4147-A177-3AD203B41FA5}">
                      <a16:colId xmlns:a16="http://schemas.microsoft.com/office/drawing/2014/main" val="1657030107"/>
                    </a:ext>
                  </a:extLst>
                </a:gridCol>
                <a:gridCol w="393199">
                  <a:extLst>
                    <a:ext uri="{9D8B030D-6E8A-4147-A177-3AD203B41FA5}">
                      <a16:colId xmlns:a16="http://schemas.microsoft.com/office/drawing/2014/main" val="3693479341"/>
                    </a:ext>
                  </a:extLst>
                </a:gridCol>
                <a:gridCol w="393199">
                  <a:extLst>
                    <a:ext uri="{9D8B030D-6E8A-4147-A177-3AD203B41FA5}">
                      <a16:colId xmlns:a16="http://schemas.microsoft.com/office/drawing/2014/main" val="573680059"/>
                    </a:ext>
                  </a:extLst>
                </a:gridCol>
                <a:gridCol w="393199">
                  <a:extLst>
                    <a:ext uri="{9D8B030D-6E8A-4147-A177-3AD203B41FA5}">
                      <a16:colId xmlns:a16="http://schemas.microsoft.com/office/drawing/2014/main" val="1423661829"/>
                    </a:ext>
                  </a:extLst>
                </a:gridCol>
                <a:gridCol w="393199">
                  <a:extLst>
                    <a:ext uri="{9D8B030D-6E8A-4147-A177-3AD203B41FA5}">
                      <a16:colId xmlns:a16="http://schemas.microsoft.com/office/drawing/2014/main" val="3770486383"/>
                    </a:ext>
                  </a:extLst>
                </a:gridCol>
                <a:gridCol w="393199">
                  <a:extLst>
                    <a:ext uri="{9D8B030D-6E8A-4147-A177-3AD203B41FA5}">
                      <a16:colId xmlns:a16="http://schemas.microsoft.com/office/drawing/2014/main" val="1060178160"/>
                    </a:ext>
                  </a:extLst>
                </a:gridCol>
                <a:gridCol w="393199">
                  <a:extLst>
                    <a:ext uri="{9D8B030D-6E8A-4147-A177-3AD203B41FA5}">
                      <a16:colId xmlns:a16="http://schemas.microsoft.com/office/drawing/2014/main" val="1217555411"/>
                    </a:ext>
                  </a:extLst>
                </a:gridCol>
                <a:gridCol w="393199">
                  <a:extLst>
                    <a:ext uri="{9D8B030D-6E8A-4147-A177-3AD203B41FA5}">
                      <a16:colId xmlns:a16="http://schemas.microsoft.com/office/drawing/2014/main" val="2551183679"/>
                    </a:ext>
                  </a:extLst>
                </a:gridCol>
                <a:gridCol w="393199">
                  <a:extLst>
                    <a:ext uri="{9D8B030D-6E8A-4147-A177-3AD203B41FA5}">
                      <a16:colId xmlns:a16="http://schemas.microsoft.com/office/drawing/2014/main" val="2505191794"/>
                    </a:ext>
                  </a:extLst>
                </a:gridCol>
                <a:gridCol w="393199">
                  <a:extLst>
                    <a:ext uri="{9D8B030D-6E8A-4147-A177-3AD203B41FA5}">
                      <a16:colId xmlns:a16="http://schemas.microsoft.com/office/drawing/2014/main" val="1956124330"/>
                    </a:ext>
                  </a:extLst>
                </a:gridCol>
                <a:gridCol w="393199">
                  <a:extLst>
                    <a:ext uri="{9D8B030D-6E8A-4147-A177-3AD203B41FA5}">
                      <a16:colId xmlns:a16="http://schemas.microsoft.com/office/drawing/2014/main" val="4164994238"/>
                    </a:ext>
                  </a:extLst>
                </a:gridCol>
                <a:gridCol w="393199">
                  <a:extLst>
                    <a:ext uri="{9D8B030D-6E8A-4147-A177-3AD203B41FA5}">
                      <a16:colId xmlns:a16="http://schemas.microsoft.com/office/drawing/2014/main" val="1511890800"/>
                    </a:ext>
                  </a:extLst>
                </a:gridCol>
                <a:gridCol w="393199">
                  <a:extLst>
                    <a:ext uri="{9D8B030D-6E8A-4147-A177-3AD203B41FA5}">
                      <a16:colId xmlns:a16="http://schemas.microsoft.com/office/drawing/2014/main" val="2821300427"/>
                    </a:ext>
                  </a:extLst>
                </a:gridCol>
                <a:gridCol w="393199">
                  <a:extLst>
                    <a:ext uri="{9D8B030D-6E8A-4147-A177-3AD203B41FA5}">
                      <a16:colId xmlns:a16="http://schemas.microsoft.com/office/drawing/2014/main" val="4188217347"/>
                    </a:ext>
                  </a:extLst>
                </a:gridCol>
              </a:tblGrid>
              <a:tr h="3804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Tasks</a:t>
                      </a:r>
                    </a:p>
                  </a:txBody>
                  <a:tcPr marL="45720" marR="4572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05/10</a:t>
                      </a:r>
                    </a:p>
                  </a:txBody>
                  <a:tcPr marL="45720" marR="4572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05/17</a:t>
                      </a:r>
                    </a:p>
                  </a:txBody>
                  <a:tcPr marL="45720" marR="4572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05/24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05/31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06/07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06/14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06/21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06/28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07/05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07/12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07/19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07/26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08/02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08/09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08/16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08/23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08/30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09/06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09/13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09/20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09/27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10/04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217168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Collection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5258682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253496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Prep &amp; Review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440549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7109908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Analysis – Phase 1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9140210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1741251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Analysis – Phase 2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8436625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4631784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Final Insights Presentation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03430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1457931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650ACB-2EBB-4CD5-B253-E1ACE3C3DCF8}"/>
              </a:ext>
            </a:extLst>
          </p:cNvPr>
          <p:cNvCxnSpPr>
            <a:cxnSpLocks/>
          </p:cNvCxnSpPr>
          <p:nvPr/>
        </p:nvCxnSpPr>
        <p:spPr>
          <a:xfrm>
            <a:off x="2968897" y="2726541"/>
            <a:ext cx="838254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38D892-43E0-4B58-8D90-1CD0754069ED}"/>
              </a:ext>
            </a:extLst>
          </p:cNvPr>
          <p:cNvCxnSpPr>
            <a:cxnSpLocks/>
          </p:cNvCxnSpPr>
          <p:nvPr/>
        </p:nvCxnSpPr>
        <p:spPr>
          <a:xfrm>
            <a:off x="2581274" y="2367293"/>
            <a:ext cx="387623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AE2744-5170-43C3-859D-80A29E0D25AC}"/>
              </a:ext>
            </a:extLst>
          </p:cNvPr>
          <p:cNvCxnSpPr>
            <a:cxnSpLocks/>
          </p:cNvCxnSpPr>
          <p:nvPr/>
        </p:nvCxnSpPr>
        <p:spPr>
          <a:xfrm>
            <a:off x="3228309" y="3116167"/>
            <a:ext cx="395612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F90213-5906-430B-945E-FD1D8A5F4549}"/>
              </a:ext>
            </a:extLst>
          </p:cNvPr>
          <p:cNvCxnSpPr>
            <a:cxnSpLocks/>
          </p:cNvCxnSpPr>
          <p:nvPr/>
        </p:nvCxnSpPr>
        <p:spPr>
          <a:xfrm>
            <a:off x="4070138" y="3518119"/>
            <a:ext cx="838611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4A9F3D-E069-4697-84E9-69F3C5CE91C0}"/>
              </a:ext>
            </a:extLst>
          </p:cNvPr>
          <p:cNvCxnSpPr>
            <a:cxnSpLocks/>
          </p:cNvCxnSpPr>
          <p:nvPr/>
        </p:nvCxnSpPr>
        <p:spPr>
          <a:xfrm>
            <a:off x="4215281" y="3895223"/>
            <a:ext cx="686329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62E0A1-98AF-48AC-824A-395B84EEA7BD}"/>
              </a:ext>
            </a:extLst>
          </p:cNvPr>
          <p:cNvCxnSpPr>
            <a:cxnSpLocks/>
          </p:cNvCxnSpPr>
          <p:nvPr/>
        </p:nvCxnSpPr>
        <p:spPr>
          <a:xfrm>
            <a:off x="5347396" y="4210997"/>
            <a:ext cx="2389104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EA177E-C4D7-437E-BE79-2DCB1273339A}"/>
              </a:ext>
            </a:extLst>
          </p:cNvPr>
          <p:cNvCxnSpPr>
            <a:cxnSpLocks/>
          </p:cNvCxnSpPr>
          <p:nvPr/>
        </p:nvCxnSpPr>
        <p:spPr>
          <a:xfrm>
            <a:off x="5347396" y="4665249"/>
            <a:ext cx="739295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5B69DF-2D06-4B1E-98F3-8DE3C231D1FD}"/>
              </a:ext>
            </a:extLst>
          </p:cNvPr>
          <p:cNvCxnSpPr>
            <a:cxnSpLocks/>
          </p:cNvCxnSpPr>
          <p:nvPr/>
        </p:nvCxnSpPr>
        <p:spPr>
          <a:xfrm>
            <a:off x="7817348" y="5000802"/>
            <a:ext cx="1583763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786075-0E5F-43DA-81A2-44A37CF3FE41}"/>
              </a:ext>
            </a:extLst>
          </p:cNvPr>
          <p:cNvSpPr txBox="1"/>
          <p:nvPr/>
        </p:nvSpPr>
        <p:spPr>
          <a:xfrm>
            <a:off x="9224619" y="6148849"/>
            <a:ext cx="1816982" cy="246221"/>
          </a:xfrm>
          <a:prstGeom prst="rect">
            <a:avLst/>
          </a:prstGeom>
          <a:solidFill>
            <a:srgbClr val="FDCDC4">
              <a:alpha val="50196"/>
            </a:srgb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000" b="1" dirty="0">
                <a:solidFill>
                  <a:schemeClr val="accent3"/>
                </a:solidFill>
              </a:rPr>
              <a:t>Holdout validation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C0014-7A58-45EF-83CE-58F0B69467A3}"/>
              </a:ext>
            </a:extLst>
          </p:cNvPr>
          <p:cNvSpPr txBox="1"/>
          <p:nvPr/>
        </p:nvSpPr>
        <p:spPr>
          <a:xfrm>
            <a:off x="2581274" y="1452069"/>
            <a:ext cx="8961374" cy="313232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000" b="1" dirty="0">
                <a:solidFill>
                  <a:schemeClr val="bg1"/>
                </a:solidFill>
              </a:rPr>
              <a:t>Week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CCB230-563F-449D-BA29-D85A19E14498}"/>
              </a:ext>
            </a:extLst>
          </p:cNvPr>
          <p:cNvCxnSpPr>
            <a:cxnSpLocks/>
          </p:cNvCxnSpPr>
          <p:nvPr/>
        </p:nvCxnSpPr>
        <p:spPr>
          <a:xfrm>
            <a:off x="5645604" y="2726541"/>
            <a:ext cx="182898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FC0BA9D-FE37-4AFF-A3F8-A327CB8C9BD4}"/>
              </a:ext>
            </a:extLst>
          </p:cNvPr>
          <p:cNvCxnSpPr>
            <a:cxnSpLocks/>
          </p:cNvCxnSpPr>
          <p:nvPr/>
        </p:nvCxnSpPr>
        <p:spPr>
          <a:xfrm>
            <a:off x="6520136" y="5405931"/>
            <a:ext cx="503952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D0768C-0D8A-4ED6-9ACD-6BF569B1821C}"/>
              </a:ext>
            </a:extLst>
          </p:cNvPr>
          <p:cNvCxnSpPr>
            <a:cxnSpLocks/>
          </p:cNvCxnSpPr>
          <p:nvPr/>
        </p:nvCxnSpPr>
        <p:spPr>
          <a:xfrm>
            <a:off x="10697028" y="5782848"/>
            <a:ext cx="442998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5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32874D-17EF-4B2A-A95E-8773A30B0B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7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5630B-E6AA-4AF1-8707-DE16D5B9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B5259F-CFB3-4049-AD8D-AC730057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Joom</a:t>
            </a:r>
            <a:r>
              <a:rPr lang="en-IN" dirty="0"/>
              <a:t> - Timelines 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361DA55-F0AB-4116-BB67-DC56F4FD5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47071"/>
              </p:ext>
            </p:extLst>
          </p:nvPr>
        </p:nvGraphicFramePr>
        <p:xfrm>
          <a:off x="361951" y="1797292"/>
          <a:ext cx="11423648" cy="418441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52549">
                  <a:extLst>
                    <a:ext uri="{9D8B030D-6E8A-4147-A177-3AD203B41FA5}">
                      <a16:colId xmlns:a16="http://schemas.microsoft.com/office/drawing/2014/main" val="403435441"/>
                    </a:ext>
                  </a:extLst>
                </a:gridCol>
                <a:gridCol w="904859">
                  <a:extLst>
                    <a:ext uri="{9D8B030D-6E8A-4147-A177-3AD203B41FA5}">
                      <a16:colId xmlns:a16="http://schemas.microsoft.com/office/drawing/2014/main" val="1114413485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3687322760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612733931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3672036317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1755605062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372818044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4029240962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1269642384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2198877475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2368510352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1733040626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2673021433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1657030107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3693479341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573680059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1423661829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3770486383"/>
                    </a:ext>
                  </a:extLst>
                </a:gridCol>
              </a:tblGrid>
              <a:tr h="3804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Tasks</a:t>
                      </a:r>
                    </a:p>
                  </a:txBody>
                  <a:tcPr marL="45720" marR="4572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08/02</a:t>
                      </a:r>
                    </a:p>
                  </a:txBody>
                  <a:tcPr marL="45720" marR="4572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08/09</a:t>
                      </a:r>
                    </a:p>
                  </a:txBody>
                  <a:tcPr marL="45720" marR="4572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08/16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08/23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08/30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09/06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09/13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09/20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09/27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10/04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10/11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10/18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10/25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11/01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11/08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11/15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217168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Prep &amp; Review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fontAlgn="b"/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5258682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rtl="0" fontAlgn="b"/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253496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Analysis (Modelling and Review)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440549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 rtl="0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7109908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Optimization and Response Curves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9140210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 rtl="0" fontAlgn="b"/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1741251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 Insights Presentation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3">
                  <a:txBody>
                    <a:bodyPr/>
                    <a:lstStyle/>
                    <a:p>
                      <a:pPr algn="l" rtl="0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8436625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rtl="0" fontAlgn="b"/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4631784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DIY Support and Training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03430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1457931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650ACB-2EBB-4CD5-B253-E1ACE3C3DCF8}"/>
              </a:ext>
            </a:extLst>
          </p:cNvPr>
          <p:cNvCxnSpPr>
            <a:cxnSpLocks/>
          </p:cNvCxnSpPr>
          <p:nvPr/>
        </p:nvCxnSpPr>
        <p:spPr>
          <a:xfrm>
            <a:off x="2715904" y="2748200"/>
            <a:ext cx="3780430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38D892-43E0-4B58-8D90-1CD0754069ED}"/>
              </a:ext>
            </a:extLst>
          </p:cNvPr>
          <p:cNvCxnSpPr>
            <a:cxnSpLocks/>
          </p:cNvCxnSpPr>
          <p:nvPr/>
        </p:nvCxnSpPr>
        <p:spPr>
          <a:xfrm>
            <a:off x="2688609" y="2377890"/>
            <a:ext cx="1528549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AE2744-5170-43C3-859D-80A29E0D25AC}"/>
              </a:ext>
            </a:extLst>
          </p:cNvPr>
          <p:cNvCxnSpPr>
            <a:cxnSpLocks/>
          </p:cNvCxnSpPr>
          <p:nvPr/>
        </p:nvCxnSpPr>
        <p:spPr>
          <a:xfrm>
            <a:off x="4435522" y="3141145"/>
            <a:ext cx="1473959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F90213-5906-430B-945E-FD1D8A5F4549}"/>
              </a:ext>
            </a:extLst>
          </p:cNvPr>
          <p:cNvCxnSpPr>
            <a:cxnSpLocks/>
          </p:cNvCxnSpPr>
          <p:nvPr/>
        </p:nvCxnSpPr>
        <p:spPr>
          <a:xfrm>
            <a:off x="6701051" y="3514069"/>
            <a:ext cx="1501253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4A9F3D-E069-4697-84E9-69F3C5CE91C0}"/>
              </a:ext>
            </a:extLst>
          </p:cNvPr>
          <p:cNvCxnSpPr>
            <a:cxnSpLocks/>
          </p:cNvCxnSpPr>
          <p:nvPr/>
        </p:nvCxnSpPr>
        <p:spPr>
          <a:xfrm>
            <a:off x="6114197" y="3876658"/>
            <a:ext cx="1662246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62E0A1-98AF-48AC-824A-395B84EEA7BD}"/>
              </a:ext>
            </a:extLst>
          </p:cNvPr>
          <p:cNvCxnSpPr>
            <a:cxnSpLocks/>
          </p:cNvCxnSpPr>
          <p:nvPr/>
        </p:nvCxnSpPr>
        <p:spPr>
          <a:xfrm>
            <a:off x="7889358" y="4249582"/>
            <a:ext cx="1486654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EA177E-C4D7-437E-BE79-2DCB1273339A}"/>
              </a:ext>
            </a:extLst>
          </p:cNvPr>
          <p:cNvCxnSpPr>
            <a:cxnSpLocks/>
          </p:cNvCxnSpPr>
          <p:nvPr/>
        </p:nvCxnSpPr>
        <p:spPr>
          <a:xfrm>
            <a:off x="7889358" y="4617655"/>
            <a:ext cx="318977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5B69DF-2D06-4B1E-98F3-8DE3C231D1FD}"/>
              </a:ext>
            </a:extLst>
          </p:cNvPr>
          <p:cNvCxnSpPr>
            <a:cxnSpLocks/>
          </p:cNvCxnSpPr>
          <p:nvPr/>
        </p:nvCxnSpPr>
        <p:spPr>
          <a:xfrm>
            <a:off x="9577177" y="5027637"/>
            <a:ext cx="372041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6C0014-7A58-45EF-83CE-58F0B69467A3}"/>
              </a:ext>
            </a:extLst>
          </p:cNvPr>
          <p:cNvSpPr txBox="1"/>
          <p:nvPr/>
        </p:nvSpPr>
        <p:spPr>
          <a:xfrm>
            <a:off x="2581274" y="1487625"/>
            <a:ext cx="9197295" cy="277675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000" b="1" dirty="0">
                <a:solidFill>
                  <a:schemeClr val="bg1"/>
                </a:solidFill>
              </a:rPr>
              <a:t>Week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BD5B0D-5791-45F1-9C00-7574C4CEB951}"/>
              </a:ext>
            </a:extLst>
          </p:cNvPr>
          <p:cNvCxnSpPr>
            <a:cxnSpLocks/>
          </p:cNvCxnSpPr>
          <p:nvPr/>
        </p:nvCxnSpPr>
        <p:spPr>
          <a:xfrm>
            <a:off x="5036024" y="5432503"/>
            <a:ext cx="4380931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1300C1-6A77-4B7B-858B-8BEA804C5318}"/>
              </a:ext>
            </a:extLst>
          </p:cNvPr>
          <p:cNvCxnSpPr>
            <a:cxnSpLocks/>
          </p:cNvCxnSpPr>
          <p:nvPr/>
        </p:nvCxnSpPr>
        <p:spPr>
          <a:xfrm>
            <a:off x="7315200" y="5791779"/>
            <a:ext cx="4380931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90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32874D-17EF-4B2A-A95E-8773A30B0B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8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5630B-E6AA-4AF1-8707-DE16D5B9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B5259F-CFB3-4049-AD8D-AC730057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Unilever - Timelines 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361DA55-F0AB-4116-BB67-DC56F4FD5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42145"/>
              </p:ext>
            </p:extLst>
          </p:nvPr>
        </p:nvGraphicFramePr>
        <p:xfrm>
          <a:off x="361951" y="1797293"/>
          <a:ext cx="11416619" cy="318010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06888">
                  <a:extLst>
                    <a:ext uri="{9D8B030D-6E8A-4147-A177-3AD203B41FA5}">
                      <a16:colId xmlns:a16="http://schemas.microsoft.com/office/drawing/2014/main" val="403435441"/>
                    </a:ext>
                  </a:extLst>
                </a:gridCol>
                <a:gridCol w="749779">
                  <a:extLst>
                    <a:ext uri="{9D8B030D-6E8A-4147-A177-3AD203B41FA5}">
                      <a16:colId xmlns:a16="http://schemas.microsoft.com/office/drawing/2014/main" val="612733931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3672036317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1755605062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372818044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4029240962"/>
                    </a:ext>
                  </a:extLst>
                </a:gridCol>
                <a:gridCol w="437666">
                  <a:extLst>
                    <a:ext uri="{9D8B030D-6E8A-4147-A177-3AD203B41FA5}">
                      <a16:colId xmlns:a16="http://schemas.microsoft.com/office/drawing/2014/main" val="1269642384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2198877475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2368510352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1733040626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2673021433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1657030107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3693479341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573680059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1423661829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3770486383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1060178160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1217555411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2551183679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2505191794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1956124330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4164994238"/>
                    </a:ext>
                  </a:extLst>
                </a:gridCol>
              </a:tblGrid>
              <a:tr h="2758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Tasks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05/24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05/31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06/07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06/14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06/21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06/28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07/05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07/12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07/19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07/26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08/02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08/09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08/16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08/23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08/30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09/06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09/13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09/20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09/27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10/04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217168"/>
                  </a:ext>
                </a:extLst>
              </a:tr>
              <a:tr h="36303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Kick-off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5258682"/>
                  </a:ext>
                </a:extLst>
              </a:tr>
              <a:tr h="3630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253496"/>
                  </a:ext>
                </a:extLst>
              </a:tr>
              <a:tr h="36303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Training </a:t>
                      </a:r>
                      <a:br>
                        <a:rPr lang="en-US" sz="1200" u="none" strike="noStrike" dirty="0">
                          <a:effectLst/>
                          <a:latin typeface="+mn-lt"/>
                        </a:rPr>
                      </a:b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Workshop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03430"/>
                  </a:ext>
                </a:extLst>
              </a:tr>
              <a:tr h="3630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1457931"/>
                  </a:ext>
                </a:extLst>
              </a:tr>
              <a:tr h="36303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Data Collection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4902978"/>
                  </a:ext>
                </a:extLst>
              </a:tr>
              <a:tr h="3630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9911163"/>
                  </a:ext>
                </a:extLst>
              </a:tr>
              <a:tr h="3630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Hands on Training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0695684"/>
                  </a:ext>
                </a:extLst>
              </a:tr>
              <a:tr h="3630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919436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650ACB-2EBB-4CD5-B253-E1ACE3C3DCF8}"/>
              </a:ext>
            </a:extLst>
          </p:cNvPr>
          <p:cNvCxnSpPr/>
          <p:nvPr/>
        </p:nvCxnSpPr>
        <p:spPr>
          <a:xfrm>
            <a:off x="2670002" y="2609973"/>
            <a:ext cx="274320" cy="476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38D892-43E0-4B58-8D90-1CD0754069ED}"/>
              </a:ext>
            </a:extLst>
          </p:cNvPr>
          <p:cNvCxnSpPr/>
          <p:nvPr/>
        </p:nvCxnSpPr>
        <p:spPr>
          <a:xfrm>
            <a:off x="2658759" y="2260932"/>
            <a:ext cx="274320" cy="4763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AE2744-5170-43C3-859D-80A29E0D25AC}"/>
              </a:ext>
            </a:extLst>
          </p:cNvPr>
          <p:cNvCxnSpPr/>
          <p:nvPr/>
        </p:nvCxnSpPr>
        <p:spPr>
          <a:xfrm>
            <a:off x="3250199" y="2971024"/>
            <a:ext cx="1005840" cy="4762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F90213-5906-430B-945E-FD1D8A5F4549}"/>
              </a:ext>
            </a:extLst>
          </p:cNvPr>
          <p:cNvCxnSpPr/>
          <p:nvPr/>
        </p:nvCxnSpPr>
        <p:spPr>
          <a:xfrm>
            <a:off x="3250199" y="3343948"/>
            <a:ext cx="1005840" cy="476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4A9F3D-E069-4697-84E9-69F3C5CE91C0}"/>
              </a:ext>
            </a:extLst>
          </p:cNvPr>
          <p:cNvCxnSpPr/>
          <p:nvPr/>
        </p:nvCxnSpPr>
        <p:spPr>
          <a:xfrm>
            <a:off x="3250199" y="3706537"/>
            <a:ext cx="1828800" cy="4762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62E0A1-98AF-48AC-824A-395B84EEA7BD}"/>
              </a:ext>
            </a:extLst>
          </p:cNvPr>
          <p:cNvCxnSpPr/>
          <p:nvPr/>
        </p:nvCxnSpPr>
        <p:spPr>
          <a:xfrm>
            <a:off x="3250199" y="4079461"/>
            <a:ext cx="3657600" cy="476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EA177E-C4D7-437E-BE79-2DCB1273339A}"/>
              </a:ext>
            </a:extLst>
          </p:cNvPr>
          <p:cNvCxnSpPr/>
          <p:nvPr/>
        </p:nvCxnSpPr>
        <p:spPr>
          <a:xfrm>
            <a:off x="6881295" y="4447534"/>
            <a:ext cx="2834640" cy="4763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5B69DF-2D06-4B1E-98F3-8DE3C231D1FD}"/>
              </a:ext>
            </a:extLst>
          </p:cNvPr>
          <p:cNvCxnSpPr/>
          <p:nvPr/>
        </p:nvCxnSpPr>
        <p:spPr>
          <a:xfrm>
            <a:off x="6881295" y="4783088"/>
            <a:ext cx="4663440" cy="317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786075-0E5F-43DA-81A2-44A37CF3FE41}"/>
              </a:ext>
            </a:extLst>
          </p:cNvPr>
          <p:cNvSpPr txBox="1"/>
          <p:nvPr/>
        </p:nvSpPr>
        <p:spPr>
          <a:xfrm>
            <a:off x="5372100" y="5287063"/>
            <a:ext cx="1904999" cy="276999"/>
          </a:xfrm>
          <a:prstGeom prst="rect">
            <a:avLst/>
          </a:prstGeom>
          <a:solidFill>
            <a:srgbClr val="FDCDC4">
              <a:alpha val="50196"/>
            </a:srgb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 b="1">
                <a:solidFill>
                  <a:schemeClr val="accent3"/>
                </a:solidFill>
              </a:defRPr>
            </a:lvl1pPr>
          </a:lstStyle>
          <a:p>
            <a:r>
              <a:rPr lang="en-IN" sz="1200" dirty="0"/>
              <a:t>Client was on vacation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B2E42-0D12-4C17-8BA8-2D3CEB0451DE}"/>
              </a:ext>
            </a:extLst>
          </p:cNvPr>
          <p:cNvSpPr txBox="1"/>
          <p:nvPr/>
        </p:nvSpPr>
        <p:spPr>
          <a:xfrm>
            <a:off x="2581274" y="1487625"/>
            <a:ext cx="9197295" cy="277675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Week</a:t>
            </a:r>
          </a:p>
        </p:txBody>
      </p:sp>
    </p:spTree>
    <p:extLst>
      <p:ext uri="{BB962C8B-B14F-4D97-AF65-F5344CB8AC3E}">
        <p14:creationId xmlns:p14="http://schemas.microsoft.com/office/powerpoint/2010/main" val="10493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CKSLIDES" val="6.1"/>
  <p:tag name="VERSIONID" val="711"/>
  <p:tag name="EXCLUDEHIDDENSLIDES" val="False"/>
  <p:tag name="NUMBEROFPAGES" val="13"/>
</p:tagLst>
</file>

<file path=ppt/theme/theme1.xml><?xml version="1.0" encoding="utf-8"?>
<a:theme xmlns:a="http://schemas.openxmlformats.org/drawingml/2006/main" name="Analytic Edge master template ">
  <a:themeElements>
    <a:clrScheme name="Custom 76">
      <a:dk1>
        <a:srgbClr val="000000"/>
      </a:dk1>
      <a:lt1>
        <a:srgbClr val="FFFFFF"/>
      </a:lt1>
      <a:dk2>
        <a:srgbClr val="002060"/>
      </a:dk2>
      <a:lt2>
        <a:srgbClr val="7030A0"/>
      </a:lt2>
      <a:accent1>
        <a:srgbClr val="34A5DA"/>
      </a:accent1>
      <a:accent2>
        <a:srgbClr val="858585"/>
      </a:accent2>
      <a:accent3>
        <a:srgbClr val="C82606"/>
      </a:accent3>
      <a:accent4>
        <a:srgbClr val="252526"/>
      </a:accent4>
      <a:accent5>
        <a:srgbClr val="A1C1E9"/>
      </a:accent5>
      <a:accent6>
        <a:srgbClr val="4F82BD"/>
      </a:accent6>
      <a:hlink>
        <a:srgbClr val="333333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72C55E70-DCC0-48BC-A8D3-254C9D85EE6B}" vid="{C23FF744-6EF1-4703-9F18-C96C6AEBAF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278C9160AD2408B590194F15DBC22" ma:contentTypeVersion="8" ma:contentTypeDescription="Create a new document." ma:contentTypeScope="" ma:versionID="296546353d5c7cf28aa362bf027f4ade">
  <xsd:schema xmlns:xsd="http://www.w3.org/2001/XMLSchema" xmlns:xs="http://www.w3.org/2001/XMLSchema" xmlns:p="http://schemas.microsoft.com/office/2006/metadata/properties" xmlns:ns2="349d2e48-d219-423f-a60f-a81395996a24" xmlns:ns3="151f8561-6f96-4f27-8d07-5866307680bb" targetNamespace="http://schemas.microsoft.com/office/2006/metadata/properties" ma:root="true" ma:fieldsID="94fd3a3b99c67f5b4d41d8a7f243378c" ns2:_="" ns3:_="">
    <xsd:import namespace="349d2e48-d219-423f-a60f-a81395996a24"/>
    <xsd:import namespace="151f8561-6f96-4f27-8d07-5866307680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d2e48-d219-423f-a60f-a81395996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f8561-6f96-4f27-8d07-5866307680b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193883-9DEF-4394-A746-8B0504B231C0}">
  <ds:schemaRefs>
    <ds:schemaRef ds:uri="151f8561-6f96-4f27-8d07-5866307680b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349d2e48-d219-423f-a60f-a81395996a2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C375B81-FBF5-4924-A5E0-F0376D8E7D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5773CB-314E-49C8-899D-DA409B189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d2e48-d219-423f-a60f-a81395996a24"/>
    <ds:schemaRef ds:uri="151f8561-6f96-4f27-8d07-586630768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3236</TotalTime>
  <Words>1241</Words>
  <Application>Microsoft Office PowerPoint</Application>
  <PresentationFormat>Custom</PresentationFormat>
  <Paragraphs>797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Analytic Edge master template </vt:lpstr>
      <vt:lpstr>DomClick</vt:lpstr>
      <vt:lpstr>Bolt</vt:lpstr>
      <vt:lpstr>Joom</vt:lpstr>
      <vt:lpstr>Unilever</vt:lpstr>
      <vt:lpstr>Domclick - Timelines </vt:lpstr>
      <vt:lpstr>Bolt - Timelines </vt:lpstr>
      <vt:lpstr>Joom - Timelines </vt:lpstr>
      <vt:lpstr>Unilever - Timelines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– can run to four lines if required – 30pt</dc:title>
  <dc:subject>Sub-heading</dc:subject>
  <dc:creator>Sekar Subramanian</dc:creator>
  <cp:keywords>Project reference</cp:keywords>
  <dc:description>Date</dc:description>
  <cp:lastModifiedBy>Kavya Bhat</cp:lastModifiedBy>
  <cp:revision>120</cp:revision>
  <cp:lastPrinted>2017-03-24T13:40:26Z</cp:lastPrinted>
  <dcterms:created xsi:type="dcterms:W3CDTF">2020-02-27T07:32:03Z</dcterms:created>
  <dcterms:modified xsi:type="dcterms:W3CDTF">2021-10-21T09:25:23Z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0x010100681278C9160AD2408B590194F15DBC22</vt:lpwstr>
  </property>
</Properties>
</file>