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09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426" y="4937287"/>
            <a:ext cx="11003231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9426" y="5844494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9426" y="5774071"/>
            <a:ext cx="110032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408394"/>
            <a:ext cx="12192000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2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4017368"/>
            <a:ext cx="11003231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505883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74529" y="4921280"/>
            <a:ext cx="110032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529" y="293502"/>
            <a:ext cx="222543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38961"/>
            <a:ext cx="506444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74529" y="3810000"/>
            <a:ext cx="2032053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-1"/>
            <a:ext cx="6000587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23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74529" y="2439000"/>
            <a:ext cx="95950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74529" y="2439000"/>
            <a:ext cx="1121707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/>
          </a:p>
        </p:txBody>
      </p:sp>
    </p:spTree>
    <p:extLst>
      <p:ext uri="{BB962C8B-B14F-4D97-AF65-F5344CB8AC3E}">
        <p14:creationId xmlns:p14="http://schemas.microsoft.com/office/powerpoint/2010/main" val="65406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640" y="1569036"/>
            <a:ext cx="1062341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7640" y="6021389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40" y="6311902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567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640" y="2056565"/>
            <a:ext cx="1062341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195" y="1554867"/>
            <a:ext cx="1062341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40" y="6021389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7640" y="6311902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86537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5" y="1569036"/>
            <a:ext cx="524869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7920" y="1569036"/>
            <a:ext cx="524869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41" y="6021389"/>
            <a:ext cx="526424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7641" y="6311902"/>
            <a:ext cx="526424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7920" y="6021389"/>
            <a:ext cx="5248694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77920" y="6311902"/>
            <a:ext cx="5248694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81934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5" y="2056563"/>
            <a:ext cx="5248693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7920" y="2056563"/>
            <a:ext cx="5248693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195" y="155486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7919" y="155486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87641" y="6021389"/>
            <a:ext cx="526424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7641" y="6311902"/>
            <a:ext cx="526424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77920" y="6021389"/>
            <a:ext cx="5248694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77920" y="6311902"/>
            <a:ext cx="5248694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95586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5" y="2056566"/>
            <a:ext cx="5248693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7920" y="2056566"/>
            <a:ext cx="5248693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195" y="155486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0221" y="155486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3195" y="4569796"/>
            <a:ext cx="5248693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77920" y="4569796"/>
            <a:ext cx="5248693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3195" y="406809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0221" y="406809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6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6" y="1569036"/>
            <a:ext cx="3404882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21732" y="1569036"/>
            <a:ext cx="3404882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12464" y="1569036"/>
            <a:ext cx="3404882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7640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87640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412463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2463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021731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021731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488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4" y="2056564"/>
            <a:ext cx="34083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194" y="1554867"/>
            <a:ext cx="34083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10749" y="2056564"/>
            <a:ext cx="34083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0749" y="1554867"/>
            <a:ext cx="34083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18305" y="2056564"/>
            <a:ext cx="34083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8305" y="1554867"/>
            <a:ext cx="34083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87640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87640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412463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412463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021731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021731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20660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1311685"/>
            <a:ext cx="5881405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426" y="3045818"/>
            <a:ext cx="538573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9426" y="408728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9426" y="3949730"/>
            <a:ext cx="53919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426" y="293502"/>
            <a:ext cx="2219765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7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5" y="1569036"/>
            <a:ext cx="256084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8242" y="1569036"/>
            <a:ext cx="256084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90718" y="1569036"/>
            <a:ext cx="256084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865766" y="1569036"/>
            <a:ext cx="256084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87640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87640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90718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90718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78241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78241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868073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68073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7217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4" y="2056564"/>
            <a:ext cx="255854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194" y="1554867"/>
            <a:ext cx="2724799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91487" y="2056564"/>
            <a:ext cx="255854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6067" y="1554867"/>
            <a:ext cx="2724799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79779" y="2056564"/>
            <a:ext cx="255854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68940" y="1554867"/>
            <a:ext cx="2724799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868073" y="2056564"/>
            <a:ext cx="255854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01814" y="1554867"/>
            <a:ext cx="2724799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87640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87640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90718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90718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78241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78241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868073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868073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6508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3195" y="1143655"/>
            <a:ext cx="5104385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2897" y="1149936"/>
            <a:ext cx="5323716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7639" y="6021389"/>
            <a:ext cx="51199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39" y="6311902"/>
            <a:ext cx="51199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18459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24760" y="1143655"/>
            <a:ext cx="5104385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4" y="147136"/>
            <a:ext cx="10215686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3195" y="1143655"/>
            <a:ext cx="5323716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21301" y="6021389"/>
            <a:ext cx="5107843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21301" y="6311902"/>
            <a:ext cx="5107843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174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96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9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/>
          </a:p>
        </p:txBody>
      </p:sp>
      <p:sp>
        <p:nvSpPr>
          <p:cNvPr id="2" name="Rectangle 1"/>
          <p:cNvSpPr/>
          <p:nvPr userDrawn="1"/>
        </p:nvSpPr>
        <p:spPr bwMode="ltGray">
          <a:xfrm>
            <a:off x="11020005" y="0"/>
            <a:ext cx="1171995" cy="10531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05192"/>
            <a:ext cx="7953277" cy="7863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362" y="1053170"/>
            <a:ext cx="1125908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6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ltGray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584" b="0" dirty="0"/>
          </a:p>
        </p:txBody>
      </p:sp>
      <p:sp>
        <p:nvSpPr>
          <p:cNvPr id="2" name="Rectangle 1"/>
          <p:cNvSpPr/>
          <p:nvPr userDrawn="1"/>
        </p:nvSpPr>
        <p:spPr bwMode="ltGray">
          <a:xfrm>
            <a:off x="11020006" y="0"/>
            <a:ext cx="1171995" cy="10531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584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205192"/>
            <a:ext cx="7953277" cy="7863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362" y="1053170"/>
            <a:ext cx="11259088" cy="396000"/>
          </a:xfrm>
        </p:spPr>
        <p:txBody>
          <a:bodyPr lIns="91440" rIns="91440" anchor="ctr"/>
          <a:lstStyle>
            <a:lvl1pPr>
              <a:spcBef>
                <a:spcPts val="588"/>
              </a:spcBef>
              <a:defRPr sz="198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46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779" y="604336"/>
            <a:ext cx="10216809" cy="7863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47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8147" y="139439"/>
            <a:ext cx="10538163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168" b="1" i="0">
                <a:solidFill>
                  <a:srgbClr val="34A5DA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C67156-930D-4471-A4C7-E6083634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latin typeface="Calibri" panose="020F0502020204030204" pitchFamily="34" charset="0"/>
              </a:defRPr>
            </a:lvl1pPr>
          </a:lstStyle>
          <a:p>
            <a:pPr algn="r">
              <a:defRPr/>
            </a:pPr>
            <a:fld id="{4C2143BD-DDDC-4030-AFD1-D2DD3F00D3BF}" type="slidenum">
              <a:rPr lang="en-IN" sz="980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IN" sz="980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AB16DF-37DD-4884-BC69-4CA5FF050ADE}"/>
              </a:ext>
            </a:extLst>
          </p:cNvPr>
          <p:cNvCxnSpPr>
            <a:cxnSpLocks/>
          </p:cNvCxnSpPr>
          <p:nvPr userDrawn="1"/>
        </p:nvCxnSpPr>
        <p:spPr>
          <a:xfrm>
            <a:off x="2" y="659713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0657-2C1A-4C4C-9E4A-20F1A5FC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538" y="6602669"/>
            <a:ext cx="2558540" cy="365125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latin typeface="Calibri" panose="020F0502020204030204" pitchFamily="34" charset="0"/>
              </a:defRPr>
            </a:lvl1pPr>
          </a:lstStyle>
          <a:p>
            <a:pPr algn="l">
              <a:defRPr/>
            </a:pPr>
            <a:endParaRPr lang="en-IN" sz="980" dirty="0">
              <a:solidFill>
                <a:srgbClr val="94B6D2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8C47EE-3AE8-4643-8E36-E3A474BBC9E3}"/>
              </a:ext>
            </a:extLst>
          </p:cNvPr>
          <p:cNvGrpSpPr/>
          <p:nvPr userDrawn="1"/>
        </p:nvGrpSpPr>
        <p:grpSpPr>
          <a:xfrm>
            <a:off x="11085327" y="137748"/>
            <a:ext cx="1087187" cy="883335"/>
            <a:chOff x="10977375" y="137745"/>
            <a:chExt cx="1166440" cy="957326"/>
          </a:xfrm>
        </p:grpSpPr>
        <p:pic>
          <p:nvPicPr>
            <p:cNvPr id="7" name="Picture 2" descr="\\SONY\Users\Nivas\Desktop\analytic-edge\logo.png">
              <a:extLst>
                <a:ext uri="{FF2B5EF4-FFF2-40B4-BE49-F238E27FC236}">
                  <a16:creationId xmlns:a16="http://schemas.microsoft.com/office/drawing/2014/main" id="{4E08E1F4-BB4D-413B-B30E-EA6CFA0B1E9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3E514DD-2D30-4FD0-A61A-4ACDC29D5FA2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72F50C4F-54F5-422E-BAE1-4BF5C160177E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F6F4939-5BA4-49EE-87C8-0EE45DB63B6D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12" name="Freeform 10">
                  <a:extLst>
                    <a:ext uri="{FF2B5EF4-FFF2-40B4-BE49-F238E27FC236}">
                      <a16:creationId xmlns:a16="http://schemas.microsoft.com/office/drawing/2014/main" id="{4860BA16-4E93-4BB2-ACE1-BBD8C493E062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Freeform 11">
                  <a:extLst>
                    <a:ext uri="{FF2B5EF4-FFF2-40B4-BE49-F238E27FC236}">
                      <a16:creationId xmlns:a16="http://schemas.microsoft.com/office/drawing/2014/main" id="{708C8386-BA96-4EFA-9066-57A3A2EE3E8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726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125381"/>
            <a:ext cx="5881405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46018"/>
            <a:ext cx="538573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4087483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74528" y="3949931"/>
            <a:ext cx="53919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529" y="293703"/>
            <a:ext cx="2219765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74529" y="5710630"/>
            <a:ext cx="2216785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0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69F3-19F2-491E-A63C-B1A4F578D70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8F66-700E-4290-A4D8-3D734E4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-38100"/>
            <a:ext cx="12315475" cy="68961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56914" y="6470362"/>
            <a:ext cx="969962" cy="19685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829" y="147136"/>
            <a:ext cx="11373115" cy="786384"/>
          </a:xfrm>
        </p:spPr>
        <p:txBody>
          <a:bodyPr/>
          <a:lstStyle>
            <a:lvl1pPr algn="l">
              <a:defRPr sz="36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829" y="1053170"/>
            <a:ext cx="11373115" cy="396000"/>
          </a:xfrm>
        </p:spPr>
        <p:txBody>
          <a:bodyPr lIns="91440" rIns="91440" anchor="ctr"/>
          <a:lstStyle>
            <a:lvl1pPr marL="0" indent="0">
              <a:spcBef>
                <a:spcPts val="594"/>
              </a:spcBef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6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4017368"/>
            <a:ext cx="1100323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505883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529" y="293502"/>
            <a:ext cx="2219765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74529" y="4921280"/>
            <a:ext cx="110032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13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9141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38961"/>
            <a:ext cx="506444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74529" y="3810000"/>
            <a:ext cx="2032053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-1"/>
            <a:ext cx="6000587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23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74529" y="2439000"/>
            <a:ext cx="95950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74529" y="2439000"/>
            <a:ext cx="1121707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/>
          </a:p>
        </p:txBody>
      </p:sp>
    </p:spTree>
    <p:extLst>
      <p:ext uri="{BB962C8B-B14F-4D97-AF65-F5344CB8AC3E}">
        <p14:creationId xmlns:p14="http://schemas.microsoft.com/office/powerpoint/2010/main" val="16737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4937287"/>
            <a:ext cx="11003231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5844494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74529" y="5774071"/>
            <a:ext cx="110032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408394"/>
            <a:ext cx="12192000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529" y="293502"/>
            <a:ext cx="2225433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74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1311685"/>
            <a:ext cx="5881405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45818"/>
            <a:ext cx="538573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408728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74528" y="3949730"/>
            <a:ext cx="53919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396" y="5817329"/>
            <a:ext cx="1526999" cy="514487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50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125381"/>
            <a:ext cx="5881405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45818"/>
            <a:ext cx="538573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408728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74528" y="3949730"/>
            <a:ext cx="53919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529" y="293502"/>
            <a:ext cx="2219765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74529" y="5710429"/>
            <a:ext cx="2216785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529" y="293502"/>
            <a:ext cx="2225433" cy="749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BB8EF-54B2-4136-AB17-4F91899E7C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529" y="-1749905"/>
            <a:ext cx="2219765" cy="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803196" y="248734"/>
            <a:ext cx="10180831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803195" y="1460501"/>
            <a:ext cx="1062341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4" y="6617608"/>
            <a:ext cx="969962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616458"/>
            <a:ext cx="7495200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© Analytic Edge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93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141">
          <p15:clr>
            <a:srgbClr val="F26B43"/>
          </p15:clr>
        </p15:guide>
        <p15:guide id="28" orient="horz" pos="920">
          <p15:clr>
            <a:srgbClr val="F26B43"/>
          </p15:clr>
        </p15:guide>
        <p15:guide id="29" orient="horz" pos="656">
          <p15:clr>
            <a:srgbClr val="F26B43"/>
          </p15:clr>
        </p15:guide>
        <p15:guide id="33" orient="horz" pos="4143">
          <p15:clr>
            <a:srgbClr val="F26B43"/>
          </p15:clr>
        </p15:guide>
        <p15:guide id="35" pos="483">
          <p15:clr>
            <a:srgbClr val="F26B43"/>
          </p15:clr>
        </p15:guide>
        <p15:guide id="36" pos="3802">
          <p15:clr>
            <a:srgbClr val="F26B43"/>
          </p15:clr>
        </p15:guide>
        <p15:guide id="37" pos="3744">
          <p15:clr>
            <a:srgbClr val="F26B43"/>
          </p15:clr>
        </p15:guide>
        <p15:guide id="38" pos="3861">
          <p15:clr>
            <a:srgbClr val="F26B43"/>
          </p15:clr>
        </p15:guide>
        <p15:guide id="39" orient="horz" pos="3768">
          <p15:clr>
            <a:srgbClr val="F26B43"/>
          </p15:clr>
        </p15:guide>
        <p15:guide id="40" orient="horz" pos="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644D39F-9EE5-44AD-91E6-BD30FD185A84}"/>
              </a:ext>
            </a:extLst>
          </p:cNvPr>
          <p:cNvSpPr/>
          <p:nvPr/>
        </p:nvSpPr>
        <p:spPr bwMode="ltGray">
          <a:xfrm>
            <a:off x="0" y="1130929"/>
            <a:ext cx="12192000" cy="575142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523" tIns="45262" rIns="90523" bIns="452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58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76D8D-08E3-47BE-B9A3-7A27CE65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F82BD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35130E-0B1B-4187-9A5F-2F21EB8D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77" y="3613451"/>
            <a:ext cx="10216809" cy="78638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Data Review Deck – KC-SA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IN" sz="4400" dirty="0">
                <a:solidFill>
                  <a:schemeClr val="bg1"/>
                </a:solidFill>
              </a:rPr>
              <a:t>Extra Care Active Baby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911F3-AC66-42C0-9C08-93835678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57" y="184736"/>
            <a:ext cx="2523735" cy="8503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D34EA3-9E59-4323-A784-8FCD8B3CB1D3}"/>
              </a:ext>
            </a:extLst>
          </p:cNvPr>
          <p:cNvCxnSpPr>
            <a:cxnSpLocks/>
          </p:cNvCxnSpPr>
          <p:nvPr/>
        </p:nvCxnSpPr>
        <p:spPr>
          <a:xfrm>
            <a:off x="495177" y="4759011"/>
            <a:ext cx="11201645" cy="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Kimberly Clark Logo">
            <a:extLst>
              <a:ext uri="{FF2B5EF4-FFF2-40B4-BE49-F238E27FC236}">
                <a16:creationId xmlns:a16="http://schemas.microsoft.com/office/drawing/2014/main" id="{D97FA1C7-ADC2-CA39-6E13-41AE8DFB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27" y="437322"/>
            <a:ext cx="2074718" cy="33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Analytic Edge master template </vt:lpstr>
      <vt:lpstr>Data Review Deck – KC-SA Extra Care Active Baby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Review Deck – KC-SA Extra Care Active Baby</dc:title>
  <dc:creator>Kavya Bhat</dc:creator>
  <cp:lastModifiedBy>Kavya Bhat</cp:lastModifiedBy>
  <cp:revision>1</cp:revision>
  <dcterms:created xsi:type="dcterms:W3CDTF">2023-02-10T08:53:49Z</dcterms:created>
  <dcterms:modified xsi:type="dcterms:W3CDTF">2023-02-10T08:54:22Z</dcterms:modified>
</cp:coreProperties>
</file>