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" y="-36285"/>
            <a:ext cx="12192000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A80623E-194B-493A-B935-E9EDAE558919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2" y="56388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4"/>
            <a:ext cx="109728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711B1F-8EB3-45AF-A39B-CB74C0990A64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651" y="274640"/>
            <a:ext cx="3071283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86" y="274640"/>
            <a:ext cx="9012767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CDB6141-EC43-4DE5-B822-5F68CFFD50EB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5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91132" y="2024149"/>
            <a:ext cx="10887456" cy="4071852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92478" y="676657"/>
            <a:ext cx="10887456" cy="571500"/>
          </a:xfrm>
          <a:prstGeom prst="rect">
            <a:avLst/>
          </a:prstGeom>
        </p:spPr>
        <p:txBody>
          <a:bodyPr lIns="91429" tIns="45714" rIns="91429" bIns="45714"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2482" y="1280162"/>
            <a:ext cx="10887287" cy="315119"/>
          </a:xfrm>
          <a:prstGeom prst="rect">
            <a:avLst/>
          </a:prstGeom>
        </p:spPr>
        <p:txBody>
          <a:bodyPr wrap="square" lIns="91429" tIns="0" rIns="91429" bIns="0" anchor="t" anchorCtr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49312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226208" y="5574280"/>
            <a:ext cx="2731816" cy="202069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863266" y="6600634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2480" y="676657"/>
            <a:ext cx="10888896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2"/>
            <a:ext cx="10880429" cy="315119"/>
          </a:xfrm>
          <a:prstGeom prst="rect">
            <a:avLst/>
          </a:prstGeom>
        </p:spPr>
        <p:txBody>
          <a:bodyPr lIns="91429" tIns="0" rIns="91429" bIns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2" y="6373368"/>
            <a:ext cx="10887287" cy="365760"/>
          </a:xfrm>
          <a:prstGeom prst="rect">
            <a:avLst/>
          </a:prstGeom>
        </p:spPr>
        <p:txBody>
          <a:bodyPr lIns="91429" tIns="0" rIns="91429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69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C68C2-8C4D-4215-846D-84ABBD1699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4AA1-24A0-4339-8B6B-5DD322A5590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1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57202"/>
            <a:ext cx="11209867" cy="590551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295400"/>
            <a:ext cx="11243734" cy="5029200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469DFA-4677-419C-96F9-D6F5DF3D3A2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Analytic Edge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3362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342901"/>
            <a:ext cx="10888133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91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7" y="234098"/>
            <a:ext cx="10967820" cy="365443"/>
          </a:xfrm>
          <a:prstGeom prst="rect">
            <a:avLst/>
          </a:prstGeom>
        </p:spPr>
        <p:txBody>
          <a:bodyPr lIns="91429" tIns="45714" rIns="91429" bIns="45714"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44824"/>
            <a:ext cx="10972800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25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  <a:prstGeom prst="rect">
            <a:avLst/>
          </a:prstGeom>
        </p:spPr>
        <p:txBody>
          <a:bodyPr lIns="91429" tIns="45714" rIns="91429" bIns="45714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5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8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1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B710052-7B75-402D-AE42-5C590BD0A5B6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4"/>
            <a:ext cx="6040967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3" y="1600204"/>
            <a:ext cx="6043081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C0A1E06-E460-41C6-B8C7-41DDA49311BD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D29D9F1-BC96-4BF1-A628-C86EA0BC1056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738" y="0"/>
            <a:ext cx="1231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A2924B-6F47-453B-8C4A-DE7CB2837160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3" y="1524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5E5E23A-5EFE-4421-B8F4-602618CBD47C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7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4"/>
            <a:ext cx="6815667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DD0C916C-DDA0-4D4A-ADD6-07DA12DD3ED3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7" indent="0">
              <a:buNone/>
              <a:defRPr sz="2800"/>
            </a:lvl2pPr>
            <a:lvl3pPr marL="914293" indent="0">
              <a:buNone/>
              <a:defRPr sz="2400"/>
            </a:lvl3pPr>
            <a:lvl4pPr marL="1371441" indent="0">
              <a:buNone/>
              <a:defRPr sz="2000"/>
            </a:lvl4pPr>
            <a:lvl5pPr marL="1828587" indent="0">
              <a:buNone/>
              <a:defRPr sz="2000"/>
            </a:lvl5pPr>
            <a:lvl6pPr marL="2285734" indent="0">
              <a:buNone/>
              <a:defRPr sz="2000"/>
            </a:lvl6pPr>
            <a:lvl7pPr marL="2742880" indent="0">
              <a:buNone/>
              <a:defRPr sz="2000"/>
            </a:lvl7pPr>
            <a:lvl8pPr marL="3200027" indent="0">
              <a:buNone/>
              <a:defRPr sz="2000"/>
            </a:lvl8pPr>
            <a:lvl9pPr marL="365717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47235EF-DA43-430E-B167-92E04E4AFA14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699"/>
            <a:ext cx="9495584" cy="1079500"/>
          </a:xfrm>
          <a:custGeom>
            <a:avLst/>
            <a:gdLst>
              <a:gd name="connsiteX0" fmla="*/ 0 w 8778081"/>
              <a:gd name="connsiteY0" fmla="*/ 0 h 1066800"/>
              <a:gd name="connsiteX1" fmla="*/ 87780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8778081"/>
              <a:gd name="connsiteY0" fmla="*/ 0 h 1066800"/>
              <a:gd name="connsiteX1" fmla="*/ 82065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9400381"/>
              <a:gd name="connsiteY0" fmla="*/ 12700 h 1079500"/>
              <a:gd name="connsiteX1" fmla="*/ 9400381 w 9400381"/>
              <a:gd name="connsiteY1" fmla="*/ 0 h 1079500"/>
              <a:gd name="connsiteX2" fmla="*/ 8778081 w 9400381"/>
              <a:gd name="connsiteY2" fmla="*/ 1079500 h 1079500"/>
              <a:gd name="connsiteX3" fmla="*/ 0 w 9400381"/>
              <a:gd name="connsiteY3" fmla="*/ 1079500 h 1079500"/>
              <a:gd name="connsiteX4" fmla="*/ 0 w 9400381"/>
              <a:gd name="connsiteY4" fmla="*/ 127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381" h="1079500">
                <a:moveTo>
                  <a:pt x="0" y="12700"/>
                </a:moveTo>
                <a:lnTo>
                  <a:pt x="9400381" y="0"/>
                </a:lnTo>
                <a:lnTo>
                  <a:pt x="8778081" y="1079500"/>
                </a:lnTo>
                <a:lnTo>
                  <a:pt x="0" y="1079500"/>
                </a:lnTo>
                <a:lnTo>
                  <a:pt x="0" y="12700"/>
                </a:lnTo>
                <a:close/>
              </a:path>
            </a:pathLst>
          </a:custGeom>
          <a:solidFill>
            <a:srgbClr val="007FA8">
              <a:alpha val="74902"/>
            </a:srgbClr>
          </a:solidFill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en-US" sz="1500" kern="0" dirty="0">
              <a:solidFill>
                <a:srgbClr val="000000"/>
              </a:solidFill>
            </a:endParaRPr>
          </a:p>
        </p:txBody>
      </p:sp>
      <p:pic>
        <p:nvPicPr>
          <p:cNvPr id="9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08" y="2540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E6A07A-EEE2-4358-8BC8-667BE5DDAF7A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4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4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1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4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8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4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93"/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AutoShape 2" descr="Inline image 1"/>
          <p:cNvSpPr>
            <a:spLocks noChangeAspect="1" noChangeArrowheads="1"/>
          </p:cNvSpPr>
          <p:nvPr/>
        </p:nvSpPr>
        <p:spPr bwMode="auto">
          <a:xfrm>
            <a:off x="21669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AutoShape 4" descr="Inline image 1"/>
          <p:cNvSpPr>
            <a:spLocks noChangeAspect="1" noChangeArrowheads="1"/>
          </p:cNvSpPr>
          <p:nvPr/>
        </p:nvSpPr>
        <p:spPr bwMode="auto">
          <a:xfrm>
            <a:off x="369094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25442" y="1230208"/>
            <a:ext cx="8250718" cy="5170592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3 years of experience in areas of Market Mix Modelling projects.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 Experience working in different sectors such as Gaming, Automobiles, FMCG, and E-commerce across markets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My day-to-day activity includes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Interacting with the Client, understanding their requirements, responsible for the end-to-end delivery of analytics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Extensive hands-on experience in working </a:t>
            </a:r>
            <a:r>
              <a:rPr lang="en-US" sz="1600" dirty="0" err="1"/>
              <a:t>iExcel</a:t>
            </a:r>
            <a:r>
              <a:rPr lang="en-US" sz="1600" dirty="0"/>
              <a:t>, PPT, &amp; Python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Building insights, recommendations, and XXXX. which can help solve key business and impact the business growth positively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Provide client support XXXX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Personal Skills: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600"/>
              <a:t>XXX</a:t>
            </a:r>
            <a:r>
              <a:rPr lang="en-US" sz="1600"/>
              <a:t>.</a:t>
            </a:r>
            <a:endParaRPr lang="en-US" sz="1600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pPr algn="just">
              <a:defRPr sz="17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  <a:p>
            <a:pPr lvl="5" fontAlgn="base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3894" y="3172309"/>
            <a:ext cx="20638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600" b="1" dirty="0">
                <a:solidFill>
                  <a:srgbClr val="4F81BD"/>
                </a:solidFill>
                <a:latin typeface="Calibri"/>
              </a:rPr>
              <a:t>Kavya Bhat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168" y="3436240"/>
            <a:ext cx="2839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400" b="1" dirty="0">
                <a:solidFill>
                  <a:prstClr val="black"/>
                </a:solidFill>
              </a:rPr>
              <a:t>Consultant </a:t>
            </a:r>
            <a:endParaRPr lang="en-IN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1A1BA8D-D94D-48DE-BDB9-4EAD58098586}"/>
              </a:ext>
            </a:extLst>
          </p:cNvPr>
          <p:cNvSpPr txBox="1">
            <a:spLocks/>
          </p:cNvSpPr>
          <p:nvPr/>
        </p:nvSpPr>
        <p:spPr>
          <a:xfrm>
            <a:off x="145069" y="44823"/>
            <a:ext cx="10862787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3895725"/>
            <a:ext cx="2633729" cy="2505075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r>
              <a:rPr lang="en-US" sz="1600" b="1" i="1" u="sng" dirty="0"/>
              <a:t>Prior Experience</a:t>
            </a:r>
          </a:p>
          <a:p>
            <a:r>
              <a:rPr lang="en-US" sz="1400" dirty="0"/>
              <a:t>XXX India Technology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 Developer</a:t>
            </a:r>
          </a:p>
          <a:p>
            <a:endParaRPr lang="en-US" sz="1400" dirty="0"/>
          </a:p>
          <a:p>
            <a:r>
              <a:rPr lang="en-US" sz="1600" b="1" i="1" u="sng" dirty="0"/>
              <a:t>Higher Graduation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science and Engineering graduate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Completed course in Full stack data science from Jigsaw academy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B773C-5548-24C0-CE1D-10F37D8D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3" y="1230208"/>
            <a:ext cx="1796833" cy="1942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14705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124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</vt:lpstr>
      <vt:lpstr>2_Office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Santosh Nair</dc:creator>
  <cp:lastModifiedBy>Kavya Bhat</cp:lastModifiedBy>
  <cp:revision>68</cp:revision>
  <dcterms:created xsi:type="dcterms:W3CDTF">2018-03-08T08:49:33Z</dcterms:created>
  <dcterms:modified xsi:type="dcterms:W3CDTF">2023-02-06T13:14:58Z</dcterms:modified>
</cp:coreProperties>
</file>