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92" autoAdjust="0"/>
  </p:normalViewPr>
  <p:slideViewPr>
    <p:cSldViewPr>
      <p:cViewPr varScale="1">
        <p:scale>
          <a:sx n="65" d="100"/>
          <a:sy n="65" d="100"/>
        </p:scale>
        <p:origin x="-1296"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924566-22C5-496C-8446-5E2863AD5814}" type="datetimeFigureOut">
              <a:rPr lang="en-US" smtClean="0"/>
              <a:t>9/28/2024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CD2303-089F-4150-B8BE-A4013926A532}" type="slidenum">
              <a:rPr lang="en-US" smtClean="0"/>
              <a:t>‹#›</a:t>
            </a:fld>
            <a:endParaRPr lang="en-US"/>
          </a:p>
        </p:txBody>
      </p:sp>
    </p:spTree>
    <p:extLst>
      <p:ext uri="{BB962C8B-B14F-4D97-AF65-F5344CB8AC3E}">
        <p14:creationId xmlns:p14="http://schemas.microsoft.com/office/powerpoint/2010/main" val="1850841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CD2303-089F-4150-B8BE-A4013926A532}" type="slidenum">
              <a:rPr lang="en-US" smtClean="0"/>
              <a:t>4</a:t>
            </a:fld>
            <a:endParaRPr lang="en-US"/>
          </a:p>
        </p:txBody>
      </p:sp>
    </p:spTree>
    <p:extLst>
      <p:ext uri="{BB962C8B-B14F-4D97-AF65-F5344CB8AC3E}">
        <p14:creationId xmlns:p14="http://schemas.microsoft.com/office/powerpoint/2010/main" val="3113644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41C37D4-2EB1-4AF0-A88C-2AFEF5F8B4CE}" type="datetimeFigureOut">
              <a:rPr lang="en-US" smtClean="0"/>
              <a:t>9/28/2024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3E9613D-4562-4934-A46D-F1E09C186F07}"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1C37D4-2EB1-4AF0-A88C-2AFEF5F8B4CE}"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9613D-4562-4934-A46D-F1E09C186F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1C37D4-2EB1-4AF0-A88C-2AFEF5F8B4CE}"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9613D-4562-4934-A46D-F1E09C186F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1C37D4-2EB1-4AF0-A88C-2AFEF5F8B4CE}"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9613D-4562-4934-A46D-F1E09C186F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41C37D4-2EB1-4AF0-A88C-2AFEF5F8B4CE}"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3E9613D-4562-4934-A46D-F1E09C186F0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41C37D4-2EB1-4AF0-A88C-2AFEF5F8B4CE}"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9613D-4562-4934-A46D-F1E09C186F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41C37D4-2EB1-4AF0-A88C-2AFEF5F8B4CE}" type="datetimeFigureOut">
              <a:rPr lang="en-US" smtClean="0"/>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E9613D-4562-4934-A46D-F1E09C186F0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41C37D4-2EB1-4AF0-A88C-2AFEF5F8B4CE}" type="datetimeFigureOut">
              <a:rPr lang="en-US" smtClean="0"/>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E9613D-4562-4934-A46D-F1E09C186F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1C37D4-2EB1-4AF0-A88C-2AFEF5F8B4CE}" type="datetimeFigureOut">
              <a:rPr lang="en-US" smtClean="0"/>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E9613D-4562-4934-A46D-F1E09C186F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41C37D4-2EB1-4AF0-A88C-2AFEF5F8B4CE}"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9613D-4562-4934-A46D-F1E09C186F0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41C37D4-2EB1-4AF0-A88C-2AFEF5F8B4CE}"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9613D-4562-4934-A46D-F1E09C186F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41C37D4-2EB1-4AF0-A88C-2AFEF5F8B4CE}" type="datetimeFigureOut">
              <a:rPr lang="en-US" smtClean="0"/>
              <a:t>9/28/2024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3E9613D-4562-4934-A46D-F1E09C186F0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b="1" u="sng" dirty="0" smtClean="0"/>
              <a:t>Wellbeing Pharmacy</a:t>
            </a:r>
            <a:endParaRPr lang="en-US" u="sng" dirty="0"/>
          </a:p>
        </p:txBody>
      </p:sp>
    </p:spTree>
    <p:extLst>
      <p:ext uri="{BB962C8B-B14F-4D97-AF65-F5344CB8AC3E}">
        <p14:creationId xmlns:p14="http://schemas.microsoft.com/office/powerpoint/2010/main" val="281007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a:t/>
            </a:r>
            <a:br>
              <a:rPr lang="en-US" b="1" u="sng" dirty="0"/>
            </a:br>
            <a:r>
              <a:rPr lang="en-US" sz="2800" b="1" u="sng" dirty="0" smtClean="0"/>
              <a:t>INTRODUCTION</a:t>
            </a:r>
            <a:r>
              <a:rPr lang="en-US" b="1" u="sng" dirty="0" smtClean="0"/>
              <a:t/>
            </a:r>
            <a:br>
              <a:rPr lang="en-US" b="1" u="sng" dirty="0" smtClean="0"/>
            </a:br>
            <a:endParaRPr lang="en-US" dirty="0"/>
          </a:p>
        </p:txBody>
      </p:sp>
      <p:sp>
        <p:nvSpPr>
          <p:cNvPr id="3" name="Content Placeholder 2"/>
          <p:cNvSpPr>
            <a:spLocks noGrp="1"/>
          </p:cNvSpPr>
          <p:nvPr>
            <p:ph idx="1"/>
          </p:nvPr>
        </p:nvSpPr>
        <p:spPr>
          <a:xfrm>
            <a:off x="457200" y="1295400"/>
            <a:ext cx="8229600" cy="4876800"/>
          </a:xfrm>
        </p:spPr>
        <p:txBody>
          <a:bodyPr>
            <a:normAutofit/>
          </a:bodyPr>
          <a:lstStyle/>
          <a:p>
            <a:pPr>
              <a:buFont typeface="Wingdings" pitchFamily="2" charset="2"/>
              <a:buChar char="Ø"/>
            </a:pPr>
            <a:r>
              <a:rPr lang="en-GB" sz="2200" dirty="0" smtClean="0"/>
              <a:t>An Wellbeing Pharmacy is a digital platform that enables users to purchase </a:t>
            </a:r>
            <a:r>
              <a:rPr lang="en-GB" sz="2200" dirty="0" smtClean="0"/>
              <a:t>medicines , </a:t>
            </a:r>
            <a:r>
              <a:rPr lang="en-GB" sz="2200" dirty="0" smtClean="0"/>
              <a:t>healthcare products </a:t>
            </a:r>
            <a:r>
              <a:rPr lang="en-GB" sz="2200" dirty="0" smtClean="0"/>
              <a:t>and </a:t>
            </a:r>
            <a:r>
              <a:rPr lang="en-GB" sz="2200" dirty="0" err="1" smtClean="0"/>
              <a:t>entract</a:t>
            </a:r>
            <a:r>
              <a:rPr lang="en-GB" sz="2200" dirty="0" smtClean="0"/>
              <a:t> doctors through </a:t>
            </a:r>
            <a:r>
              <a:rPr lang="en-GB" sz="2200" dirty="0" smtClean="0"/>
              <a:t>the internet. This system provides an efficient and convenient solution for customers to order prescription drugs, over-the-counter (OTC) medications, and other health-related products from the comfort of their homes.</a:t>
            </a:r>
            <a:endParaRPr lang="en-US" sz="2200" dirty="0" smtClean="0"/>
          </a:p>
          <a:p>
            <a:pPr>
              <a:buFont typeface="Wingdings" pitchFamily="2" charset="2"/>
              <a:buChar char="Ø"/>
            </a:pPr>
            <a:r>
              <a:rPr lang="en-US" sz="2200" dirty="0" smtClean="0"/>
              <a:t> Conventionally</a:t>
            </a:r>
            <a:r>
              <a:rPr lang="en-US" sz="2200" dirty="0"/>
              <a:t>, you need to look for a medical store to purchase medicines and you have to spend a lot of time; but, the online availability of pharmacy stores has solved this problem. With this system, you have to just log in to the device to order your required medicines and your prescriptions are filled and shipped at your doorstep. Online pharmacies are available 24/7 for the ease of users</a:t>
            </a:r>
            <a:r>
              <a:rPr lang="en-US" sz="2200" dirty="0" smtClean="0"/>
              <a:t>.</a:t>
            </a:r>
          </a:p>
          <a:p>
            <a:pPr>
              <a:buFont typeface="Wingdings" pitchFamily="2" charset="2"/>
              <a:buChar char="Ø"/>
            </a:pPr>
            <a:endParaRPr lang="en-US" sz="2200" dirty="0" smtClean="0"/>
          </a:p>
          <a:p>
            <a:endParaRPr lang="en-US" sz="2000" dirty="0" smtClean="0"/>
          </a:p>
        </p:txBody>
      </p:sp>
    </p:spTree>
    <p:extLst>
      <p:ext uri="{BB962C8B-B14F-4D97-AF65-F5344CB8AC3E}">
        <p14:creationId xmlns:p14="http://schemas.microsoft.com/office/powerpoint/2010/main" val="1948331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01000" cy="715962"/>
          </a:xfrm>
        </p:spPr>
        <p:txBody>
          <a:bodyPr>
            <a:normAutofit/>
          </a:bodyPr>
          <a:lstStyle/>
          <a:p>
            <a:r>
              <a:rPr lang="en-US" sz="2500" b="1" u="sng" dirty="0"/>
              <a:t>PROJECT SCOPE</a:t>
            </a:r>
            <a:endParaRPr lang="en-US" sz="2500" dirty="0"/>
          </a:p>
        </p:txBody>
      </p:sp>
      <p:sp>
        <p:nvSpPr>
          <p:cNvPr id="3" name="Content Placeholder 2"/>
          <p:cNvSpPr>
            <a:spLocks noGrp="1"/>
          </p:cNvSpPr>
          <p:nvPr>
            <p:ph idx="1"/>
          </p:nvPr>
        </p:nvSpPr>
        <p:spPr>
          <a:xfrm>
            <a:off x="533400" y="1295400"/>
            <a:ext cx="8229600" cy="4800600"/>
          </a:xfrm>
        </p:spPr>
        <p:txBody>
          <a:bodyPr>
            <a:normAutofit/>
          </a:bodyPr>
          <a:lstStyle/>
          <a:p>
            <a:pPr>
              <a:buFont typeface="Wingdings" pitchFamily="2" charset="2"/>
              <a:buChar char="Ø"/>
            </a:pPr>
            <a:r>
              <a:rPr lang="en-US" sz="2000" dirty="0"/>
              <a:t>Running a medical store is a tedious task. It includes many complex data that are directly related to the health of any patient. Its mismanagement may lead to inadequate, improper, or insufficient medical supplies. Thus, it needs a solution that effectively handles drug mismanagement and meets </a:t>
            </a:r>
            <a:r>
              <a:rPr lang="en-US" sz="2000" dirty="0" smtClean="0"/>
              <a:t>patient’s </a:t>
            </a:r>
            <a:r>
              <a:rPr lang="en-US" sz="2000" dirty="0"/>
              <a:t>needs for the necessary medicines at the right time.</a:t>
            </a:r>
          </a:p>
          <a:p>
            <a:pPr>
              <a:buFont typeface="Wingdings" pitchFamily="2" charset="2"/>
              <a:buChar char="Ø"/>
            </a:pPr>
            <a:r>
              <a:rPr lang="en-US" sz="2000" dirty="0"/>
              <a:t>Some patients may claim they do not like the time and effort it takes from when they receive the prescription to when they receive their medication. Others may report they don’t like everyone else in the pharmacy line being able to hear or see their transactions.</a:t>
            </a:r>
          </a:p>
          <a:p>
            <a:pPr>
              <a:buFont typeface="Wingdings" pitchFamily="2" charset="2"/>
              <a:buChar char="Ø"/>
            </a:pPr>
            <a:r>
              <a:rPr lang="en-US" sz="2000" dirty="0"/>
              <a:t>Patients do not ask for much when it comes to their health. They want you to help them relieve negative symptoms. They want their privacy protected. They want quick service and they want all of this at the lowest price possible.</a:t>
            </a:r>
          </a:p>
          <a:p>
            <a:endParaRPr lang="en-US" dirty="0"/>
          </a:p>
        </p:txBody>
      </p:sp>
    </p:spTree>
    <p:extLst>
      <p:ext uri="{BB962C8B-B14F-4D97-AF65-F5344CB8AC3E}">
        <p14:creationId xmlns:p14="http://schemas.microsoft.com/office/powerpoint/2010/main" val="3380325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762000"/>
          </a:xfrm>
        </p:spPr>
        <p:txBody>
          <a:bodyPr>
            <a:normAutofit/>
          </a:bodyPr>
          <a:lstStyle/>
          <a:p>
            <a:r>
              <a:rPr lang="en-US" sz="2500" b="1" u="sng" dirty="0"/>
              <a:t>OBJECTIVE</a:t>
            </a:r>
            <a:endParaRPr lang="en-US" sz="2500" dirty="0"/>
          </a:p>
        </p:txBody>
      </p:sp>
      <p:sp>
        <p:nvSpPr>
          <p:cNvPr id="3" name="Content Placeholder 2"/>
          <p:cNvSpPr>
            <a:spLocks noGrp="1"/>
          </p:cNvSpPr>
          <p:nvPr>
            <p:ph idx="1"/>
          </p:nvPr>
        </p:nvSpPr>
        <p:spPr>
          <a:xfrm>
            <a:off x="457200" y="1295400"/>
            <a:ext cx="8229600" cy="4419600"/>
          </a:xfrm>
        </p:spPr>
        <p:txBody>
          <a:bodyPr>
            <a:normAutofit/>
          </a:bodyPr>
          <a:lstStyle/>
          <a:p>
            <a:pPr>
              <a:buFont typeface="Wingdings" pitchFamily="2" charset="2"/>
              <a:buChar char="Ø"/>
            </a:pPr>
            <a:r>
              <a:rPr lang="en-GB" sz="2000" dirty="0" smtClean="0"/>
              <a:t>Allow users to browse and order medicines online without visiting a physical pharmacy, enhancing accessibility for individuals with mobility issues, busy schedules, or living in remote areas.</a:t>
            </a:r>
          </a:p>
          <a:p>
            <a:pPr>
              <a:buFont typeface="Wingdings" pitchFamily="2" charset="2"/>
              <a:buChar char="Ø"/>
            </a:pPr>
            <a:r>
              <a:rPr lang="en-GB" sz="2000" dirty="0" smtClean="0"/>
              <a:t>Provide an easy-to-use interface for uploading prescriptions for prescription-based medications, ensuring compliance with medical regulations and preventing the misuse of drugs.</a:t>
            </a:r>
          </a:p>
          <a:p>
            <a:pPr>
              <a:buFont typeface="Wingdings" pitchFamily="2" charset="2"/>
              <a:buChar char="Ø"/>
            </a:pPr>
            <a:r>
              <a:rPr lang="en-GB" sz="2000" dirty="0" smtClean="0"/>
              <a:t>Offer efficient home delivery services, reducing the time patients spend waiting for their medications. Include real-time tracking of orders to enhance customer experience.</a:t>
            </a:r>
          </a:p>
          <a:p>
            <a:pPr>
              <a:buFont typeface="Wingdings" pitchFamily="2" charset="2"/>
              <a:buChar char="Ø"/>
            </a:pPr>
            <a:r>
              <a:rPr lang="en-GB" sz="2000" dirty="0" smtClean="0"/>
              <a:t>Ensure that users can access a wide variety of medicines, including rare or hard-to-find drugs, with an option to check stock availability in real-time across multiple pharmacies.</a:t>
            </a:r>
            <a:endParaRPr lang="en-US" sz="2000" dirty="0"/>
          </a:p>
        </p:txBody>
      </p:sp>
    </p:spTree>
    <p:extLst>
      <p:ext uri="{BB962C8B-B14F-4D97-AF65-F5344CB8AC3E}">
        <p14:creationId xmlns:p14="http://schemas.microsoft.com/office/powerpoint/2010/main" val="37486039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157</TotalTime>
  <Words>327</Words>
  <Application>Microsoft Office PowerPoint</Application>
  <PresentationFormat>On-screen Show (4:3)</PresentationFormat>
  <Paragraphs>14</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Apex</vt:lpstr>
      <vt:lpstr>Wellbeing Pharmacy</vt:lpstr>
      <vt:lpstr> INTRODUCTION </vt:lpstr>
      <vt:lpstr>PROJECT SCOPE</vt:lpstr>
      <vt:lpstr>OBJECTIVE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8</cp:revision>
  <dcterms:created xsi:type="dcterms:W3CDTF">2024-09-27T19:20:55Z</dcterms:created>
  <dcterms:modified xsi:type="dcterms:W3CDTF">2024-09-28T06:53:36Z</dcterms:modified>
</cp:coreProperties>
</file>