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4" name="TextBox 13"/>
          <p:cNvSpPr txBox="1"/>
          <p:nvPr/>
        </p:nvSpPr>
        <p:spPr>
          <a:xfrm>
            <a:off x="2554542" y="3314150"/>
            <a:ext cx="8610600" cy="1742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Y</a:t>
            </a:r>
            <a:r>
              <a:rPr dirty="0" sz="2400" lang="en-US"/>
              <a:t>A 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T</a:t>
            </a:r>
            <a:r>
              <a:rPr dirty="0" sz="2400" lang="en-US"/>
              <a:t>K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"/>
          <p:cNvSpPr txBox="1"/>
          <p:nvPr/>
        </p:nvSpPr>
        <p:spPr>
          <a:xfrm rot="21598206">
            <a:off x="2444082" y="1392027"/>
            <a:ext cx="9311723" cy="4422138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Importance of Results and Screenshots
1. *Visual Evidence*: Screenshots provide visual evidence of your work.
2. *Project Showcase*: Results and screenshots showcase your projects and skills.
3. *Credibility*: Including results and screenshots can enhance your credibility.
4. *Easy to Understand*: Visuals make it easier for visitors to understand your wo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858826" y="1365184"/>
            <a:ext cx="8995526" cy="3634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Importance of a Conclusion
1. *Summarize Your Work*: A conclusion summarizes your work and experience.
2. *Leave a Lasting Impression*: A strong conclusion leaves a lasting impression on visitors.
3. *Call to Action*: A conclusion can include a call to action, encouraging visitors to contact yo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17"/>
          <p:cNvSpPr txBox="1">
            <a:spLocks noGrp="1"/>
          </p:cNvSpPr>
          <p:nvPr>
            <p:ph type="title"/>
          </p:nvPr>
        </p:nvSpPr>
        <p:spPr>
          <a:xfrm>
            <a:off x="676275" y="1278888"/>
            <a:ext cx="9412254" cy="184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800" spc="5">
                <a:solidFill>
                  <a:srgbClr val="02A5E3"/>
                </a:solidFill>
              </a:rPr>
              <a:t>PROJECT</a:t>
            </a:r>
            <a:r>
              <a:rPr b="1" dirty="0" sz="4800" spc="-85">
                <a:solidFill>
                  <a:srgbClr val="02A5E3"/>
                </a:solidFill>
              </a:rPr>
              <a:t> </a:t>
            </a:r>
            <a:r>
              <a:rPr b="1" dirty="0" sz="4800" spc="25">
                <a:solidFill>
                  <a:srgbClr val="02A5E3"/>
                </a:solidFill>
              </a:rPr>
              <a:t>TITLE</a:t>
            </a:r>
            <a:br>
              <a:rPr b="1" dirty="0" sz="4800" lang="en-US" spc="25">
                <a:solidFill>
                  <a:srgbClr val="02A5E3"/>
                </a:solidFill>
              </a:rPr>
            </a:br>
            <a:br>
              <a:rPr dirty="0" sz="4250" lang="en-US" spc="25"/>
            </a:b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C</a:t>
            </a:r>
            <a:r>
              <a:rPr dirty="0" sz="4250" lang="en-US" spc="25"/>
              <a:t>r</a:t>
            </a:r>
            <a:r>
              <a:rPr dirty="0" sz="4250" lang="en-US" spc="25"/>
              <a:t>e</a:t>
            </a:r>
            <a:r>
              <a:rPr dirty="0" sz="4250" lang="en-US" spc="25"/>
              <a:t>a</a:t>
            </a:r>
            <a:r>
              <a:rPr dirty="0" sz="4250" lang="en-US" spc="25"/>
              <a:t>tive </a:t>
            </a:r>
            <a:r>
              <a:rPr dirty="0" sz="4250" lang="en-US" spc="25"/>
              <a:t>M</a:t>
            </a:r>
            <a:r>
              <a:rPr dirty="0" sz="4250" lang="en-US" spc="25"/>
              <a:t>y</a:t>
            </a:r>
            <a:r>
              <a:rPr dirty="0" sz="4250" lang="en-US" spc="25"/>
              <a:t> </a:t>
            </a:r>
            <a:r>
              <a:rPr dirty="0" sz="4250" lang="en-US" spc="25"/>
              <a:t>P</a:t>
            </a:r>
            <a:r>
              <a:rPr dirty="0" sz="4250" lang="en-US" spc="25"/>
              <a:t>o</a:t>
            </a:r>
            <a:r>
              <a:rPr dirty="0" sz="4250" lang="en-US" spc="25"/>
              <a:t>r</a:t>
            </a:r>
            <a:r>
              <a:rPr dirty="0" sz="4250" lang="en-US" spc="25"/>
              <a:t>t</a:t>
            </a:r>
            <a:r>
              <a:rPr dirty="0" sz="4250" lang="en-US" spc="25"/>
              <a:t>folio </a:t>
            </a:r>
            <a:r>
              <a:rPr dirty="0" sz="4250" lang="en-US" spc="25"/>
              <a:t>U</a:t>
            </a:r>
            <a:r>
              <a:rPr dirty="0" sz="4250" lang="en-US" spc="25"/>
              <a:t>s</a:t>
            </a:r>
            <a:r>
              <a:rPr dirty="0" sz="4250" lang="en-US" spc="25"/>
              <a:t>i</a:t>
            </a:r>
            <a:r>
              <a:rPr dirty="0" sz="4250" lang="en-US" spc="25"/>
              <a:t>n</a:t>
            </a:r>
            <a:r>
              <a:rPr dirty="0" sz="4250" lang="en-US" spc="25"/>
              <a:t>g</a:t>
            </a:r>
            <a:r>
              <a:rPr dirty="0" sz="4250" lang="en-US" spc="25"/>
              <a:t> </a:t>
            </a:r>
            <a:r>
              <a:rPr dirty="0" sz="4250" lang="en-US" spc="25"/>
              <a:t>F</a:t>
            </a:r>
            <a:r>
              <a:rPr dirty="0" sz="4250" lang="en-US" spc="25"/>
              <a:t>W</a:t>
            </a:r>
            <a:r>
              <a:rPr dirty="0" sz="4250" lang="en-US" spc="25"/>
              <a:t>D</a:t>
            </a:r>
            <a:endParaRPr sz="4250"/>
          </a:p>
        </p:txBody>
      </p:sp>
      <p:grpSp>
        <p:nvGrpSpPr>
          <p:cNvPr id="3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7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xfrm>
            <a:off x="201596" y="655316"/>
            <a:ext cx="6975252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28" name=""/>
          <p:cNvSpPr txBox="1"/>
          <p:nvPr/>
        </p:nvSpPr>
        <p:spPr>
          <a:xfrm>
            <a:off x="855823" y="2458723"/>
            <a:ext cx="6678833" cy="1666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problem statement in a portfolio is a clear and concise description of a problem or challenge that you've faced in a project, and how you went about solving it.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2" name=""/>
          <p:cNvSpPr txBox="1"/>
          <p:nvPr/>
        </p:nvSpPr>
        <p:spPr>
          <a:xfrm>
            <a:off x="1416041" y="2019300"/>
            <a:ext cx="5280034" cy="36347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project overview in a digital portfolio is a concise and informative summary of a project you've worked on. It should provide context, highlight your role and contributions, and showcase your skills and accomplishments.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59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506660" y="2019299"/>
            <a:ext cx="8937377" cy="3634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end users of a digital portfolio can vary depending on the purpose and context. Here are some potential end users:
Potential End Users
1. *Potential Employers*: Hiring managers, recruiters, and other stakeholders who want to assess your skills, experience, and fit for a role.
2. *Clients*: Potential clients or customers who want to evaluate your expertise and portfolio before hiring you for a projec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6" name=""/>
          <p:cNvSpPr txBox="1"/>
          <p:nvPr/>
        </p:nvSpPr>
        <p:spPr>
          <a:xfrm>
            <a:off x="2695574" y="1257934"/>
            <a:ext cx="8531370" cy="5209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*Digital Portfolio Tools*
- *Adobe Portfolio*: A tool designed for creatives who use Adobe products, offering seamless integration with Adobe Creative Cloud and beautiful templates for showcasing work.
- *Wix*: A popular website builder known for its user-friendly drag-and-drop interface, offering customizable templates and a free plan with Wix-branded ads.
- *Squarespace*: A platform known for its beautiful, designer-quality templates and powerful customization options, ideal for creatives who want a visually stunning portfolio.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9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object 8"/>
          <p:cNvSpPr txBox="1"/>
          <p:nvPr/>
        </p:nvSpPr>
        <p:spPr>
          <a:xfrm>
            <a:off x="739775" y="291147"/>
            <a:ext cx="8794750" cy="559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"/>
          <p:cNvSpPr txBox="1"/>
          <p:nvPr/>
        </p:nvSpPr>
        <p:spPr>
          <a:xfrm rot="21591098">
            <a:off x="1280256" y="1246265"/>
            <a:ext cx="8571551" cy="52095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
Key Elements of Portfolio Design
1. *Visual Hierarchy*: Organize content in a way that guides the viewer's attention.
2. *Typography*: Choose fonts that are clear, readable, and consistent.
3. *Color Scheme*: Select colors that reflect your personal brand and are visually appealing.
4. *Imagery*: Use high-quality images that showcase your work.
5. *Whitespace*: Balance content with whitespace to create a clean and uncluttered des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30" name=""/>
          <p:cNvSpPr txBox="1"/>
          <p:nvPr/>
        </p:nvSpPr>
        <p:spPr>
          <a:xfrm>
            <a:off x="1400957" y="1217929"/>
            <a:ext cx="9390085" cy="4422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Features
1. *Project Showcase*: A showcase of your best projects.
2. *Customization*: Ability to customize design, layout, and content.
3. *Responsive Design*: Adapts to different screen sizes and devices.
4. *Image and Video Support*: Upload and display high-quality images and videos.
5. *Contact Information*: Easy way for visitors to get in touch.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2024-03-25T01:07:22Z</dcterms:created>
  <dcterms:modified xsi:type="dcterms:W3CDTF">2025-08-28T07:12:15Z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9ff37e809e3243fb81a38de19ac5cd4a</vt:lpwstr>
  </property>
</Properties>
</file>