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74" r:id="rId5"/>
    <p:sldId id="258" r:id="rId6"/>
    <p:sldId id="273" r:id="rId7"/>
    <p:sldId id="266" r:id="rId8"/>
    <p:sldId id="263" r:id="rId9"/>
    <p:sldId id="261" r:id="rId10"/>
    <p:sldId id="262" r:id="rId11"/>
    <p:sldId id="276" r:id="rId12"/>
    <p:sldId id="278" r:id="rId13"/>
    <p:sldId id="259" r:id="rId14"/>
    <p:sldId id="269" r:id="rId15"/>
    <p:sldId id="267"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0E798-3B13-4205-8664-FC54228A2F06}" v="162" dt="2023-02-03T05:01:21.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K C" userId="ad0d59ba06ad3dd6" providerId="LiveId" clId="{E850E798-3B13-4205-8664-FC54228A2F06}"/>
    <pc:docChg chg="undo custSel addSld delSld modSld sldOrd">
      <pc:chgData name="Kavya K C" userId="ad0d59ba06ad3dd6" providerId="LiveId" clId="{E850E798-3B13-4205-8664-FC54228A2F06}" dt="2023-02-03T05:17:25.860" v="896"/>
      <pc:docMkLst>
        <pc:docMk/>
      </pc:docMkLst>
      <pc:sldChg chg="modSp">
        <pc:chgData name="Kavya K C" userId="ad0d59ba06ad3dd6" providerId="LiveId" clId="{E850E798-3B13-4205-8664-FC54228A2F06}" dt="2023-02-02T17:10:59.936" v="614" actId="1076"/>
        <pc:sldMkLst>
          <pc:docMk/>
          <pc:sldMk cId="2644921542" sldId="256"/>
        </pc:sldMkLst>
        <pc:picChg chg="mod">
          <ac:chgData name="Kavya K C" userId="ad0d59ba06ad3dd6" providerId="LiveId" clId="{E850E798-3B13-4205-8664-FC54228A2F06}" dt="2023-02-02T17:10:59.936" v="614" actId="1076"/>
          <ac:picMkLst>
            <pc:docMk/>
            <pc:sldMk cId="2644921542" sldId="256"/>
            <ac:picMk id="7176" creationId="{DED80A3F-8467-700A-8FB3-8132B8B1B36B}"/>
          </ac:picMkLst>
        </pc:picChg>
      </pc:sldChg>
      <pc:sldChg chg="add">
        <pc:chgData name="Kavya K C" userId="ad0d59ba06ad3dd6" providerId="LiveId" clId="{E850E798-3B13-4205-8664-FC54228A2F06}" dt="2023-02-02T16:46:53.111" v="260"/>
        <pc:sldMkLst>
          <pc:docMk/>
          <pc:sldMk cId="2588406447" sldId="259"/>
        </pc:sldMkLst>
      </pc:sldChg>
      <pc:sldChg chg="modSp mod">
        <pc:chgData name="Kavya K C" userId="ad0d59ba06ad3dd6" providerId="LiveId" clId="{E850E798-3B13-4205-8664-FC54228A2F06}" dt="2023-02-02T16:22:18.460" v="183" actId="20577"/>
        <pc:sldMkLst>
          <pc:docMk/>
          <pc:sldMk cId="3493768853" sldId="261"/>
        </pc:sldMkLst>
        <pc:spChg chg="mod">
          <ac:chgData name="Kavya K C" userId="ad0d59ba06ad3dd6" providerId="LiveId" clId="{E850E798-3B13-4205-8664-FC54228A2F06}" dt="2023-02-02T16:20:01.877" v="85" actId="20577"/>
          <ac:spMkLst>
            <pc:docMk/>
            <pc:sldMk cId="3493768853" sldId="261"/>
            <ac:spMk id="2" creationId="{03831CB2-FC98-C365-5EE1-158D789F4AE1}"/>
          </ac:spMkLst>
        </pc:spChg>
        <pc:spChg chg="mod">
          <ac:chgData name="Kavya K C" userId="ad0d59ba06ad3dd6" providerId="LiveId" clId="{E850E798-3B13-4205-8664-FC54228A2F06}" dt="2023-02-02T16:22:18.460" v="183" actId="20577"/>
          <ac:spMkLst>
            <pc:docMk/>
            <pc:sldMk cId="3493768853" sldId="261"/>
            <ac:spMk id="3" creationId="{1DE10E57-09A5-EFBF-9C02-BA0E4C0E712A}"/>
          </ac:spMkLst>
        </pc:spChg>
      </pc:sldChg>
      <pc:sldChg chg="delSp modSp mod">
        <pc:chgData name="Kavya K C" userId="ad0d59ba06ad3dd6" providerId="LiveId" clId="{E850E798-3B13-4205-8664-FC54228A2F06}" dt="2023-02-02T16:28:00.446" v="251" actId="20577"/>
        <pc:sldMkLst>
          <pc:docMk/>
          <pc:sldMk cId="2953912352" sldId="262"/>
        </pc:sldMkLst>
        <pc:spChg chg="mod">
          <ac:chgData name="Kavya K C" userId="ad0d59ba06ad3dd6" providerId="LiveId" clId="{E850E798-3B13-4205-8664-FC54228A2F06}" dt="2023-02-02T16:28:00.446" v="251" actId="20577"/>
          <ac:spMkLst>
            <pc:docMk/>
            <pc:sldMk cId="2953912352" sldId="262"/>
            <ac:spMk id="3" creationId="{50AA0D78-B9AD-D782-072B-55ACF5FD5C2B}"/>
          </ac:spMkLst>
        </pc:spChg>
        <pc:picChg chg="del">
          <ac:chgData name="Kavya K C" userId="ad0d59ba06ad3dd6" providerId="LiveId" clId="{E850E798-3B13-4205-8664-FC54228A2F06}" dt="2023-02-02T16:27:44.605" v="184" actId="478"/>
          <ac:picMkLst>
            <pc:docMk/>
            <pc:sldMk cId="2953912352" sldId="262"/>
            <ac:picMk id="3076" creationId="{D8DC79C9-9EA3-624D-313C-45F8CADECE9C}"/>
          </ac:picMkLst>
        </pc:picChg>
      </pc:sldChg>
      <pc:sldChg chg="modSp mod">
        <pc:chgData name="Kavya K C" userId="ad0d59ba06ad3dd6" providerId="LiveId" clId="{E850E798-3B13-4205-8664-FC54228A2F06}" dt="2023-02-02T17:17:06.283" v="615" actId="113"/>
        <pc:sldMkLst>
          <pc:docMk/>
          <pc:sldMk cId="2413823278" sldId="263"/>
        </pc:sldMkLst>
        <pc:spChg chg="mod">
          <ac:chgData name="Kavya K C" userId="ad0d59ba06ad3dd6" providerId="LiveId" clId="{E850E798-3B13-4205-8664-FC54228A2F06}" dt="2023-02-02T17:17:06.283" v="615" actId="113"/>
          <ac:spMkLst>
            <pc:docMk/>
            <pc:sldMk cId="2413823278" sldId="263"/>
            <ac:spMk id="3" creationId="{0DF2BFD6-CC48-3C36-F163-98879894F7B2}"/>
          </ac:spMkLst>
        </pc:spChg>
      </pc:sldChg>
      <pc:sldChg chg="del">
        <pc:chgData name="Kavya K C" userId="ad0d59ba06ad3dd6" providerId="LiveId" clId="{E850E798-3B13-4205-8664-FC54228A2F06}" dt="2023-02-02T16:46:26.781" v="258" actId="2696"/>
        <pc:sldMkLst>
          <pc:docMk/>
          <pc:sldMk cId="329051270" sldId="264"/>
        </pc:sldMkLst>
      </pc:sldChg>
      <pc:sldChg chg="modSp del mod">
        <pc:chgData name="Kavya K C" userId="ad0d59ba06ad3dd6" providerId="LiveId" clId="{E850E798-3B13-4205-8664-FC54228A2F06}" dt="2023-02-02T16:18:52.587" v="58" actId="2696"/>
        <pc:sldMkLst>
          <pc:docMk/>
          <pc:sldMk cId="1604699844" sldId="265"/>
        </pc:sldMkLst>
        <pc:spChg chg="mod">
          <ac:chgData name="Kavya K C" userId="ad0d59ba06ad3dd6" providerId="LiveId" clId="{E850E798-3B13-4205-8664-FC54228A2F06}" dt="2023-02-02T16:15:32.138" v="53" actId="20577"/>
          <ac:spMkLst>
            <pc:docMk/>
            <pc:sldMk cId="1604699844" sldId="265"/>
            <ac:spMk id="3" creationId="{612C5D2F-C29F-8182-E8B4-1D1DE6AB49C7}"/>
          </ac:spMkLst>
        </pc:spChg>
      </pc:sldChg>
      <pc:sldChg chg="modSp mod">
        <pc:chgData name="Kavya K C" userId="ad0d59ba06ad3dd6" providerId="LiveId" clId="{E850E798-3B13-4205-8664-FC54228A2F06}" dt="2023-02-02T16:11:36.577" v="46" actId="20577"/>
        <pc:sldMkLst>
          <pc:docMk/>
          <pc:sldMk cId="479344166" sldId="266"/>
        </pc:sldMkLst>
        <pc:spChg chg="mod">
          <ac:chgData name="Kavya K C" userId="ad0d59ba06ad3dd6" providerId="LiveId" clId="{E850E798-3B13-4205-8664-FC54228A2F06}" dt="2023-02-02T16:11:36.577" v="46" actId="20577"/>
          <ac:spMkLst>
            <pc:docMk/>
            <pc:sldMk cId="479344166" sldId="266"/>
            <ac:spMk id="3" creationId="{3915C073-AEDD-3BEB-DEB9-1C2C48DADA53}"/>
          </ac:spMkLst>
        </pc:spChg>
      </pc:sldChg>
      <pc:sldChg chg="modSp mod">
        <pc:chgData name="Kavya K C" userId="ad0d59ba06ad3dd6" providerId="LiveId" clId="{E850E798-3B13-4205-8664-FC54228A2F06}" dt="2023-02-02T16:50:17.841" v="389" actId="27636"/>
        <pc:sldMkLst>
          <pc:docMk/>
          <pc:sldMk cId="3397826721" sldId="267"/>
        </pc:sldMkLst>
        <pc:spChg chg="mod">
          <ac:chgData name="Kavya K C" userId="ad0d59ba06ad3dd6" providerId="LiveId" clId="{E850E798-3B13-4205-8664-FC54228A2F06}" dt="2023-02-02T16:50:17.841" v="389" actId="27636"/>
          <ac:spMkLst>
            <pc:docMk/>
            <pc:sldMk cId="3397826721" sldId="267"/>
            <ac:spMk id="3" creationId="{8288BEC3-7156-4990-AA1D-80852EC0F0F6}"/>
          </ac:spMkLst>
        </pc:spChg>
      </pc:sldChg>
      <pc:sldChg chg="del">
        <pc:chgData name="Kavya K C" userId="ad0d59ba06ad3dd6" providerId="LiveId" clId="{E850E798-3B13-4205-8664-FC54228A2F06}" dt="2023-02-02T16:49:52.401" v="387" actId="2696"/>
        <pc:sldMkLst>
          <pc:docMk/>
          <pc:sldMk cId="1218145891" sldId="268"/>
        </pc:sldMkLst>
      </pc:sldChg>
      <pc:sldChg chg="modSp mod ord">
        <pc:chgData name="Kavya K C" userId="ad0d59ba06ad3dd6" providerId="LiveId" clId="{E850E798-3B13-4205-8664-FC54228A2F06}" dt="2023-02-03T05:17:25.860" v="896"/>
        <pc:sldMkLst>
          <pc:docMk/>
          <pc:sldMk cId="2924682196" sldId="269"/>
        </pc:sldMkLst>
        <pc:spChg chg="mod">
          <ac:chgData name="Kavya K C" userId="ad0d59ba06ad3dd6" providerId="LiveId" clId="{E850E798-3B13-4205-8664-FC54228A2F06}" dt="2023-02-02T16:52:15.374" v="440" actId="27636"/>
          <ac:spMkLst>
            <pc:docMk/>
            <pc:sldMk cId="2924682196" sldId="269"/>
            <ac:spMk id="3" creationId="{315E2A73-4D78-F9FE-7F58-84B2D7C8F26D}"/>
          </ac:spMkLst>
        </pc:spChg>
      </pc:sldChg>
      <pc:sldChg chg="modSp mod">
        <pc:chgData name="Kavya K C" userId="ad0d59ba06ad3dd6" providerId="LiveId" clId="{E850E798-3B13-4205-8664-FC54228A2F06}" dt="2023-02-02T16:53:20.634" v="533" actId="20577"/>
        <pc:sldMkLst>
          <pc:docMk/>
          <pc:sldMk cId="3532999732" sldId="271"/>
        </pc:sldMkLst>
        <pc:spChg chg="mod">
          <ac:chgData name="Kavya K C" userId="ad0d59ba06ad3dd6" providerId="LiveId" clId="{E850E798-3B13-4205-8664-FC54228A2F06}" dt="2023-02-02T16:53:20.634" v="533" actId="20577"/>
          <ac:spMkLst>
            <pc:docMk/>
            <pc:sldMk cId="3532999732" sldId="271"/>
            <ac:spMk id="3" creationId="{89C8C832-23E8-FF19-04F2-DB21E2018F6C}"/>
          </ac:spMkLst>
        </pc:spChg>
      </pc:sldChg>
      <pc:sldChg chg="addSp delSp modSp mod">
        <pc:chgData name="Kavya K C" userId="ad0d59ba06ad3dd6" providerId="LiveId" clId="{E850E798-3B13-4205-8664-FC54228A2F06}" dt="2023-02-02T16:10:56.310" v="45" actId="1076"/>
        <pc:sldMkLst>
          <pc:docMk/>
          <pc:sldMk cId="421825788" sldId="272"/>
        </pc:sldMkLst>
        <pc:spChg chg="mod">
          <ac:chgData name="Kavya K C" userId="ad0d59ba06ad3dd6" providerId="LiveId" clId="{E850E798-3B13-4205-8664-FC54228A2F06}" dt="2023-02-02T15:57:35.766" v="0" actId="113"/>
          <ac:spMkLst>
            <pc:docMk/>
            <pc:sldMk cId="421825788" sldId="272"/>
            <ac:spMk id="3" creationId="{3BFA750C-4ABC-178E-11DA-5E0337015906}"/>
          </ac:spMkLst>
        </pc:spChg>
        <pc:picChg chg="add mod">
          <ac:chgData name="Kavya K C" userId="ad0d59ba06ad3dd6" providerId="LiveId" clId="{E850E798-3B13-4205-8664-FC54228A2F06}" dt="2023-02-02T16:10:56.310" v="45" actId="1076"/>
          <ac:picMkLst>
            <pc:docMk/>
            <pc:sldMk cId="421825788" sldId="272"/>
            <ac:picMk id="1026" creationId="{0383D0B3-BE94-4E28-D44A-A7BE5F16025F}"/>
          </ac:picMkLst>
        </pc:picChg>
        <pc:picChg chg="del">
          <ac:chgData name="Kavya K C" userId="ad0d59ba06ad3dd6" providerId="LiveId" clId="{E850E798-3B13-4205-8664-FC54228A2F06}" dt="2023-02-02T16:10:21.934" v="40" actId="478"/>
          <ac:picMkLst>
            <pc:docMk/>
            <pc:sldMk cId="421825788" sldId="272"/>
            <ac:picMk id="8194" creationId="{60FFB7A1-E0EB-0B09-F92B-9E9A37A91FC5}"/>
          </ac:picMkLst>
        </pc:picChg>
      </pc:sldChg>
      <pc:sldChg chg="addSp modSp mod">
        <pc:chgData name="Kavya K C" userId="ad0d59ba06ad3dd6" providerId="LiveId" clId="{E850E798-3B13-4205-8664-FC54228A2F06}" dt="2023-02-02T16:10:15.471" v="39" actId="14100"/>
        <pc:sldMkLst>
          <pc:docMk/>
          <pc:sldMk cId="3639443794" sldId="273"/>
        </pc:sldMkLst>
        <pc:spChg chg="mod">
          <ac:chgData name="Kavya K C" userId="ad0d59ba06ad3dd6" providerId="LiveId" clId="{E850E798-3B13-4205-8664-FC54228A2F06}" dt="2023-02-02T16:06:45.459" v="30" actId="20577"/>
          <ac:spMkLst>
            <pc:docMk/>
            <pc:sldMk cId="3639443794" sldId="273"/>
            <ac:spMk id="3" creationId="{3EB3354D-DA90-A175-098D-66A622CB376F}"/>
          </ac:spMkLst>
        </pc:spChg>
        <pc:picChg chg="add mod">
          <ac:chgData name="Kavya K C" userId="ad0d59ba06ad3dd6" providerId="LiveId" clId="{E850E798-3B13-4205-8664-FC54228A2F06}" dt="2023-02-02T16:10:15.471" v="39" actId="14100"/>
          <ac:picMkLst>
            <pc:docMk/>
            <pc:sldMk cId="3639443794" sldId="273"/>
            <ac:picMk id="4" creationId="{D77745C4-6A3C-3BD7-0AA4-A8EFFE8A868A}"/>
          </ac:picMkLst>
        </pc:picChg>
      </pc:sldChg>
      <pc:sldChg chg="modSp mod">
        <pc:chgData name="Kavya K C" userId="ad0d59ba06ad3dd6" providerId="LiveId" clId="{E850E798-3B13-4205-8664-FC54228A2F06}" dt="2023-02-02T16:00:47.336" v="7" actId="1076"/>
        <pc:sldMkLst>
          <pc:docMk/>
          <pc:sldMk cId="1975378553" sldId="274"/>
        </pc:sldMkLst>
        <pc:spChg chg="mod">
          <ac:chgData name="Kavya K C" userId="ad0d59ba06ad3dd6" providerId="LiveId" clId="{E850E798-3B13-4205-8664-FC54228A2F06}" dt="2023-02-02T16:00:17.399" v="3" actId="113"/>
          <ac:spMkLst>
            <pc:docMk/>
            <pc:sldMk cId="1975378553" sldId="274"/>
            <ac:spMk id="3" creationId="{68DABC37-7847-8F51-EC9A-A0798F8D343F}"/>
          </ac:spMkLst>
        </pc:spChg>
        <pc:picChg chg="mod">
          <ac:chgData name="Kavya K C" userId="ad0d59ba06ad3dd6" providerId="LiveId" clId="{E850E798-3B13-4205-8664-FC54228A2F06}" dt="2023-02-02T16:00:47.336" v="7" actId="1076"/>
          <ac:picMkLst>
            <pc:docMk/>
            <pc:sldMk cId="1975378553" sldId="274"/>
            <ac:picMk id="9218" creationId="{3FB727A9-6BB7-DC86-6543-28C26D687BA0}"/>
          </ac:picMkLst>
        </pc:picChg>
      </pc:sldChg>
      <pc:sldChg chg="addSp delSp modSp mod">
        <pc:chgData name="Kavya K C" userId="ad0d59ba06ad3dd6" providerId="LiveId" clId="{E850E798-3B13-4205-8664-FC54228A2F06}" dt="2023-02-02T16:45:23.782" v="257" actId="14100"/>
        <pc:sldMkLst>
          <pc:docMk/>
          <pc:sldMk cId="2698114508" sldId="276"/>
        </pc:sldMkLst>
        <pc:spChg chg="add del mod">
          <ac:chgData name="Kavya K C" userId="ad0d59ba06ad3dd6" providerId="LiveId" clId="{E850E798-3B13-4205-8664-FC54228A2F06}" dt="2023-02-02T16:45:17.312" v="255"/>
          <ac:spMkLst>
            <pc:docMk/>
            <pc:sldMk cId="2698114508" sldId="276"/>
            <ac:spMk id="5" creationId="{BCD92BF2-B9F9-ECD1-3AED-9A6C68C1F2BE}"/>
          </ac:spMkLst>
        </pc:spChg>
        <pc:graphicFrameChg chg="del modGraphic">
          <ac:chgData name="Kavya K C" userId="ad0d59ba06ad3dd6" providerId="LiveId" clId="{E850E798-3B13-4205-8664-FC54228A2F06}" dt="2023-02-02T16:45:12.910" v="254" actId="478"/>
          <ac:graphicFrameMkLst>
            <pc:docMk/>
            <pc:sldMk cId="2698114508" sldId="276"/>
            <ac:graphicFrameMk id="4" creationId="{581FF33D-5AD8-0699-5848-E4C2A07A7E20}"/>
          </ac:graphicFrameMkLst>
        </pc:graphicFrameChg>
        <pc:picChg chg="add mod">
          <ac:chgData name="Kavya K C" userId="ad0d59ba06ad3dd6" providerId="LiveId" clId="{E850E798-3B13-4205-8664-FC54228A2F06}" dt="2023-02-02T16:45:23.782" v="257" actId="14100"/>
          <ac:picMkLst>
            <pc:docMk/>
            <pc:sldMk cId="2698114508" sldId="276"/>
            <ac:picMk id="2050" creationId="{39717B90-FB83-5A58-BB4A-CAEF30C43452}"/>
          </ac:picMkLst>
        </pc:picChg>
      </pc:sldChg>
      <pc:sldChg chg="modSp mod">
        <pc:chgData name="Kavya K C" userId="ad0d59ba06ad3dd6" providerId="LiveId" clId="{E850E798-3B13-4205-8664-FC54228A2F06}" dt="2023-02-03T04:22:29.239" v="889" actId="20577"/>
        <pc:sldMkLst>
          <pc:docMk/>
          <pc:sldMk cId="609111885" sldId="277"/>
        </pc:sldMkLst>
        <pc:spChg chg="mod">
          <ac:chgData name="Kavya K C" userId="ad0d59ba06ad3dd6" providerId="LiveId" clId="{E850E798-3B13-4205-8664-FC54228A2F06}" dt="2023-02-03T04:22:29.239" v="889" actId="20577"/>
          <ac:spMkLst>
            <pc:docMk/>
            <pc:sldMk cId="609111885" sldId="277"/>
            <ac:spMk id="3" creationId="{4440C752-7CCE-C832-3B2A-2B110F1B8905}"/>
          </ac:spMkLst>
        </pc:spChg>
      </pc:sldChg>
      <pc:sldChg chg="modSp add mod">
        <pc:chgData name="Kavya K C" userId="ad0d59ba06ad3dd6" providerId="LiveId" clId="{E850E798-3B13-4205-8664-FC54228A2F06}" dt="2023-02-02T16:48:29.390" v="386" actId="20577"/>
        <pc:sldMkLst>
          <pc:docMk/>
          <pc:sldMk cId="2226369625" sldId="278"/>
        </pc:sldMkLst>
        <pc:spChg chg="mod">
          <ac:chgData name="Kavya K C" userId="ad0d59ba06ad3dd6" providerId="LiveId" clId="{E850E798-3B13-4205-8664-FC54228A2F06}" dt="2023-02-02T16:48:29.390" v="386" actId="20577"/>
          <ac:spMkLst>
            <pc:docMk/>
            <pc:sldMk cId="2226369625" sldId="278"/>
            <ac:spMk id="2" creationId="{0FB17837-AD64-0760-7340-BE74D2F9746C}"/>
          </ac:spMkLst>
        </pc:spChg>
      </pc:sldChg>
      <pc:sldChg chg="addSp delSp modSp new del">
        <pc:chgData name="Kavya K C" userId="ad0d59ba06ad3dd6" providerId="LiveId" clId="{E850E798-3B13-4205-8664-FC54228A2F06}" dt="2023-02-03T05:15:45.810" v="892" actId="2696"/>
        <pc:sldMkLst>
          <pc:docMk/>
          <pc:sldMk cId="72327571" sldId="279"/>
        </pc:sldMkLst>
        <pc:spChg chg="del">
          <ac:chgData name="Kavya K C" userId="ad0d59ba06ad3dd6" providerId="LiveId" clId="{E850E798-3B13-4205-8664-FC54228A2F06}" dt="2023-02-03T05:01:21.434" v="891"/>
          <ac:spMkLst>
            <pc:docMk/>
            <pc:sldMk cId="72327571" sldId="279"/>
            <ac:spMk id="3" creationId="{08893002-C1BA-6EE1-D736-977FC2E9BDDF}"/>
          </ac:spMkLst>
        </pc:spChg>
        <pc:picChg chg="add mod">
          <ac:chgData name="Kavya K C" userId="ad0d59ba06ad3dd6" providerId="LiveId" clId="{E850E798-3B13-4205-8664-FC54228A2F06}" dt="2023-02-03T05:01:21.434" v="891"/>
          <ac:picMkLst>
            <pc:docMk/>
            <pc:sldMk cId="72327571" sldId="279"/>
            <ac:picMk id="4098" creationId="{E784D465-B3A8-6621-F9BD-E85E0B917D9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7" Type="http://schemas.openxmlformats.org/officeDocument/2006/relationships/hyperlink" Target="https://www.educba.com/decision-tree-limitations/" TargetMode="External"/><Relationship Id="rId2" Type="http://schemas.openxmlformats.org/officeDocument/2006/relationships/hyperlink" Target="https://www.javatpoint.com/machine-learning-random-forest-algorithm" TargetMode="External"/><Relationship Id="rId1" Type="http://schemas.openxmlformats.org/officeDocument/2006/relationships/slideLayout" Target="../slideLayouts/slideLayout2.xml"/><Relationship Id="rId6" Type="http://schemas.openxmlformats.org/officeDocument/2006/relationships/hyperlink" Target="https://www.analyticsvidhya.com/blog/2021/03/introduction-to-random-forest-and-its-hyper-parameters/" TargetMode="External"/><Relationship Id="rId5" Type="http://schemas.openxmlformats.org/officeDocument/2006/relationships/hyperlink" Target="https://www.youtube.com/watch?v=RUEFSwN-orQ" TargetMode="External"/><Relationship Id="rId4" Type="http://schemas.openxmlformats.org/officeDocument/2006/relationships/hyperlink" Target="https://towardsdatascience.com/random-forest-regression-5f605132d19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A05A-A890-F9A5-D3C5-78857980A1FC}"/>
              </a:ext>
            </a:extLst>
          </p:cNvPr>
          <p:cNvSpPr>
            <a:spLocks noGrp="1"/>
          </p:cNvSpPr>
          <p:nvPr>
            <p:ph type="ctrTitle"/>
          </p:nvPr>
        </p:nvSpPr>
        <p:spPr/>
        <p:txBody>
          <a:bodyPr/>
          <a:lstStyle/>
          <a:p>
            <a:br>
              <a:rPr lang="en-IN" dirty="0"/>
            </a:br>
            <a:br>
              <a:rPr lang="en-IN" dirty="0"/>
            </a:br>
            <a:br>
              <a:rPr lang="en-IN" dirty="0"/>
            </a:br>
            <a:br>
              <a:rPr lang="en-IN" dirty="0"/>
            </a:br>
            <a:r>
              <a:rPr lang="en-IN" dirty="0">
                <a:latin typeface="Times New Roman" panose="02020603050405020304" pitchFamily="18" charset="0"/>
                <a:cs typeface="Times New Roman" panose="02020603050405020304" pitchFamily="18" charset="0"/>
              </a:rPr>
              <a:t>Algorithm : Random Forest(Regression)</a:t>
            </a:r>
          </a:p>
        </p:txBody>
      </p:sp>
      <p:sp>
        <p:nvSpPr>
          <p:cNvPr id="3" name="Subtitle 2">
            <a:extLst>
              <a:ext uri="{FF2B5EF4-FFF2-40B4-BE49-F238E27FC236}">
                <a16:creationId xmlns:a16="http://schemas.microsoft.com/office/drawing/2014/main" id="{642E8063-0D12-8CB2-891F-09AF2197A71F}"/>
              </a:ext>
            </a:extLst>
          </p:cNvPr>
          <p:cNvSpPr>
            <a:spLocks noGrp="1"/>
          </p:cNvSpPr>
          <p:nvPr>
            <p:ph type="subTitle" idx="1"/>
          </p:nvPr>
        </p:nvSpPr>
        <p:spPr/>
        <p:txBody>
          <a:bodyPr>
            <a:normAutofit/>
          </a:bodyPr>
          <a:lstStyle/>
          <a:p>
            <a:r>
              <a:rPr lang="en-IN" dirty="0">
                <a:latin typeface="Times New Roman" panose="02020603050405020304" pitchFamily="18" charset="0"/>
                <a:cs typeface="Times New Roman" panose="02020603050405020304" pitchFamily="18" charset="0"/>
              </a:rPr>
              <a:t>                                                                                                             Presented by ,</a:t>
            </a:r>
          </a:p>
          <a:p>
            <a:r>
              <a:rPr lang="en-IN" dirty="0">
                <a:latin typeface="Times New Roman" panose="02020603050405020304" pitchFamily="18" charset="0"/>
                <a:cs typeface="Times New Roman" panose="02020603050405020304" pitchFamily="18" charset="0"/>
              </a:rPr>
              <a:t>                                                                                                                            Kavya K C</a:t>
            </a:r>
          </a:p>
        </p:txBody>
      </p:sp>
      <p:pic>
        <p:nvPicPr>
          <p:cNvPr id="7176" name="Picture 8" descr="Random Forest Regression. Random Forest Regression is a… | by chaya | Level  Up Coding">
            <a:extLst>
              <a:ext uri="{FF2B5EF4-FFF2-40B4-BE49-F238E27FC236}">
                <a16:creationId xmlns:a16="http://schemas.microsoft.com/office/drawing/2014/main" id="{DED80A3F-8467-700A-8FB3-8132B8B1B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517" y="704475"/>
            <a:ext cx="5400675" cy="236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92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9E6A-8276-DB33-F648-866C9267B308}"/>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50AA0D78-B9AD-D782-072B-55ACF5FD5C2B}"/>
              </a:ext>
            </a:extLst>
          </p:cNvPr>
          <p:cNvSpPr>
            <a:spLocks noGrp="1"/>
          </p:cNvSpPr>
          <p:nvPr>
            <p:ph idx="1"/>
          </p:nvPr>
        </p:nvSpPr>
        <p:spPr/>
        <p:txBody>
          <a:bodyPr/>
          <a:lstStyle/>
          <a:p>
            <a:pPr marL="0" indent="0" algn="l">
              <a:buNone/>
            </a:pPr>
            <a:r>
              <a:rPr lang="en-US" b="0" i="0" dirty="0">
                <a:solidFill>
                  <a:schemeClr val="tx1"/>
                </a:solidFill>
                <a:effectLst/>
                <a:latin typeface="Times New Roman" panose="02020603050405020304" pitchFamily="18" charset="0"/>
                <a:cs typeface="Times New Roman" panose="02020603050405020304" pitchFamily="18" charset="0"/>
              </a:rPr>
              <a:t>The following steps explain the working Random Forest Algorithm:</a:t>
            </a:r>
          </a:p>
          <a:p>
            <a:pPr fontAlgn="base"/>
            <a:r>
              <a:rPr lang="en-US" b="0" i="0" dirty="0">
                <a:solidFill>
                  <a:schemeClr val="tx1"/>
                </a:solidFill>
                <a:effectLst/>
                <a:latin typeface="Times New Roman" panose="02020603050405020304" pitchFamily="18" charset="0"/>
                <a:cs typeface="Times New Roman" panose="02020603050405020304" pitchFamily="18" charset="0"/>
              </a:rPr>
              <a:t>Pick a random K data points from the training set.</a:t>
            </a:r>
          </a:p>
          <a:p>
            <a:pPr fontAlgn="base"/>
            <a:r>
              <a:rPr lang="en-US" b="0" i="0" dirty="0">
                <a:solidFill>
                  <a:schemeClr val="tx1"/>
                </a:solidFill>
                <a:effectLst/>
                <a:latin typeface="Times New Roman" panose="02020603050405020304" pitchFamily="18" charset="0"/>
                <a:cs typeface="Times New Roman" panose="02020603050405020304" pitchFamily="18" charset="0"/>
              </a:rPr>
              <a:t>Build the decision tree associated to these K data points.</a:t>
            </a:r>
          </a:p>
          <a:p>
            <a:pPr fontAlgn="base"/>
            <a:r>
              <a:rPr lang="en-US" b="0" i="0" dirty="0">
                <a:solidFill>
                  <a:schemeClr val="tx1"/>
                </a:solidFill>
                <a:effectLst/>
                <a:latin typeface="Times New Roman" panose="02020603050405020304" pitchFamily="18" charset="0"/>
                <a:cs typeface="Times New Roman" panose="02020603050405020304" pitchFamily="18" charset="0"/>
              </a:rPr>
              <a:t>Choose the number N tree of trees you want to build and repeat steps 1 and 2.</a:t>
            </a:r>
          </a:p>
          <a:p>
            <a:pPr fontAlgn="base"/>
            <a:r>
              <a:rPr lang="en-US" b="0" i="0" dirty="0">
                <a:solidFill>
                  <a:schemeClr val="tx1"/>
                </a:solidFill>
                <a:effectLst/>
                <a:latin typeface="Times New Roman" panose="02020603050405020304" pitchFamily="18" charset="0"/>
                <a:cs typeface="Times New Roman" panose="02020603050405020304" pitchFamily="18" charset="0"/>
              </a:rPr>
              <a:t>For a new data point, make each one of your N-tree trees predict the value of Y for the data point in the question, and assign the new data point the average across all of the predicted Y values.</a:t>
            </a:r>
          </a:p>
          <a:p>
            <a:pPr marL="0" indent="0">
              <a:buNone/>
            </a:pPr>
            <a:endParaRPr lang="en-IN" dirty="0"/>
          </a:p>
        </p:txBody>
      </p:sp>
      <p:sp>
        <p:nvSpPr>
          <p:cNvPr id="4" name="AutoShape 2" descr="Working_of_RF_1.">
            <a:extLst>
              <a:ext uri="{FF2B5EF4-FFF2-40B4-BE49-F238E27FC236}">
                <a16:creationId xmlns:a16="http://schemas.microsoft.com/office/drawing/2014/main" id="{63BDEBD0-6470-280A-D902-7F6E8F638C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5391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4170-2B27-50AC-4593-8CC501358EF6}"/>
              </a:ext>
            </a:extLst>
          </p:cNvPr>
          <p:cNvSpPr>
            <a:spLocks noGrp="1"/>
          </p:cNvSpPr>
          <p:nvPr>
            <p:ph type="title"/>
          </p:nvPr>
        </p:nvSpPr>
        <p:spPr>
          <a:xfrm>
            <a:off x="941034" y="754602"/>
            <a:ext cx="8975334" cy="926029"/>
          </a:xfrm>
        </p:spPr>
        <p:txBody>
          <a:bodyPr/>
          <a:lstStyle/>
          <a:p>
            <a:r>
              <a:rPr lang="en-US" sz="3200" dirty="0"/>
              <a:t>Mathematical understanding of Random forest regression with example</a:t>
            </a:r>
            <a:br>
              <a:rPr lang="en-US" sz="3200" dirty="0"/>
            </a:br>
            <a:endParaRPr lang="en-IN" sz="3200" dirty="0"/>
          </a:p>
        </p:txBody>
      </p:sp>
      <p:pic>
        <p:nvPicPr>
          <p:cNvPr id="2050" name="Picture 2" descr="Decision Tree Regression | Note of Thi">
            <a:extLst>
              <a:ext uri="{FF2B5EF4-FFF2-40B4-BE49-F238E27FC236}">
                <a16:creationId xmlns:a16="http://schemas.microsoft.com/office/drawing/2014/main" id="{39717B90-FB83-5A58-BB4A-CAEF30C434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298" y="2603500"/>
            <a:ext cx="6382139"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11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Rounded Corners 1">
                <a:extLst>
                  <a:ext uri="{FF2B5EF4-FFF2-40B4-BE49-F238E27FC236}">
                    <a16:creationId xmlns:a16="http://schemas.microsoft.com/office/drawing/2014/main" id="{0FB17837-AD64-0760-7340-BE74D2F9746C}"/>
                  </a:ext>
                </a:extLst>
              </p:cNvPr>
              <p:cNvSpPr/>
              <p:nvPr/>
            </p:nvSpPr>
            <p:spPr>
              <a:xfrm>
                <a:off x="825623" y="408373"/>
                <a:ext cx="9632272" cy="1882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Variance(root)=1/14[</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2</m:t>
                            </m:r>
                            <m:r>
                              <a:rPr lang="en-US" b="0" i="0" dirty="0" smtClean="0">
                                <a:solidFill>
                                  <a:srgbClr val="836967"/>
                                </a:solidFill>
                                <a:latin typeface="Cambria Math" panose="02040503050406030204" pitchFamily="18" charset="0"/>
                              </a:rPr>
                              <m:t>6</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30</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solidFill>
                      <a:srgbClr val="836967"/>
                    </a:solidFill>
                  </a:rPr>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latin typeface="Cambria Math" panose="02040503050406030204" pitchFamily="18" charset="0"/>
                              </a:rPr>
                              <m:t>48−</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45</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solidFill>
                      <a:srgbClr val="836967"/>
                    </a:solidFill>
                  </a:rPr>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52</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23</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solidFill>
                      <a:srgbClr val="836967"/>
                    </a:solidFill>
                  </a:rPr>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43</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35</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solidFill>
                      <a:srgbClr val="836967"/>
                    </a:solidFill>
                  </a:rPr>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38</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46</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solidFill>
                      <a:srgbClr val="836967"/>
                    </a:solidFill>
                  </a:rPr>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48</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62</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solidFill>
                      <a:srgbClr val="836967"/>
                    </a:solidFill>
                  </a:rPr>
                  <a:t> </a:t>
                </a:r>
                <a14:m>
                  <m:oMath xmlns:m="http://schemas.openxmlformats.org/officeDocument/2006/math">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44</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r>
                      <a:rPr lang="en-US" dirty="0">
                        <a:latin typeface="Cambria Math" panose="02040503050406030204" pitchFamily="18" charset="0"/>
                      </a:rPr>
                      <m:t>+</m:t>
                    </m:r>
                    <m:sSup>
                      <m:sSupPr>
                        <m:ctrlPr>
                          <a:rPr lang="en-IN" i="1" dirty="0">
                            <a:solidFill>
                              <a:srgbClr val="836967"/>
                            </a:solidFill>
                            <a:latin typeface="Cambria Math" panose="02040503050406030204" pitchFamily="18" charset="0"/>
                          </a:rPr>
                        </m:ctrlPr>
                      </m:sSupPr>
                      <m:e>
                        <m:d>
                          <m:dPr>
                            <m:ctrlPr>
                              <a:rPr lang="en-IN" i="1" dirty="0">
                                <a:solidFill>
                                  <a:srgbClr val="836967"/>
                                </a:solidFill>
                                <a:latin typeface="Cambria Math" panose="02040503050406030204" pitchFamily="18" charset="0"/>
                              </a:rPr>
                            </m:ctrlPr>
                          </m:dPr>
                          <m:e>
                            <m:r>
                              <a:rPr lang="en-US" dirty="0">
                                <a:solidFill>
                                  <a:srgbClr val="836967"/>
                                </a:solidFill>
                                <a:latin typeface="Cambria Math" panose="02040503050406030204" pitchFamily="18" charset="0"/>
                              </a:rPr>
                              <m:t>30</m:t>
                            </m:r>
                            <m:r>
                              <a:rPr lang="en-IN" dirty="0">
                                <a:latin typeface="Cambria Math" panose="02040503050406030204" pitchFamily="18" charset="0"/>
                              </a:rPr>
                              <m:t>−</m:t>
                            </m:r>
                            <m:r>
                              <a:rPr lang="en-US" i="1" dirty="0">
                                <a:latin typeface="Cambria Math" panose="02040503050406030204" pitchFamily="18" charset="0"/>
                              </a:rPr>
                              <m:t>39.8</m:t>
                            </m:r>
                          </m:e>
                        </m:d>
                      </m:e>
                      <m:sup>
                        <m:r>
                          <a:rPr lang="en-IN" dirty="0">
                            <a:latin typeface="Cambria Math" panose="02040503050406030204" pitchFamily="18" charset="0"/>
                          </a:rPr>
                          <m:t>2</m:t>
                        </m:r>
                      </m:sup>
                    </m:sSup>
                  </m:oMath>
                </a14:m>
                <a:r>
                  <a:rPr lang="en-US" dirty="0"/>
                  <a:t> </a:t>
                </a:r>
                <a:r>
                  <a:rPr lang="en-IN" dirty="0"/>
                  <a:t>]</a:t>
                </a:r>
              </a:p>
              <a:p>
                <a:pPr algn="ctr"/>
                <a:r>
                  <a:rPr lang="en-IN" dirty="0"/>
                  <a:t>=1/14[219.04+96.04+38.44+27.04+148.84+282.24+10.24+23.04+3.24+38.44+67.24+148.84+17.64+96.04]</a:t>
                </a:r>
              </a:p>
              <a:p>
                <a:pPr algn="ctr"/>
                <a:r>
                  <a:rPr lang="en-IN" dirty="0"/>
                  <a:t>=86.88</a:t>
                </a:r>
              </a:p>
            </p:txBody>
          </p:sp>
        </mc:Choice>
        <mc:Fallback>
          <p:sp>
            <p:nvSpPr>
              <p:cNvPr id="2" name="Rectangle: Rounded Corners 1">
                <a:extLst>
                  <a:ext uri="{FF2B5EF4-FFF2-40B4-BE49-F238E27FC236}">
                    <a16:creationId xmlns:a16="http://schemas.microsoft.com/office/drawing/2014/main" id="{0FB17837-AD64-0760-7340-BE74D2F9746C}"/>
                  </a:ext>
                </a:extLst>
              </p:cNvPr>
              <p:cNvSpPr>
                <a:spLocks noRot="1" noChangeAspect="1" noMove="1" noResize="1" noEditPoints="1" noAdjustHandles="1" noChangeArrowheads="1" noChangeShapeType="1" noTextEdit="1"/>
              </p:cNvSpPr>
              <p:nvPr/>
            </p:nvSpPr>
            <p:spPr>
              <a:xfrm>
                <a:off x="825623" y="408373"/>
                <a:ext cx="9632272" cy="1882065"/>
              </a:xfrm>
              <a:prstGeom prst="roundRect">
                <a:avLst/>
              </a:prstGeom>
              <a:blipFill>
                <a:blip r:embed="rId2"/>
                <a:stretch>
                  <a:fillRect b="-6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313C565-5E34-2167-5873-0D6F58390438}"/>
                  </a:ext>
                </a:extLst>
              </p:cNvPr>
              <p:cNvSpPr/>
              <p:nvPr/>
            </p:nvSpPr>
            <p:spPr>
              <a:xfrm>
                <a:off x="9250531" y="4180281"/>
                <a:ext cx="2414727" cy="9432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IN" i="1" smtClean="0">
                              <a:solidFill>
                                <a:srgbClr val="836967"/>
                              </a:solidFill>
                              <a:latin typeface="Cambria Math" panose="02040503050406030204" pitchFamily="18" charset="0"/>
                            </a:rPr>
                          </m:ctrlPr>
                        </m:accPr>
                        <m:e>
                          <m:r>
                            <a:rPr lang="en-IN" i="1">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𝐴𝑣𝑒𝑟𝑎𝑔𝑒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IN" dirty="0"/>
              </a:p>
              <a:p>
                <a:pPr algn="ctr"/>
                <a:r>
                  <a:rPr lang="en-IN" dirty="0"/>
                  <a:t>=558/14</a:t>
                </a:r>
              </a:p>
              <a:p>
                <a:pPr algn="ctr"/>
                <a:r>
                  <a:rPr lang="en-IN" dirty="0"/>
                  <a:t>=39.8</a:t>
                </a:r>
              </a:p>
            </p:txBody>
          </p:sp>
        </mc:Choice>
        <mc:Fallback xmlns="">
          <p:sp>
            <p:nvSpPr>
              <p:cNvPr id="3" name="Rectangle: Rounded Corners 2">
                <a:extLst>
                  <a:ext uri="{FF2B5EF4-FFF2-40B4-BE49-F238E27FC236}">
                    <a16:creationId xmlns:a16="http://schemas.microsoft.com/office/drawing/2014/main" id="{2313C565-5E34-2167-5873-0D6F58390438}"/>
                  </a:ext>
                </a:extLst>
              </p:cNvPr>
              <p:cNvSpPr>
                <a:spLocks noRot="1" noChangeAspect="1" noMove="1" noResize="1" noEditPoints="1" noAdjustHandles="1" noChangeArrowheads="1" noChangeShapeType="1" noTextEdit="1"/>
              </p:cNvSpPr>
              <p:nvPr/>
            </p:nvSpPr>
            <p:spPr>
              <a:xfrm>
                <a:off x="9250531" y="4180281"/>
                <a:ext cx="2414727" cy="943252"/>
              </a:xfrm>
              <a:prstGeom prst="roundRect">
                <a:avLst/>
              </a:prstGeom>
              <a:blipFill>
                <a:blip r:embed="rId3"/>
                <a:stretch>
                  <a:fillRect b="-76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2AAE71D3-37F5-E78B-C385-1A1C144B4430}"/>
                  </a:ext>
                </a:extLst>
              </p:cNvPr>
              <p:cNvSpPr/>
              <p:nvPr/>
            </p:nvSpPr>
            <p:spPr>
              <a:xfrm>
                <a:off x="8324295" y="2787037"/>
                <a:ext cx="3628008" cy="896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Variance reduction:</a:t>
                </a:r>
              </a:p>
              <a:p>
                <a:pPr algn="ctr"/>
                <a:r>
                  <a:rPr lang="en-US" sz="1400" dirty="0"/>
                  <a:t>Variance (MSE)= </a:t>
                </a:r>
                <a14:m>
                  <m:oMath xmlns:m="http://schemas.openxmlformats.org/officeDocument/2006/math">
                    <m:f>
                      <m:fPr>
                        <m:type m:val="lin"/>
                        <m:ctrlPr>
                          <a:rPr lang="en-IN" sz="1400" i="1" dirty="0" smtClean="0">
                            <a:latin typeface="Cambria Math" panose="02040503050406030204" pitchFamily="18" charset="0"/>
                          </a:rPr>
                        </m:ctrlPr>
                      </m:fPr>
                      <m:num>
                        <m:r>
                          <a:rPr lang="en-IN" sz="1400" dirty="0">
                            <a:latin typeface="Cambria Math" panose="02040503050406030204" pitchFamily="18" charset="0"/>
                          </a:rPr>
                          <m:t>1</m:t>
                        </m:r>
                      </m:num>
                      <m:den>
                        <m:r>
                          <a:rPr lang="en-IN" sz="1400" i="1" dirty="0">
                            <a:latin typeface="Cambria Math" panose="02040503050406030204" pitchFamily="18" charset="0"/>
                          </a:rPr>
                          <m:t>𝑛</m:t>
                        </m:r>
                      </m:den>
                    </m:f>
                    <m:nary>
                      <m:naryPr>
                        <m:chr m:val="∑"/>
                        <m:limLoc m:val="undOvr"/>
                        <m:grow m:val="on"/>
                        <m:supHide m:val="on"/>
                        <m:ctrlPr>
                          <a:rPr lang="en-IN" sz="1400" i="1" dirty="0">
                            <a:latin typeface="Cambria Math" panose="02040503050406030204" pitchFamily="18" charset="0"/>
                          </a:rPr>
                        </m:ctrlPr>
                      </m:naryPr>
                      <m:sub>
                        <m:r>
                          <a:rPr lang="en-IN" sz="1400" i="1" dirty="0">
                            <a:latin typeface="Cambria Math" panose="02040503050406030204" pitchFamily="18" charset="0"/>
                          </a:rPr>
                          <m:t>𝑖</m:t>
                        </m:r>
                        <m:r>
                          <a:rPr lang="en-IN" sz="1400" i="0" dirty="0">
                            <a:latin typeface="Cambria Math" panose="02040503050406030204" pitchFamily="18" charset="0"/>
                          </a:rPr>
                          <m:t>=1</m:t>
                        </m:r>
                      </m:sub>
                      <m:sup/>
                      <m:e>
                        <m:eqArr>
                          <m:eqArrPr>
                            <m:ctrlPr>
                              <a:rPr lang="en-IN" sz="1400" i="1" dirty="0">
                                <a:solidFill>
                                  <a:srgbClr val="836967"/>
                                </a:solidFill>
                                <a:latin typeface="Cambria Math" panose="02040503050406030204" pitchFamily="18" charset="0"/>
                              </a:rPr>
                            </m:ctrlPr>
                          </m:eqArrPr>
                          <m:e>
                            <m:sSup>
                              <m:sSupPr>
                                <m:ctrlPr>
                                  <a:rPr lang="en-IN" sz="1400" i="1" dirty="0">
                                    <a:solidFill>
                                      <a:srgbClr val="836967"/>
                                    </a:solidFill>
                                    <a:latin typeface="Cambria Math" panose="02040503050406030204" pitchFamily="18" charset="0"/>
                                  </a:rPr>
                                </m:ctrlPr>
                              </m:sSupPr>
                              <m:e>
                                <m:d>
                                  <m:dPr>
                                    <m:ctrlPr>
                                      <a:rPr lang="en-IN" sz="1400" i="1" dirty="0">
                                        <a:solidFill>
                                          <a:srgbClr val="836967"/>
                                        </a:solidFill>
                                        <a:latin typeface="Cambria Math" panose="02040503050406030204" pitchFamily="18" charset="0"/>
                                      </a:rPr>
                                    </m:ctrlPr>
                                  </m:dPr>
                                  <m:e>
                                    <m:sSub>
                                      <m:sSubPr>
                                        <m:ctrlPr>
                                          <a:rPr lang="en-IN" sz="1400" i="1" dirty="0">
                                            <a:solidFill>
                                              <a:srgbClr val="836967"/>
                                            </a:solidFill>
                                            <a:latin typeface="Cambria Math" panose="02040503050406030204" pitchFamily="18" charset="0"/>
                                          </a:rPr>
                                        </m:ctrlPr>
                                      </m:sSubPr>
                                      <m:e>
                                        <m:r>
                                          <a:rPr lang="en-IN" sz="1400" i="1" dirty="0">
                                            <a:latin typeface="Cambria Math" panose="02040503050406030204" pitchFamily="18" charset="0"/>
                                          </a:rPr>
                                          <m:t>𝑦</m:t>
                                        </m:r>
                                      </m:e>
                                      <m:sub>
                                        <m:r>
                                          <a:rPr lang="en-IN" sz="1400" i="1" dirty="0">
                                            <a:latin typeface="Cambria Math" panose="02040503050406030204" pitchFamily="18" charset="0"/>
                                          </a:rPr>
                                          <m:t>𝑖</m:t>
                                        </m:r>
                                      </m:sub>
                                    </m:sSub>
                                    <m:r>
                                      <a:rPr lang="en-IN" sz="1400" i="0" dirty="0">
                                        <a:latin typeface="Cambria Math" panose="02040503050406030204" pitchFamily="18" charset="0"/>
                                      </a:rPr>
                                      <m:t>−</m:t>
                                    </m:r>
                                    <m:acc>
                                      <m:accPr>
                                        <m:chr m:val="̅"/>
                                        <m:ctrlPr>
                                          <a:rPr lang="en-IN" sz="1400" i="1" dirty="0">
                                            <a:solidFill>
                                              <a:srgbClr val="836967"/>
                                            </a:solidFill>
                                            <a:latin typeface="Cambria Math" panose="02040503050406030204" pitchFamily="18" charset="0"/>
                                          </a:rPr>
                                        </m:ctrlPr>
                                      </m:accPr>
                                      <m:e>
                                        <m:r>
                                          <a:rPr lang="en-IN" sz="1400" i="1" dirty="0">
                                            <a:latin typeface="Cambria Math" panose="02040503050406030204" pitchFamily="18" charset="0"/>
                                          </a:rPr>
                                          <m:t>𝑦</m:t>
                                        </m:r>
                                      </m:e>
                                    </m:acc>
                                  </m:e>
                                </m:d>
                              </m:e>
                              <m:sup>
                                <m:eqArr>
                                  <m:eqArrPr>
                                    <m:ctrlPr>
                                      <a:rPr lang="en-IN" sz="1400" i="1" dirty="0">
                                        <a:latin typeface="Cambria Math" panose="02040503050406030204" pitchFamily="18" charset="0"/>
                                      </a:rPr>
                                    </m:ctrlPr>
                                  </m:eqArrPr>
                                  <m:e>
                                    <m:r>
                                      <a:rPr lang="en-IN" sz="1400" i="0" dirty="0">
                                        <a:latin typeface="Cambria Math" panose="02040503050406030204" pitchFamily="18" charset="0"/>
                                      </a:rPr>
                                      <m:t>2</m:t>
                                    </m:r>
                                  </m:e>
                                  <m:e/>
                                </m:eqArr>
                              </m:sup>
                            </m:sSup>
                          </m:e>
                          <m:e/>
                        </m:eqArr>
                      </m:e>
                    </m:nary>
                  </m:oMath>
                </a14:m>
                <a:endParaRPr lang="en-IN" sz="1400" dirty="0"/>
              </a:p>
            </p:txBody>
          </p:sp>
        </mc:Choice>
        <mc:Fallback xmlns="">
          <p:sp>
            <p:nvSpPr>
              <p:cNvPr id="5" name="Rectangle: Rounded Corners 4">
                <a:extLst>
                  <a:ext uri="{FF2B5EF4-FFF2-40B4-BE49-F238E27FC236}">
                    <a16:creationId xmlns:a16="http://schemas.microsoft.com/office/drawing/2014/main" id="{2AAE71D3-37F5-E78B-C385-1A1C144B4430}"/>
                  </a:ext>
                </a:extLst>
              </p:cNvPr>
              <p:cNvSpPr>
                <a:spLocks noRot="1" noChangeAspect="1" noMove="1" noResize="1" noEditPoints="1" noAdjustHandles="1" noChangeArrowheads="1" noChangeShapeType="1" noTextEdit="1"/>
              </p:cNvSpPr>
              <p:nvPr/>
            </p:nvSpPr>
            <p:spPr>
              <a:xfrm>
                <a:off x="8324295" y="2787037"/>
                <a:ext cx="3628008" cy="896644"/>
              </a:xfrm>
              <a:prstGeom prst="roundRect">
                <a:avLst/>
              </a:prstGeom>
              <a:blipFill>
                <a:blip r:embed="rId4"/>
                <a:stretch>
                  <a:fillRect/>
                </a:stretch>
              </a:blipFill>
            </p:spPr>
            <p:txBody>
              <a:bodyPr/>
              <a:lstStyle/>
              <a:p>
                <a:r>
                  <a:rPr lang="en-IN">
                    <a:noFill/>
                  </a:rPr>
                  <a:t> </a:t>
                </a:r>
              </a:p>
            </p:txBody>
          </p:sp>
        </mc:Fallback>
      </mc:AlternateContent>
      <p:sp>
        <p:nvSpPr>
          <p:cNvPr id="6" name="Oval 5">
            <a:extLst>
              <a:ext uri="{FF2B5EF4-FFF2-40B4-BE49-F238E27FC236}">
                <a16:creationId xmlns:a16="http://schemas.microsoft.com/office/drawing/2014/main" id="{F1DB4FED-06A8-868E-A261-368A6F80797B}"/>
              </a:ext>
            </a:extLst>
          </p:cNvPr>
          <p:cNvSpPr/>
          <p:nvPr/>
        </p:nvSpPr>
        <p:spPr>
          <a:xfrm>
            <a:off x="1788676" y="2938522"/>
            <a:ext cx="1451130" cy="4882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outlook</a:t>
            </a:r>
            <a:endParaRPr lang="en-IN" dirty="0"/>
          </a:p>
        </p:txBody>
      </p:sp>
      <p:cxnSp>
        <p:nvCxnSpPr>
          <p:cNvPr id="7" name="Straight Arrow Connector 6">
            <a:extLst>
              <a:ext uri="{FF2B5EF4-FFF2-40B4-BE49-F238E27FC236}">
                <a16:creationId xmlns:a16="http://schemas.microsoft.com/office/drawing/2014/main" id="{CEF4A4D2-74FD-F40F-5B57-5334A44ABD9B}"/>
              </a:ext>
            </a:extLst>
          </p:cNvPr>
          <p:cNvCxnSpPr/>
          <p:nvPr/>
        </p:nvCxnSpPr>
        <p:spPr>
          <a:xfrm flipH="1">
            <a:off x="1593175" y="3355773"/>
            <a:ext cx="470517" cy="78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71761D3-2705-296E-45D1-2439A4714122}"/>
              </a:ext>
            </a:extLst>
          </p:cNvPr>
          <p:cNvCxnSpPr>
            <a:cxnSpLocks/>
          </p:cNvCxnSpPr>
          <p:nvPr/>
        </p:nvCxnSpPr>
        <p:spPr>
          <a:xfrm>
            <a:off x="2547528" y="3506679"/>
            <a:ext cx="0" cy="679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9D2A3B0-C63A-7051-B5F9-753F68FA5012}"/>
              </a:ext>
            </a:extLst>
          </p:cNvPr>
          <p:cNvSpPr/>
          <p:nvPr/>
        </p:nvSpPr>
        <p:spPr>
          <a:xfrm>
            <a:off x="745734" y="4185828"/>
            <a:ext cx="1149284" cy="331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overcast</a:t>
            </a:r>
            <a:endParaRPr lang="en-IN" dirty="0"/>
          </a:p>
        </p:txBody>
      </p:sp>
      <p:sp>
        <p:nvSpPr>
          <p:cNvPr id="10" name="Rectangle 9">
            <a:extLst>
              <a:ext uri="{FF2B5EF4-FFF2-40B4-BE49-F238E27FC236}">
                <a16:creationId xmlns:a16="http://schemas.microsoft.com/office/drawing/2014/main" id="{9FAE3467-CF0E-FECF-12E7-3841FA3F1862}"/>
              </a:ext>
            </a:extLst>
          </p:cNvPr>
          <p:cNvSpPr/>
          <p:nvPr/>
        </p:nvSpPr>
        <p:spPr>
          <a:xfrm>
            <a:off x="2063692" y="4199151"/>
            <a:ext cx="1052368" cy="31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CA4970B6-3BC6-701E-0983-BE451B16679D}"/>
              </a:ext>
            </a:extLst>
          </p:cNvPr>
          <p:cNvCxnSpPr>
            <a:cxnSpLocks/>
            <a:stCxn id="6" idx="5"/>
          </p:cNvCxnSpPr>
          <p:nvPr/>
        </p:nvCxnSpPr>
        <p:spPr>
          <a:xfrm>
            <a:off x="3027293" y="3355288"/>
            <a:ext cx="829876" cy="75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A5F86E-A7FD-8DFE-45F1-35ED075F2B70}"/>
              </a:ext>
            </a:extLst>
          </p:cNvPr>
          <p:cNvSpPr/>
          <p:nvPr/>
        </p:nvSpPr>
        <p:spPr>
          <a:xfrm>
            <a:off x="3328763" y="4199151"/>
            <a:ext cx="941396" cy="28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Sunny</a:t>
            </a:r>
            <a:endParaRPr lang="en-IN" dirty="0"/>
          </a:p>
        </p:txBody>
      </p:sp>
      <p:sp>
        <p:nvSpPr>
          <p:cNvPr id="16" name="Oval 15">
            <a:extLst>
              <a:ext uri="{FF2B5EF4-FFF2-40B4-BE49-F238E27FC236}">
                <a16:creationId xmlns:a16="http://schemas.microsoft.com/office/drawing/2014/main" id="{6C7A2EED-BA42-1B0F-208A-163DB936EBF0}"/>
              </a:ext>
            </a:extLst>
          </p:cNvPr>
          <p:cNvSpPr/>
          <p:nvPr/>
        </p:nvSpPr>
        <p:spPr>
          <a:xfrm>
            <a:off x="5517646" y="2752077"/>
            <a:ext cx="1767415" cy="5943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Humidity</a:t>
            </a:r>
            <a:endParaRPr lang="en-IN" dirty="0"/>
          </a:p>
        </p:txBody>
      </p:sp>
      <p:cxnSp>
        <p:nvCxnSpPr>
          <p:cNvPr id="17" name="Straight Arrow Connector 16">
            <a:extLst>
              <a:ext uri="{FF2B5EF4-FFF2-40B4-BE49-F238E27FC236}">
                <a16:creationId xmlns:a16="http://schemas.microsoft.com/office/drawing/2014/main" id="{0836509D-AD15-6CA5-3475-BCA7E7CD48A2}"/>
              </a:ext>
            </a:extLst>
          </p:cNvPr>
          <p:cNvCxnSpPr/>
          <p:nvPr/>
        </p:nvCxnSpPr>
        <p:spPr>
          <a:xfrm flipH="1">
            <a:off x="5735736" y="3346410"/>
            <a:ext cx="470517" cy="78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81FCBF4-2D21-CDC0-6A98-294D0A716ACD}"/>
              </a:ext>
            </a:extLst>
          </p:cNvPr>
          <p:cNvCxnSpPr/>
          <p:nvPr/>
        </p:nvCxnSpPr>
        <p:spPr>
          <a:xfrm>
            <a:off x="6525849" y="3355288"/>
            <a:ext cx="435006" cy="7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13D5AF3-7368-78D5-D32D-0F9DB5C3257B}"/>
              </a:ext>
            </a:extLst>
          </p:cNvPr>
          <p:cNvSpPr/>
          <p:nvPr/>
        </p:nvSpPr>
        <p:spPr>
          <a:xfrm>
            <a:off x="5256342" y="4207544"/>
            <a:ext cx="949911"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a:t>
            </a:r>
            <a:endParaRPr lang="en-IN" dirty="0"/>
          </a:p>
        </p:txBody>
      </p:sp>
      <p:sp>
        <p:nvSpPr>
          <p:cNvPr id="20" name="Rectangle 19">
            <a:extLst>
              <a:ext uri="{FF2B5EF4-FFF2-40B4-BE49-F238E27FC236}">
                <a16:creationId xmlns:a16="http://schemas.microsoft.com/office/drawing/2014/main" id="{B962A90B-F34A-7EA0-BF66-512363174F63}"/>
              </a:ext>
            </a:extLst>
          </p:cNvPr>
          <p:cNvSpPr/>
          <p:nvPr/>
        </p:nvSpPr>
        <p:spPr>
          <a:xfrm>
            <a:off x="6552484" y="4146512"/>
            <a:ext cx="1288696" cy="36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a:t>
            </a:r>
          </a:p>
        </p:txBody>
      </p:sp>
      <p:sp>
        <p:nvSpPr>
          <p:cNvPr id="21" name="Rectangle: Rounded Corners 20">
            <a:extLst>
              <a:ext uri="{FF2B5EF4-FFF2-40B4-BE49-F238E27FC236}">
                <a16:creationId xmlns:a16="http://schemas.microsoft.com/office/drawing/2014/main" id="{22BE2BBA-07C8-1687-D2BD-DD1AB3555E80}"/>
              </a:ext>
            </a:extLst>
          </p:cNvPr>
          <p:cNvSpPr/>
          <p:nvPr/>
        </p:nvSpPr>
        <p:spPr>
          <a:xfrm>
            <a:off x="745734" y="4568672"/>
            <a:ext cx="1149284" cy="4649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48,43,62,44</a:t>
            </a:r>
            <a:endParaRPr lang="en-IN" dirty="0"/>
          </a:p>
        </p:txBody>
      </p:sp>
      <p:sp>
        <p:nvSpPr>
          <p:cNvPr id="24" name="Rectangle: Rounded Corners 23">
            <a:extLst>
              <a:ext uri="{FF2B5EF4-FFF2-40B4-BE49-F238E27FC236}">
                <a16:creationId xmlns:a16="http://schemas.microsoft.com/office/drawing/2014/main" id="{21D15D76-2C23-89C7-4A7E-2822D3A8ADF2}"/>
              </a:ext>
            </a:extLst>
          </p:cNvPr>
          <p:cNvSpPr/>
          <p:nvPr/>
        </p:nvSpPr>
        <p:spPr>
          <a:xfrm>
            <a:off x="2027079" y="4579774"/>
            <a:ext cx="1149284" cy="6203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26,30,36,38,48</a:t>
            </a:r>
            <a:endParaRPr lang="en-IN" dirty="0"/>
          </a:p>
        </p:txBody>
      </p:sp>
      <p:sp>
        <p:nvSpPr>
          <p:cNvPr id="25" name="Rectangle: Rounded Corners 24">
            <a:extLst>
              <a:ext uri="{FF2B5EF4-FFF2-40B4-BE49-F238E27FC236}">
                <a16:creationId xmlns:a16="http://schemas.microsoft.com/office/drawing/2014/main" id="{BF1AF695-E8E4-6BCA-6078-4F1B435071BF}"/>
              </a:ext>
            </a:extLst>
          </p:cNvPr>
          <p:cNvSpPr/>
          <p:nvPr/>
        </p:nvSpPr>
        <p:spPr>
          <a:xfrm>
            <a:off x="3328763" y="4579774"/>
            <a:ext cx="1149284" cy="6203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46,62,23,48,30</a:t>
            </a:r>
            <a:endParaRPr lang="en-IN" dirty="0"/>
          </a:p>
        </p:txBody>
      </p:sp>
      <p:sp>
        <p:nvSpPr>
          <p:cNvPr id="26" name="Rectangle: Rounded Corners 25">
            <a:extLst>
              <a:ext uri="{FF2B5EF4-FFF2-40B4-BE49-F238E27FC236}">
                <a16:creationId xmlns:a16="http://schemas.microsoft.com/office/drawing/2014/main" id="{CD7F22D5-88A2-A881-5CD4-85BC8D65F3E2}"/>
              </a:ext>
            </a:extLst>
          </p:cNvPr>
          <p:cNvSpPr/>
          <p:nvPr/>
        </p:nvSpPr>
        <p:spPr>
          <a:xfrm>
            <a:off x="5156655" y="4657453"/>
            <a:ext cx="1149284" cy="7812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26,30,48,45,36,62,30</a:t>
            </a:r>
            <a:endParaRPr lang="en-IN" dirty="0"/>
          </a:p>
        </p:txBody>
      </p:sp>
      <p:sp>
        <p:nvSpPr>
          <p:cNvPr id="27" name="Rectangle: Rounded Corners 26">
            <a:extLst>
              <a:ext uri="{FF2B5EF4-FFF2-40B4-BE49-F238E27FC236}">
                <a16:creationId xmlns:a16="http://schemas.microsoft.com/office/drawing/2014/main" id="{F2A5C55F-463F-D1F1-9EBC-9BADA10F936E}"/>
              </a:ext>
            </a:extLst>
          </p:cNvPr>
          <p:cNvSpPr/>
          <p:nvPr/>
        </p:nvSpPr>
        <p:spPr>
          <a:xfrm>
            <a:off x="6564671" y="4657453"/>
            <a:ext cx="1149284" cy="7878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62,23,43,38,48,48,44</a:t>
            </a:r>
            <a:endParaRPr lang="en-IN" dirty="0"/>
          </a:p>
        </p:txBody>
      </p:sp>
    </p:spTree>
    <p:extLst>
      <p:ext uri="{BB962C8B-B14F-4D97-AF65-F5344CB8AC3E}">
        <p14:creationId xmlns:p14="http://schemas.microsoft.com/office/powerpoint/2010/main" val="222636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687FFD75-AEF8-8C14-A9D2-67E7835D99A2}"/>
                  </a:ext>
                </a:extLst>
              </p:cNvPr>
              <p:cNvSpPr/>
              <p:nvPr/>
            </p:nvSpPr>
            <p:spPr>
              <a:xfrm>
                <a:off x="239698" y="3639845"/>
                <a:ext cx="8229600" cy="29518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Variance(Humidity)</a:t>
                </a:r>
              </a:p>
              <a:p>
                <a:pPr algn="ctr"/>
                <a:r>
                  <a:rPr lang="en-US" sz="1200" dirty="0"/>
                  <a:t>Variance(high)=1/7[</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26</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dirty="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30</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latin typeface="Cambria Math" panose="02040503050406030204" pitchFamily="18" charset="0"/>
                              </a:rPr>
                              <m:t>48−</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dirty="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45</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3</m:t>
                            </m:r>
                            <m:r>
                              <a:rPr lang="en-US" sz="1200" b="0" i="0" dirty="0" smtClean="0">
                                <a:solidFill>
                                  <a:srgbClr val="836967"/>
                                </a:solidFill>
                                <a:latin typeface="Cambria Math" panose="02040503050406030204" pitchFamily="18" charset="0"/>
                              </a:rPr>
                              <m:t>6</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62</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dirty="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30</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t>]</a:t>
                </a:r>
              </a:p>
              <a:p>
                <a:pPr algn="ctr"/>
                <a:r>
                  <a:rPr lang="en-IN" sz="1200" dirty="0"/>
                  <a:t>=1/7[219.04+96.04+38.44+27.04+23.04+148.84+96.04]</a:t>
                </a:r>
              </a:p>
              <a:p>
                <a:pPr algn="ctr"/>
                <a:r>
                  <a:rPr lang="en-IN" sz="1200" dirty="0"/>
                  <a:t>=92.64</a:t>
                </a:r>
              </a:p>
              <a:p>
                <a:pPr algn="ctr"/>
                <a:r>
                  <a:rPr lang="en-US" sz="1200" dirty="0"/>
                  <a:t>Variance(normal)=1/7[</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52</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dirty="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23</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43</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38</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dirty="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46</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48</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dirty="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dirty="0">
                                <a:solidFill>
                                  <a:srgbClr val="836967"/>
                                </a:solidFill>
                                <a:latin typeface="Cambria Math" panose="02040503050406030204" pitchFamily="18" charset="0"/>
                              </a:rPr>
                              <m:t>44</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IN" sz="1200" dirty="0"/>
                  <a:t>]</a:t>
                </a:r>
              </a:p>
              <a:p>
                <a:pPr algn="ctr"/>
                <a:r>
                  <a:rPr lang="en-IN" sz="1200" dirty="0"/>
                  <a:t>=1/14[148.84+282.24+10.24+3.24+38.44+67.24+17.64]</a:t>
                </a:r>
              </a:p>
              <a:p>
                <a:pPr algn="ctr"/>
                <a:r>
                  <a:rPr lang="en-IN" sz="1200" dirty="0"/>
                  <a:t>=81.12</a:t>
                </a:r>
              </a:p>
              <a:p>
                <a:pPr algn="ctr"/>
                <a:r>
                  <a:rPr lang="en-IN" sz="1200" b="1" dirty="0"/>
                  <a:t>Variance Reduction=var(root)- </a:t>
                </a:r>
                <a14:m>
                  <m:oMath xmlns:m="http://schemas.openxmlformats.org/officeDocument/2006/math">
                    <m:nary>
                      <m:naryPr>
                        <m:chr m:val="∑"/>
                        <m:limLoc m:val="undOvr"/>
                        <m:grow m:val="on"/>
                        <m:supHide m:val="on"/>
                        <m:ctrlPr>
                          <a:rPr lang="en-IN" sz="1200" b="1" i="1" dirty="0">
                            <a:latin typeface="Cambria Math" panose="02040503050406030204" pitchFamily="18" charset="0"/>
                          </a:rPr>
                        </m:ctrlPr>
                      </m:naryPr>
                      <m:sub>
                        <m:r>
                          <m:rPr>
                            <m:brk/>
                            <m:aln/>
                          </m:rPr>
                          <a:rPr lang="en-US" sz="1200" b="1" i="1" dirty="0" smtClean="0">
                            <a:latin typeface="Cambria Math" panose="02040503050406030204" pitchFamily="18" charset="0"/>
                          </a:rPr>
                          <m:t>𝒘</m:t>
                        </m:r>
                        <m:r>
                          <a:rPr lang="en-IN" sz="1200" b="1" i="1" dirty="0" smtClean="0">
                            <a:latin typeface="Cambria Math" panose="02040503050406030204" pitchFamily="18" charset="0"/>
                          </a:rPr>
                          <m:t>𝒊</m:t>
                        </m:r>
                      </m:sub>
                      <m:sup/>
                      <m:e>
                        <m:r>
                          <a:rPr lang="en-US" sz="1200" b="1" i="1" dirty="0" smtClean="0">
                            <a:latin typeface="Cambria Math" panose="02040503050406030204" pitchFamily="18" charset="0"/>
                          </a:rPr>
                          <m:t>𝒗𝒂𝒓</m:t>
                        </m:r>
                        <m:d>
                          <m:dPr>
                            <m:ctrlPr>
                              <a:rPr lang="en-US" sz="1200" b="1" i="1" dirty="0" smtClean="0">
                                <a:latin typeface="Cambria Math" panose="02040503050406030204" pitchFamily="18" charset="0"/>
                              </a:rPr>
                            </m:ctrlPr>
                          </m:dPr>
                          <m:e>
                            <m:r>
                              <a:rPr lang="en-US" sz="1200" b="1" i="1" dirty="0" smtClean="0">
                                <a:latin typeface="Cambria Math" panose="02040503050406030204" pitchFamily="18" charset="0"/>
                              </a:rPr>
                              <m:t>𝒄𝒉𝒊𝒍𝒅</m:t>
                            </m:r>
                          </m:e>
                        </m:d>
                      </m:e>
                    </m:nary>
                  </m:oMath>
                </a14:m>
                <a:endParaRPr lang="en-IN" sz="1200" b="1" dirty="0"/>
              </a:p>
              <a:p>
                <a:pPr algn="ctr"/>
                <a:r>
                  <a:rPr lang="en-IN" sz="1200" dirty="0"/>
                  <a:t>=86.88-[7/14(92.64)+7/14(81.12)]</a:t>
                </a:r>
              </a:p>
              <a:p>
                <a:pPr algn="ctr"/>
                <a:r>
                  <a:rPr lang="en-IN" sz="1200" dirty="0"/>
                  <a:t>=86.88-46.32+40.56</a:t>
                </a:r>
              </a:p>
              <a:p>
                <a:pPr algn="ctr"/>
                <a:r>
                  <a:rPr lang="en-IN" sz="1800" dirty="0"/>
                  <a:t>=0</a:t>
                </a:r>
              </a:p>
            </p:txBody>
          </p:sp>
        </mc:Choice>
        <mc:Fallback xmlns="">
          <p:sp>
            <p:nvSpPr>
              <p:cNvPr id="2" name="Rectangle: Rounded Corners 1">
                <a:extLst>
                  <a:ext uri="{FF2B5EF4-FFF2-40B4-BE49-F238E27FC236}">
                    <a16:creationId xmlns:a16="http://schemas.microsoft.com/office/drawing/2014/main" id="{687FFD75-AEF8-8C14-A9D2-67E7835D99A2}"/>
                  </a:ext>
                </a:extLst>
              </p:cNvPr>
              <p:cNvSpPr>
                <a:spLocks noRot="1" noChangeAspect="1" noMove="1" noResize="1" noEditPoints="1" noAdjustHandles="1" noChangeArrowheads="1" noChangeShapeType="1" noTextEdit="1"/>
              </p:cNvSpPr>
              <p:nvPr/>
            </p:nvSpPr>
            <p:spPr>
              <a:xfrm>
                <a:off x="239698" y="3639845"/>
                <a:ext cx="8229600" cy="2951824"/>
              </a:xfrm>
              <a:prstGeom prst="round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C41F419C-236C-D45E-EEA5-3EA2F7B7255D}"/>
                  </a:ext>
                </a:extLst>
              </p:cNvPr>
              <p:cNvSpPr/>
              <p:nvPr/>
            </p:nvSpPr>
            <p:spPr>
              <a:xfrm>
                <a:off x="372861" y="266331"/>
                <a:ext cx="7918883" cy="31626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Variance (outlook)</a:t>
                </a:r>
              </a:p>
              <a:p>
                <a:pPr algn="ctr"/>
                <a:r>
                  <a:rPr lang="en-US" sz="1200" dirty="0"/>
                  <a:t>Variance(overcast)=1/4[</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smtClean="0">
                                <a:solidFill>
                                  <a:srgbClr val="836967"/>
                                </a:solidFill>
                                <a:latin typeface="Cambria Math" panose="02040503050406030204" pitchFamily="18" charset="0"/>
                              </a:rPr>
                            </m:ctrlPr>
                          </m:dPr>
                          <m:e>
                            <m:r>
                              <a:rPr lang="en-US" sz="1200" b="0" i="0" dirty="0" smtClean="0">
                                <a:latin typeface="Cambria Math" panose="02040503050406030204" pitchFamily="18" charset="0"/>
                              </a:rPr>
                              <m:t>48−</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43</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b="0" i="1" dirty="0" smtClean="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62</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44</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IN" sz="1200" dirty="0"/>
                  <a:t>]</a:t>
                </a:r>
              </a:p>
              <a:p>
                <a:pPr algn="ctr"/>
                <a:r>
                  <a:rPr lang="en-IN" sz="1200" dirty="0"/>
                  <a:t>=1/4[67.24+10.24+492.84+17.64]</a:t>
                </a:r>
              </a:p>
              <a:p>
                <a:pPr algn="ctr"/>
                <a:r>
                  <a:rPr lang="en-IN" sz="1200" dirty="0"/>
                  <a:t>=146.99</a:t>
                </a:r>
              </a:p>
              <a:p>
                <a:pPr algn="ctr"/>
                <a:r>
                  <a:rPr lang="en-US" sz="1200" dirty="0"/>
                  <a:t>Variance(sunny)=1/5[</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smtClean="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26</m:t>
                            </m:r>
                            <m:r>
                              <a:rPr lang="en-US" sz="1200" b="0" i="0" dirty="0" smtClean="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30</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b="0" i="1" dirty="0" smtClean="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36</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38</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r>
                          <a:rPr lang="en-US" sz="1200" b="0" i="1" dirty="0" smtClean="0">
                            <a:latin typeface="Cambria Math" panose="02040503050406030204" pitchFamily="18" charset="0"/>
                          </a:rPr>
                          <m:t> </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4</m:t>
                            </m:r>
                            <m:r>
                              <a:rPr lang="en-US" sz="1200" dirty="0">
                                <a:solidFill>
                                  <a:srgbClr val="836967"/>
                                </a:solidFill>
                                <a:latin typeface="Cambria Math" panose="02040503050406030204" pitchFamily="18" charset="0"/>
                              </a:rPr>
                              <m:t>8</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IN" sz="1200" dirty="0"/>
                  <a:t>]</a:t>
                </a:r>
              </a:p>
              <a:p>
                <a:pPr algn="ctr"/>
                <a:r>
                  <a:rPr lang="en-IN" sz="1200" dirty="0"/>
                  <a:t>=1/5[190.44+96.04+14.44+3.24+67.24]</a:t>
                </a:r>
              </a:p>
              <a:p>
                <a:pPr algn="ctr"/>
                <a:r>
                  <a:rPr lang="en-IN" sz="1200" dirty="0"/>
                  <a:t>=74.28</a:t>
                </a:r>
              </a:p>
              <a:p>
                <a:pPr algn="ctr"/>
                <a:r>
                  <a:rPr lang="en-US" sz="1200" dirty="0"/>
                  <a:t>Variance(rainy)=1/5[</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smtClean="0">
                                <a:solidFill>
                                  <a:srgbClr val="836967"/>
                                </a:solidFill>
                                <a:latin typeface="Cambria Math" panose="02040503050406030204" pitchFamily="18" charset="0"/>
                              </a:rPr>
                            </m:ctrlPr>
                          </m:dPr>
                          <m:e>
                            <m:r>
                              <a:rPr lang="en-US" sz="1200" b="0" i="0" dirty="0" smtClean="0">
                                <a:latin typeface="Cambria Math" panose="02040503050406030204" pitchFamily="18" charset="0"/>
                              </a:rPr>
                              <m:t>46−</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62</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r>
                      <a:rPr lang="en-US" sz="1200" b="0" i="1" dirty="0" smtClean="0">
                        <a:latin typeface="Cambria Math" panose="02040503050406030204" pitchFamily="18" charset="0"/>
                      </a:rPr>
                      <m:t>+</m:t>
                    </m:r>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23</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48</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US" sz="1200" dirty="0"/>
                  <a:t> +</a:t>
                </a:r>
                <a:r>
                  <a:rPr lang="en-IN" sz="1200" dirty="0">
                    <a:solidFill>
                      <a:srgbClr val="836967"/>
                    </a:solidFill>
                  </a:rPr>
                  <a:t> </a:t>
                </a:r>
                <a14:m>
                  <m:oMath xmlns:m="http://schemas.openxmlformats.org/officeDocument/2006/math">
                    <m:sSup>
                      <m:sSupPr>
                        <m:ctrlPr>
                          <a:rPr lang="en-IN" sz="1200" i="1" dirty="0">
                            <a:solidFill>
                              <a:srgbClr val="836967"/>
                            </a:solidFill>
                            <a:latin typeface="Cambria Math" panose="02040503050406030204" pitchFamily="18" charset="0"/>
                          </a:rPr>
                        </m:ctrlPr>
                      </m:sSupPr>
                      <m:e>
                        <m:d>
                          <m:dPr>
                            <m:ctrlPr>
                              <a:rPr lang="en-IN" sz="1200" i="1" dirty="0">
                                <a:solidFill>
                                  <a:srgbClr val="836967"/>
                                </a:solidFill>
                                <a:latin typeface="Cambria Math" panose="02040503050406030204" pitchFamily="18" charset="0"/>
                              </a:rPr>
                            </m:ctrlPr>
                          </m:dPr>
                          <m:e>
                            <m:r>
                              <a:rPr lang="en-US" sz="1200" b="0" i="0" dirty="0" smtClean="0">
                                <a:solidFill>
                                  <a:srgbClr val="836967"/>
                                </a:solidFill>
                                <a:latin typeface="Cambria Math" panose="02040503050406030204" pitchFamily="18" charset="0"/>
                              </a:rPr>
                              <m:t>30</m:t>
                            </m:r>
                            <m:r>
                              <a:rPr lang="en-IN" sz="1200" dirty="0">
                                <a:latin typeface="Cambria Math" panose="02040503050406030204" pitchFamily="18" charset="0"/>
                              </a:rPr>
                              <m:t>−</m:t>
                            </m:r>
                            <m:r>
                              <a:rPr lang="en-US" sz="1200" i="1" dirty="0">
                                <a:latin typeface="Cambria Math" panose="02040503050406030204" pitchFamily="18" charset="0"/>
                              </a:rPr>
                              <m:t>39.8</m:t>
                            </m:r>
                          </m:e>
                        </m:d>
                      </m:e>
                      <m:sup>
                        <m:r>
                          <a:rPr lang="en-IN" sz="1200" dirty="0">
                            <a:latin typeface="Cambria Math" panose="02040503050406030204" pitchFamily="18" charset="0"/>
                          </a:rPr>
                          <m:t>2</m:t>
                        </m:r>
                      </m:sup>
                    </m:sSup>
                  </m:oMath>
                </a14:m>
                <a:r>
                  <a:rPr lang="en-IN" sz="1200" dirty="0"/>
                  <a:t>]</a:t>
                </a:r>
              </a:p>
              <a:p>
                <a:pPr algn="ctr"/>
                <a:r>
                  <a:rPr lang="en-IN" sz="1200" dirty="0"/>
                  <a:t>=1/5[38.44+492.84+282.24+67.24+96.04]</a:t>
                </a:r>
              </a:p>
              <a:p>
                <a:pPr algn="ctr"/>
                <a:r>
                  <a:rPr lang="en-IN" sz="1200" dirty="0"/>
                  <a:t>=195.36</a:t>
                </a:r>
              </a:p>
              <a:p>
                <a:pPr algn="ctr"/>
                <a:r>
                  <a:rPr lang="en-IN" sz="1200" b="1" dirty="0"/>
                  <a:t>Variance Reduction=var(root)- </a:t>
                </a:r>
                <a14:m>
                  <m:oMath xmlns:m="http://schemas.openxmlformats.org/officeDocument/2006/math">
                    <m:nary>
                      <m:naryPr>
                        <m:chr m:val="∑"/>
                        <m:limLoc m:val="undOvr"/>
                        <m:grow m:val="on"/>
                        <m:supHide m:val="on"/>
                        <m:ctrlPr>
                          <a:rPr lang="en-IN" sz="1200" b="1" i="1" dirty="0">
                            <a:latin typeface="Cambria Math" panose="02040503050406030204" pitchFamily="18" charset="0"/>
                          </a:rPr>
                        </m:ctrlPr>
                      </m:naryPr>
                      <m:sub>
                        <m:r>
                          <m:rPr>
                            <m:brk/>
                            <m:aln/>
                          </m:rPr>
                          <a:rPr lang="en-US" sz="1200" b="1" i="1" dirty="0" smtClean="0">
                            <a:latin typeface="Cambria Math" panose="02040503050406030204" pitchFamily="18" charset="0"/>
                          </a:rPr>
                          <m:t>𝒘</m:t>
                        </m:r>
                        <m:r>
                          <a:rPr lang="en-IN" sz="1200" b="1" i="1" dirty="0" smtClean="0">
                            <a:latin typeface="Cambria Math" panose="02040503050406030204" pitchFamily="18" charset="0"/>
                          </a:rPr>
                          <m:t>𝒊</m:t>
                        </m:r>
                      </m:sub>
                      <m:sup/>
                      <m:e>
                        <m:r>
                          <a:rPr lang="en-US" sz="1200" b="1" i="1" dirty="0" smtClean="0">
                            <a:latin typeface="Cambria Math" panose="02040503050406030204" pitchFamily="18" charset="0"/>
                          </a:rPr>
                          <m:t>𝒗𝒂𝒓</m:t>
                        </m:r>
                        <m:d>
                          <m:dPr>
                            <m:ctrlPr>
                              <a:rPr lang="en-US" sz="1200" b="1" i="1" dirty="0" smtClean="0">
                                <a:latin typeface="Cambria Math" panose="02040503050406030204" pitchFamily="18" charset="0"/>
                              </a:rPr>
                            </m:ctrlPr>
                          </m:dPr>
                          <m:e>
                            <m:r>
                              <a:rPr lang="en-US" sz="1200" b="1" i="1" dirty="0" smtClean="0">
                                <a:latin typeface="Cambria Math" panose="02040503050406030204" pitchFamily="18" charset="0"/>
                              </a:rPr>
                              <m:t>𝒄𝒉𝒊𝒍𝒅</m:t>
                            </m:r>
                          </m:e>
                        </m:d>
                      </m:e>
                    </m:nary>
                  </m:oMath>
                </a14:m>
                <a:endParaRPr lang="en-IN" sz="1200" b="1" dirty="0"/>
              </a:p>
              <a:p>
                <a:pPr algn="ctr"/>
                <a:r>
                  <a:rPr lang="en-IN" sz="1200" dirty="0"/>
                  <a:t>=86.88-[4/14(146.99)+5/14(74.28)+5/14(195.36)]</a:t>
                </a:r>
              </a:p>
              <a:p>
                <a:pPr algn="ctr"/>
                <a:r>
                  <a:rPr lang="en-IN" sz="1200" dirty="0"/>
                  <a:t>=86.88-41.99+15.52+28.77</a:t>
                </a:r>
              </a:p>
              <a:p>
                <a:pPr algn="ctr"/>
                <a:r>
                  <a:rPr lang="en-IN" sz="1200" dirty="0"/>
                  <a:t>=0.6</a:t>
                </a:r>
              </a:p>
              <a:p>
                <a:pPr algn="ctr"/>
                <a:endParaRPr lang="en-IN" sz="1200" dirty="0"/>
              </a:p>
              <a:p>
                <a:pPr algn="ctr"/>
                <a:endParaRPr lang="en-IN" sz="1200" dirty="0"/>
              </a:p>
              <a:p>
                <a:pPr algn="ctr"/>
                <a:endParaRPr lang="en-IN" sz="1200" dirty="0"/>
              </a:p>
            </p:txBody>
          </p:sp>
        </mc:Choice>
        <mc:Fallback xmlns="">
          <p:sp>
            <p:nvSpPr>
              <p:cNvPr id="3" name="Rectangle: Rounded Corners 2">
                <a:extLst>
                  <a:ext uri="{FF2B5EF4-FFF2-40B4-BE49-F238E27FC236}">
                    <a16:creationId xmlns:a16="http://schemas.microsoft.com/office/drawing/2014/main" id="{C41F419C-236C-D45E-EEA5-3EA2F7B7255D}"/>
                  </a:ext>
                </a:extLst>
              </p:cNvPr>
              <p:cNvSpPr>
                <a:spLocks noRot="1" noChangeAspect="1" noMove="1" noResize="1" noEditPoints="1" noAdjustHandles="1" noChangeArrowheads="1" noChangeShapeType="1" noTextEdit="1"/>
              </p:cNvSpPr>
              <p:nvPr/>
            </p:nvSpPr>
            <p:spPr>
              <a:xfrm>
                <a:off x="372861" y="266331"/>
                <a:ext cx="7918883" cy="3162669"/>
              </a:xfrm>
              <a:prstGeom prst="roundRect">
                <a:avLst/>
              </a:prstGeom>
              <a:blipFill>
                <a:blip r:embed="rId3"/>
                <a:stretch>
                  <a:fillRect t="-383"/>
                </a:stretch>
              </a:blipFill>
            </p:spPr>
            <p:txBody>
              <a:bodyPr/>
              <a:lstStyle/>
              <a:p>
                <a:r>
                  <a:rPr lang="en-IN">
                    <a:noFill/>
                  </a:rPr>
                  <a:t> </a:t>
                </a:r>
              </a:p>
            </p:txBody>
          </p:sp>
        </mc:Fallback>
      </mc:AlternateContent>
      <p:sp>
        <p:nvSpPr>
          <p:cNvPr id="4" name="Rectangle: Rounded Corners 3">
            <a:extLst>
              <a:ext uri="{FF2B5EF4-FFF2-40B4-BE49-F238E27FC236}">
                <a16:creationId xmlns:a16="http://schemas.microsoft.com/office/drawing/2014/main" id="{6B437296-5937-BCE8-5FCA-C0A32FDC5BEB}"/>
              </a:ext>
            </a:extLst>
          </p:cNvPr>
          <p:cNvSpPr/>
          <p:nvPr/>
        </p:nvSpPr>
        <p:spPr>
          <a:xfrm>
            <a:off x="8859915" y="4838330"/>
            <a:ext cx="2823097" cy="1100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VR(outlook)&gt;VR(Humidity)</a:t>
            </a:r>
            <a:endParaRPr lang="en-IN" b="1" dirty="0"/>
          </a:p>
        </p:txBody>
      </p:sp>
    </p:spTree>
    <p:extLst>
      <p:ext uri="{BB962C8B-B14F-4D97-AF65-F5344CB8AC3E}">
        <p14:creationId xmlns:p14="http://schemas.microsoft.com/office/powerpoint/2010/main" val="258840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FEFA-257F-12E3-E4FA-3B0A996EF8C5}"/>
              </a:ext>
            </a:extLst>
          </p:cNvPr>
          <p:cNvSpPr>
            <a:spLocks noGrp="1"/>
          </p:cNvSpPr>
          <p:nvPr>
            <p:ph type="title"/>
          </p:nvPr>
        </p:nvSpPr>
        <p:spPr/>
        <p:txBody>
          <a:bodyPr/>
          <a:lstStyle/>
          <a:p>
            <a:r>
              <a:rPr lang="en-IN" dirty="0"/>
              <a:t>Advantages &amp; Disadvantages</a:t>
            </a:r>
          </a:p>
        </p:txBody>
      </p:sp>
      <p:sp>
        <p:nvSpPr>
          <p:cNvPr id="3" name="Content Placeholder 2">
            <a:extLst>
              <a:ext uri="{FF2B5EF4-FFF2-40B4-BE49-F238E27FC236}">
                <a16:creationId xmlns:a16="http://schemas.microsoft.com/office/drawing/2014/main" id="{315E2A73-4D78-F9FE-7F58-84B2D7C8F26D}"/>
              </a:ext>
            </a:extLst>
          </p:cNvPr>
          <p:cNvSpPr>
            <a:spLocks noGrp="1"/>
          </p:cNvSpPr>
          <p:nvPr>
            <p:ph idx="1"/>
          </p:nvPr>
        </p:nvSpPr>
        <p:spPr/>
        <p:txBody>
          <a:bodyPr>
            <a:normAutofit fontScale="92500" lnSpcReduction="10000"/>
          </a:bodyPr>
          <a:lstStyle/>
          <a:p>
            <a:pPr marL="0" indent="0" algn="l">
              <a:buNone/>
            </a:pPr>
            <a:r>
              <a:rPr lang="en-US" dirty="0">
                <a:solidFill>
                  <a:schemeClr val="tx1"/>
                </a:solidFill>
                <a:latin typeface="Times New Roman" panose="02020603050405020304" pitchFamily="18" charset="0"/>
                <a:cs typeface="Times New Roman" panose="02020603050405020304" pitchFamily="18" charset="0"/>
              </a:rPr>
              <a:t>A</a:t>
            </a:r>
            <a:r>
              <a:rPr lang="en-US" b="0" i="0" dirty="0">
                <a:solidFill>
                  <a:schemeClr val="tx1"/>
                </a:solidFill>
                <a:effectLst/>
                <a:latin typeface="Times New Roman" panose="02020603050405020304" pitchFamily="18" charset="0"/>
                <a:cs typeface="Times New Roman" panose="02020603050405020304" pitchFamily="18" charset="0"/>
              </a:rPr>
              <a:t>dvantages:</a:t>
            </a:r>
          </a:p>
          <a:p>
            <a:r>
              <a:rPr lang="en-US" b="0" i="0" dirty="0">
                <a:solidFill>
                  <a:schemeClr val="tx1"/>
                </a:solidFill>
                <a:effectLst/>
                <a:latin typeface="Times New Roman" panose="02020603050405020304" pitchFamily="18" charset="0"/>
                <a:cs typeface="Times New Roman" panose="02020603050405020304" pitchFamily="18" charset="0"/>
              </a:rPr>
              <a:t>Can perform both Regression and classification tasks.</a:t>
            </a:r>
          </a:p>
          <a:p>
            <a:r>
              <a:rPr lang="en-US" b="0" i="0" dirty="0">
                <a:solidFill>
                  <a:schemeClr val="tx1"/>
                </a:solidFill>
                <a:effectLst/>
                <a:latin typeface="Times New Roman" panose="02020603050405020304" pitchFamily="18" charset="0"/>
                <a:cs typeface="Times New Roman" panose="02020603050405020304" pitchFamily="18" charset="0"/>
              </a:rPr>
              <a:t>Produces good predictions that can be understood easily.</a:t>
            </a:r>
          </a:p>
          <a:p>
            <a:r>
              <a:rPr lang="en-US" b="0" i="0" dirty="0">
                <a:solidFill>
                  <a:schemeClr val="tx1"/>
                </a:solidFill>
                <a:effectLst/>
                <a:latin typeface="Times New Roman" panose="02020603050405020304" pitchFamily="18" charset="0"/>
                <a:cs typeface="Times New Roman" panose="02020603050405020304" pitchFamily="18" charset="0"/>
              </a:rPr>
              <a:t>Can handle large data sets efficiently.</a:t>
            </a:r>
          </a:p>
          <a:p>
            <a:r>
              <a:rPr lang="en-US" b="0" i="0" dirty="0">
                <a:solidFill>
                  <a:schemeClr val="tx1"/>
                </a:solidFill>
                <a:effectLst/>
                <a:latin typeface="Times New Roman" panose="02020603050405020304" pitchFamily="18" charset="0"/>
                <a:cs typeface="Times New Roman" panose="02020603050405020304" pitchFamily="18" charset="0"/>
              </a:rPr>
              <a:t>Provides a higher level of accuracy in predicting outcomes over the decision algorithm.</a:t>
            </a:r>
          </a:p>
          <a:p>
            <a:pPr marL="0" indent="0" algn="l">
              <a:buNone/>
            </a:pPr>
            <a:r>
              <a:rPr lang="en-US" dirty="0">
                <a:solidFill>
                  <a:schemeClr val="tx1"/>
                </a:solidFill>
                <a:latin typeface="Times New Roman" panose="02020603050405020304" pitchFamily="18" charset="0"/>
                <a:cs typeface="Times New Roman" panose="02020603050405020304" pitchFamily="18" charset="0"/>
              </a:rPr>
              <a:t>Disadvantages:</a:t>
            </a:r>
          </a:p>
          <a:p>
            <a:r>
              <a:rPr lang="en-US" b="0" i="0" dirty="0">
                <a:solidFill>
                  <a:schemeClr val="tx1"/>
                </a:solidFill>
                <a:effectLst/>
                <a:latin typeface="Times New Roman" panose="02020603050405020304" pitchFamily="18" charset="0"/>
                <a:cs typeface="Times New Roman" panose="02020603050405020304" pitchFamily="18" charset="0"/>
              </a:rPr>
              <a:t>Extremely complex  and </a:t>
            </a:r>
            <a:r>
              <a:rPr lang="en-US" dirty="0">
                <a:solidFill>
                  <a:schemeClr val="tx1"/>
                </a:solidFill>
                <a:latin typeface="Times New Roman" panose="02020603050405020304" pitchFamily="18" charset="0"/>
                <a:cs typeface="Times New Roman" panose="02020603050405020304" pitchFamily="18" charset="0"/>
              </a:rPr>
              <a:t>M</a:t>
            </a:r>
            <a:r>
              <a:rPr lang="en-US" b="0" i="0" dirty="0">
                <a:solidFill>
                  <a:schemeClr val="tx1"/>
                </a:solidFill>
                <a:effectLst/>
                <a:latin typeface="Times New Roman" panose="02020603050405020304" pitchFamily="18" charset="0"/>
                <a:cs typeface="Times New Roman" panose="02020603050405020304" pitchFamily="18" charset="0"/>
              </a:rPr>
              <a:t>ore resources are required for computation.</a:t>
            </a:r>
          </a:p>
          <a:p>
            <a:r>
              <a:rPr lang="en-US" b="0" i="0" dirty="0">
                <a:solidFill>
                  <a:schemeClr val="tx1"/>
                </a:solidFill>
                <a:effectLst/>
                <a:latin typeface="Times New Roman" panose="02020603050405020304" pitchFamily="18" charset="0"/>
                <a:cs typeface="Times New Roman" panose="02020603050405020304" pitchFamily="18" charset="0"/>
              </a:rPr>
              <a:t>Consumes more time compared to the decision tree algorithm.</a:t>
            </a:r>
          </a:p>
          <a:p>
            <a:r>
              <a:rPr lang="en-US" b="0" i="0" dirty="0">
                <a:solidFill>
                  <a:schemeClr val="tx1"/>
                </a:solidFill>
                <a:effectLst/>
                <a:latin typeface="Times New Roman" panose="02020603050405020304" pitchFamily="18" charset="0"/>
                <a:cs typeface="Times New Roman" panose="02020603050405020304" pitchFamily="18" charset="0"/>
              </a:rPr>
              <a:t>Less intuitive when we have an extensive collection of decision trees.</a:t>
            </a:r>
          </a:p>
          <a:p>
            <a:endParaRPr lang="en-US" dirty="0">
              <a:solidFill>
                <a:schemeClr val="tx1"/>
              </a:solidFill>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2468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F8D3-C5E3-16B9-3F68-C05CBA2DFD5B}"/>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id="{8288BEC3-7156-4990-AA1D-80852EC0F0F6}"/>
              </a:ext>
            </a:extLst>
          </p:cNvPr>
          <p:cNvSpPr>
            <a:spLocks noGrp="1"/>
          </p:cNvSpPr>
          <p:nvPr>
            <p:ph idx="1"/>
          </p:nvPr>
        </p:nvSpPr>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Banking: It predicts a loan applicant’s solvency. This helps lending institutions make a good decision on whether to give the customer loan or not. They are also being used to detect fraudsters.</a:t>
            </a:r>
          </a:p>
          <a:p>
            <a:r>
              <a:rPr lang="en-US" b="0" i="0" dirty="0">
                <a:solidFill>
                  <a:schemeClr val="tx1"/>
                </a:solidFill>
                <a:effectLst/>
                <a:latin typeface="Times New Roman" panose="02020603050405020304" pitchFamily="18" charset="0"/>
                <a:cs typeface="Times New Roman" panose="02020603050405020304" pitchFamily="18" charset="0"/>
              </a:rPr>
              <a:t>Health Care: Health professionals use random forest systems to diagnose patients. Patients are diagnosed by assessing their previous medical history. Past medical records are reviewed to establish the proper dosage for the patients.</a:t>
            </a:r>
          </a:p>
          <a:p>
            <a:r>
              <a:rPr lang="en-US" b="0" i="0" dirty="0">
                <a:solidFill>
                  <a:schemeClr val="tx1"/>
                </a:solidFill>
                <a:effectLst/>
                <a:latin typeface="Times New Roman" panose="02020603050405020304" pitchFamily="18" charset="0"/>
                <a:cs typeface="Times New Roman" panose="02020603050405020304" pitchFamily="18" charset="0"/>
              </a:rPr>
              <a:t>Stock Market: Financial analysts use it to identify potential markets for stocks. It also enables them to remember the </a:t>
            </a:r>
            <a:r>
              <a:rPr lang="en-US" b="0" i="0" dirty="0" err="1">
                <a:solidFill>
                  <a:schemeClr val="tx1"/>
                </a:solidFill>
                <a:effectLst/>
                <a:latin typeface="Times New Roman" panose="02020603050405020304" pitchFamily="18" charset="0"/>
                <a:cs typeface="Times New Roman" panose="02020603050405020304" pitchFamily="18" charset="0"/>
              </a:rPr>
              <a:t>behaviour</a:t>
            </a:r>
            <a:r>
              <a:rPr lang="en-US" b="0" i="0" dirty="0">
                <a:solidFill>
                  <a:schemeClr val="tx1"/>
                </a:solidFill>
                <a:effectLst/>
                <a:latin typeface="Times New Roman" panose="02020603050405020304" pitchFamily="18" charset="0"/>
                <a:cs typeface="Times New Roman" panose="02020603050405020304" pitchFamily="18" charset="0"/>
              </a:rPr>
              <a:t> of stocks.</a:t>
            </a:r>
          </a:p>
          <a:p>
            <a:r>
              <a:rPr lang="en-US" b="0" i="0" dirty="0">
                <a:solidFill>
                  <a:schemeClr val="tx1"/>
                </a:solidFill>
                <a:effectLst/>
                <a:latin typeface="Times New Roman" panose="02020603050405020304" pitchFamily="18" charset="0"/>
                <a:cs typeface="Times New Roman" panose="02020603050405020304" pitchFamily="18" charset="0"/>
              </a:rPr>
              <a:t>E-Commerce: Through this system, e-commerce vendors can predict the preference of customers based on past consumption </a:t>
            </a:r>
            <a:r>
              <a:rPr lang="en-US" b="0" i="0" dirty="0" err="1">
                <a:solidFill>
                  <a:schemeClr val="tx1"/>
                </a:solidFill>
                <a:effectLst/>
                <a:latin typeface="Times New Roman" panose="02020603050405020304" pitchFamily="18" charset="0"/>
                <a:cs typeface="Times New Roman" panose="02020603050405020304" pitchFamily="18" charset="0"/>
              </a:rPr>
              <a:t>behaviour</a:t>
            </a:r>
            <a:r>
              <a:rPr lang="en-US" b="0" i="0"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39782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6B8F-4E11-B27F-AF55-FC5908C35A5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440C752-7CCE-C832-3B2A-2B110F1B8905}"/>
              </a:ext>
            </a:extLst>
          </p:cNvPr>
          <p:cNvSpPr>
            <a:spLocks noGrp="1"/>
          </p:cNvSpPr>
          <p:nvPr>
            <p:ph idx="1"/>
          </p:nvPr>
        </p:nvSpPr>
        <p:spPr/>
        <p:txBody>
          <a:bodyPr>
            <a:normAutofit/>
          </a:bodyPr>
          <a:lstStyle/>
          <a:p>
            <a:r>
              <a:rPr lang="en-IN" dirty="0">
                <a:hlinkClick r:id="rId2"/>
              </a:rPr>
              <a:t>https://www.javatpoint.com/machine-learning-random-forest-algorithm</a:t>
            </a:r>
            <a:endParaRPr lang="en-IN" dirty="0"/>
          </a:p>
          <a:p>
            <a:r>
              <a:rPr lang="en-IN" dirty="0">
                <a:hlinkClick r:id="rId3"/>
              </a:rPr>
              <a:t>https://en.wikipedia.org/wiki/Ensemble_learning</a:t>
            </a:r>
            <a:endParaRPr lang="en-IN" dirty="0"/>
          </a:p>
          <a:p>
            <a:r>
              <a:rPr lang="en-IN" dirty="0">
                <a:hlinkClick r:id="rId4"/>
              </a:rPr>
              <a:t>https://towardsdatascience.com/random-forest-regression-5f605132d19d</a:t>
            </a:r>
            <a:endParaRPr lang="en-IN" dirty="0"/>
          </a:p>
          <a:p>
            <a:r>
              <a:rPr lang="en-IN" dirty="0">
                <a:hlinkClick r:id="rId5"/>
              </a:rPr>
              <a:t>https://www.youtube.com/watch?v=RUEFSwN-orQ</a:t>
            </a:r>
            <a:endParaRPr lang="en-IN" dirty="0"/>
          </a:p>
          <a:p>
            <a:r>
              <a:rPr lang="en-IN" dirty="0">
                <a:hlinkClick r:id="rId6"/>
              </a:rPr>
              <a:t>https://www.analyticsvidhya.com/blog/2021/03/introduction-to-random-forest-and-its-hyper-parameters/</a:t>
            </a:r>
            <a:endParaRPr lang="en-IN" dirty="0"/>
          </a:p>
          <a:p>
            <a:r>
              <a:rPr lang="en-IN" dirty="0">
                <a:hlinkClick r:id="rId7"/>
              </a:rPr>
              <a:t>https://www.educba.com/decision-tree-limitations/</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60911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99AC-9F44-6F5E-E9E0-C9BF545B57D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9C8C832-23E8-FF19-04F2-DB21E2018F6C}"/>
              </a:ext>
            </a:extLst>
          </p:cNvPr>
          <p:cNvSpPr>
            <a:spLocks noGrp="1"/>
          </p:cNvSpPr>
          <p:nvPr>
            <p:ph idx="1"/>
          </p:nvPr>
        </p:nvSpPr>
        <p:spPr/>
        <p:txBody>
          <a:bodyPr>
            <a:normAutofit fontScale="25000" lnSpcReduction="20000"/>
          </a:bodyPr>
          <a:lstStyle/>
          <a:p>
            <a:r>
              <a:rPr lang="en-IN" sz="7200" dirty="0">
                <a:solidFill>
                  <a:schemeClr val="tx1"/>
                </a:solidFill>
                <a:latin typeface="Times New Roman" panose="02020603050405020304" pitchFamily="18" charset="0"/>
                <a:cs typeface="Times New Roman" panose="02020603050405020304" pitchFamily="18" charset="0"/>
              </a:rPr>
              <a:t>Random forest</a:t>
            </a:r>
          </a:p>
          <a:p>
            <a:r>
              <a:rPr lang="en-IN" sz="7200" dirty="0">
                <a:solidFill>
                  <a:schemeClr val="tx1"/>
                </a:solidFill>
                <a:latin typeface="Times New Roman" panose="02020603050405020304" pitchFamily="18" charset="0"/>
                <a:cs typeface="Times New Roman" panose="02020603050405020304" pitchFamily="18" charset="0"/>
              </a:rPr>
              <a:t>Ensemble learning &amp; Its Types</a:t>
            </a:r>
          </a:p>
          <a:p>
            <a:r>
              <a:rPr lang="en-IN" sz="7200" dirty="0">
                <a:solidFill>
                  <a:schemeClr val="tx1"/>
                </a:solidFill>
                <a:latin typeface="Times New Roman" panose="02020603050405020304" pitchFamily="18" charset="0"/>
                <a:cs typeface="Times New Roman" panose="02020603050405020304" pitchFamily="18" charset="0"/>
              </a:rPr>
              <a:t>Random forest Regression</a:t>
            </a:r>
          </a:p>
          <a:p>
            <a:r>
              <a:rPr lang="en-IN" sz="7200" dirty="0">
                <a:solidFill>
                  <a:schemeClr val="tx1"/>
                </a:solidFill>
                <a:latin typeface="Times New Roman" panose="02020603050405020304" pitchFamily="18" charset="0"/>
                <a:cs typeface="Times New Roman" panose="02020603050405020304" pitchFamily="18" charset="0"/>
              </a:rPr>
              <a:t>Components &amp; Hyperparameters</a:t>
            </a:r>
          </a:p>
          <a:p>
            <a:r>
              <a:rPr lang="en-IN" sz="7200" dirty="0">
                <a:solidFill>
                  <a:schemeClr val="tx1"/>
                </a:solidFill>
                <a:latin typeface="Times New Roman" panose="02020603050405020304" pitchFamily="18" charset="0"/>
                <a:cs typeface="Times New Roman" panose="02020603050405020304" pitchFamily="18" charset="0"/>
              </a:rPr>
              <a:t>Drawbacks of decision trees</a:t>
            </a:r>
          </a:p>
          <a:p>
            <a:r>
              <a:rPr lang="en-IN" sz="7200" dirty="0">
                <a:solidFill>
                  <a:schemeClr val="tx1"/>
                </a:solidFill>
                <a:latin typeface="Times New Roman" panose="02020603050405020304" pitchFamily="18" charset="0"/>
                <a:cs typeface="Times New Roman" panose="02020603050405020304" pitchFamily="18" charset="0"/>
              </a:rPr>
              <a:t>Working</a:t>
            </a:r>
          </a:p>
          <a:p>
            <a:r>
              <a:rPr lang="en-IN" sz="7200" dirty="0">
                <a:solidFill>
                  <a:schemeClr val="tx1"/>
                </a:solidFill>
                <a:latin typeface="Times New Roman" panose="02020603050405020304" pitchFamily="18" charset="0"/>
                <a:cs typeface="Times New Roman" panose="02020603050405020304" pitchFamily="18" charset="0"/>
              </a:rPr>
              <a:t>Mathematical understanding with example</a:t>
            </a:r>
          </a:p>
          <a:p>
            <a:r>
              <a:rPr lang="en-IN" sz="7200" dirty="0">
                <a:solidFill>
                  <a:schemeClr val="tx1"/>
                </a:solidFill>
                <a:latin typeface="Times New Roman" panose="02020603050405020304" pitchFamily="18" charset="0"/>
                <a:cs typeface="Times New Roman" panose="02020603050405020304" pitchFamily="18" charset="0"/>
              </a:rPr>
              <a:t>Advantages &amp;disadvantages</a:t>
            </a:r>
          </a:p>
          <a:p>
            <a:r>
              <a:rPr lang="en-IN" sz="7200" dirty="0">
                <a:solidFill>
                  <a:schemeClr val="tx1"/>
                </a:solidFill>
                <a:latin typeface="Times New Roman" panose="02020603050405020304" pitchFamily="18" charset="0"/>
                <a:cs typeface="Times New Roman" panose="02020603050405020304" pitchFamily="18" charset="0"/>
              </a:rPr>
              <a:t>Applications</a:t>
            </a:r>
          </a:p>
          <a:p>
            <a:r>
              <a:rPr lang="en-IN" sz="7200" dirty="0">
                <a:solidFill>
                  <a:schemeClr val="tx1"/>
                </a:solidFill>
                <a:latin typeface="Times New Roman" panose="02020603050405020304" pitchFamily="18" charset="0"/>
                <a:cs typeface="Times New Roman" panose="02020603050405020304" pitchFamily="18" charset="0"/>
              </a:rPr>
              <a:t>References</a:t>
            </a:r>
          </a:p>
          <a:p>
            <a:endParaRPr lang="en-IN" dirty="0"/>
          </a:p>
          <a:p>
            <a:pPr marL="0" indent="0">
              <a:buNone/>
            </a:pPr>
            <a:endParaRPr lang="en-IN" dirty="0"/>
          </a:p>
        </p:txBody>
      </p:sp>
    </p:spTree>
    <p:extLst>
      <p:ext uri="{BB962C8B-B14F-4D97-AF65-F5344CB8AC3E}">
        <p14:creationId xmlns:p14="http://schemas.microsoft.com/office/powerpoint/2010/main" val="353299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C95E-8359-0ED1-B769-1BC9752F06EE}"/>
              </a:ext>
            </a:extLst>
          </p:cNvPr>
          <p:cNvSpPr>
            <a:spLocks noGrp="1"/>
          </p:cNvSpPr>
          <p:nvPr>
            <p:ph type="title"/>
          </p:nvPr>
        </p:nvSpPr>
        <p:spPr/>
        <p:txBody>
          <a:bodyPr/>
          <a:lstStyle/>
          <a:p>
            <a:r>
              <a:rPr lang="en-IN" dirty="0"/>
              <a:t>What is random forest?</a:t>
            </a:r>
          </a:p>
        </p:txBody>
      </p:sp>
      <p:sp>
        <p:nvSpPr>
          <p:cNvPr id="3" name="Content Placeholder 2">
            <a:extLst>
              <a:ext uri="{FF2B5EF4-FFF2-40B4-BE49-F238E27FC236}">
                <a16:creationId xmlns:a16="http://schemas.microsoft.com/office/drawing/2014/main" id="{3BFA750C-4ABC-178E-11DA-5E0337015906}"/>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Random Forest is </a:t>
            </a:r>
            <a:r>
              <a:rPr lang="en-US" i="0" dirty="0">
                <a:solidFill>
                  <a:schemeClr val="tx1"/>
                </a:solidFill>
                <a:effectLst/>
                <a:latin typeface="Times New Roman" panose="02020603050405020304" pitchFamily="18" charset="0"/>
                <a:cs typeface="Times New Roman" panose="02020603050405020304" pitchFamily="18" charset="0"/>
              </a:rPr>
              <a:t>a powerful and versatile supervised machine learning algorithm that grows and combines multiple decision trees to create a “forest.” </a:t>
            </a:r>
          </a:p>
          <a:p>
            <a:r>
              <a:rPr lang="en-US" b="0" i="0" dirty="0">
                <a:solidFill>
                  <a:schemeClr val="tx1"/>
                </a:solidFill>
                <a:effectLst/>
                <a:latin typeface="Times New Roman" panose="02020603050405020304" pitchFamily="18" charset="0"/>
                <a:cs typeface="Times New Roman" panose="02020603050405020304" pitchFamily="18" charset="0"/>
              </a:rPr>
              <a:t>It can be used for both classification and regression problems in R and Python.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ecision Tree Nodes">
            <a:extLst>
              <a:ext uri="{FF2B5EF4-FFF2-40B4-BE49-F238E27FC236}">
                <a16:creationId xmlns:a16="http://schemas.microsoft.com/office/drawing/2014/main" id="{0383D0B3-BE94-4E28-D44A-A7BE5F160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100" y="3429000"/>
            <a:ext cx="4309675" cy="292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2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552B-7121-D286-0D80-88DF34849D51}"/>
              </a:ext>
            </a:extLst>
          </p:cNvPr>
          <p:cNvSpPr>
            <a:spLocks noGrp="1"/>
          </p:cNvSpPr>
          <p:nvPr>
            <p:ph type="title"/>
          </p:nvPr>
        </p:nvSpPr>
        <p:spPr/>
        <p:txBody>
          <a:bodyPr/>
          <a:lstStyle/>
          <a:p>
            <a:r>
              <a:rPr lang="en-IN" dirty="0"/>
              <a:t>Ensemble learning</a:t>
            </a:r>
          </a:p>
        </p:txBody>
      </p:sp>
      <p:sp>
        <p:nvSpPr>
          <p:cNvPr id="3" name="Content Placeholder 2">
            <a:extLst>
              <a:ext uri="{FF2B5EF4-FFF2-40B4-BE49-F238E27FC236}">
                <a16:creationId xmlns:a16="http://schemas.microsoft.com/office/drawing/2014/main" id="{68DABC37-7847-8F51-EC9A-A0798F8D343F}"/>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Ensemble learning </a:t>
            </a:r>
            <a:r>
              <a:rPr lang="en-US" i="0" dirty="0">
                <a:solidFill>
                  <a:schemeClr val="tx1"/>
                </a:solidFill>
                <a:effectLst/>
                <a:latin typeface="Times New Roman" panose="02020603050405020304" pitchFamily="18" charset="0"/>
                <a:cs typeface="Times New Roman" panose="02020603050405020304" pitchFamily="18" charset="0"/>
              </a:rPr>
              <a:t>helps improve machine learning results by combining several models.</a:t>
            </a:r>
          </a:p>
          <a:p>
            <a:r>
              <a:rPr lang="en-US" b="0" i="0" dirty="0">
                <a:solidFill>
                  <a:schemeClr val="tx1"/>
                </a:solidFill>
                <a:effectLst/>
                <a:latin typeface="Times New Roman" panose="02020603050405020304" pitchFamily="18" charset="0"/>
                <a:cs typeface="Times New Roman" panose="02020603050405020304" pitchFamily="18" charset="0"/>
              </a:rPr>
              <a:t>An ensemble method is a technique that </a:t>
            </a:r>
            <a:r>
              <a:rPr lang="en-US" i="0" dirty="0">
                <a:solidFill>
                  <a:schemeClr val="tx1"/>
                </a:solidFill>
                <a:effectLst/>
                <a:latin typeface="Times New Roman" panose="02020603050405020304" pitchFamily="18" charset="0"/>
                <a:cs typeface="Times New Roman" panose="02020603050405020304" pitchFamily="18" charset="0"/>
              </a:rPr>
              <a:t>combines the predictions from multiple machine learning algorithms</a:t>
            </a:r>
            <a:r>
              <a:rPr lang="en-US" b="0" i="0" dirty="0">
                <a:solidFill>
                  <a:schemeClr val="tx1"/>
                </a:solidFill>
                <a:effectLst/>
                <a:latin typeface="Times New Roman" panose="02020603050405020304" pitchFamily="18" charset="0"/>
                <a:cs typeface="Times New Roman" panose="02020603050405020304" pitchFamily="18" charset="0"/>
              </a:rPr>
              <a:t> together to make more accurate predictions than any individual model.</a:t>
            </a:r>
          </a:p>
          <a:p>
            <a:r>
              <a:rPr lang="en-US" b="0" i="0" dirty="0">
                <a:solidFill>
                  <a:schemeClr val="tx1"/>
                </a:solidFill>
                <a:effectLst/>
                <a:latin typeface="Times New Roman" panose="02020603050405020304" pitchFamily="18" charset="0"/>
                <a:cs typeface="Times New Roman" panose="02020603050405020304" pitchFamily="18" charset="0"/>
              </a:rPr>
              <a:t>A model comprised of many models is called an </a:t>
            </a:r>
            <a:r>
              <a:rPr lang="en-US" i="0" dirty="0">
                <a:solidFill>
                  <a:schemeClr val="tx1"/>
                </a:solidFill>
                <a:effectLst/>
                <a:latin typeface="Times New Roman" panose="02020603050405020304" pitchFamily="18" charset="0"/>
                <a:cs typeface="Times New Roman" panose="02020603050405020304" pitchFamily="18" charset="0"/>
              </a:rPr>
              <a:t>ensemble model.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Improve Machine Learning Results with Ensemble Learning - AI Time Journal - Artificial  Intelligence, Automation, Work and Business">
            <a:extLst>
              <a:ext uri="{FF2B5EF4-FFF2-40B4-BE49-F238E27FC236}">
                <a16:creationId xmlns:a16="http://schemas.microsoft.com/office/drawing/2014/main" id="{3FB727A9-6BB7-DC86-6543-28C26D687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834" y="4311650"/>
            <a:ext cx="3477176" cy="211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7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B651-6C63-817D-BFFC-25207A122E09}"/>
              </a:ext>
            </a:extLst>
          </p:cNvPr>
          <p:cNvSpPr>
            <a:spLocks noGrp="1"/>
          </p:cNvSpPr>
          <p:nvPr>
            <p:ph type="title"/>
          </p:nvPr>
        </p:nvSpPr>
        <p:spPr/>
        <p:txBody>
          <a:bodyPr/>
          <a:lstStyle/>
          <a:p>
            <a:r>
              <a:rPr lang="en-IN" dirty="0"/>
              <a:t>Kinds of Ensemble learning</a:t>
            </a:r>
          </a:p>
        </p:txBody>
      </p:sp>
      <p:sp>
        <p:nvSpPr>
          <p:cNvPr id="3" name="Content Placeholder 2">
            <a:extLst>
              <a:ext uri="{FF2B5EF4-FFF2-40B4-BE49-F238E27FC236}">
                <a16:creationId xmlns:a16="http://schemas.microsoft.com/office/drawing/2014/main" id="{6935DC17-A052-67D1-550B-C809A2CBD674}"/>
              </a:ext>
            </a:extLst>
          </p:cNvPr>
          <p:cNvSpPr>
            <a:spLocks noGrp="1"/>
          </p:cNvSpPr>
          <p:nvPr>
            <p:ph idx="1"/>
          </p:nvPr>
        </p:nvSpPr>
        <p:spPr/>
        <p:txBody>
          <a:bodyPr>
            <a:normAutofit/>
          </a:bodyPr>
          <a:lstStyle/>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Boosting</a:t>
            </a:r>
          </a:p>
          <a:p>
            <a:pPr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Bootstrap Aggregation (Bagging)</a:t>
            </a:r>
          </a:p>
          <a:p>
            <a:pPr marL="0" indent="0" algn="l">
              <a:buNone/>
            </a:pPr>
            <a:endParaRPr lang="en-US" b="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US" b="1" dirty="0">
              <a:solidFill>
                <a:schemeClr val="tx1"/>
              </a:solidFill>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Times New Roman" panose="02020603050405020304" pitchFamily="18" charset="0"/>
                <a:cs typeface="Times New Roman" panose="02020603050405020304" pitchFamily="18" charset="0"/>
              </a:rPr>
              <a:t>Bagging: Creating a different training subset from sample training data with replacement is called Bagging. The final output is based on majority voting. </a:t>
            </a:r>
          </a:p>
          <a:p>
            <a:r>
              <a:rPr lang="en-US" b="0" i="0" dirty="0">
                <a:solidFill>
                  <a:schemeClr val="tx1"/>
                </a:solidFill>
                <a:effectLst/>
                <a:latin typeface="Times New Roman" panose="02020603050405020304" pitchFamily="18" charset="0"/>
                <a:cs typeface="Times New Roman" panose="02020603050405020304" pitchFamily="18" charset="0"/>
              </a:rPr>
              <a:t>Boosting: Combining weak learners into strong learners by creating sequential models such that the final model has the highest accuracy is called Boosting. Example: ADA BOOST, XG BOOST. </a:t>
            </a:r>
          </a:p>
          <a:p>
            <a:pPr marL="0" indent="0">
              <a:buNone/>
            </a:pPr>
            <a:endParaRPr lang="en-IN" dirty="0"/>
          </a:p>
        </p:txBody>
      </p:sp>
      <p:pic>
        <p:nvPicPr>
          <p:cNvPr id="5122" name="Picture 2" descr="Working_of_RF_2.">
            <a:extLst>
              <a:ext uri="{FF2B5EF4-FFF2-40B4-BE49-F238E27FC236}">
                <a16:creationId xmlns:a16="http://schemas.microsoft.com/office/drawing/2014/main" id="{A98D19C6-FD16-717F-CC00-8BF711907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19" y="2603500"/>
            <a:ext cx="4876800" cy="138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46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EB77-AF78-4781-BECB-7C80356D8F2C}"/>
              </a:ext>
            </a:extLst>
          </p:cNvPr>
          <p:cNvSpPr>
            <a:spLocks noGrp="1"/>
          </p:cNvSpPr>
          <p:nvPr>
            <p:ph type="title"/>
          </p:nvPr>
        </p:nvSpPr>
        <p:spPr/>
        <p:txBody>
          <a:bodyPr/>
          <a:lstStyle/>
          <a:p>
            <a:r>
              <a:rPr lang="en-IN" dirty="0"/>
              <a:t>Random forest Regression</a:t>
            </a:r>
          </a:p>
        </p:txBody>
      </p:sp>
      <p:sp>
        <p:nvSpPr>
          <p:cNvPr id="3" name="Content Placeholder 2">
            <a:extLst>
              <a:ext uri="{FF2B5EF4-FFF2-40B4-BE49-F238E27FC236}">
                <a16:creationId xmlns:a16="http://schemas.microsoft.com/office/drawing/2014/main" id="{3EB3354D-DA90-A175-098D-66A622CB376F}"/>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Random Forest Regression is </a:t>
            </a:r>
            <a:r>
              <a:rPr lang="en-US" i="0" dirty="0">
                <a:solidFill>
                  <a:schemeClr val="tx1"/>
                </a:solidFill>
                <a:effectLst/>
                <a:latin typeface="Times New Roman" panose="02020603050405020304" pitchFamily="18" charset="0"/>
                <a:cs typeface="Times New Roman" panose="02020603050405020304" pitchFamily="18" charset="0"/>
              </a:rPr>
              <a:t>a supervised learning algorithm that uses ensemble learning(Bagging) method for regression. </a:t>
            </a:r>
          </a:p>
          <a:p>
            <a:r>
              <a:rPr lang="en-US" b="0" i="0" dirty="0">
                <a:solidFill>
                  <a:schemeClr val="tx1"/>
                </a:solidFill>
                <a:effectLst/>
                <a:latin typeface="Times New Roman" panose="02020603050405020304" pitchFamily="18" charset="0"/>
                <a:cs typeface="Times New Roman" panose="02020603050405020304" pitchFamily="18" charset="0"/>
              </a:rPr>
              <a:t>The algorithm operates by constructing a multitude of decision trees at training time and outputting the mean/mode of prediction of the individual trees.</a:t>
            </a:r>
          </a:p>
          <a:p>
            <a:r>
              <a:rPr lang="en-US" b="0" i="0" dirty="0">
                <a:solidFill>
                  <a:schemeClr val="tx1"/>
                </a:solidFill>
                <a:effectLst/>
                <a:latin typeface="Times New Roman" panose="02020603050405020304" pitchFamily="18" charset="0"/>
                <a:cs typeface="Times New Roman" panose="02020603050405020304" pitchFamily="18" charset="0"/>
              </a:rPr>
              <a:t>Random forest regression is used </a:t>
            </a:r>
            <a:r>
              <a:rPr lang="en-US" i="0" dirty="0">
                <a:solidFill>
                  <a:schemeClr val="tx1"/>
                </a:solidFill>
                <a:effectLst/>
                <a:latin typeface="Times New Roman" panose="02020603050405020304" pitchFamily="18" charset="0"/>
                <a:cs typeface="Times New Roman" panose="02020603050405020304" pitchFamily="18" charset="0"/>
              </a:rPr>
              <a:t>to solve a variety of business problems where the company needs to predict a continuous value</a:t>
            </a:r>
            <a:r>
              <a:rPr lang="en-US" b="0" i="0" dirty="0">
                <a:solidFill>
                  <a:schemeClr val="tx1"/>
                </a:solidFill>
                <a:effectLst/>
                <a:latin typeface="Times New Roman" panose="02020603050405020304" pitchFamily="18" charset="0"/>
                <a:cs typeface="Times New Roman" panose="02020603050405020304" pitchFamily="18" charset="0"/>
              </a:rPr>
              <a:t>: Predict future prices/costs.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2" descr="Machine Learning Random Forest Algorithm - Javatpoint">
            <a:extLst>
              <a:ext uri="{FF2B5EF4-FFF2-40B4-BE49-F238E27FC236}">
                <a16:creationId xmlns:a16="http://schemas.microsoft.com/office/drawing/2014/main" id="{D77745C4-6A3C-3BD7-0AA4-A8EFFE8A8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048" y="4721289"/>
            <a:ext cx="4560611" cy="193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44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94E4-3603-1B4A-DD73-BC4F95FD04ED}"/>
              </a:ext>
            </a:extLst>
          </p:cNvPr>
          <p:cNvSpPr>
            <a:spLocks noGrp="1"/>
          </p:cNvSpPr>
          <p:nvPr>
            <p:ph type="title"/>
          </p:nvPr>
        </p:nvSpPr>
        <p:spPr/>
        <p:txBody>
          <a:bodyPr/>
          <a:lstStyle/>
          <a:p>
            <a:r>
              <a:rPr lang="en-IN" dirty="0"/>
              <a:t>Components of Random forest Regression</a:t>
            </a:r>
          </a:p>
        </p:txBody>
      </p:sp>
      <p:sp>
        <p:nvSpPr>
          <p:cNvPr id="3" name="Content Placeholder 2">
            <a:extLst>
              <a:ext uri="{FF2B5EF4-FFF2-40B4-BE49-F238E27FC236}">
                <a16:creationId xmlns:a16="http://schemas.microsoft.com/office/drawing/2014/main" id="{3915C073-AEDD-3BEB-DEB9-1C2C48DADA53}"/>
              </a:ext>
            </a:extLst>
          </p:cNvPr>
          <p:cNvSpPr>
            <a:spLocks noGrp="1"/>
          </p:cNvSpPr>
          <p:nvPr>
            <p:ph idx="1"/>
          </p:nvPr>
        </p:nvSpPr>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Entropy : It is a measure of randomness or unpredictability in the data set.</a:t>
            </a:r>
          </a:p>
          <a:p>
            <a:r>
              <a:rPr lang="en-US" b="0" i="0" dirty="0">
                <a:solidFill>
                  <a:schemeClr val="tx1"/>
                </a:solidFill>
                <a:effectLst/>
                <a:latin typeface="Times New Roman" panose="02020603050405020304" pitchFamily="18" charset="0"/>
                <a:cs typeface="Times New Roman" panose="02020603050405020304" pitchFamily="18" charset="0"/>
              </a:rPr>
              <a:t>Information Gain : A measure of the decrease in the entropy after the data set is split is the information gain.</a:t>
            </a:r>
          </a:p>
          <a:p>
            <a:r>
              <a:rPr lang="en-US" b="0" i="0" dirty="0">
                <a:solidFill>
                  <a:schemeClr val="tx1"/>
                </a:solidFill>
                <a:effectLst/>
                <a:latin typeface="Times New Roman" panose="02020603050405020304" pitchFamily="18" charset="0"/>
                <a:cs typeface="Times New Roman" panose="02020603050405020304" pitchFamily="18" charset="0"/>
              </a:rPr>
              <a:t>Leaf Node :A leaf node is a node that carries the decision.</a:t>
            </a:r>
          </a:p>
          <a:p>
            <a:r>
              <a:rPr lang="en-US" b="0" i="0" dirty="0">
                <a:solidFill>
                  <a:schemeClr val="tx1"/>
                </a:solidFill>
                <a:effectLst/>
                <a:latin typeface="Times New Roman" panose="02020603050405020304" pitchFamily="18" charset="0"/>
                <a:cs typeface="Times New Roman" panose="02020603050405020304" pitchFamily="18" charset="0"/>
              </a:rPr>
              <a:t>Decision Node : A node that has two or more branches.</a:t>
            </a:r>
          </a:p>
          <a:p>
            <a:r>
              <a:rPr lang="en-US" b="0" i="0" dirty="0">
                <a:solidFill>
                  <a:schemeClr val="tx1"/>
                </a:solidFill>
                <a:effectLst/>
                <a:latin typeface="Times New Roman" panose="02020603050405020304" pitchFamily="18" charset="0"/>
                <a:cs typeface="Times New Roman" panose="02020603050405020304" pitchFamily="18" charset="0"/>
              </a:rPr>
              <a:t>Root Node : The root node is the topmost decision node, which is where you have all of your data.</a:t>
            </a:r>
          </a:p>
          <a:p>
            <a:endParaRPr lang="en-IN" dirty="0"/>
          </a:p>
        </p:txBody>
      </p:sp>
    </p:spTree>
    <p:extLst>
      <p:ext uri="{BB962C8B-B14F-4D97-AF65-F5344CB8AC3E}">
        <p14:creationId xmlns:p14="http://schemas.microsoft.com/office/powerpoint/2010/main" val="47934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8593-B085-C45D-9EF5-BD9E08FF652B}"/>
              </a:ext>
            </a:extLst>
          </p:cNvPr>
          <p:cNvSpPr>
            <a:spLocks noGrp="1"/>
          </p:cNvSpPr>
          <p:nvPr>
            <p:ph type="title"/>
          </p:nvPr>
        </p:nvSpPr>
        <p:spPr/>
        <p:txBody>
          <a:bodyPr/>
          <a:lstStyle/>
          <a:p>
            <a:r>
              <a:rPr lang="en-IN" dirty="0"/>
              <a:t>Hyperparameters</a:t>
            </a:r>
          </a:p>
        </p:txBody>
      </p:sp>
      <p:sp>
        <p:nvSpPr>
          <p:cNvPr id="3" name="Content Placeholder 2">
            <a:extLst>
              <a:ext uri="{FF2B5EF4-FFF2-40B4-BE49-F238E27FC236}">
                <a16:creationId xmlns:a16="http://schemas.microsoft.com/office/drawing/2014/main" id="{0DF2BFD6-CC48-3C36-F163-98879894F7B2}"/>
              </a:ext>
            </a:extLst>
          </p:cNvPr>
          <p:cNvSpPr>
            <a:spLocks noGrp="1"/>
          </p:cNvSpPr>
          <p:nvPr>
            <p:ph idx="1"/>
          </p:nvPr>
        </p:nvSpPr>
        <p:spPr/>
        <p:txBody>
          <a:bodyPr>
            <a:normAutofit fontScale="92500" lnSpcReduction="20000"/>
          </a:bodyPr>
          <a:lstStyle/>
          <a:p>
            <a:r>
              <a:rPr lang="en-US" i="0" dirty="0" err="1">
                <a:solidFill>
                  <a:srgbClr val="292929"/>
                </a:solidFill>
                <a:effectLst/>
                <a:latin typeface="source-serif-pro"/>
              </a:rPr>
              <a:t>n_estimators</a:t>
            </a:r>
            <a:r>
              <a:rPr lang="en-US" i="0" dirty="0">
                <a:solidFill>
                  <a:srgbClr val="292929"/>
                </a:solidFill>
                <a:effectLst/>
                <a:latin typeface="source-serif-pro"/>
              </a:rPr>
              <a:t> </a:t>
            </a:r>
            <a:r>
              <a:rPr lang="en-US" b="0" i="0" dirty="0">
                <a:solidFill>
                  <a:srgbClr val="292929"/>
                </a:solidFill>
                <a:effectLst/>
                <a:latin typeface="source-serif-pro"/>
              </a:rPr>
              <a:t>— the number of decision trees you will be running in the model</a:t>
            </a:r>
          </a:p>
          <a:p>
            <a:r>
              <a:rPr lang="en-US" i="0" dirty="0">
                <a:solidFill>
                  <a:srgbClr val="292929"/>
                </a:solidFill>
                <a:effectLst/>
                <a:latin typeface="source-serif-pro"/>
              </a:rPr>
              <a:t>criterion</a:t>
            </a:r>
            <a:r>
              <a:rPr lang="en-US" b="0" i="0" dirty="0">
                <a:solidFill>
                  <a:srgbClr val="292929"/>
                </a:solidFill>
                <a:effectLst/>
                <a:latin typeface="source-serif-pro"/>
              </a:rPr>
              <a:t> — This variable allows you to select the criterion (loss function) used to determine model outcomes. We can select from mean squared error (MSE) and mean absolute error (MAE). The default value is MSE.</a:t>
            </a:r>
          </a:p>
          <a:p>
            <a:r>
              <a:rPr lang="en-US" i="0" dirty="0" err="1">
                <a:solidFill>
                  <a:srgbClr val="292929"/>
                </a:solidFill>
                <a:effectLst/>
                <a:latin typeface="source-serif-pro"/>
              </a:rPr>
              <a:t>max_depth</a:t>
            </a:r>
            <a:r>
              <a:rPr lang="en-US" i="0" dirty="0">
                <a:solidFill>
                  <a:srgbClr val="292929"/>
                </a:solidFill>
                <a:effectLst/>
                <a:latin typeface="source-serif-pro"/>
              </a:rPr>
              <a:t> </a:t>
            </a:r>
            <a:r>
              <a:rPr lang="en-US" b="0" i="0" dirty="0">
                <a:solidFill>
                  <a:srgbClr val="292929"/>
                </a:solidFill>
                <a:effectLst/>
                <a:latin typeface="source-serif-pro"/>
              </a:rPr>
              <a:t>— this sets the maximum possible depth of each tree</a:t>
            </a:r>
          </a:p>
          <a:p>
            <a:r>
              <a:rPr lang="en-US" i="0" dirty="0" err="1">
                <a:solidFill>
                  <a:srgbClr val="292929"/>
                </a:solidFill>
                <a:effectLst/>
                <a:latin typeface="source-serif-pro"/>
              </a:rPr>
              <a:t>max_features</a:t>
            </a:r>
            <a:r>
              <a:rPr lang="en-US" i="0" dirty="0">
                <a:solidFill>
                  <a:srgbClr val="292929"/>
                </a:solidFill>
                <a:effectLst/>
                <a:latin typeface="source-serif-pro"/>
              </a:rPr>
              <a:t> </a:t>
            </a:r>
            <a:r>
              <a:rPr lang="en-US" b="0" i="0" dirty="0">
                <a:solidFill>
                  <a:srgbClr val="292929"/>
                </a:solidFill>
                <a:effectLst/>
                <a:latin typeface="source-serif-pro"/>
              </a:rPr>
              <a:t>— the maximum number of features the model will consider when determining a split</a:t>
            </a:r>
          </a:p>
          <a:p>
            <a:r>
              <a:rPr lang="en-US" b="0" i="0" dirty="0" err="1">
                <a:solidFill>
                  <a:schemeClr val="tx1"/>
                </a:solidFill>
                <a:effectLst/>
                <a:latin typeface="Times New Roman" panose="02020603050405020304" pitchFamily="18" charset="0"/>
                <a:cs typeface="Times New Roman" panose="02020603050405020304" pitchFamily="18" charset="0"/>
              </a:rPr>
              <a:t>random_state</a:t>
            </a:r>
            <a:r>
              <a:rPr lang="en-US" b="0" i="0" dirty="0">
                <a:solidFill>
                  <a:schemeClr val="tx1"/>
                </a:solidFill>
                <a:effectLst/>
                <a:latin typeface="Times New Roman" panose="02020603050405020304" pitchFamily="18" charset="0"/>
                <a:cs typeface="Times New Roman" panose="02020603050405020304" pitchFamily="18" charset="0"/>
              </a:rPr>
              <a:t> : Controls randomness of the sample. The model will always produce the same results if it has a definite value of random state and if it has been given the same hyperparameters and the same training data.</a:t>
            </a:r>
          </a:p>
          <a:p>
            <a:r>
              <a:rPr lang="en-US" b="0" i="0" dirty="0" err="1">
                <a:solidFill>
                  <a:schemeClr val="tx1"/>
                </a:solidFill>
                <a:effectLst/>
                <a:latin typeface="Times New Roman" panose="02020603050405020304" pitchFamily="18" charset="0"/>
                <a:cs typeface="Times New Roman" panose="02020603050405020304" pitchFamily="18" charset="0"/>
              </a:rPr>
              <a:t>oob_score</a:t>
            </a:r>
            <a:r>
              <a:rPr lang="en-US" b="0" i="0" dirty="0">
                <a:solidFill>
                  <a:schemeClr val="tx1"/>
                </a:solidFill>
                <a:effectLst/>
                <a:latin typeface="Times New Roman" panose="02020603050405020304" pitchFamily="18" charset="0"/>
                <a:cs typeface="Times New Roman" panose="02020603050405020304" pitchFamily="18" charset="0"/>
              </a:rPr>
              <a:t> : OOB (Out Of the Bag) is a random forest cross-validation method. In this, one-third of the sample is not used to train the data but to evaluate its performance. </a:t>
            </a:r>
          </a:p>
          <a:p>
            <a:pPr algn="l">
              <a:buFont typeface="Arial" panose="020B0604020202020204" pitchFamily="34" charset="0"/>
              <a:buChar char="•"/>
            </a:pPr>
            <a:endParaRPr lang="en-US" b="0" i="0" dirty="0">
              <a:solidFill>
                <a:srgbClr val="292929"/>
              </a:solidFill>
              <a:effectLst/>
              <a:latin typeface="source-serif-pro"/>
            </a:endParaRPr>
          </a:p>
          <a:p>
            <a:pPr algn="l">
              <a:buFont typeface="Arial" panose="020B0604020202020204" pitchFamily="34" charset="0"/>
              <a:buChar char="•"/>
            </a:pPr>
            <a:endParaRPr lang="en-US" b="0" i="0" dirty="0">
              <a:solidFill>
                <a:srgbClr val="292929"/>
              </a:solidFill>
              <a:effectLst/>
              <a:latin typeface="source-serif-pro"/>
            </a:endParaRPr>
          </a:p>
          <a:p>
            <a:pPr marL="0" indent="0">
              <a:buNone/>
            </a:pPr>
            <a:endParaRPr lang="en-IN" dirty="0"/>
          </a:p>
        </p:txBody>
      </p:sp>
    </p:spTree>
    <p:extLst>
      <p:ext uri="{BB962C8B-B14F-4D97-AF65-F5344CB8AC3E}">
        <p14:creationId xmlns:p14="http://schemas.microsoft.com/office/powerpoint/2010/main" val="241382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1CB2-FC98-C365-5EE1-158D789F4AE1}"/>
              </a:ext>
            </a:extLst>
          </p:cNvPr>
          <p:cNvSpPr>
            <a:spLocks noGrp="1"/>
          </p:cNvSpPr>
          <p:nvPr>
            <p:ph type="title"/>
          </p:nvPr>
        </p:nvSpPr>
        <p:spPr/>
        <p:txBody>
          <a:bodyPr/>
          <a:lstStyle/>
          <a:p>
            <a:r>
              <a:rPr lang="en-IN" dirty="0"/>
              <a:t>Drawbacks of Decision trees</a:t>
            </a:r>
          </a:p>
        </p:txBody>
      </p:sp>
      <p:sp>
        <p:nvSpPr>
          <p:cNvPr id="3" name="Content Placeholder 2">
            <a:extLst>
              <a:ext uri="{FF2B5EF4-FFF2-40B4-BE49-F238E27FC236}">
                <a16:creationId xmlns:a16="http://schemas.microsoft.com/office/drawing/2014/main" id="{1DE10E57-09A5-EFBF-9C02-BA0E4C0E712A}"/>
              </a:ext>
            </a:extLst>
          </p:cNvPr>
          <p:cNvSpPr>
            <a:spLocks noGrp="1"/>
          </p:cNvSpPr>
          <p:nvPr>
            <p:ph idx="1"/>
          </p:nvPr>
        </p:nvSpPr>
        <p:spPr/>
        <p: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Decision trees are </a:t>
            </a:r>
            <a:r>
              <a:rPr lang="en-US" b="1" dirty="0">
                <a:solidFill>
                  <a:schemeClr val="tx1"/>
                </a:solidFill>
                <a:effectLst/>
                <a:latin typeface="Times New Roman" panose="02020603050405020304" pitchFamily="18" charset="0"/>
                <a:cs typeface="Times New Roman" panose="02020603050405020304" pitchFamily="18" charset="0"/>
              </a:rPr>
              <a:t>computationally expensive to train</a:t>
            </a:r>
            <a:r>
              <a:rPr lang="en-US" b="0" dirty="0">
                <a:solidFill>
                  <a:schemeClr val="tx1"/>
                </a:solidFill>
                <a:effectLst/>
                <a:latin typeface="Times New Roman" panose="02020603050405020304" pitchFamily="18" charset="0"/>
                <a:cs typeface="Times New Roman" panose="02020603050405020304" pitchFamily="18" charset="0"/>
              </a:rPr>
              <a:t>, carry a big risk of </a:t>
            </a:r>
            <a:r>
              <a:rPr lang="en-US" b="1" dirty="0">
                <a:solidFill>
                  <a:schemeClr val="tx1"/>
                </a:solidFill>
                <a:effectLst/>
                <a:latin typeface="Times New Roman" panose="02020603050405020304" pitchFamily="18" charset="0"/>
                <a:cs typeface="Times New Roman" panose="02020603050405020304" pitchFamily="18" charset="0"/>
              </a:rPr>
              <a:t>overfitting</a:t>
            </a:r>
            <a:r>
              <a:rPr lang="en-US" dirty="0">
                <a:solidFill>
                  <a:schemeClr val="tx1"/>
                </a:solidFill>
                <a:latin typeface="Times New Roman" panose="02020603050405020304" pitchFamily="18" charset="0"/>
                <a:cs typeface="Times New Roman" panose="02020603050405020304" pitchFamily="18" charset="0"/>
              </a:rPr>
              <a:t>.</a:t>
            </a:r>
          </a:p>
          <a:p>
            <a:pPr algn="l"/>
            <a:r>
              <a:rPr lang="en-US" dirty="0">
                <a:solidFill>
                  <a:schemeClr val="tx1"/>
                </a:solidFill>
                <a:latin typeface="Times New Roman" panose="02020603050405020304" pitchFamily="18" charset="0"/>
                <a:cs typeface="Times New Roman" panose="02020603050405020304" pitchFamily="18" charset="0"/>
              </a:rPr>
              <a:t>May get deviations in predictions ,if the data gets changed.</a:t>
            </a:r>
            <a:endParaRPr lang="en-US" b="0" dirty="0">
              <a:solidFill>
                <a:schemeClr val="tx1"/>
              </a:solidFill>
              <a:effectLst/>
              <a:latin typeface="Times New Roman" panose="02020603050405020304" pitchFamily="18" charset="0"/>
              <a:cs typeface="Times New Roman" panose="02020603050405020304" pitchFamily="18" charset="0"/>
            </a:endParaRPr>
          </a:p>
          <a:p>
            <a:pPr marL="0" indent="0" algn="l">
              <a:buNone/>
            </a:pPr>
            <a:r>
              <a:rPr lang="en-US" b="0" dirty="0">
                <a:solidFill>
                  <a:schemeClr val="tx1"/>
                </a:solidFill>
                <a:effectLst/>
                <a:latin typeface="Times New Roman" panose="02020603050405020304" pitchFamily="18" charset="0"/>
                <a:cs typeface="Times New Roman" panose="02020603050405020304" pitchFamily="18" charset="0"/>
              </a:rPr>
              <a:t>To address these weaknesses, we turn to random forest, which illustrates the power of combining many decision trees into one model.</a:t>
            </a:r>
          </a:p>
          <a:p>
            <a:endParaRPr lang="en-IN" dirty="0"/>
          </a:p>
        </p:txBody>
      </p:sp>
    </p:spTree>
    <p:extLst>
      <p:ext uri="{BB962C8B-B14F-4D97-AF65-F5344CB8AC3E}">
        <p14:creationId xmlns:p14="http://schemas.microsoft.com/office/powerpoint/2010/main" val="3493768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2138</TotalTime>
  <Words>1206</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 Math</vt:lpstr>
      <vt:lpstr>Century Gothic</vt:lpstr>
      <vt:lpstr>source-serif-pro</vt:lpstr>
      <vt:lpstr>Times New Roman</vt:lpstr>
      <vt:lpstr>Wingdings 3</vt:lpstr>
      <vt:lpstr>Ion Boardroom</vt:lpstr>
      <vt:lpstr>    Algorithm : Random Forest(Regression)</vt:lpstr>
      <vt:lpstr>Contents</vt:lpstr>
      <vt:lpstr>What is random forest?</vt:lpstr>
      <vt:lpstr>Ensemble learning</vt:lpstr>
      <vt:lpstr>Kinds of Ensemble learning</vt:lpstr>
      <vt:lpstr>Random forest Regression</vt:lpstr>
      <vt:lpstr>Components of Random forest Regression</vt:lpstr>
      <vt:lpstr>Hyperparameters</vt:lpstr>
      <vt:lpstr>Drawbacks of Decision trees</vt:lpstr>
      <vt:lpstr>Working</vt:lpstr>
      <vt:lpstr>Mathematical understanding of Random forest regression with example </vt:lpstr>
      <vt:lpstr>PowerPoint Presentation</vt:lpstr>
      <vt:lpstr>PowerPoint Presentation</vt:lpstr>
      <vt:lpstr>Advantages &amp; Disadvantages</vt:lpstr>
      <vt:lpstr>Applications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 Random Forest(Regression)</dc:title>
  <dc:creator>Kavya K C</dc:creator>
  <cp:lastModifiedBy>Kavya K C</cp:lastModifiedBy>
  <cp:revision>3</cp:revision>
  <dcterms:created xsi:type="dcterms:W3CDTF">2023-02-01T09:41:30Z</dcterms:created>
  <dcterms:modified xsi:type="dcterms:W3CDTF">2023-02-03T05:17:31Z</dcterms:modified>
</cp:coreProperties>
</file>