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9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7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7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1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06C811-85E0-48D3-BA05-8F1AE978A98E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7E03F0-48AB-4738-BBE9-D2D27E8531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2F51FFD-4ECB-6558-D04F-7311EDEFE5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12087225" cy="300037"/>
          </a:xfrm>
        </p:spPr>
        <p:txBody>
          <a:bodyPr>
            <a:no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CLUSTERS OF DATASETS i.e., GDP per capita, Co2 in metric tons, Co2 in kilotons,  USING K-MEANS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B30A9-4A39-4010-4EB7-E13D2944882E}"/>
              </a:ext>
            </a:extLst>
          </p:cNvPr>
          <p:cNvSpPr/>
          <p:nvPr/>
        </p:nvSpPr>
        <p:spPr>
          <a:xfrm>
            <a:off x="8761955" y="674087"/>
            <a:ext cx="3104368" cy="681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GDP per capita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7390A8-0EF0-948C-2B52-B03E29E5CF85}"/>
              </a:ext>
            </a:extLst>
          </p:cNvPr>
          <p:cNvSpPr/>
          <p:nvPr/>
        </p:nvSpPr>
        <p:spPr>
          <a:xfrm>
            <a:off x="325677" y="674087"/>
            <a:ext cx="2906038" cy="681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Co2 emission in metric tons per capita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B3F5FB-B836-A7C8-A944-4002E658426E}"/>
              </a:ext>
            </a:extLst>
          </p:cNvPr>
          <p:cNvSpPr/>
          <p:nvPr/>
        </p:nvSpPr>
        <p:spPr>
          <a:xfrm>
            <a:off x="4247170" y="674087"/>
            <a:ext cx="3592883" cy="6817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Co2 emission in kilotons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E520-1755-DEC4-401A-79C29E6A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9" y="1432635"/>
            <a:ext cx="3384944" cy="1399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A008E-73C0-C835-97AE-52A0ECD2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8" y="2890932"/>
            <a:ext cx="3392003" cy="1530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39A9D6-CA37-121D-1B10-3360BB3AA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9" y="4546847"/>
            <a:ext cx="3392003" cy="1724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D29FC2-4C14-29D0-DF6B-B99E9C9A0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3" y="1414905"/>
            <a:ext cx="3769136" cy="13994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321318-B92D-787F-8368-09CA86798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03" y="2873455"/>
            <a:ext cx="3595249" cy="15482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058E2B-F448-853D-BB74-E088F480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53" y="4464218"/>
            <a:ext cx="3677699" cy="18066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E24337-D2DF-10BB-67B5-B995CED52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" y="1432634"/>
            <a:ext cx="3105299" cy="13817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FB5CD4-7C4F-11F1-D000-C2B876BC1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" y="2844511"/>
            <a:ext cx="3105299" cy="15771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37D182-82D2-C71C-3BC9-84117558B0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6" y="4421688"/>
            <a:ext cx="3036408" cy="184921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BDA1E7-8B19-00E5-A260-EEB4BD35DB6C}"/>
              </a:ext>
            </a:extLst>
          </p:cNvPr>
          <p:cNvSpPr/>
          <p:nvPr/>
        </p:nvSpPr>
        <p:spPr>
          <a:xfrm>
            <a:off x="126415" y="6417730"/>
            <a:ext cx="5260931" cy="410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datasets includes data of Co2 emission in metric tons and Co2 emission in kilotons and GDP of various countries in the world.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1DE785-5D5F-43FD-756A-359C98E423D0}"/>
              </a:ext>
            </a:extLst>
          </p:cNvPr>
          <p:cNvSpPr/>
          <p:nvPr/>
        </p:nvSpPr>
        <p:spPr>
          <a:xfrm>
            <a:off x="6612450" y="6418499"/>
            <a:ext cx="5260931" cy="410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https://data.worldbank.org/indicator </a:t>
            </a:r>
          </a:p>
        </p:txBody>
      </p:sp>
    </p:spTree>
    <p:extLst>
      <p:ext uri="{BB962C8B-B14F-4D97-AF65-F5344CB8AC3E}">
        <p14:creationId xmlns:p14="http://schemas.microsoft.com/office/powerpoint/2010/main" val="2512322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73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MAKING CLUSTERS OF DATASETS i.e., GDP per capita, Co2 in metric tons, Co2 in kilotons,  USING K-MEANS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DATASETS i.e., GDP PER CAPITA, Co2 in metric tons, Co2 in kilotons,  USING K-MEANS ALGORITHM</dc:title>
  <dc:creator>Dipankar Paul</dc:creator>
  <cp:lastModifiedBy>Dipankar Paul</cp:lastModifiedBy>
  <cp:revision>2</cp:revision>
  <dcterms:created xsi:type="dcterms:W3CDTF">2022-05-10T11:15:22Z</dcterms:created>
  <dcterms:modified xsi:type="dcterms:W3CDTF">2022-05-10T11:47:00Z</dcterms:modified>
</cp:coreProperties>
</file>