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55EF-A0FE-DB20-0560-3C0FF5F5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08335-6695-B5AF-5256-AB26281C3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25D87-ABED-19A8-487B-1A5474BB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40FCF-D429-6C2E-C51F-35A7E00C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9E4FA-776B-0C05-B818-261CF97E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5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6C5D-7F31-F9EF-5FA7-0BD0AD24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07CFC-B083-4712-46F7-7E0123603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A72F-8101-D011-7B9D-64DD668B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109F-62FD-1F61-8F05-01991F21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4853-8B1D-B41F-4813-AD59A226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79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8FCC0-070C-1745-5445-08FB99E0D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5B074-03FB-1FDF-87D8-BCE29EEA8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F54C-C9A9-30EF-A4D2-2C4FE74E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9A44-76C4-FA07-E64E-04C78619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D6D8-7E9B-76DF-CF89-664D4853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44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EE04-24C1-7D1B-4D92-837082F6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470E-A56A-ED65-5486-47A1B70A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202FD-CC38-450F-167C-CF9A7CD3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8F975-9261-7535-621C-79EC7F7C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478C-22B7-FF8F-A3CD-0B50E287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FD34-CAC9-74FC-AF41-BA239577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D5724-AA8D-3F29-C959-CE211AB3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C445-4833-C715-76B5-6DFBE445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D927-A053-2CEB-3C76-6E27325F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F437-B018-AC79-7279-45C071BF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99D6-7000-A8EC-364A-40348BFE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CEEF-11CA-D3F1-14E8-554008B26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1E73C-9B01-9A8C-A7B7-F93241C9C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E6A80-FF65-959A-0D15-D1CAB7BC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7DAD7-FBE3-8638-C1CA-C2D38624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A465C-6654-4630-5AFE-E587766D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13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DCA0-DFB9-1406-BE8C-C35B443A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77A66-008A-B220-E7C0-181FD63E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2A1BE-E35D-D679-AF94-E82A0F270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4BA5F-228C-DD03-E550-CC0488AD7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A8CBA-5572-2414-B17E-A06360CC4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8F7AE-F63A-DD3C-CC99-336A1005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9F80E-BD2D-A462-FDB4-009FAC89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C0FCB-5AA5-3AD6-DF35-8DB3EBC5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8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9CC-8255-EF7E-9707-A8223012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29D75-51A7-52F5-F813-9F11E495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8908B-FEA8-0AB6-FD80-CA26836D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BB49C-8850-F502-6E9E-079CF4AF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7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FE94-771E-6E14-3718-18A8C432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655B1-2531-69F4-97C3-146FF2C5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F3DBB-1A52-42AB-75F6-47BD11A2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7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70C6-B3BB-00CB-D8C0-B116214D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FC2B-EEC7-7998-BD3B-9459A1719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C24F7-577F-FE58-01FA-20CF0A8A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7ED8B-E227-2701-9145-3205A626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B6957-3BBC-3A3A-DD2F-DC2B97AC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C9F08-5D2B-E040-9870-B89B6544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4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1148-A69F-A9DA-1717-AFE47C74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AEB5E-8CD9-16F7-1218-27EEBB190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BF689-FFAD-485C-5E71-12916415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7A589-4CFF-4100-5DEF-E525EF02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FF157-B65B-1F56-1537-B7E36899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51305-052D-7C5F-58B0-AF88B202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60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59C88-88DE-95CD-1266-847C18BB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8E180-1E51-2AAC-14D5-873B38D9C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960B6-D1BB-F493-4536-C9D726767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B88E-8241-4E90-9062-907F8039F42B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2F6E-D94C-B916-1E89-5D1F44B43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2E93-53AA-7543-D6A9-23B3EEA8A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D65DC-59C2-435B-B217-2CC2DB57C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29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y.visualstudio.com/Downloads?q=Visual%20Studio%2020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 Studio Community 2019 - Microsoft Store-ত অফিচিয়েল এপ্প্">
            <a:extLst>
              <a:ext uri="{FF2B5EF4-FFF2-40B4-BE49-F238E27FC236}">
                <a16:creationId xmlns:a16="http://schemas.microsoft.com/office/drawing/2014/main" id="{7AFB706B-E4B0-7E82-D576-D62346358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93" y="366226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F1327-DD09-92E2-63AC-F912DFE1FAD5}"/>
              </a:ext>
            </a:extLst>
          </p:cNvPr>
          <p:cNvSpPr txBox="1"/>
          <p:nvPr/>
        </p:nvSpPr>
        <p:spPr>
          <a:xfrm>
            <a:off x="1296955" y="647183"/>
            <a:ext cx="934927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Impact" panose="020B0806030902050204" pitchFamily="34" charset="0"/>
              </a:rPr>
              <a:t>DOWNLOAD &amp; INSTALL</a:t>
            </a:r>
          </a:p>
          <a:p>
            <a:pPr algn="ctr"/>
            <a:endParaRPr lang="en-IN" sz="6000" dirty="0">
              <a:latin typeface="Impact" panose="020B0806030902050204" pitchFamily="34" charset="0"/>
            </a:endParaRPr>
          </a:p>
          <a:p>
            <a:pPr algn="ctr"/>
            <a:r>
              <a:rPr lang="en-IN" sz="4400" dirty="0">
                <a:latin typeface="Impact" panose="020B0806030902050204" pitchFamily="34" charset="0"/>
              </a:rPr>
              <a:t>VISUAL STUDIO 2019 COMMUNITY EDITION</a:t>
            </a:r>
          </a:p>
          <a:p>
            <a:pPr algn="ctr"/>
            <a:r>
              <a:rPr lang="en-IN" sz="4400" dirty="0">
                <a:latin typeface="Impact" panose="020B0806030902050204" pitchFamily="34" charset="0"/>
              </a:rPr>
              <a:t>SSDT</a:t>
            </a:r>
          </a:p>
          <a:p>
            <a:pPr algn="ctr"/>
            <a:r>
              <a:rPr lang="en-IN" sz="4400" dirty="0">
                <a:latin typeface="Impact" panose="020B0806030902050204" pitchFamily="34" charset="0"/>
              </a:rPr>
              <a:t>&amp;</a:t>
            </a:r>
          </a:p>
          <a:p>
            <a:pPr algn="ctr"/>
            <a:r>
              <a:rPr lang="en-IN" sz="4400" dirty="0">
                <a:latin typeface="Impact" panose="020B0806030902050204" pitchFamily="34" charset="0"/>
              </a:rPr>
              <a:t>SSRS Service</a:t>
            </a:r>
          </a:p>
          <a:p>
            <a:pPr algn="ctr"/>
            <a:endParaRPr lang="en-IN" sz="4400" dirty="0">
              <a:latin typeface="Impact" panose="020B0806030902050204" pitchFamily="34" charset="0"/>
            </a:endParaRPr>
          </a:p>
        </p:txBody>
      </p:sp>
      <p:pic>
        <p:nvPicPr>
          <p:cNvPr id="4" name="Picture 6" descr="SSRS Development Company USA &amp; India | MagnusMinds">
            <a:extLst>
              <a:ext uri="{FF2B5EF4-FFF2-40B4-BE49-F238E27FC236}">
                <a16:creationId xmlns:a16="http://schemas.microsoft.com/office/drawing/2014/main" id="{77C8854B-9749-82C5-E375-97914DA0E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371" y="3631355"/>
            <a:ext cx="265238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06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BD603D-35CD-E612-6630-398B7AF74963}"/>
              </a:ext>
            </a:extLst>
          </p:cNvPr>
          <p:cNvSpPr txBox="1"/>
          <p:nvPr/>
        </p:nvSpPr>
        <p:spPr>
          <a:xfrm>
            <a:off x="802431" y="461088"/>
            <a:ext cx="8739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SSRS project is now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Shared Data Sources, Datasets and Reports folders are created under the project.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11ADF-6DE2-3DEF-2414-42D74932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1" y="1641549"/>
            <a:ext cx="9308841" cy="49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9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19BC31-2EA1-E9C9-38EE-95FAD4545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1" y="2183373"/>
            <a:ext cx="4610740" cy="2537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60B2D-B7B3-11DD-19D5-CF7F55D31A3B}"/>
              </a:ext>
            </a:extLst>
          </p:cNvPr>
          <p:cNvSpPr txBox="1"/>
          <p:nvPr/>
        </p:nvSpPr>
        <p:spPr>
          <a:xfrm>
            <a:off x="781438" y="735859"/>
            <a:ext cx="10004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create a new report right click and select Add New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create a new Data Source right click and select Add New Data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Now, we are all set to create new SSRS report.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7681D-118E-1490-8783-037DC909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93" y="2183373"/>
            <a:ext cx="4012272" cy="253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8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9BC4D0-36B9-8610-2766-82378F4AF6AD}"/>
              </a:ext>
            </a:extLst>
          </p:cNvPr>
          <p:cNvSpPr txBox="1"/>
          <p:nvPr/>
        </p:nvSpPr>
        <p:spPr>
          <a:xfrm>
            <a:off x="3038475" y="2644170"/>
            <a:ext cx="5495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Impact" panose="020B080603090205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590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DC028B-9FAC-F21E-1D95-4CE2DCDF82B1}"/>
              </a:ext>
            </a:extLst>
          </p:cNvPr>
          <p:cNvSpPr txBox="1"/>
          <p:nvPr/>
        </p:nvSpPr>
        <p:spPr>
          <a:xfrm>
            <a:off x="886409" y="718457"/>
            <a:ext cx="9498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Open the browser and search for “Visual Studio 2019 community download” or go to the below link: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>
                <a:hlinkClick r:id="rId2"/>
              </a:rPr>
              <a:t>https://my.visualstudio.com/Downloads?q=Visual%20Studio%202019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download button next to “</a:t>
            </a:r>
            <a:r>
              <a:rPr lang="en-IN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Visual Studio Community 2019”.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92BE2-2668-FF86-EF62-DEE4D5E2D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09" y="2550145"/>
            <a:ext cx="9409923" cy="3328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428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4C1B3C-AAC9-8DAE-953A-8D586447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4" y="2132410"/>
            <a:ext cx="8420830" cy="1729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107FBD-BED0-5029-448B-E454353DB1A3}"/>
              </a:ext>
            </a:extLst>
          </p:cNvPr>
          <p:cNvSpPr txBox="1"/>
          <p:nvPr/>
        </p:nvSpPr>
        <p:spPr>
          <a:xfrm>
            <a:off x="762753" y="1035698"/>
            <a:ext cx="857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the download is completed. You will find an .exe file downloaded.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run the .exe file.</a:t>
            </a:r>
          </a:p>
        </p:txBody>
      </p:sp>
    </p:spTree>
    <p:extLst>
      <p:ext uri="{BB962C8B-B14F-4D97-AF65-F5344CB8AC3E}">
        <p14:creationId xmlns:p14="http://schemas.microsoft.com/office/powerpoint/2010/main" val="291481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F30F7B-4B6D-41A5-931D-EBF6DEDF2F5E}"/>
              </a:ext>
            </a:extLst>
          </p:cNvPr>
          <p:cNvSpPr txBox="1"/>
          <p:nvPr/>
        </p:nvSpPr>
        <p:spPr>
          <a:xfrm>
            <a:off x="783771" y="793102"/>
            <a:ext cx="7119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Visual Studio Installer gets downloaded and installed.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installation is completed, below window gets opened.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 to Individual components and search for ssdt.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Check SQL Server Data Tools and click Install.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the installation is completed, launch Visual Studio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87D86-F8BB-4C8B-EAEA-C6ADD128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46" y="2393335"/>
            <a:ext cx="6496253" cy="401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9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DB76B6-D581-50A4-9448-D6B227CA5B0C}"/>
              </a:ext>
            </a:extLst>
          </p:cNvPr>
          <p:cNvSpPr txBox="1"/>
          <p:nvPr/>
        </p:nvSpPr>
        <p:spPr>
          <a:xfrm>
            <a:off x="933061" y="765110"/>
            <a:ext cx="871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the Visual Studio is opened.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the Menu bar click Extensions -&gt; Manage Extensions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CC0A9-3B52-2E41-D52E-338E6B25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46" y="1622903"/>
            <a:ext cx="9038103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5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2DB9D2-0460-A67F-C9E8-4B76C0CBC3AD}"/>
              </a:ext>
            </a:extLst>
          </p:cNvPr>
          <p:cNvSpPr txBox="1"/>
          <p:nvPr/>
        </p:nvSpPr>
        <p:spPr>
          <a:xfrm>
            <a:off x="1176122" y="499103"/>
            <a:ext cx="8999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 for “report”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Install the extension.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installation is completed, close the visual studio and re-launch.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That’s all, Visual Studio with SSRS tool is installed successfully.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Now, lets create first SSRS project.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216AB9-15F4-0BA2-5294-468413F05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5" y="1976431"/>
            <a:ext cx="7062727" cy="47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531C5-C4F0-02F4-FBF1-A4A2A29AE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04" y="1608254"/>
            <a:ext cx="8634208" cy="4313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95D110-620B-0DAD-A82E-75989C1BC268}"/>
              </a:ext>
            </a:extLst>
          </p:cNvPr>
          <p:cNvSpPr txBox="1"/>
          <p:nvPr/>
        </p:nvSpPr>
        <p:spPr>
          <a:xfrm>
            <a:off x="836504" y="75178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on File -&gt; New -&gt; Project</a:t>
            </a:r>
          </a:p>
        </p:txBody>
      </p:sp>
    </p:spTree>
    <p:extLst>
      <p:ext uri="{BB962C8B-B14F-4D97-AF65-F5344CB8AC3E}">
        <p14:creationId xmlns:p14="http://schemas.microsoft.com/office/powerpoint/2010/main" val="318653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509F34-9BAC-FEE2-B92E-40FAD734AAC7}"/>
              </a:ext>
            </a:extLst>
          </p:cNvPr>
          <p:cNvSpPr txBox="1"/>
          <p:nvPr/>
        </p:nvSpPr>
        <p:spPr>
          <a:xfrm>
            <a:off x="668282" y="425918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 for “report” and select “Report Server Project”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“Next”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70CE8-FE22-EB92-7CF1-6629F6CEF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26" y="1505343"/>
            <a:ext cx="7808973" cy="509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5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ADE7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DBA84F-4189-7822-42E6-5D3551217836}"/>
              </a:ext>
            </a:extLst>
          </p:cNvPr>
          <p:cNvSpPr txBox="1"/>
          <p:nvPr/>
        </p:nvSpPr>
        <p:spPr>
          <a:xfrm>
            <a:off x="886408" y="64844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Give Project Name and select location to sae 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“Create”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41B72-1E2F-0AE6-EE53-D27961A16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36" y="1481194"/>
            <a:ext cx="7899938" cy="51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8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287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Sysgain Technologies</dc:creator>
  <cp:lastModifiedBy>Sysgain Technologies</cp:lastModifiedBy>
  <cp:revision>3</cp:revision>
  <dcterms:created xsi:type="dcterms:W3CDTF">2023-10-23T08:08:36Z</dcterms:created>
  <dcterms:modified xsi:type="dcterms:W3CDTF">2023-10-23T08:28:24Z</dcterms:modified>
</cp:coreProperties>
</file>