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5EF-A0FE-DB20-0560-3C0FF5F5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8335-6695-B5AF-5256-AB26281C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5D87-ABED-19A8-487B-1A5474B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0FCF-D429-6C2E-C51F-35A7E00C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E4FA-776B-0C05-B818-261CF97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6C5D-7F31-F9EF-5FA7-0BD0AD24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07CFC-B083-4712-46F7-7E012360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A72F-8101-D011-7B9D-64DD668B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109F-62FD-1F61-8F05-01991F2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4853-8B1D-B41F-4813-AD59A226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8FCC0-070C-1745-5445-08FB99E0D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B074-03FB-1FDF-87D8-BCE29EEA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4C-C9A9-30EF-A4D2-2C4FE74E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9A44-76C4-FA07-E64E-04C78619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D6D8-7E9B-76DF-CF89-664D4853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E04-24C1-7D1B-4D92-837082F6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470E-A56A-ED65-5486-47A1B70A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02FD-CC38-450F-167C-CF9A7CD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F975-9261-7535-621C-79EC7F7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478C-22B7-FF8F-A3CD-0B50E287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FD34-CAC9-74FC-AF41-BA239577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5724-AA8D-3F29-C959-CE211AB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C445-4833-C715-76B5-6DFBE445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D927-A053-2CEB-3C76-6E27325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F437-B018-AC79-7279-45C071BF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9D6-7000-A8EC-364A-40348BF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CEEF-11CA-D3F1-14E8-554008B2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E73C-9B01-9A8C-A7B7-F93241C9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6A80-FF65-959A-0D15-D1CAB7B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DAD7-FBE3-8638-C1CA-C2D38624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465C-6654-4630-5AFE-E587766D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DCA0-DFB9-1406-BE8C-C35B443A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7A66-008A-B220-E7C0-181FD63E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2A1BE-E35D-D679-AF94-E82A0F27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4BA5F-228C-DD03-E550-CC0488AD7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A8CBA-5572-2414-B17E-A06360CC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8F7AE-F63A-DD3C-CC99-336A100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F80E-BD2D-A462-FDB4-009FAC8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0FCB-5AA5-3AD6-DF35-8DB3EBC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9CC-8255-EF7E-9707-A8223012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29D75-51A7-52F5-F813-9F11E495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8908B-FEA8-0AB6-FD80-CA26836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BB49C-8850-F502-6E9E-079CF4AF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E94-771E-6E14-3718-18A8C43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55B1-2531-69F4-97C3-146FF2C5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3DBB-1A52-42AB-75F6-47BD11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0C6-B3BB-00CB-D8C0-B116214D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FC2B-EEC7-7998-BD3B-9459A171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24F7-577F-FE58-01FA-20CF0A8A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7ED8B-E227-2701-9145-3205A626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6957-3BBC-3A3A-DD2F-DC2B97A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9F08-5D2B-E040-9870-B89B6544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1148-A69F-A9DA-1717-AFE47C7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EB5E-8CD9-16F7-1218-27EEBB190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F689-FFAD-485C-5E71-12916415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A589-4CFF-4100-5DEF-E525EF02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F157-B65B-1F56-1537-B7E3689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1305-052D-7C5F-58B0-AF88B20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0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59C88-88DE-95CD-1266-847C18B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8E180-1E51-2AAC-14D5-873B38D9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60B6-D1BB-F493-4536-C9D72676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2F6E-D94C-B916-1E89-5D1F44B4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2E93-53AA-7543-D6A9-23B3EEA8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y.visualstudio.com/Downloads?q=Visual%20Studio%2020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Studio Community 2019 - Microsoft Store-ত অফিচিয়েল এপ্প্">
            <a:extLst>
              <a:ext uri="{FF2B5EF4-FFF2-40B4-BE49-F238E27FC236}">
                <a16:creationId xmlns:a16="http://schemas.microsoft.com/office/drawing/2014/main" id="{7AFB706B-E4B0-7E82-D576-D6234635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3" y="36622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e Way to Set SSIS Catalog Security – AndyLeonard.blog()">
            <a:extLst>
              <a:ext uri="{FF2B5EF4-FFF2-40B4-BE49-F238E27FC236}">
                <a16:creationId xmlns:a16="http://schemas.microsoft.com/office/drawing/2014/main" id="{106DD572-3C91-3E38-9251-721AAE9E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13" y="3586453"/>
            <a:ext cx="2263354" cy="24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F1327-DD09-92E2-63AC-F912DFE1FAD5}"/>
              </a:ext>
            </a:extLst>
          </p:cNvPr>
          <p:cNvSpPr txBox="1"/>
          <p:nvPr/>
        </p:nvSpPr>
        <p:spPr>
          <a:xfrm>
            <a:off x="1296955" y="647183"/>
            <a:ext cx="93492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Impact" panose="020B0806030902050204" pitchFamily="34" charset="0"/>
              </a:rPr>
              <a:t>DOWNLOAD &amp; INSTALL</a:t>
            </a:r>
          </a:p>
          <a:p>
            <a:pPr algn="ctr"/>
            <a:endParaRPr lang="en-IN" sz="6000" dirty="0">
              <a:latin typeface="Impact" panose="020B0806030902050204" pitchFamily="34" charset="0"/>
            </a:endParaRP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VISUAL STUDIO 2019 COMMUNITY EDITION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SSDT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&amp;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SSIS Service</a:t>
            </a:r>
          </a:p>
          <a:p>
            <a:pPr algn="ctr"/>
            <a:endParaRPr lang="en-IN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6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D917F-DBBB-66CC-A8C7-F6928684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744630"/>
            <a:ext cx="8739673" cy="4642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D603D-35CD-E612-6630-398B7AF74963}"/>
              </a:ext>
            </a:extLst>
          </p:cNvPr>
          <p:cNvSpPr txBox="1"/>
          <p:nvPr/>
        </p:nvSpPr>
        <p:spPr>
          <a:xfrm>
            <a:off x="559837" y="470419"/>
            <a:ext cx="8739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SSIS project with Package.dtsx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SSIS Toolbox is available on left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now all set to design the SSIS package.</a:t>
            </a:r>
          </a:p>
        </p:txBody>
      </p:sp>
    </p:spTree>
    <p:extLst>
      <p:ext uri="{BB962C8B-B14F-4D97-AF65-F5344CB8AC3E}">
        <p14:creationId xmlns:p14="http://schemas.microsoft.com/office/powerpoint/2010/main" val="66069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DC028B-9FAC-F21E-1D95-4CE2DCDF82B1}"/>
              </a:ext>
            </a:extLst>
          </p:cNvPr>
          <p:cNvSpPr txBox="1"/>
          <p:nvPr/>
        </p:nvSpPr>
        <p:spPr>
          <a:xfrm>
            <a:off x="886409" y="718457"/>
            <a:ext cx="9498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the browser and search for “Visual Studio 2019 community download” or go to the below 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hlinkClick r:id="rId2"/>
              </a:rPr>
              <a:t>https://my.visualstudio.com/Downloads?q=Visual%20Studio%202019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download button next to “</a:t>
            </a:r>
            <a:r>
              <a:rPr lang="en-IN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Visual Studio Community 2019”.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92BE2-2668-FF86-EF62-DEE4D5E2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9" y="2550145"/>
            <a:ext cx="9409923" cy="3328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42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C1B3C-AAC9-8DAE-953A-8D586447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4" y="2132410"/>
            <a:ext cx="8420830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07FBD-BED0-5029-448B-E454353DB1A3}"/>
              </a:ext>
            </a:extLst>
          </p:cNvPr>
          <p:cNvSpPr txBox="1"/>
          <p:nvPr/>
        </p:nvSpPr>
        <p:spPr>
          <a:xfrm>
            <a:off x="762753" y="1035698"/>
            <a:ext cx="857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download is completed. You will find an .exe file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run the .exe file.</a:t>
            </a:r>
          </a:p>
        </p:txBody>
      </p:sp>
    </p:spTree>
    <p:extLst>
      <p:ext uri="{BB962C8B-B14F-4D97-AF65-F5344CB8AC3E}">
        <p14:creationId xmlns:p14="http://schemas.microsoft.com/office/powerpoint/2010/main" val="291481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30F7B-4B6D-41A5-931D-EBF6DEDF2F5E}"/>
              </a:ext>
            </a:extLst>
          </p:cNvPr>
          <p:cNvSpPr txBox="1"/>
          <p:nvPr/>
        </p:nvSpPr>
        <p:spPr>
          <a:xfrm>
            <a:off x="783771" y="793102"/>
            <a:ext cx="7119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 Studio Installer gets downloaded and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installation is completed, below window gets opened.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 to Individual components and search for ssdt.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 SQL Server Data Tools and click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installation is completed, launch Visual Studio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87D86-F8BB-4C8B-EAEA-C6ADD12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6" y="2393335"/>
            <a:ext cx="6496253" cy="40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B76B6-D581-50A4-9448-D6B227CA5B0C}"/>
              </a:ext>
            </a:extLst>
          </p:cNvPr>
          <p:cNvSpPr txBox="1"/>
          <p:nvPr/>
        </p:nvSpPr>
        <p:spPr>
          <a:xfrm>
            <a:off x="933061" y="765110"/>
            <a:ext cx="871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Visual Studio is opened.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Menu bar click Extensions -&gt; Manage Extensions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CC0A9-3B52-2E41-D52E-338E6B25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46" y="1622903"/>
            <a:ext cx="903810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8D1DA7-A6D4-7C0B-6ACB-65276221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3" y="2485371"/>
            <a:ext cx="9000000" cy="3398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DB9D2-0460-A67F-C9E8-4B76C0CBC3AD}"/>
              </a:ext>
            </a:extLst>
          </p:cNvPr>
          <p:cNvSpPr txBox="1"/>
          <p:nvPr/>
        </p:nvSpPr>
        <p:spPr>
          <a:xfrm>
            <a:off x="1176122" y="499103"/>
            <a:ext cx="8999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“integration”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Install the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installation is completed, close the visual studio and re-launch.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That’s all, Visual Studio with SSIS tool is installed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Now, lets create first SSIS project.</a:t>
            </a:r>
          </a:p>
        </p:txBody>
      </p:sp>
    </p:spTree>
    <p:extLst>
      <p:ext uri="{BB962C8B-B14F-4D97-AF65-F5344CB8AC3E}">
        <p14:creationId xmlns:p14="http://schemas.microsoft.com/office/powerpoint/2010/main" val="29407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531C5-C4F0-02F4-FBF1-A4A2A29A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4" y="1608254"/>
            <a:ext cx="8634208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5D110-620B-0DAD-A82E-75989C1BC268}"/>
              </a:ext>
            </a:extLst>
          </p:cNvPr>
          <p:cNvSpPr txBox="1"/>
          <p:nvPr/>
        </p:nvSpPr>
        <p:spPr>
          <a:xfrm>
            <a:off x="836504" y="75178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File -&gt; New -&gt; Project</a:t>
            </a:r>
          </a:p>
        </p:txBody>
      </p:sp>
    </p:spTree>
    <p:extLst>
      <p:ext uri="{BB962C8B-B14F-4D97-AF65-F5344CB8AC3E}">
        <p14:creationId xmlns:p14="http://schemas.microsoft.com/office/powerpoint/2010/main" val="31865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E9FA1-A639-DFB0-2923-45CF3289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3" y="1517752"/>
            <a:ext cx="4874101" cy="4968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09F34-9BAC-FEE2-B92E-40FAD734AAC7}"/>
              </a:ext>
            </a:extLst>
          </p:cNvPr>
          <p:cNvSpPr txBox="1"/>
          <p:nvPr/>
        </p:nvSpPr>
        <p:spPr>
          <a:xfrm>
            <a:off x="668282" y="42591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“integration” and select “Integration Services Project”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“Next”</a:t>
            </a:r>
          </a:p>
        </p:txBody>
      </p:sp>
    </p:spTree>
    <p:extLst>
      <p:ext uri="{BB962C8B-B14F-4D97-AF65-F5344CB8AC3E}">
        <p14:creationId xmlns:p14="http://schemas.microsoft.com/office/powerpoint/2010/main" val="238175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008F2-E9D9-EF06-AB43-9D3E974B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1636752"/>
            <a:ext cx="7438388" cy="4834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BA84F-4189-7822-42E6-5D3551217836}"/>
              </a:ext>
            </a:extLst>
          </p:cNvPr>
          <p:cNvSpPr txBox="1"/>
          <p:nvPr/>
        </p:nvSpPr>
        <p:spPr>
          <a:xfrm>
            <a:off x="886408" y="64844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 Project Name and select location to sae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“Create”</a:t>
            </a:r>
          </a:p>
        </p:txBody>
      </p:sp>
    </p:spTree>
    <p:extLst>
      <p:ext uri="{BB962C8B-B14F-4D97-AF65-F5344CB8AC3E}">
        <p14:creationId xmlns:p14="http://schemas.microsoft.com/office/powerpoint/2010/main" val="27658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Sysgain Technologies</dc:creator>
  <cp:lastModifiedBy>Sysgain Technologies</cp:lastModifiedBy>
  <cp:revision>2</cp:revision>
  <dcterms:created xsi:type="dcterms:W3CDTF">2023-10-23T08:08:36Z</dcterms:created>
  <dcterms:modified xsi:type="dcterms:W3CDTF">2023-10-23T08:09:41Z</dcterms:modified>
</cp:coreProperties>
</file>