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5EF-A0FE-DB20-0560-3C0FF5F5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8335-6695-B5AF-5256-AB26281C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5D87-ABED-19A8-487B-1A5474B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0FCF-D429-6C2E-C51F-35A7E00C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E4FA-776B-0C05-B818-261CF97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6C5D-7F31-F9EF-5FA7-0BD0AD24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07CFC-B083-4712-46F7-7E012360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A72F-8101-D011-7B9D-64DD668B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109F-62FD-1F61-8F05-01991F2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4853-8B1D-B41F-4813-AD59A226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8FCC0-070C-1745-5445-08FB99E0D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B074-03FB-1FDF-87D8-BCE29EEA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4C-C9A9-30EF-A4D2-2C4FE74E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9A44-76C4-FA07-E64E-04C78619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D6D8-7E9B-76DF-CF89-664D4853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E04-24C1-7D1B-4D92-837082F6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470E-A56A-ED65-5486-47A1B70A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02FD-CC38-450F-167C-CF9A7CD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F975-9261-7535-621C-79EC7F7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478C-22B7-FF8F-A3CD-0B50E287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FD34-CAC9-74FC-AF41-BA239577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5724-AA8D-3F29-C959-CE211AB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C445-4833-C715-76B5-6DFBE445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D927-A053-2CEB-3C76-6E27325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F437-B018-AC79-7279-45C071BF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9D6-7000-A8EC-364A-40348BF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CEEF-11CA-D3F1-14E8-554008B2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E73C-9B01-9A8C-A7B7-F93241C9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6A80-FF65-959A-0D15-D1CAB7B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DAD7-FBE3-8638-C1CA-C2D38624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465C-6654-4630-5AFE-E587766D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DCA0-DFB9-1406-BE8C-C35B443A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7A66-008A-B220-E7C0-181FD63E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2A1BE-E35D-D679-AF94-E82A0F27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4BA5F-228C-DD03-E550-CC0488AD7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A8CBA-5572-2414-B17E-A06360CC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8F7AE-F63A-DD3C-CC99-336A100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F80E-BD2D-A462-FDB4-009FAC8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0FCB-5AA5-3AD6-DF35-8DB3EBC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9CC-8255-EF7E-9707-A8223012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29D75-51A7-52F5-F813-9F11E495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8908B-FEA8-0AB6-FD80-CA26836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BB49C-8850-F502-6E9E-079CF4AF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E94-771E-6E14-3718-18A8C43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55B1-2531-69F4-97C3-146FF2C5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3DBB-1A52-42AB-75F6-47BD11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0C6-B3BB-00CB-D8C0-B116214D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FC2B-EEC7-7998-BD3B-9459A171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24F7-577F-FE58-01FA-20CF0A8A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7ED8B-E227-2701-9145-3205A626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6957-3BBC-3A3A-DD2F-DC2B97A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9F08-5D2B-E040-9870-B89B6544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1148-A69F-A9DA-1717-AFE47C7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EB5E-8CD9-16F7-1218-27EEBB190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F689-FFAD-485C-5E71-12916415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A589-4CFF-4100-5DEF-E525EF02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F157-B65B-1F56-1537-B7E3689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1305-052D-7C5F-58B0-AF88B20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0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59C88-88DE-95CD-1266-847C18B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8E180-1E51-2AAC-14D5-873B38D9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60B6-D1BB-F493-4536-C9D72676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2F6E-D94C-B916-1E89-5D1F44B4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2E93-53AA-7543-D6A9-23B3EEA8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crosoft.com/en-us/evalcenter/download-sql-server-20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7F1327-DD09-92E2-63AC-F912DFE1FAD5}"/>
              </a:ext>
            </a:extLst>
          </p:cNvPr>
          <p:cNvSpPr txBox="1"/>
          <p:nvPr/>
        </p:nvSpPr>
        <p:spPr>
          <a:xfrm>
            <a:off x="1296955" y="647183"/>
            <a:ext cx="9349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Impact" panose="020B0806030902050204" pitchFamily="34" charset="0"/>
              </a:rPr>
              <a:t>DOWNLOAD &amp; INSTALL</a:t>
            </a:r>
          </a:p>
          <a:p>
            <a:pPr algn="ctr"/>
            <a:endParaRPr lang="en-IN" sz="6000" dirty="0">
              <a:latin typeface="Impact" panose="020B0806030902050204" pitchFamily="34" charset="0"/>
            </a:endParaRP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SQL Server 2019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&amp;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SSMS</a:t>
            </a:r>
          </a:p>
        </p:txBody>
      </p:sp>
      <p:pic>
        <p:nvPicPr>
          <p:cNvPr id="2" name="Picture 2" descr="Add Microsoft SQL Server Logo · Issue #1516 · elastic/eui · GitHub">
            <a:extLst>
              <a:ext uri="{FF2B5EF4-FFF2-40B4-BE49-F238E27FC236}">
                <a16:creationId xmlns:a16="http://schemas.microsoft.com/office/drawing/2014/main" id="{51A4103E-F697-D56B-B99F-B608D0B3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0" y="2455326"/>
            <a:ext cx="20288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erver Management Studio (SSMS) | How to Install SSMS | Edureka">
            <a:extLst>
              <a:ext uri="{FF2B5EF4-FFF2-40B4-BE49-F238E27FC236}">
                <a16:creationId xmlns:a16="http://schemas.microsoft.com/office/drawing/2014/main" id="{06F77A79-DC7E-6BE2-5245-3C27E831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94" y="2455326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DC028B-9FAC-F21E-1D95-4CE2DCDF82B1}"/>
              </a:ext>
            </a:extLst>
          </p:cNvPr>
          <p:cNvSpPr txBox="1"/>
          <p:nvPr/>
        </p:nvSpPr>
        <p:spPr>
          <a:xfrm>
            <a:off x="886409" y="718457"/>
            <a:ext cx="949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the browser and search for “SQL Server 2019 download” or go to the below 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hlinkClick r:id="rId2"/>
              </a:rPr>
              <a:t>https://www.microsoft.com/en-us/evalcenter/download-sql-server-2019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64-bit edition.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gets started and an .exe file will be downloaded.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707C1-33C1-C5EE-EA28-9BB46C4E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2921910"/>
            <a:ext cx="8734425" cy="31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107FBD-BED0-5029-448B-E454353DB1A3}"/>
              </a:ext>
            </a:extLst>
          </p:cNvPr>
          <p:cNvSpPr txBox="1"/>
          <p:nvPr/>
        </p:nvSpPr>
        <p:spPr>
          <a:xfrm>
            <a:off x="762753" y="1035698"/>
            <a:ext cx="857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download is completed. You will find an .exe file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run the .exe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47084-C855-0105-6D56-8E3A263C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4" y="2125903"/>
            <a:ext cx="8779001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30F7B-4B6D-41A5-931D-EBF6DEDF2F5E}"/>
              </a:ext>
            </a:extLst>
          </p:cNvPr>
          <p:cNvSpPr txBox="1"/>
          <p:nvPr/>
        </p:nvSpPr>
        <p:spPr>
          <a:xfrm>
            <a:off x="783771" y="793102"/>
            <a:ext cx="711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Basic.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Installation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3E660-94C7-1326-81EC-11C40F19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74772"/>
            <a:ext cx="5656282" cy="44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B76B6-D581-50A4-9448-D6B227CA5B0C}"/>
              </a:ext>
            </a:extLst>
          </p:cNvPr>
          <p:cNvSpPr txBox="1"/>
          <p:nvPr/>
        </p:nvSpPr>
        <p:spPr>
          <a:xfrm>
            <a:off x="933061" y="765110"/>
            <a:ext cx="871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installation is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Below window will pop up with Connection String and other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Server “localhost” will be created.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DF1D-7969-A9CF-ECCD-DD12669D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3" y="1790700"/>
            <a:ext cx="6255180" cy="49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DB9D2-0460-A67F-C9E8-4B76C0CBC3AD}"/>
              </a:ext>
            </a:extLst>
          </p:cNvPr>
          <p:cNvSpPr txBox="1"/>
          <p:nvPr/>
        </p:nvSpPr>
        <p:spPr>
          <a:xfrm>
            <a:off x="1176122" y="499103"/>
            <a:ext cx="8999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click on Install SSMS.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you will be redirected to Microsoft official website to download SSMS.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download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74918-6C7F-B99C-719F-F8BD514A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104893"/>
            <a:ext cx="5399114" cy="42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5D110-620B-0DAD-A82E-75989C1BC268}"/>
              </a:ext>
            </a:extLst>
          </p:cNvPr>
          <p:cNvSpPr txBox="1"/>
          <p:nvPr/>
        </p:nvSpPr>
        <p:spPr>
          <a:xfrm>
            <a:off x="836504" y="75178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download is completed, an .exe file will be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the .exe file and click Install.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E114A-A554-D2EF-A3A3-7FF05997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49" y="1861091"/>
            <a:ext cx="9259102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509F34-9BAC-FEE2-B92E-40FAD734AAC7}"/>
              </a:ext>
            </a:extLst>
          </p:cNvPr>
          <p:cNvSpPr txBox="1"/>
          <p:nvPr/>
        </p:nvSpPr>
        <p:spPr>
          <a:xfrm>
            <a:off x="668281" y="425918"/>
            <a:ext cx="93234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installation is completed, SSMS window will be opened.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 “localhost” in Server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Connect.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That’s all, now you are all set and connected to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now create databases, tables, stored procs, views etc..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D28E2-F0F7-42EE-7280-1C20600A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84615"/>
            <a:ext cx="8297806" cy="43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BC4D0-36B9-8610-2766-82378F4AF6AD}"/>
              </a:ext>
            </a:extLst>
          </p:cNvPr>
          <p:cNvSpPr txBox="1"/>
          <p:nvPr/>
        </p:nvSpPr>
        <p:spPr>
          <a:xfrm>
            <a:off x="3038475" y="2644170"/>
            <a:ext cx="549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590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Sysgain Technologies</dc:creator>
  <cp:lastModifiedBy>Sysgain Technologies</cp:lastModifiedBy>
  <cp:revision>7</cp:revision>
  <dcterms:created xsi:type="dcterms:W3CDTF">2023-10-23T08:08:36Z</dcterms:created>
  <dcterms:modified xsi:type="dcterms:W3CDTF">2023-10-23T08:57:39Z</dcterms:modified>
</cp:coreProperties>
</file>