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99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shlayamishra02/Secure-Data-Hiding-In-Images-Using-Stega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cap="non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Kishlaya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Mishra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Kishlaya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Mishra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BITS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Pilani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/ Computer Science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</a:t>
            </a:r>
            <a:r>
              <a:rPr lang="en-US" dirty="0"/>
              <a:t>for multiple image formats and higher resolution images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Extend </a:t>
            </a:r>
            <a:r>
              <a:rPr lang="en-US" dirty="0"/>
              <a:t>the approach to video steganography for dynamic data hiding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Incorporate </a:t>
            </a:r>
            <a:r>
              <a:rPr lang="en-US" dirty="0"/>
              <a:t>advanced encryption algorithms to further secure the hidden message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Develop </a:t>
            </a:r>
            <a:r>
              <a:rPr lang="en-US" dirty="0"/>
              <a:t>a web-based or mobile application for broader accessibility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Explore </a:t>
            </a:r>
            <a:r>
              <a:rPr lang="en-US" dirty="0"/>
              <a:t>automated detection and extraction tools for </a:t>
            </a:r>
            <a:r>
              <a:rPr lang="en-US" dirty="0" err="1"/>
              <a:t>steganographic</a:t>
            </a:r>
            <a:r>
              <a:rPr lang="en-US" dirty="0"/>
              <a:t> content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 today’s digital age, ensuring data security and privacy is a top priority. Traditional encryption methods are often prone to detection and interception. Our project tackles this challenge by using steganography to hide secret messages within images. This method offers a covert communication channel, enhancing data confidentiality without raising suspicion.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b="1" dirty="0"/>
              <a:t>Programming Language:</a:t>
            </a:r>
            <a:r>
              <a:rPr lang="en-IN" dirty="0"/>
              <a:t> </a:t>
            </a:r>
            <a:r>
              <a:rPr lang="en-IN" dirty="0" smtClean="0"/>
              <a:t> Python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b="1" dirty="0" smtClean="0"/>
              <a:t>Libraries:  </a:t>
            </a:r>
          </a:p>
          <a:p>
            <a:r>
              <a:rPr lang="en-IN" i="1" dirty="0" err="1" smtClean="0"/>
              <a:t>OpenCV</a:t>
            </a:r>
            <a:r>
              <a:rPr lang="en-IN" dirty="0" smtClean="0"/>
              <a:t> </a:t>
            </a:r>
            <a:r>
              <a:rPr lang="en-IN" dirty="0"/>
              <a:t>for image processing</a:t>
            </a:r>
          </a:p>
          <a:p>
            <a:r>
              <a:rPr lang="en-IN" i="1" dirty="0" err="1" smtClean="0"/>
              <a:t>Tkinter</a:t>
            </a:r>
            <a:r>
              <a:rPr lang="en-IN" dirty="0" smtClean="0"/>
              <a:t> </a:t>
            </a:r>
            <a:r>
              <a:rPr lang="en-IN" dirty="0"/>
              <a:t>(with </a:t>
            </a:r>
            <a:r>
              <a:rPr lang="en-IN" dirty="0" err="1"/>
              <a:t>ttk</a:t>
            </a:r>
            <a:r>
              <a:rPr lang="en-IN" dirty="0"/>
              <a:t>) for the </a:t>
            </a:r>
            <a:r>
              <a:rPr lang="en-IN" dirty="0" smtClean="0"/>
              <a:t>GUI</a:t>
            </a:r>
          </a:p>
          <a:p>
            <a:r>
              <a:rPr lang="en-IN" i="1" dirty="0" err="1" smtClean="0"/>
              <a:t>NumPy</a:t>
            </a:r>
            <a:r>
              <a:rPr lang="en-IN" dirty="0" smtClean="0"/>
              <a:t> </a:t>
            </a:r>
            <a:r>
              <a:rPr lang="en-IN" dirty="0"/>
              <a:t>for efficient array </a:t>
            </a:r>
            <a:r>
              <a:rPr lang="en-IN" dirty="0" smtClean="0"/>
              <a:t>manipulation</a:t>
            </a:r>
          </a:p>
          <a:p>
            <a:endParaRPr lang="en-IN" dirty="0"/>
          </a:p>
          <a:p>
            <a:r>
              <a:rPr lang="en-IN" b="1" dirty="0"/>
              <a:t>Platform:</a:t>
            </a:r>
            <a:r>
              <a:rPr lang="en-IN" dirty="0"/>
              <a:t> Cross-platform (Windows/Linux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b="1" dirty="0" smtClean="0"/>
              <a:t>Tools:</a:t>
            </a:r>
            <a:r>
              <a:rPr lang="en-IN" dirty="0" smtClean="0"/>
              <a:t> Visual </a:t>
            </a:r>
            <a:r>
              <a:rPr lang="en-IN" dirty="0"/>
              <a:t>Studio </a:t>
            </a:r>
            <a:r>
              <a:rPr lang="en-IN" dirty="0" smtClean="0"/>
              <a:t>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Implements robust LSB steganography that embeds both the passcode and message length in the image header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Uses </a:t>
            </a:r>
            <a:r>
              <a:rPr lang="en-IN" sz="1800" dirty="0"/>
              <a:t>lossless PNG format to preserve hidden data integrity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Features </a:t>
            </a:r>
            <a:r>
              <a:rPr lang="en-IN" sz="1800" dirty="0"/>
              <a:t>a modern, user-friendly GUI for both encryption and decryption processes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Combines </a:t>
            </a:r>
            <a:r>
              <a:rPr lang="en-IN" sz="1800" dirty="0"/>
              <a:t>advanced image processing techniques with secure data transmission.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professionals and </a:t>
            </a:r>
            <a:r>
              <a:rPr lang="en-US" dirty="0" err="1"/>
              <a:t>cybersecurity</a:t>
            </a:r>
            <a:r>
              <a:rPr lang="en-US" dirty="0"/>
              <a:t> enthusiasts.</a:t>
            </a:r>
          </a:p>
          <a:p>
            <a:r>
              <a:rPr lang="en-US" dirty="0"/>
              <a:t>Journalists, activists, and government agencies needing secure communication channels.</a:t>
            </a:r>
          </a:p>
          <a:p>
            <a:r>
              <a:rPr lang="en-US" dirty="0"/>
              <a:t>Students and researchers interested in data privacy and steganography.</a:t>
            </a:r>
          </a:p>
          <a:p>
            <a:r>
              <a:rPr lang="en-US" dirty="0"/>
              <a:t>General users looking for enhanced digital security.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t="1156" r="30799" b="4283"/>
          <a:stretch/>
        </p:blipFill>
        <p:spPr bwMode="auto">
          <a:xfrm>
            <a:off x="2068457" y="0"/>
            <a:ext cx="6194312" cy="495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8" t="6230" r="9317" b="10573"/>
          <a:stretch/>
        </p:blipFill>
        <p:spPr bwMode="auto">
          <a:xfrm>
            <a:off x="7620000" y="0"/>
            <a:ext cx="4572000" cy="364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098" y="3689541"/>
            <a:ext cx="3596664" cy="273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5216"/>
            <a:ext cx="3699297" cy="309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/>
              <a:t>project successfully demonstrates a novel approach to data security by hiding information within an image using LSB steganography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technique is both secure and undetectable, thanks to embedding critical header information such as passcode and message lengths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user-friendly GUI enhances the accessibility of the method, making it a practical tool for secure communication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project contributes to the broader field of digital privacy and secure data transmission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https://github.com/kishlayamishra02/Secure-Data-Hiding-In-Images-Using-Steganography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53</TotalTime>
  <Words>354</Words>
  <Application>Microsoft Office PowerPoint</Application>
  <PresentationFormat>Custom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Kishu</cp:lastModifiedBy>
  <cp:revision>28</cp:revision>
  <dcterms:created xsi:type="dcterms:W3CDTF">2021-05-26T16:50:10Z</dcterms:created>
  <dcterms:modified xsi:type="dcterms:W3CDTF">2025-02-13T09:09:45Z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