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99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599" y="990359"/>
            <a:ext cx="11438505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  <a:p>
            <a:pPr algn="ctr"/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0731" y="4595157"/>
            <a:ext cx="941656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By:kavya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k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kavya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k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Reva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university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btech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cse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multiple image formats and higher resolution images.</a:t>
            </a:r>
          </a:p>
          <a:p>
            <a:r>
              <a:rPr lang="en-US" dirty="0"/>
              <a:t>Extend the approach to video steganography for dynamic data hiding.</a:t>
            </a:r>
          </a:p>
          <a:p>
            <a:r>
              <a:rPr lang="en-US" dirty="0"/>
              <a:t> Incorporate advanced encryption algorithms to further secure the hidden message.</a:t>
            </a:r>
          </a:p>
          <a:p>
            <a:r>
              <a:rPr lang="en-US" dirty="0"/>
              <a:t>Develop a web-based or mobile application for broader accessibility.</a:t>
            </a:r>
          </a:p>
          <a:p>
            <a:r>
              <a:rPr lang="en-US" dirty="0"/>
              <a:t>Explore 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565031"/>
            <a:ext cx="11029615" cy="28399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160585"/>
            <a:ext cx="11613485" cy="54907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1. Libraries Used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cv2 </a:t>
            </a:r>
            <a:r>
              <a:rPr lang="en-US" dirty="0"/>
              <a:t>(</a:t>
            </a:r>
            <a:r>
              <a:rPr lang="en-US" dirty="0" err="1"/>
              <a:t>OpenCV</a:t>
            </a:r>
            <a:r>
              <a:rPr lang="en-US" dirty="0"/>
              <a:t>):Used for image processing (reading, modifying, and saving images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cv2.imread</a:t>
            </a:r>
            <a:r>
              <a:rPr lang="en-US" dirty="0"/>
              <a:t>() loads the image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cv2.imwrite</a:t>
            </a:r>
            <a:r>
              <a:rPr lang="en-US" dirty="0"/>
              <a:t>() saves the modified image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Used </a:t>
            </a:r>
            <a:r>
              <a:rPr lang="en-US" dirty="0"/>
              <a:t>to interact with the operating system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os.system</a:t>
            </a:r>
            <a:r>
              <a:rPr lang="en-US" dirty="0"/>
              <a:t>("start encryptedImage.jpg") opens the saved image on Windows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string </a:t>
            </a:r>
            <a:r>
              <a:rPr lang="en-US" dirty="0"/>
              <a:t>(although not used explicitly in the code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Typically </a:t>
            </a:r>
            <a:r>
              <a:rPr lang="en-US" dirty="0"/>
              <a:t>used for string operations, but it's unnecessary 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2</a:t>
            </a:r>
            <a:r>
              <a:rPr lang="en-US" dirty="0"/>
              <a:t>. Tools and Functionalities Used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Steganography </a:t>
            </a:r>
            <a:r>
              <a:rPr lang="en-US" dirty="0"/>
              <a:t>(hiding a secret message inside an image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Dictionary-based </a:t>
            </a:r>
            <a:r>
              <a:rPr lang="en-US" dirty="0"/>
              <a:t>character encoding (d and c dictionaries store mappings between characters and their ASCII values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Basic </a:t>
            </a:r>
            <a:r>
              <a:rPr lang="en-US" dirty="0"/>
              <a:t>encryption/decryption logic using pixel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</a:t>
            </a:r>
            <a:r>
              <a:rPr lang="en-US" dirty="0"/>
              <a:t>input handling (input() for taking a secret message and a passcode).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US" sz="1800" dirty="0" smtClean="0">
                <a:solidFill>
                  <a:srgbClr val="0F0F0F"/>
                </a:solidFill>
              </a:rPr>
              <a:t>Steganography Implementation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solidFill>
                  <a:srgbClr val="0F0F0F"/>
                </a:solidFill>
              </a:rPr>
              <a:t>The </a:t>
            </a:r>
            <a:r>
              <a:rPr lang="en-US" sz="1800" dirty="0">
                <a:solidFill>
                  <a:srgbClr val="0F0F0F"/>
                </a:solidFill>
              </a:rPr>
              <a:t>code hides a secret </a:t>
            </a:r>
            <a:r>
              <a:rPr lang="en-US" sz="1800" dirty="0" smtClean="0">
                <a:solidFill>
                  <a:srgbClr val="0F0F0F"/>
                </a:solidFill>
              </a:rPr>
              <a:t>message </a:t>
            </a:r>
            <a:r>
              <a:rPr lang="en-US" sz="1800" dirty="0">
                <a:solidFill>
                  <a:srgbClr val="0F0F0F"/>
                </a:solidFill>
              </a:rPr>
              <a:t>inside an image by modifying pixel values</a:t>
            </a:r>
            <a:r>
              <a:rPr lang="en-US" sz="1800" dirty="0" smtClean="0">
                <a:solidFill>
                  <a:srgbClr val="0F0F0F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solidFill>
                  <a:srgbClr val="0F0F0F"/>
                </a:solidFill>
              </a:rPr>
              <a:t>This </a:t>
            </a:r>
            <a:r>
              <a:rPr lang="en-US" sz="1800" dirty="0">
                <a:solidFill>
                  <a:srgbClr val="0F0F0F"/>
                </a:solidFill>
              </a:rPr>
              <a:t>is a simple yet effective way of encoding information in an image</a:t>
            </a:r>
            <a:r>
              <a:rPr lang="en-US" sz="1800" dirty="0" smtClean="0">
                <a:solidFill>
                  <a:srgbClr val="0F0F0F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solidFill>
                  <a:srgbClr val="0F0F0F"/>
                </a:solidFill>
              </a:rPr>
              <a:t>Minimal </a:t>
            </a:r>
            <a:r>
              <a:rPr lang="en-US" sz="1800" dirty="0">
                <a:solidFill>
                  <a:srgbClr val="0F0F0F"/>
                </a:solidFill>
              </a:rPr>
              <a:t>and Efficient </a:t>
            </a:r>
            <a:r>
              <a:rPr lang="en-US" sz="1800" dirty="0" err="1">
                <a:solidFill>
                  <a:srgbClr val="0F0F0F"/>
                </a:solidFill>
              </a:rPr>
              <a:t>EncodingThe</a:t>
            </a:r>
            <a:r>
              <a:rPr lang="en-US" sz="1800" dirty="0">
                <a:solidFill>
                  <a:srgbClr val="0F0F0F"/>
                </a:solidFill>
              </a:rPr>
              <a:t> message is directly stored in the image pixels without using external libraries for encryption</a:t>
            </a:r>
            <a:r>
              <a:rPr lang="en-US" sz="1800" dirty="0" smtClean="0">
                <a:solidFill>
                  <a:srgbClr val="0F0F0F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solidFill>
                  <a:srgbClr val="0F0F0F"/>
                </a:solidFill>
              </a:rPr>
              <a:t>The </a:t>
            </a:r>
            <a:r>
              <a:rPr lang="en-US" sz="1800" dirty="0">
                <a:solidFill>
                  <a:srgbClr val="0F0F0F"/>
                </a:solidFill>
              </a:rPr>
              <a:t>use of </a:t>
            </a:r>
            <a:r>
              <a:rPr lang="en-US" sz="1600" dirty="0">
                <a:solidFill>
                  <a:srgbClr val="0F0F0F"/>
                </a:solidFill>
              </a:rPr>
              <a:t>ASCII</a:t>
            </a:r>
            <a:r>
              <a:rPr lang="en-US" sz="1800" dirty="0">
                <a:solidFill>
                  <a:srgbClr val="0F0F0F"/>
                </a:solidFill>
              </a:rPr>
              <a:t> character mapping (d and c dictionaries) makes encoding and decoding straightforward</a:t>
            </a:r>
            <a:r>
              <a:rPr lang="en-US" sz="1800" dirty="0" smtClean="0">
                <a:solidFill>
                  <a:srgbClr val="0F0F0F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solidFill>
                  <a:srgbClr val="0F0F0F"/>
                </a:solidFill>
              </a:rPr>
              <a:t>Interactive </a:t>
            </a:r>
            <a:r>
              <a:rPr lang="en-US" sz="1800" dirty="0">
                <a:solidFill>
                  <a:srgbClr val="0F0F0F"/>
                </a:solidFill>
              </a:rPr>
              <a:t>Encryption and </a:t>
            </a:r>
            <a:r>
              <a:rPr lang="en-US" sz="1800" dirty="0" smtClean="0">
                <a:solidFill>
                  <a:srgbClr val="0F0F0F"/>
                </a:solidFill>
              </a:rPr>
              <a:t>Decryption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solidFill>
                  <a:srgbClr val="0F0F0F"/>
                </a:solidFill>
              </a:rPr>
              <a:t>The </a:t>
            </a:r>
            <a:r>
              <a:rPr lang="en-US" sz="1800" dirty="0">
                <a:solidFill>
                  <a:srgbClr val="0F0F0F"/>
                </a:solidFill>
              </a:rPr>
              <a:t>program asks the user for a message and passcode, making it interactive</a:t>
            </a:r>
            <a:r>
              <a:rPr lang="en-US" sz="1800" dirty="0" smtClean="0">
                <a:solidFill>
                  <a:srgbClr val="0F0F0F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solidFill>
                  <a:srgbClr val="0F0F0F"/>
                </a:solidFill>
              </a:rPr>
              <a:t>The </a:t>
            </a:r>
            <a:r>
              <a:rPr lang="en-US" sz="1800" dirty="0">
                <a:solidFill>
                  <a:srgbClr val="0F0F0F"/>
                </a:solidFill>
              </a:rPr>
              <a:t>decryption step ensures that only authorized users can retrieve the message</a:t>
            </a:r>
            <a:r>
              <a:rPr lang="en-US" sz="1800" dirty="0" smtClean="0">
                <a:solidFill>
                  <a:srgbClr val="0F0F0F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solidFill>
                  <a:srgbClr val="0F0F0F"/>
                </a:solidFill>
              </a:rPr>
              <a:t>Cross-Domain </a:t>
            </a:r>
            <a:r>
              <a:rPr lang="en-US" sz="1800" dirty="0" err="1">
                <a:solidFill>
                  <a:srgbClr val="0F0F0F"/>
                </a:solidFill>
              </a:rPr>
              <a:t>UsageThis</a:t>
            </a:r>
            <a:r>
              <a:rPr lang="en-US" sz="1800" dirty="0">
                <a:solidFill>
                  <a:srgbClr val="0F0F0F"/>
                </a:solidFill>
              </a:rPr>
              <a:t> method can be applied in </a:t>
            </a:r>
            <a:r>
              <a:rPr lang="en-US" sz="1800" dirty="0" err="1">
                <a:solidFill>
                  <a:srgbClr val="0F0F0F"/>
                </a:solidFill>
              </a:rPr>
              <a:t>cybersecurity</a:t>
            </a:r>
            <a:r>
              <a:rPr lang="en-US" sz="1800" dirty="0">
                <a:solidFill>
                  <a:srgbClr val="0F0F0F"/>
                </a:solidFill>
              </a:rPr>
              <a:t>, watermarking, and secret communications</a:t>
            </a:r>
            <a:r>
              <a:rPr lang="en-US" sz="1800" dirty="0" smtClean="0">
                <a:solidFill>
                  <a:srgbClr val="0F0F0F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solidFill>
                  <a:srgbClr val="0F0F0F"/>
                </a:solidFill>
              </a:rPr>
              <a:t>Can </a:t>
            </a:r>
            <a:r>
              <a:rPr lang="en-US" sz="1800" dirty="0">
                <a:solidFill>
                  <a:srgbClr val="0F0F0F"/>
                </a:solidFill>
              </a:rPr>
              <a:t>be extended to work with different file formats, colors, or even videos</a:t>
            </a:r>
            <a:r>
              <a:rPr lang="en-US" sz="1800" dirty="0" smtClean="0">
                <a:solidFill>
                  <a:srgbClr val="0F0F0F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solidFill>
                  <a:srgbClr val="0F0F0F"/>
                </a:solidFill>
              </a:rPr>
              <a:t>Opens </a:t>
            </a:r>
            <a:r>
              <a:rPr lang="en-US" sz="1800" dirty="0">
                <a:solidFill>
                  <a:srgbClr val="0F0F0F"/>
                </a:solidFill>
              </a:rPr>
              <a:t>Image </a:t>
            </a:r>
            <a:r>
              <a:rPr lang="en-US" sz="1800" dirty="0" err="1">
                <a:solidFill>
                  <a:srgbClr val="0F0F0F"/>
                </a:solidFill>
              </a:rPr>
              <a:t>AutomaticallyThe</a:t>
            </a:r>
            <a:r>
              <a:rPr lang="en-US" sz="1800" dirty="0">
                <a:solidFill>
                  <a:srgbClr val="0F0F0F"/>
                </a:solidFill>
              </a:rPr>
              <a:t> </a:t>
            </a:r>
            <a:r>
              <a:rPr lang="en-US" sz="1800" dirty="0" err="1">
                <a:solidFill>
                  <a:srgbClr val="0F0F0F"/>
                </a:solidFill>
              </a:rPr>
              <a:t>os.system</a:t>
            </a:r>
            <a:r>
              <a:rPr lang="en-US" sz="1800" dirty="0">
                <a:solidFill>
                  <a:srgbClr val="0F0F0F"/>
                </a:solidFill>
              </a:rPr>
              <a:t>("start encryptedImage.jpg") command automatically opens the modified image, making it user-friendly.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4" y="1352458"/>
            <a:ext cx="4572705" cy="2364642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31" y="1183357"/>
            <a:ext cx="5821695" cy="2702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85" y="4029841"/>
            <a:ext cx="5205046" cy="29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Python script successfully demonstrates a basic steganography technique by hiding a secret message inside an image using pixel manipulation. The use of </a:t>
            </a:r>
            <a:r>
              <a:rPr lang="en-US" dirty="0" err="1"/>
              <a:t>OpenCV</a:t>
            </a:r>
            <a:r>
              <a:rPr lang="en-US" dirty="0"/>
              <a:t> (cv2) for image processing and dictionary-based character encoding makes the approach simple yet effective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Key </a:t>
            </a:r>
            <a:r>
              <a:rPr lang="en-US" dirty="0"/>
              <a:t>takeaways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  <a:r>
              <a:rPr lang="en-US" dirty="0"/>
              <a:t>. Steganography in Action – The script modifies pixel values to encode a secret message, making it a creative application in </a:t>
            </a:r>
            <a:r>
              <a:rPr lang="en-US" dirty="0" err="1"/>
              <a:t>cybersecurity</a:t>
            </a:r>
            <a:r>
              <a:rPr lang="en-US" dirty="0"/>
              <a:t> and data hiding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2</a:t>
            </a:r>
            <a:r>
              <a:rPr lang="en-US" dirty="0"/>
              <a:t>. Interactive &amp; Secure – It includes user input for encryption and a passcode-based decryption mechanism</a:t>
            </a:r>
            <a:r>
              <a:rPr lang="en-US" dirty="0" smtClean="0"/>
              <a:t>.</a:t>
            </a:r>
          </a:p>
          <a:p>
            <a:r>
              <a:rPr lang="en-US" dirty="0" smtClean="0"/>
              <a:t>3</a:t>
            </a:r>
            <a:r>
              <a:rPr lang="en-US" dirty="0"/>
              <a:t>. Practical Implementation – Can be extended for real-world applications like digital watermarking, secure messaging, or hiding data in multimedia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https://github.com/kavyakrishnank/secure-data-hiding-in-image-using-steganography.git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fadb41d3-f9cb-40fb-903c-8cacaba95bb5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30265f8-c5e2-4918-b4a1-b977299ca3e2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84</TotalTime>
  <Words>588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32</cp:revision>
  <dcterms:created xsi:type="dcterms:W3CDTF">2021-05-26T16:50:10Z</dcterms:created>
  <dcterms:modified xsi:type="dcterms:W3CDTF">2025-02-26T07:11:19Z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