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C902E-5004-4811-AE35-6EB4866751E3}" v="51" dt="2023-08-22T18:53:0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Kushnoor" userId="5b852c9e4516d017" providerId="LiveId" clId="{6F0C902E-5004-4811-AE35-6EB4866751E3}"/>
    <pc:docChg chg="undo custSel addSld modSld">
      <pc:chgData name="Kavya Kushnoor" userId="5b852c9e4516d017" providerId="LiveId" clId="{6F0C902E-5004-4811-AE35-6EB4866751E3}" dt="2023-08-22T18:54:24.565" v="301" actId="26606"/>
      <pc:docMkLst>
        <pc:docMk/>
      </pc:docMkLst>
      <pc:sldChg chg="addSp delSp modSp mod setBg addAnim delAnim setClrOvrMap">
        <pc:chgData name="Kavya Kushnoor" userId="5b852c9e4516d017" providerId="LiveId" clId="{6F0C902E-5004-4811-AE35-6EB4866751E3}" dt="2023-08-22T18:54:24.565" v="301" actId="26606"/>
        <pc:sldMkLst>
          <pc:docMk/>
          <pc:sldMk cId="1935541073" sldId="256"/>
        </pc:sldMkLst>
        <pc:spChg chg="mo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2" creationId="{258B300C-44C9-6B0B-EC8D-A580A9498CDA}"/>
          </ac:spMkLst>
        </pc:spChg>
        <pc:spChg chg="del mod">
          <ac:chgData name="Kavya Kushnoor" userId="5b852c9e4516d017" providerId="LiveId" clId="{6F0C902E-5004-4811-AE35-6EB4866751E3}" dt="2023-08-22T18:51:47.280" v="265" actId="478"/>
          <ac:spMkLst>
            <pc:docMk/>
            <pc:sldMk cId="1935541073" sldId="256"/>
            <ac:spMk id="3" creationId="{53669FD0-5580-731D-816F-67D9C14F6AED}"/>
          </ac:spMkLst>
        </pc:spChg>
        <pc:spChg chg="add del mod">
          <ac:chgData name="Kavya Kushnoor" userId="5b852c9e4516d017" providerId="LiveId" clId="{6F0C902E-5004-4811-AE35-6EB4866751E3}" dt="2023-08-22T18:52:40.515" v="282" actId="478"/>
          <ac:spMkLst>
            <pc:docMk/>
            <pc:sldMk cId="1935541073" sldId="256"/>
            <ac:spMk id="5" creationId="{C65BB618-C91A-18E3-3554-1FA4FAB573A4}"/>
          </ac:spMkLst>
        </pc:spChg>
        <pc:spChg chg="add del">
          <ac:chgData name="Kavya Kushnoor" userId="5b852c9e4516d017" providerId="LiveId" clId="{6F0C902E-5004-4811-AE35-6EB4866751E3}" dt="2023-08-22T18:54:21.389" v="300" actId="26606"/>
          <ac:spMkLst>
            <pc:docMk/>
            <pc:sldMk cId="1935541073" sldId="256"/>
            <ac:spMk id="6" creationId="{934F1179-B481-4F9E-BCA3-AFB972070F83}"/>
          </ac:spMkLst>
        </pc:spChg>
        <pc:spChg chg="add del">
          <ac:chgData name="Kavya Kushnoor" userId="5b852c9e4516d017" providerId="LiveId" clId="{6F0C902E-5004-4811-AE35-6EB4866751E3}" dt="2023-08-22T18:52:07.745" v="271" actId="26606"/>
          <ac:spMkLst>
            <pc:docMk/>
            <pc:sldMk cId="1935541073" sldId="256"/>
            <ac:spMk id="7" creationId="{66B332A4-D438-4773-A77F-5ED49A448D9D}"/>
          </ac:spMkLst>
        </pc:spChg>
        <pc:spChg chg="add del">
          <ac:chgData name="Kavya Kushnoor" userId="5b852c9e4516d017" providerId="LiveId" clId="{6F0C902E-5004-4811-AE35-6EB4866751E3}" dt="2023-08-22T18:52:02.958" v="268" actId="26606"/>
          <ac:spMkLst>
            <pc:docMk/>
            <pc:sldMk cId="1935541073" sldId="256"/>
            <ac:spMk id="8" creationId="{C1DD1A8A-57D5-4A81-AD04-532B043C5611}"/>
          </ac:spMkLst>
        </pc:spChg>
        <pc:spChg chg="add del">
          <ac:chgData name="Kavya Kushnoor" userId="5b852c9e4516d017" providerId="LiveId" clId="{6F0C902E-5004-4811-AE35-6EB4866751E3}" dt="2023-08-22T18:52:07.745" v="271" actId="26606"/>
          <ac:spMkLst>
            <pc:docMk/>
            <pc:sldMk cId="1935541073" sldId="256"/>
            <ac:spMk id="9" creationId="{DF9AD32D-FF05-44F4-BD4D-9CEE89B71EB9}"/>
          </ac:spMkLst>
        </pc:spChg>
        <pc:spChg chg="add del">
          <ac:chgData name="Kavya Kushnoor" userId="5b852c9e4516d017" providerId="LiveId" clId="{6F0C902E-5004-4811-AE35-6EB4866751E3}" dt="2023-08-22T18:52:02.958" v="268" actId="26606"/>
          <ac:spMkLst>
            <pc:docMk/>
            <pc:sldMk cId="1935541073" sldId="256"/>
            <ac:spMk id="10" creationId="{007891EC-4501-44ED-A8C8-B11B6DB767AB}"/>
          </ac:spMkLst>
        </pc:spChg>
        <pc:spChg chg="add del">
          <ac:chgData name="Kavya Kushnoor" userId="5b852c9e4516d017" providerId="LiveId" clId="{6F0C902E-5004-4811-AE35-6EB4866751E3}" dt="2023-08-22T18:52:35.912" v="280" actId="26606"/>
          <ac:spMkLst>
            <pc:docMk/>
            <pc:sldMk cId="1935541073" sldId="256"/>
            <ac:spMk id="11" creationId="{71B2258F-86CA-4D4D-8270-BC05FCDEBFB3}"/>
          </ac:spMkLst>
        </pc:spChg>
        <pc:spChg chg="add del">
          <ac:chgData name="Kavya Kushnoor" userId="5b852c9e4516d017" providerId="LiveId" clId="{6F0C902E-5004-4811-AE35-6EB4866751E3}" dt="2023-08-22T18:54:21.389" v="300" actId="26606"/>
          <ac:spMkLst>
            <pc:docMk/>
            <pc:sldMk cId="1935541073" sldId="256"/>
            <ac:spMk id="13" creationId="{827DC2C4-B485-428A-BF4A-472D2967F47F}"/>
          </ac:spMkLst>
        </pc:spChg>
        <pc:spChg chg="add del">
          <ac:chgData name="Kavya Kushnoor" userId="5b852c9e4516d017" providerId="LiveId" clId="{6F0C902E-5004-4811-AE35-6EB4866751E3}" dt="2023-08-22T18:54:21.389" v="300" actId="26606"/>
          <ac:spMkLst>
            <pc:docMk/>
            <pc:sldMk cId="1935541073" sldId="256"/>
            <ac:spMk id="14" creationId="{EE04B5EB-F158-4507-90DD-BD23620C7CC9}"/>
          </ac:spMkLst>
        </pc:spChg>
        <pc:spChg chg="ad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15" creationId="{DC631C0B-6DA6-4E57-8231-CE32B3434A7E}"/>
          </ac:spMkLst>
        </pc:spChg>
        <pc:spChg chg="ad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16" creationId="{6F5A5072-7B47-4D32-B52A-4EBBF590B8A5}"/>
          </ac:spMkLst>
        </pc:spChg>
        <pc:spChg chg="add del">
          <ac:chgData name="Kavya Kushnoor" userId="5b852c9e4516d017" providerId="LiveId" clId="{6F0C902E-5004-4811-AE35-6EB4866751E3}" dt="2023-08-22T18:52:34.941" v="279" actId="26606"/>
          <ac:spMkLst>
            <pc:docMk/>
            <pc:sldMk cId="1935541073" sldId="256"/>
            <ac:spMk id="17" creationId="{9203DE33-2CD4-4CA8-9AF3-37C3B65133B0}"/>
          </ac:spMkLst>
        </pc:spChg>
        <pc:spChg chg="ad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18" creationId="{9715DAF0-AE1B-46C9-8A6B-DB2AA05AB91D}"/>
          </ac:spMkLst>
        </pc:spChg>
        <pc:spChg chg="add del">
          <ac:chgData name="Kavya Kushnoor" userId="5b852c9e4516d017" providerId="LiveId" clId="{6F0C902E-5004-4811-AE35-6EB4866751E3}" dt="2023-08-22T18:52:34.941" v="279" actId="26606"/>
          <ac:spMkLst>
            <pc:docMk/>
            <pc:sldMk cId="1935541073" sldId="256"/>
            <ac:spMk id="19" creationId="{0AF57B88-1D4C-41FA-A761-EC1DD10C35CB}"/>
          </ac:spMkLst>
        </pc:spChg>
        <pc:spChg chg="ad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20" creationId="{6016219D-510E-4184-9090-6D5578A87BD1}"/>
          </ac:spMkLst>
        </pc:spChg>
        <pc:spChg chg="add del">
          <ac:chgData name="Kavya Kushnoor" userId="5b852c9e4516d017" providerId="LiveId" clId="{6F0C902E-5004-4811-AE35-6EB4866751E3}" dt="2023-08-22T18:52:34.941" v="279" actId="26606"/>
          <ac:spMkLst>
            <pc:docMk/>
            <pc:sldMk cId="1935541073" sldId="256"/>
            <ac:spMk id="21" creationId="{D2548F45-5164-4ABB-8212-7F293FDED8D4}"/>
          </ac:spMkLst>
        </pc:spChg>
        <pc:spChg chg="ad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22" creationId="{AFF4A713-7B75-4B21-90D7-5AB19547C728}"/>
          </ac:spMkLst>
        </pc:spChg>
        <pc:spChg chg="add del">
          <ac:chgData name="Kavya Kushnoor" userId="5b852c9e4516d017" providerId="LiveId" clId="{6F0C902E-5004-4811-AE35-6EB4866751E3}" dt="2023-08-22T18:52:34.941" v="279" actId="26606"/>
          <ac:spMkLst>
            <pc:docMk/>
            <pc:sldMk cId="1935541073" sldId="256"/>
            <ac:spMk id="23" creationId="{5E81CCFB-7BEF-4186-86FB-D09450B4D02D}"/>
          </ac:spMkLst>
        </pc:spChg>
        <pc:spChg chg="add">
          <ac:chgData name="Kavya Kushnoor" userId="5b852c9e4516d017" providerId="LiveId" clId="{6F0C902E-5004-4811-AE35-6EB4866751E3}" dt="2023-08-22T18:54:24.565" v="301" actId="26606"/>
          <ac:spMkLst>
            <pc:docMk/>
            <pc:sldMk cId="1935541073" sldId="256"/>
            <ac:spMk id="24" creationId="{C29501E6-A978-4A61-9689-9085AF97A53A}"/>
          </ac:spMkLst>
        </pc:spChg>
        <pc:picChg chg="add del">
          <ac:chgData name="Kavya Kushnoor" userId="5b852c9e4516d017" providerId="LiveId" clId="{6F0C902E-5004-4811-AE35-6EB4866751E3}" dt="2023-08-22T18:52:02.958" v="268" actId="26606"/>
          <ac:picMkLst>
            <pc:docMk/>
            <pc:sldMk cId="1935541073" sldId="256"/>
            <ac:picMk id="4" creationId="{2B5EA42B-B5C2-35EF-444B-37D9EE29C4F8}"/>
          </ac:picMkLst>
        </pc:picChg>
        <pc:picChg chg="add del mod">
          <ac:chgData name="Kavya Kushnoor" userId="5b852c9e4516d017" providerId="LiveId" clId="{6F0C902E-5004-4811-AE35-6EB4866751E3}" dt="2023-08-22T18:52:35.912" v="280" actId="26606"/>
          <ac:picMkLst>
            <pc:docMk/>
            <pc:sldMk cId="1935541073" sldId="256"/>
            <ac:picMk id="12" creationId="{CB2821AD-E15E-07CD-2FD9-7B33450577A1}"/>
          </ac:picMkLst>
        </pc:picChg>
      </pc:sldChg>
      <pc:sldChg chg="modSp mod">
        <pc:chgData name="Kavya Kushnoor" userId="5b852c9e4516d017" providerId="LiveId" clId="{6F0C902E-5004-4811-AE35-6EB4866751E3}" dt="2023-08-22T18:35:53.034" v="0" actId="1076"/>
        <pc:sldMkLst>
          <pc:docMk/>
          <pc:sldMk cId="1904121077" sldId="258"/>
        </pc:sldMkLst>
        <pc:grpChg chg="mod">
          <ac:chgData name="Kavya Kushnoor" userId="5b852c9e4516d017" providerId="LiveId" clId="{6F0C902E-5004-4811-AE35-6EB4866751E3}" dt="2023-08-22T18:35:53.034" v="0" actId="1076"/>
          <ac:grpSpMkLst>
            <pc:docMk/>
            <pc:sldMk cId="1904121077" sldId="258"/>
            <ac:grpSpMk id="66" creationId="{A0DB6509-6AEA-C106-707D-10FF28C4AD7D}"/>
          </ac:grpSpMkLst>
        </pc:grpChg>
      </pc:sldChg>
      <pc:sldChg chg="addSp delSp modSp new mod setBg">
        <pc:chgData name="Kavya Kushnoor" userId="5b852c9e4516d017" providerId="LiveId" clId="{6F0C902E-5004-4811-AE35-6EB4866751E3}" dt="2023-08-22T18:51:09.741" v="236" actId="26606"/>
        <pc:sldMkLst>
          <pc:docMk/>
          <pc:sldMk cId="1520727140" sldId="264"/>
        </pc:sldMkLst>
        <pc:spChg chg="mod">
          <ac:chgData name="Kavya Kushnoor" userId="5b852c9e4516d017" providerId="LiveId" clId="{6F0C902E-5004-4811-AE35-6EB4866751E3}" dt="2023-08-22T18:51:03.607" v="233" actId="26606"/>
          <ac:spMkLst>
            <pc:docMk/>
            <pc:sldMk cId="1520727140" sldId="264"/>
            <ac:spMk id="2" creationId="{D7F5CA9F-FB7E-0100-E650-0F5E9CB6257F}"/>
          </ac:spMkLst>
        </pc:spChg>
        <pc:spChg chg="del mod">
          <ac:chgData name="Kavya Kushnoor" userId="5b852c9e4516d017" providerId="LiveId" clId="{6F0C902E-5004-4811-AE35-6EB4866751E3}" dt="2023-08-22T18:49:45.026" v="201" actId="26606"/>
          <ac:spMkLst>
            <pc:docMk/>
            <pc:sldMk cId="1520727140" sldId="264"/>
            <ac:spMk id="3" creationId="{0A38C682-8D1C-AEDB-15E3-46BC742B86B4}"/>
          </ac:spMkLst>
        </pc:spChg>
        <pc:spChg chg="add del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9" creationId="{BACC6370-2D7E-4714-9D71-7542949D7D5D}"/>
          </ac:spMkLst>
        </pc:spChg>
        <pc:spChg chg="add del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11" creationId="{F68B3F68-107C-434F-AA38-110D5EA91B85}"/>
          </ac:spMkLst>
        </pc:spChg>
        <pc:spChg chg="add del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13" creationId="{AAD0DBB9-1A4B-4391-81D4-CB19F9AB918A}"/>
          </ac:spMkLst>
        </pc:spChg>
        <pc:spChg chg="add del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15" creationId="{063BBA22-50EA-4C4D-BE05-F1CE4E63AA56}"/>
          </ac:spMkLst>
        </pc:spChg>
        <pc:spChg chg="add del">
          <ac:chgData name="Kavya Kushnoor" userId="5b852c9e4516d017" providerId="LiveId" clId="{6F0C902E-5004-4811-AE35-6EB4866751E3}" dt="2023-08-22T18:51:03.607" v="233" actId="26606"/>
          <ac:spMkLst>
            <pc:docMk/>
            <pc:sldMk cId="1520727140" sldId="264"/>
            <ac:spMk id="20" creationId="{2659FDB4-FCBE-4A89-B46D-43D4FA54464D}"/>
          </ac:spMkLst>
        </pc:spChg>
        <pc:spChg chg="add del">
          <ac:chgData name="Kavya Kushnoor" userId="5b852c9e4516d017" providerId="LiveId" clId="{6F0C902E-5004-4811-AE35-6EB4866751E3}" dt="2023-08-22T18:51:09.679" v="235" actId="26606"/>
          <ac:spMkLst>
            <pc:docMk/>
            <pc:sldMk cId="1520727140" sldId="264"/>
            <ac:spMk id="24" creationId="{BACC6370-2D7E-4714-9D71-7542949D7D5D}"/>
          </ac:spMkLst>
        </pc:spChg>
        <pc:spChg chg="add del">
          <ac:chgData name="Kavya Kushnoor" userId="5b852c9e4516d017" providerId="LiveId" clId="{6F0C902E-5004-4811-AE35-6EB4866751E3}" dt="2023-08-22T18:51:09.679" v="235" actId="26606"/>
          <ac:spMkLst>
            <pc:docMk/>
            <pc:sldMk cId="1520727140" sldId="264"/>
            <ac:spMk id="25" creationId="{F68B3F68-107C-434F-AA38-110D5EA91B85}"/>
          </ac:spMkLst>
        </pc:spChg>
        <pc:spChg chg="add del">
          <ac:chgData name="Kavya Kushnoor" userId="5b852c9e4516d017" providerId="LiveId" clId="{6F0C902E-5004-4811-AE35-6EB4866751E3}" dt="2023-08-22T18:51:09.679" v="235" actId="26606"/>
          <ac:spMkLst>
            <pc:docMk/>
            <pc:sldMk cId="1520727140" sldId="264"/>
            <ac:spMk id="26" creationId="{AAD0DBB9-1A4B-4391-81D4-CB19F9AB918A}"/>
          </ac:spMkLst>
        </pc:spChg>
        <pc:spChg chg="add del">
          <ac:chgData name="Kavya Kushnoor" userId="5b852c9e4516d017" providerId="LiveId" clId="{6F0C902E-5004-4811-AE35-6EB4866751E3}" dt="2023-08-22T18:51:09.679" v="235" actId="26606"/>
          <ac:spMkLst>
            <pc:docMk/>
            <pc:sldMk cId="1520727140" sldId="264"/>
            <ac:spMk id="27" creationId="{063BBA22-50EA-4C4D-BE05-F1CE4E63AA56}"/>
          </ac:spMkLst>
        </pc:spChg>
        <pc:spChg chg="add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29" creationId="{BACC6370-2D7E-4714-9D71-7542949D7D5D}"/>
          </ac:spMkLst>
        </pc:spChg>
        <pc:spChg chg="add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30" creationId="{F68B3F68-107C-434F-AA38-110D5EA91B85}"/>
          </ac:spMkLst>
        </pc:spChg>
        <pc:spChg chg="add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31" creationId="{AAD0DBB9-1A4B-4391-81D4-CB19F9AB918A}"/>
          </ac:spMkLst>
        </pc:spChg>
        <pc:spChg chg="add">
          <ac:chgData name="Kavya Kushnoor" userId="5b852c9e4516d017" providerId="LiveId" clId="{6F0C902E-5004-4811-AE35-6EB4866751E3}" dt="2023-08-22T18:51:09.741" v="236" actId="26606"/>
          <ac:spMkLst>
            <pc:docMk/>
            <pc:sldMk cId="1520727140" sldId="264"/>
            <ac:spMk id="32" creationId="{063BBA22-50EA-4C4D-BE05-F1CE4E63AA56}"/>
          </ac:spMkLst>
        </pc:spChg>
        <pc:graphicFrameChg chg="add mod modGraphic">
          <ac:chgData name="Kavya Kushnoor" userId="5b852c9e4516d017" providerId="LiveId" clId="{6F0C902E-5004-4811-AE35-6EB4866751E3}" dt="2023-08-22T18:51:09.741" v="236" actId="26606"/>
          <ac:graphicFrameMkLst>
            <pc:docMk/>
            <pc:sldMk cId="1520727140" sldId="264"/>
            <ac:graphicFrameMk id="5" creationId="{D0507AD8-1C5F-6E62-8AB0-34A0C34DEA4E}"/>
          </ac:graphicFrameMkLst>
        </pc:graphicFrameChg>
        <pc:cxnChg chg="add del">
          <ac:chgData name="Kavya Kushnoor" userId="5b852c9e4516d017" providerId="LiveId" clId="{6F0C902E-5004-4811-AE35-6EB4866751E3}" dt="2023-08-22T18:51:03.607" v="233" actId="26606"/>
          <ac:cxnSpMkLst>
            <pc:docMk/>
            <pc:sldMk cId="1520727140" sldId="264"/>
            <ac:cxnSpMk id="22" creationId="{C8F51B3F-8331-4E4A-AE96-D47B1006EEA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B49F1-DB8A-4E28-AE79-9F98C964B3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88967A-A38B-46B4-9E86-8183E9393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an API</a:t>
          </a:r>
        </a:p>
      </dgm:t>
    </dgm:pt>
    <dgm:pt modelId="{35FA5FAF-569E-47D0-B997-BC1FACEDC267}" type="parTrans" cxnId="{7146BC93-2340-4741-814A-BB0E83861206}">
      <dgm:prSet/>
      <dgm:spPr/>
      <dgm:t>
        <a:bodyPr/>
        <a:lstStyle/>
        <a:p>
          <a:endParaRPr lang="en-US"/>
        </a:p>
      </dgm:t>
    </dgm:pt>
    <dgm:pt modelId="{49FC551D-ECC7-40F5-A790-D6AAF4791683}" type="sibTrans" cxnId="{7146BC93-2340-4741-814A-BB0E83861206}">
      <dgm:prSet/>
      <dgm:spPr/>
      <dgm:t>
        <a:bodyPr/>
        <a:lstStyle/>
        <a:p>
          <a:endParaRPr lang="en-US"/>
        </a:p>
      </dgm:t>
    </dgm:pt>
    <dgm:pt modelId="{409EFDC1-550D-47A8-A397-A87CBA9EB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Codification of the steps</a:t>
          </a:r>
        </a:p>
      </dgm:t>
    </dgm:pt>
    <dgm:pt modelId="{636A1450-B14E-4368-B01C-0C971072E058}" type="parTrans" cxnId="{82DEE6AD-9C8A-4AA9-882C-EF213F0D19EF}">
      <dgm:prSet/>
      <dgm:spPr/>
      <dgm:t>
        <a:bodyPr/>
        <a:lstStyle/>
        <a:p>
          <a:endParaRPr lang="en-US"/>
        </a:p>
      </dgm:t>
    </dgm:pt>
    <dgm:pt modelId="{55815836-4AD5-444C-A0C5-823927313BCC}" type="sibTrans" cxnId="{82DEE6AD-9C8A-4AA9-882C-EF213F0D19EF}">
      <dgm:prSet/>
      <dgm:spPr/>
      <dgm:t>
        <a:bodyPr/>
        <a:lstStyle/>
        <a:p>
          <a:endParaRPr lang="en-US"/>
        </a:p>
      </dgm:t>
    </dgm:pt>
    <dgm:pt modelId="{44E8DF07-FCF3-4139-AEC1-CEDEA3447B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look at the final table and plot</a:t>
          </a:r>
        </a:p>
      </dgm:t>
    </dgm:pt>
    <dgm:pt modelId="{2E31E2F0-EF57-41C6-BE24-ED99E3688220}" type="parTrans" cxnId="{F83CD525-D3A9-4E24-A585-B53C8A5B2600}">
      <dgm:prSet/>
      <dgm:spPr/>
      <dgm:t>
        <a:bodyPr/>
        <a:lstStyle/>
        <a:p>
          <a:endParaRPr lang="en-US"/>
        </a:p>
      </dgm:t>
    </dgm:pt>
    <dgm:pt modelId="{A227DAF7-FA3A-4B66-913F-EAA1B266A567}" type="sibTrans" cxnId="{F83CD525-D3A9-4E24-A585-B53C8A5B2600}">
      <dgm:prSet/>
      <dgm:spPr/>
      <dgm:t>
        <a:bodyPr/>
        <a:lstStyle/>
        <a:p>
          <a:endParaRPr lang="en-US"/>
        </a:p>
      </dgm:t>
    </dgm:pt>
    <dgm:pt modelId="{2C498A1D-8200-49AE-A769-2F2428279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Steps followed in getting and visualizing the data</a:t>
          </a:r>
        </a:p>
      </dgm:t>
    </dgm:pt>
    <dgm:pt modelId="{0E7D8EE0-CB7A-4EE3-8918-276BEDF577C8}" type="parTrans" cxnId="{1C30C6AC-8B00-4474-8C95-6B529D80D5A4}">
      <dgm:prSet/>
      <dgm:spPr/>
      <dgm:t>
        <a:bodyPr/>
        <a:lstStyle/>
        <a:p>
          <a:endParaRPr lang="en-US"/>
        </a:p>
      </dgm:t>
    </dgm:pt>
    <dgm:pt modelId="{E2B29E2A-B8F4-4437-815A-29F3F4D718A9}" type="sibTrans" cxnId="{1C30C6AC-8B00-4474-8C95-6B529D80D5A4}">
      <dgm:prSet/>
      <dgm:spPr/>
      <dgm:t>
        <a:bodyPr/>
        <a:lstStyle/>
        <a:p>
          <a:endParaRPr lang="en-US"/>
        </a:p>
      </dgm:t>
    </dgm:pt>
    <dgm:pt modelId="{36F60CE3-F940-4309-A094-BD5963B8C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 of Quandl API</a:t>
          </a:r>
        </a:p>
      </dgm:t>
    </dgm:pt>
    <dgm:pt modelId="{8F78E0F9-760D-4346-A924-AF99F4E3FC4D}" type="parTrans" cxnId="{8CCE8158-5A68-4980-9F2A-BCC973F95949}">
      <dgm:prSet/>
      <dgm:spPr/>
      <dgm:t>
        <a:bodyPr/>
        <a:lstStyle/>
        <a:p>
          <a:endParaRPr lang="en-US"/>
        </a:p>
      </dgm:t>
    </dgm:pt>
    <dgm:pt modelId="{70B20949-A161-45C3-977B-B95B86DDCAFE}" type="sibTrans" cxnId="{8CCE8158-5A68-4980-9F2A-BCC973F95949}">
      <dgm:prSet/>
      <dgm:spPr/>
      <dgm:t>
        <a:bodyPr/>
        <a:lstStyle/>
        <a:p>
          <a:endParaRPr lang="en-US"/>
        </a:p>
      </dgm:t>
    </dgm:pt>
    <dgm:pt modelId="{6F92B887-75F7-4065-9D9D-8B04EB98613E}" type="pres">
      <dgm:prSet presAssocID="{BB7B49F1-DB8A-4E28-AE79-9F98C964B3B1}" presName="root" presStyleCnt="0">
        <dgm:presLayoutVars>
          <dgm:dir/>
          <dgm:resizeHandles val="exact"/>
        </dgm:presLayoutVars>
      </dgm:prSet>
      <dgm:spPr/>
    </dgm:pt>
    <dgm:pt modelId="{D206F800-609D-4F2A-83FD-1BB6D0A2D050}" type="pres">
      <dgm:prSet presAssocID="{8388967A-A38B-46B4-9E86-8183E939352E}" presName="compNode" presStyleCnt="0"/>
      <dgm:spPr/>
    </dgm:pt>
    <dgm:pt modelId="{1EF03F6F-2ECF-49BE-A2A0-E762D44A6587}" type="pres">
      <dgm:prSet presAssocID="{8388967A-A38B-46B4-9E86-8183E939352E}" presName="bgRect" presStyleLbl="bgShp" presStyleIdx="0" presStyleCnt="5"/>
      <dgm:spPr/>
    </dgm:pt>
    <dgm:pt modelId="{E843E373-362E-4362-A1FB-D57C8D21B1D0}" type="pres">
      <dgm:prSet presAssocID="{8388967A-A38B-46B4-9E86-8183E93935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C0D1466-2A69-41EE-B81F-E73268F3AD87}" type="pres">
      <dgm:prSet presAssocID="{8388967A-A38B-46B4-9E86-8183E939352E}" presName="spaceRect" presStyleCnt="0"/>
      <dgm:spPr/>
    </dgm:pt>
    <dgm:pt modelId="{8EC2FBB0-CB8C-4F9C-8E6F-D15FCD8D6B24}" type="pres">
      <dgm:prSet presAssocID="{8388967A-A38B-46B4-9E86-8183E939352E}" presName="parTx" presStyleLbl="revTx" presStyleIdx="0" presStyleCnt="5">
        <dgm:presLayoutVars>
          <dgm:chMax val="0"/>
          <dgm:chPref val="0"/>
        </dgm:presLayoutVars>
      </dgm:prSet>
      <dgm:spPr/>
    </dgm:pt>
    <dgm:pt modelId="{2390A8B3-DC6B-4B8C-B5BD-6961E8894C6B}" type="pres">
      <dgm:prSet presAssocID="{49FC551D-ECC7-40F5-A790-D6AAF4791683}" presName="sibTrans" presStyleCnt="0"/>
      <dgm:spPr/>
    </dgm:pt>
    <dgm:pt modelId="{1B7247D9-79EF-4DC2-AA4D-20A34394B444}" type="pres">
      <dgm:prSet presAssocID="{36F60CE3-F940-4309-A094-BD5963B8C92E}" presName="compNode" presStyleCnt="0"/>
      <dgm:spPr/>
    </dgm:pt>
    <dgm:pt modelId="{C1E951F9-2F96-4D5A-8B15-D88C53A8AD77}" type="pres">
      <dgm:prSet presAssocID="{36F60CE3-F940-4309-A094-BD5963B8C92E}" presName="bgRect" presStyleLbl="bgShp" presStyleIdx="1" presStyleCnt="5"/>
      <dgm:spPr/>
    </dgm:pt>
    <dgm:pt modelId="{BF13882D-C121-478B-8BB7-219CFEB71A6E}" type="pres">
      <dgm:prSet presAssocID="{36F60CE3-F940-4309-A094-BD5963B8C9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9809134-628B-4995-90F2-E3592E034346}" type="pres">
      <dgm:prSet presAssocID="{36F60CE3-F940-4309-A094-BD5963B8C92E}" presName="spaceRect" presStyleCnt="0"/>
      <dgm:spPr/>
    </dgm:pt>
    <dgm:pt modelId="{48680BAC-BD12-4BB0-B755-C093605FA903}" type="pres">
      <dgm:prSet presAssocID="{36F60CE3-F940-4309-A094-BD5963B8C92E}" presName="parTx" presStyleLbl="revTx" presStyleIdx="1" presStyleCnt="5">
        <dgm:presLayoutVars>
          <dgm:chMax val="0"/>
          <dgm:chPref val="0"/>
        </dgm:presLayoutVars>
      </dgm:prSet>
      <dgm:spPr/>
    </dgm:pt>
    <dgm:pt modelId="{979B2752-51D8-48F7-8E3F-D4608596F73B}" type="pres">
      <dgm:prSet presAssocID="{70B20949-A161-45C3-977B-B95B86DDCAFE}" presName="sibTrans" presStyleCnt="0"/>
      <dgm:spPr/>
    </dgm:pt>
    <dgm:pt modelId="{72C09380-ADA9-498E-A413-697F46D9168A}" type="pres">
      <dgm:prSet presAssocID="{2C498A1D-8200-49AE-A769-2F2428279279}" presName="compNode" presStyleCnt="0"/>
      <dgm:spPr/>
    </dgm:pt>
    <dgm:pt modelId="{AF130321-A2F2-4984-B965-6502BE6D9D14}" type="pres">
      <dgm:prSet presAssocID="{2C498A1D-8200-49AE-A769-2F2428279279}" presName="bgRect" presStyleLbl="bgShp" presStyleIdx="2" presStyleCnt="5"/>
      <dgm:spPr/>
    </dgm:pt>
    <dgm:pt modelId="{E37A45C3-E75A-40F8-9176-D75B0CCFCBAD}" type="pres">
      <dgm:prSet presAssocID="{2C498A1D-8200-49AE-A769-2F24282792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78F632-1078-40DD-8D55-A3C4C117D014}" type="pres">
      <dgm:prSet presAssocID="{2C498A1D-8200-49AE-A769-2F2428279279}" presName="spaceRect" presStyleCnt="0"/>
      <dgm:spPr/>
    </dgm:pt>
    <dgm:pt modelId="{C27D8007-7F97-45FB-80A6-5E6FBA062406}" type="pres">
      <dgm:prSet presAssocID="{2C498A1D-8200-49AE-A769-2F2428279279}" presName="parTx" presStyleLbl="revTx" presStyleIdx="2" presStyleCnt="5">
        <dgm:presLayoutVars>
          <dgm:chMax val="0"/>
          <dgm:chPref val="0"/>
        </dgm:presLayoutVars>
      </dgm:prSet>
      <dgm:spPr/>
    </dgm:pt>
    <dgm:pt modelId="{C4438A9D-F8E2-434B-8495-08815A7A36B2}" type="pres">
      <dgm:prSet presAssocID="{E2B29E2A-B8F4-4437-815A-29F3F4D718A9}" presName="sibTrans" presStyleCnt="0"/>
      <dgm:spPr/>
    </dgm:pt>
    <dgm:pt modelId="{6F65F923-B8C0-4E3B-8B3B-E9E3AB9592FC}" type="pres">
      <dgm:prSet presAssocID="{409EFDC1-550D-47A8-A397-A87CBA9EB8F8}" presName="compNode" presStyleCnt="0"/>
      <dgm:spPr/>
    </dgm:pt>
    <dgm:pt modelId="{0D01E23A-28CC-48D9-9DDB-5C909E01FE88}" type="pres">
      <dgm:prSet presAssocID="{409EFDC1-550D-47A8-A397-A87CBA9EB8F8}" presName="bgRect" presStyleLbl="bgShp" presStyleIdx="3" presStyleCnt="5"/>
      <dgm:spPr/>
    </dgm:pt>
    <dgm:pt modelId="{7D63D07A-734E-4E0F-9788-5118482D6900}" type="pres">
      <dgm:prSet presAssocID="{409EFDC1-550D-47A8-A397-A87CBA9EB8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E4A13D-24A3-48B6-91E9-7C35AA847838}" type="pres">
      <dgm:prSet presAssocID="{409EFDC1-550D-47A8-A397-A87CBA9EB8F8}" presName="spaceRect" presStyleCnt="0"/>
      <dgm:spPr/>
    </dgm:pt>
    <dgm:pt modelId="{B9CB00E2-0F8C-4725-B1D1-EA5E1A267009}" type="pres">
      <dgm:prSet presAssocID="{409EFDC1-550D-47A8-A397-A87CBA9EB8F8}" presName="parTx" presStyleLbl="revTx" presStyleIdx="3" presStyleCnt="5">
        <dgm:presLayoutVars>
          <dgm:chMax val="0"/>
          <dgm:chPref val="0"/>
        </dgm:presLayoutVars>
      </dgm:prSet>
      <dgm:spPr/>
    </dgm:pt>
    <dgm:pt modelId="{272D3E23-4B84-410A-82C3-331685C872A1}" type="pres">
      <dgm:prSet presAssocID="{55815836-4AD5-444C-A0C5-823927313BCC}" presName="sibTrans" presStyleCnt="0"/>
      <dgm:spPr/>
    </dgm:pt>
    <dgm:pt modelId="{8F23C26F-4D70-4E1F-9E31-0843A2432BB3}" type="pres">
      <dgm:prSet presAssocID="{44E8DF07-FCF3-4139-AEC1-CEDEA3447B7C}" presName="compNode" presStyleCnt="0"/>
      <dgm:spPr/>
    </dgm:pt>
    <dgm:pt modelId="{3D1A5040-9965-4CC5-8E44-6F4046636C5C}" type="pres">
      <dgm:prSet presAssocID="{44E8DF07-FCF3-4139-AEC1-CEDEA3447B7C}" presName="bgRect" presStyleLbl="bgShp" presStyleIdx="4" presStyleCnt="5"/>
      <dgm:spPr/>
    </dgm:pt>
    <dgm:pt modelId="{4D4D20EF-8CE2-4FB4-86CC-40867B0128D9}" type="pres">
      <dgm:prSet presAssocID="{44E8DF07-FCF3-4139-AEC1-CEDEA3447B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31258EC-D433-40EF-802D-3391077DD247}" type="pres">
      <dgm:prSet presAssocID="{44E8DF07-FCF3-4139-AEC1-CEDEA3447B7C}" presName="spaceRect" presStyleCnt="0"/>
      <dgm:spPr/>
    </dgm:pt>
    <dgm:pt modelId="{1AF9C711-DF5F-49BF-85B8-C366224C31C5}" type="pres">
      <dgm:prSet presAssocID="{44E8DF07-FCF3-4139-AEC1-CEDEA3447B7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3CD525-D3A9-4E24-A585-B53C8A5B2600}" srcId="{BB7B49F1-DB8A-4E28-AE79-9F98C964B3B1}" destId="{44E8DF07-FCF3-4139-AEC1-CEDEA3447B7C}" srcOrd="4" destOrd="0" parTransId="{2E31E2F0-EF57-41C6-BE24-ED99E3688220}" sibTransId="{A227DAF7-FA3A-4B66-913F-EAA1B266A567}"/>
    <dgm:cxn modelId="{6E03A235-13B3-4C64-BEC0-8A8A7C98F7F9}" type="presOf" srcId="{409EFDC1-550D-47A8-A397-A87CBA9EB8F8}" destId="{B9CB00E2-0F8C-4725-B1D1-EA5E1A267009}" srcOrd="0" destOrd="0" presId="urn:microsoft.com/office/officeart/2018/2/layout/IconVerticalSolidList"/>
    <dgm:cxn modelId="{10347365-73A0-47DE-B386-5497ADE2EA27}" type="presOf" srcId="{44E8DF07-FCF3-4139-AEC1-CEDEA3447B7C}" destId="{1AF9C711-DF5F-49BF-85B8-C366224C31C5}" srcOrd="0" destOrd="0" presId="urn:microsoft.com/office/officeart/2018/2/layout/IconVerticalSolidList"/>
    <dgm:cxn modelId="{2A11AF6F-9AD8-4746-91D6-9B4673E451DB}" type="presOf" srcId="{2C498A1D-8200-49AE-A769-2F2428279279}" destId="{C27D8007-7F97-45FB-80A6-5E6FBA062406}" srcOrd="0" destOrd="0" presId="urn:microsoft.com/office/officeart/2018/2/layout/IconVerticalSolidList"/>
    <dgm:cxn modelId="{8CCE8158-5A68-4980-9F2A-BCC973F95949}" srcId="{BB7B49F1-DB8A-4E28-AE79-9F98C964B3B1}" destId="{36F60CE3-F940-4309-A094-BD5963B8C92E}" srcOrd="1" destOrd="0" parTransId="{8F78E0F9-760D-4346-A924-AF99F4E3FC4D}" sibTransId="{70B20949-A161-45C3-977B-B95B86DDCAFE}"/>
    <dgm:cxn modelId="{7146BC93-2340-4741-814A-BB0E83861206}" srcId="{BB7B49F1-DB8A-4E28-AE79-9F98C964B3B1}" destId="{8388967A-A38B-46B4-9E86-8183E939352E}" srcOrd="0" destOrd="0" parTransId="{35FA5FAF-569E-47D0-B997-BC1FACEDC267}" sibTransId="{49FC551D-ECC7-40F5-A790-D6AAF4791683}"/>
    <dgm:cxn modelId="{1CE516AA-AD0E-4FFF-8844-604F9EE3339A}" type="presOf" srcId="{8388967A-A38B-46B4-9E86-8183E939352E}" destId="{8EC2FBB0-CB8C-4F9C-8E6F-D15FCD8D6B24}" srcOrd="0" destOrd="0" presId="urn:microsoft.com/office/officeart/2018/2/layout/IconVerticalSolidList"/>
    <dgm:cxn modelId="{1C30C6AC-8B00-4474-8C95-6B529D80D5A4}" srcId="{BB7B49F1-DB8A-4E28-AE79-9F98C964B3B1}" destId="{2C498A1D-8200-49AE-A769-2F2428279279}" srcOrd="2" destOrd="0" parTransId="{0E7D8EE0-CB7A-4EE3-8918-276BEDF577C8}" sibTransId="{E2B29E2A-B8F4-4437-815A-29F3F4D718A9}"/>
    <dgm:cxn modelId="{82DEE6AD-9C8A-4AA9-882C-EF213F0D19EF}" srcId="{BB7B49F1-DB8A-4E28-AE79-9F98C964B3B1}" destId="{409EFDC1-550D-47A8-A397-A87CBA9EB8F8}" srcOrd="3" destOrd="0" parTransId="{636A1450-B14E-4368-B01C-0C971072E058}" sibTransId="{55815836-4AD5-444C-A0C5-823927313BCC}"/>
    <dgm:cxn modelId="{9CF988BE-B3A9-48E4-ACA6-3FC7ABBAAE26}" type="presOf" srcId="{BB7B49F1-DB8A-4E28-AE79-9F98C964B3B1}" destId="{6F92B887-75F7-4065-9D9D-8B04EB98613E}" srcOrd="0" destOrd="0" presId="urn:microsoft.com/office/officeart/2018/2/layout/IconVerticalSolidList"/>
    <dgm:cxn modelId="{07DDB2C0-47EE-4445-9504-6F4B7135FD12}" type="presOf" srcId="{36F60CE3-F940-4309-A094-BD5963B8C92E}" destId="{48680BAC-BD12-4BB0-B755-C093605FA903}" srcOrd="0" destOrd="0" presId="urn:microsoft.com/office/officeart/2018/2/layout/IconVerticalSolidList"/>
    <dgm:cxn modelId="{8925AC19-0BF8-4F30-8A18-E259376574E4}" type="presParOf" srcId="{6F92B887-75F7-4065-9D9D-8B04EB98613E}" destId="{D206F800-609D-4F2A-83FD-1BB6D0A2D050}" srcOrd="0" destOrd="0" presId="urn:microsoft.com/office/officeart/2018/2/layout/IconVerticalSolidList"/>
    <dgm:cxn modelId="{DCA75CDC-99FD-47DA-A8B6-1200426E58D4}" type="presParOf" srcId="{D206F800-609D-4F2A-83FD-1BB6D0A2D050}" destId="{1EF03F6F-2ECF-49BE-A2A0-E762D44A6587}" srcOrd="0" destOrd="0" presId="urn:microsoft.com/office/officeart/2018/2/layout/IconVerticalSolidList"/>
    <dgm:cxn modelId="{47BAC35D-76EE-4F58-B793-06101072626D}" type="presParOf" srcId="{D206F800-609D-4F2A-83FD-1BB6D0A2D050}" destId="{E843E373-362E-4362-A1FB-D57C8D21B1D0}" srcOrd="1" destOrd="0" presId="urn:microsoft.com/office/officeart/2018/2/layout/IconVerticalSolidList"/>
    <dgm:cxn modelId="{9757CC22-E0D3-4B16-AD39-FDE08B3D763B}" type="presParOf" srcId="{D206F800-609D-4F2A-83FD-1BB6D0A2D050}" destId="{6C0D1466-2A69-41EE-B81F-E73268F3AD87}" srcOrd="2" destOrd="0" presId="urn:microsoft.com/office/officeart/2018/2/layout/IconVerticalSolidList"/>
    <dgm:cxn modelId="{26F44696-42DE-46F9-965B-A6222D89CAF4}" type="presParOf" srcId="{D206F800-609D-4F2A-83FD-1BB6D0A2D050}" destId="{8EC2FBB0-CB8C-4F9C-8E6F-D15FCD8D6B24}" srcOrd="3" destOrd="0" presId="urn:microsoft.com/office/officeart/2018/2/layout/IconVerticalSolidList"/>
    <dgm:cxn modelId="{2D8335FF-2601-4442-A95E-C71CF82AF19F}" type="presParOf" srcId="{6F92B887-75F7-4065-9D9D-8B04EB98613E}" destId="{2390A8B3-DC6B-4B8C-B5BD-6961E8894C6B}" srcOrd="1" destOrd="0" presId="urn:microsoft.com/office/officeart/2018/2/layout/IconVerticalSolidList"/>
    <dgm:cxn modelId="{93E46EE4-3728-4237-BBFC-6321EB45BAC0}" type="presParOf" srcId="{6F92B887-75F7-4065-9D9D-8B04EB98613E}" destId="{1B7247D9-79EF-4DC2-AA4D-20A34394B444}" srcOrd="2" destOrd="0" presId="urn:microsoft.com/office/officeart/2018/2/layout/IconVerticalSolidList"/>
    <dgm:cxn modelId="{42FB85C1-5FDF-409D-AF5A-F4040D5465CF}" type="presParOf" srcId="{1B7247D9-79EF-4DC2-AA4D-20A34394B444}" destId="{C1E951F9-2F96-4D5A-8B15-D88C53A8AD77}" srcOrd="0" destOrd="0" presId="urn:microsoft.com/office/officeart/2018/2/layout/IconVerticalSolidList"/>
    <dgm:cxn modelId="{D5207610-64BA-44AE-9932-6D407E625522}" type="presParOf" srcId="{1B7247D9-79EF-4DC2-AA4D-20A34394B444}" destId="{BF13882D-C121-478B-8BB7-219CFEB71A6E}" srcOrd="1" destOrd="0" presId="urn:microsoft.com/office/officeart/2018/2/layout/IconVerticalSolidList"/>
    <dgm:cxn modelId="{DBCF96D2-6DB5-4BE2-AA7B-4F2A5C5F4034}" type="presParOf" srcId="{1B7247D9-79EF-4DC2-AA4D-20A34394B444}" destId="{69809134-628B-4995-90F2-E3592E034346}" srcOrd="2" destOrd="0" presId="urn:microsoft.com/office/officeart/2018/2/layout/IconVerticalSolidList"/>
    <dgm:cxn modelId="{88307652-2B66-438E-8EE0-8419E2B5F46E}" type="presParOf" srcId="{1B7247D9-79EF-4DC2-AA4D-20A34394B444}" destId="{48680BAC-BD12-4BB0-B755-C093605FA903}" srcOrd="3" destOrd="0" presId="urn:microsoft.com/office/officeart/2018/2/layout/IconVerticalSolidList"/>
    <dgm:cxn modelId="{D2FA5724-19AD-4BDD-9DD8-ED9D604F8F26}" type="presParOf" srcId="{6F92B887-75F7-4065-9D9D-8B04EB98613E}" destId="{979B2752-51D8-48F7-8E3F-D4608596F73B}" srcOrd="3" destOrd="0" presId="urn:microsoft.com/office/officeart/2018/2/layout/IconVerticalSolidList"/>
    <dgm:cxn modelId="{8A4AFBCA-2279-4FEC-8159-CD6BF9F7B023}" type="presParOf" srcId="{6F92B887-75F7-4065-9D9D-8B04EB98613E}" destId="{72C09380-ADA9-498E-A413-697F46D9168A}" srcOrd="4" destOrd="0" presId="urn:microsoft.com/office/officeart/2018/2/layout/IconVerticalSolidList"/>
    <dgm:cxn modelId="{F55697F0-D412-461D-A724-A7A6C3C06F70}" type="presParOf" srcId="{72C09380-ADA9-498E-A413-697F46D9168A}" destId="{AF130321-A2F2-4984-B965-6502BE6D9D14}" srcOrd="0" destOrd="0" presId="urn:microsoft.com/office/officeart/2018/2/layout/IconVerticalSolidList"/>
    <dgm:cxn modelId="{CF069FC9-791F-4C79-B0FD-C9AE09B84723}" type="presParOf" srcId="{72C09380-ADA9-498E-A413-697F46D9168A}" destId="{E37A45C3-E75A-40F8-9176-D75B0CCFCBAD}" srcOrd="1" destOrd="0" presId="urn:microsoft.com/office/officeart/2018/2/layout/IconVerticalSolidList"/>
    <dgm:cxn modelId="{3598BD62-E9EC-420B-B29B-CC8F3165502F}" type="presParOf" srcId="{72C09380-ADA9-498E-A413-697F46D9168A}" destId="{3878F632-1078-40DD-8D55-A3C4C117D014}" srcOrd="2" destOrd="0" presId="urn:microsoft.com/office/officeart/2018/2/layout/IconVerticalSolidList"/>
    <dgm:cxn modelId="{CE074B2F-16F7-43B4-B760-57B7C9079831}" type="presParOf" srcId="{72C09380-ADA9-498E-A413-697F46D9168A}" destId="{C27D8007-7F97-45FB-80A6-5E6FBA062406}" srcOrd="3" destOrd="0" presId="urn:microsoft.com/office/officeart/2018/2/layout/IconVerticalSolidList"/>
    <dgm:cxn modelId="{7E80A412-1F51-4AF9-8C7F-EE6E8E104A70}" type="presParOf" srcId="{6F92B887-75F7-4065-9D9D-8B04EB98613E}" destId="{C4438A9D-F8E2-434B-8495-08815A7A36B2}" srcOrd="5" destOrd="0" presId="urn:microsoft.com/office/officeart/2018/2/layout/IconVerticalSolidList"/>
    <dgm:cxn modelId="{79344EC1-77D4-4CB6-8AA4-DFEEAC50ACF2}" type="presParOf" srcId="{6F92B887-75F7-4065-9D9D-8B04EB98613E}" destId="{6F65F923-B8C0-4E3B-8B3B-E9E3AB9592FC}" srcOrd="6" destOrd="0" presId="urn:microsoft.com/office/officeart/2018/2/layout/IconVerticalSolidList"/>
    <dgm:cxn modelId="{6EC16CAA-FE5F-461D-94EB-B075C7B0708A}" type="presParOf" srcId="{6F65F923-B8C0-4E3B-8B3B-E9E3AB9592FC}" destId="{0D01E23A-28CC-48D9-9DDB-5C909E01FE88}" srcOrd="0" destOrd="0" presId="urn:microsoft.com/office/officeart/2018/2/layout/IconVerticalSolidList"/>
    <dgm:cxn modelId="{4D5C01A4-AD78-40E5-8E6B-1EA3A846A930}" type="presParOf" srcId="{6F65F923-B8C0-4E3B-8B3B-E9E3AB9592FC}" destId="{7D63D07A-734E-4E0F-9788-5118482D6900}" srcOrd="1" destOrd="0" presId="urn:microsoft.com/office/officeart/2018/2/layout/IconVerticalSolidList"/>
    <dgm:cxn modelId="{1FDB6675-E5F4-46A8-85C2-4B25A63CD2BE}" type="presParOf" srcId="{6F65F923-B8C0-4E3B-8B3B-E9E3AB9592FC}" destId="{45E4A13D-24A3-48B6-91E9-7C35AA847838}" srcOrd="2" destOrd="0" presId="urn:microsoft.com/office/officeart/2018/2/layout/IconVerticalSolidList"/>
    <dgm:cxn modelId="{D4035943-0D39-47F2-87EF-052AB93B3F3C}" type="presParOf" srcId="{6F65F923-B8C0-4E3B-8B3B-E9E3AB9592FC}" destId="{B9CB00E2-0F8C-4725-B1D1-EA5E1A267009}" srcOrd="3" destOrd="0" presId="urn:microsoft.com/office/officeart/2018/2/layout/IconVerticalSolidList"/>
    <dgm:cxn modelId="{DB2C3383-D204-48D9-8C55-B608BEF0D09E}" type="presParOf" srcId="{6F92B887-75F7-4065-9D9D-8B04EB98613E}" destId="{272D3E23-4B84-410A-82C3-331685C872A1}" srcOrd="7" destOrd="0" presId="urn:microsoft.com/office/officeart/2018/2/layout/IconVerticalSolidList"/>
    <dgm:cxn modelId="{57E03265-1ACA-4F88-BA89-D7567E483619}" type="presParOf" srcId="{6F92B887-75F7-4065-9D9D-8B04EB98613E}" destId="{8F23C26F-4D70-4E1F-9E31-0843A2432BB3}" srcOrd="8" destOrd="0" presId="urn:microsoft.com/office/officeart/2018/2/layout/IconVerticalSolidList"/>
    <dgm:cxn modelId="{E1D1403C-0948-4193-9686-B1576A8510AF}" type="presParOf" srcId="{8F23C26F-4D70-4E1F-9E31-0843A2432BB3}" destId="{3D1A5040-9965-4CC5-8E44-6F4046636C5C}" srcOrd="0" destOrd="0" presId="urn:microsoft.com/office/officeart/2018/2/layout/IconVerticalSolidList"/>
    <dgm:cxn modelId="{D67B3E77-0E27-43D2-BCAD-54894D57B203}" type="presParOf" srcId="{8F23C26F-4D70-4E1F-9E31-0843A2432BB3}" destId="{4D4D20EF-8CE2-4FB4-86CC-40867B0128D9}" srcOrd="1" destOrd="0" presId="urn:microsoft.com/office/officeart/2018/2/layout/IconVerticalSolidList"/>
    <dgm:cxn modelId="{7D7C588D-2689-45D8-81F7-6A196F78CA31}" type="presParOf" srcId="{8F23C26F-4D70-4E1F-9E31-0843A2432BB3}" destId="{531258EC-D433-40EF-802D-3391077DD247}" srcOrd="2" destOrd="0" presId="urn:microsoft.com/office/officeart/2018/2/layout/IconVerticalSolidList"/>
    <dgm:cxn modelId="{8E1B4B1A-F4D6-4933-8D5E-90B5E3A54853}" type="presParOf" srcId="{8F23C26F-4D70-4E1F-9E31-0843A2432BB3}" destId="{1AF9C711-DF5F-49BF-85B8-C366224C31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85679-0474-4B04-9A17-C747F1A0E9A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7DC8FD-5ABD-484B-B866-97102210A0DA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dfAAPL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quandl.get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("WIKI/AAPL",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start_date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="2015-7-1",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end_date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="2017-12-31") </a:t>
          </a:r>
        </a:p>
      </dgm:t>
    </dgm:pt>
    <dgm:pt modelId="{DDA22554-A10B-4185-8C07-6566A37C3C67}" type="parTrans" cxnId="{ECBA5F48-9A36-48A3-8B37-47CD65EFA790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8535483-7CCA-4C67-8898-B879AFE65D94}" type="sibTrans" cxnId="{ECBA5F48-9A36-48A3-8B37-47CD65EFA790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C0AEF9D-4968-4F4E-965B-A7A0749F6789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dfAAPL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dfAAPL.rename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(columns={'Adj.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Close':'AAPL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’})</a:t>
          </a:r>
        </a:p>
      </dgm:t>
    </dgm:pt>
    <dgm:pt modelId="{AD8F32A7-50D2-42E9-87E7-7EE89E0655E0}" type="parTrans" cxnId="{2049DD12-EE7B-4BB8-B137-B76DED07315B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25EB9B2-B1D3-4DB1-BE8D-64E7D980CF98}" type="sibTrans" cxnId="{2049DD12-EE7B-4BB8-B137-B76DED07315B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07ECD06-71A6-4F7F-AB1E-B9F635914587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pd.concat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([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dfAAPL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dfAMZN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dfEXC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dfNDAQ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dfRGLD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], axis=1) </a:t>
          </a:r>
        </a:p>
      </dgm:t>
    </dgm:pt>
    <dgm:pt modelId="{74BA830D-752B-4076-ABCA-6F2C222C987A}" type="parTrans" cxnId="{18288111-477B-4AC7-817D-AE8EF755A0DA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8D41C7-DAB4-4212-8370-7868500434E5}" type="sibTrans" cxnId="{18288111-477B-4AC7-817D-AE8EF755A0DA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C246AE-A27D-47C4-8AB2-5BC846E3710D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[['AAPL', 'AMZN', 'EXC', 'NDAQ', 'RGLD']] 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C518181-34D3-4500-ABCF-26AD5CA6268D}" type="parTrans" cxnId="{DA4B4366-4355-46A2-B6D3-127EC630FC8B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0AC9620-5C80-4AE6-A589-ABF355250E04}" type="sibTrans" cxnId="{DA4B4366-4355-46A2-B6D3-127EC630FC8B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CEFCD51-2768-43B9-AA2B-C0E2509F2E4B}">
      <dgm:prSet/>
      <dgm:spPr/>
      <dgm:t>
        <a:bodyPr/>
        <a:lstStyle/>
        <a:p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plot_data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gm:t>
    </dgm:pt>
    <dgm:pt modelId="{BE4988F6-151B-45DF-9AFA-8AE295DB9780}" type="parTrans" cxnId="{7AC6B78F-A119-4E60-A897-EE5FA2402D46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E96CA8-A2F9-4020-B0C5-248E51229375}" type="sibTrans" cxnId="{7AC6B78F-A119-4E60-A897-EE5FA2402D46}">
      <dgm:prSet/>
      <dgm:spPr/>
      <dgm:t>
        <a:bodyPr/>
        <a:lstStyle/>
        <a:p>
          <a:endParaRPr lang="en-US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2BBB03A-3EF9-473D-923E-75FA84B539FF}" type="pres">
      <dgm:prSet presAssocID="{37F85679-0474-4B04-9A17-C747F1A0E9A3}" presName="vert0" presStyleCnt="0">
        <dgm:presLayoutVars>
          <dgm:dir/>
          <dgm:animOne val="branch"/>
          <dgm:animLvl val="lvl"/>
        </dgm:presLayoutVars>
      </dgm:prSet>
      <dgm:spPr/>
    </dgm:pt>
    <dgm:pt modelId="{AA1C36F5-8894-452E-A867-1309C5F9A69B}" type="pres">
      <dgm:prSet presAssocID="{7A7DC8FD-5ABD-484B-B866-97102210A0DA}" presName="thickLine" presStyleLbl="alignNode1" presStyleIdx="0" presStyleCnt="5"/>
      <dgm:spPr/>
    </dgm:pt>
    <dgm:pt modelId="{D1D32603-0E50-415B-BD72-0BD8D54CEACE}" type="pres">
      <dgm:prSet presAssocID="{7A7DC8FD-5ABD-484B-B866-97102210A0DA}" presName="horz1" presStyleCnt="0"/>
      <dgm:spPr/>
    </dgm:pt>
    <dgm:pt modelId="{23306ED0-9CE4-45CE-95A6-2A1B5FB1FD50}" type="pres">
      <dgm:prSet presAssocID="{7A7DC8FD-5ABD-484B-B866-97102210A0DA}" presName="tx1" presStyleLbl="revTx" presStyleIdx="0" presStyleCnt="5"/>
      <dgm:spPr/>
    </dgm:pt>
    <dgm:pt modelId="{661BC3C1-1885-40D4-B006-E6437C79EB49}" type="pres">
      <dgm:prSet presAssocID="{7A7DC8FD-5ABD-484B-B866-97102210A0DA}" presName="vert1" presStyleCnt="0"/>
      <dgm:spPr/>
    </dgm:pt>
    <dgm:pt modelId="{3AD7DF25-16AF-421B-A87D-ACCD25FDD0AB}" type="pres">
      <dgm:prSet presAssocID="{4C0AEF9D-4968-4F4E-965B-A7A0749F6789}" presName="thickLine" presStyleLbl="alignNode1" presStyleIdx="1" presStyleCnt="5"/>
      <dgm:spPr/>
    </dgm:pt>
    <dgm:pt modelId="{19DFFC5A-97D3-4561-AEDD-CE88F0B8B0DE}" type="pres">
      <dgm:prSet presAssocID="{4C0AEF9D-4968-4F4E-965B-A7A0749F6789}" presName="horz1" presStyleCnt="0"/>
      <dgm:spPr/>
    </dgm:pt>
    <dgm:pt modelId="{5E35D160-8B5A-4FF1-A16B-42649FBC1DDB}" type="pres">
      <dgm:prSet presAssocID="{4C0AEF9D-4968-4F4E-965B-A7A0749F6789}" presName="tx1" presStyleLbl="revTx" presStyleIdx="1" presStyleCnt="5"/>
      <dgm:spPr/>
    </dgm:pt>
    <dgm:pt modelId="{B5278B39-4912-4012-99DC-95BE173228DA}" type="pres">
      <dgm:prSet presAssocID="{4C0AEF9D-4968-4F4E-965B-A7A0749F6789}" presName="vert1" presStyleCnt="0"/>
      <dgm:spPr/>
    </dgm:pt>
    <dgm:pt modelId="{D73BA7B2-D348-4C3E-829E-FF506778EDE4}" type="pres">
      <dgm:prSet presAssocID="{C07ECD06-71A6-4F7F-AB1E-B9F635914587}" presName="thickLine" presStyleLbl="alignNode1" presStyleIdx="2" presStyleCnt="5"/>
      <dgm:spPr/>
    </dgm:pt>
    <dgm:pt modelId="{CAF87E02-89AF-4214-93A7-C3BA13F9744B}" type="pres">
      <dgm:prSet presAssocID="{C07ECD06-71A6-4F7F-AB1E-B9F635914587}" presName="horz1" presStyleCnt="0"/>
      <dgm:spPr/>
    </dgm:pt>
    <dgm:pt modelId="{EFE57502-9561-44DC-861E-7B21C81AC497}" type="pres">
      <dgm:prSet presAssocID="{C07ECD06-71A6-4F7F-AB1E-B9F635914587}" presName="tx1" presStyleLbl="revTx" presStyleIdx="2" presStyleCnt="5"/>
      <dgm:spPr/>
    </dgm:pt>
    <dgm:pt modelId="{D17ECE41-3977-4E3D-8FA6-E44112A1C421}" type="pres">
      <dgm:prSet presAssocID="{C07ECD06-71A6-4F7F-AB1E-B9F635914587}" presName="vert1" presStyleCnt="0"/>
      <dgm:spPr/>
    </dgm:pt>
    <dgm:pt modelId="{63CFCA44-EF6F-46FF-B4D5-EC3F7EB4115E}" type="pres">
      <dgm:prSet presAssocID="{CFC246AE-A27D-47C4-8AB2-5BC846E3710D}" presName="thickLine" presStyleLbl="alignNode1" presStyleIdx="3" presStyleCnt="5"/>
      <dgm:spPr/>
    </dgm:pt>
    <dgm:pt modelId="{6DA06012-660D-47F4-975F-F22C0808687C}" type="pres">
      <dgm:prSet presAssocID="{CFC246AE-A27D-47C4-8AB2-5BC846E3710D}" presName="horz1" presStyleCnt="0"/>
      <dgm:spPr/>
    </dgm:pt>
    <dgm:pt modelId="{AEC5B7C5-495F-4CB8-A37C-5481F174C810}" type="pres">
      <dgm:prSet presAssocID="{CFC246AE-A27D-47C4-8AB2-5BC846E3710D}" presName="tx1" presStyleLbl="revTx" presStyleIdx="3" presStyleCnt="5"/>
      <dgm:spPr/>
    </dgm:pt>
    <dgm:pt modelId="{E2123B05-297A-4A48-8998-1AFEC6333DC7}" type="pres">
      <dgm:prSet presAssocID="{CFC246AE-A27D-47C4-8AB2-5BC846E3710D}" presName="vert1" presStyleCnt="0"/>
      <dgm:spPr/>
    </dgm:pt>
    <dgm:pt modelId="{95BDE730-9814-418D-B05B-1E5F71630C73}" type="pres">
      <dgm:prSet presAssocID="{4CEFCD51-2768-43B9-AA2B-C0E2509F2E4B}" presName="thickLine" presStyleLbl="alignNode1" presStyleIdx="4" presStyleCnt="5"/>
      <dgm:spPr/>
    </dgm:pt>
    <dgm:pt modelId="{61A859DF-AC3B-48A8-9FA0-F0C3683891DC}" type="pres">
      <dgm:prSet presAssocID="{4CEFCD51-2768-43B9-AA2B-C0E2509F2E4B}" presName="horz1" presStyleCnt="0"/>
      <dgm:spPr/>
    </dgm:pt>
    <dgm:pt modelId="{BE06F92E-44BB-4D36-BF38-06492087F525}" type="pres">
      <dgm:prSet presAssocID="{4CEFCD51-2768-43B9-AA2B-C0E2509F2E4B}" presName="tx1" presStyleLbl="revTx" presStyleIdx="4" presStyleCnt="5"/>
      <dgm:spPr/>
    </dgm:pt>
    <dgm:pt modelId="{623CFB5E-2371-49ED-957E-8E8FFE703F02}" type="pres">
      <dgm:prSet presAssocID="{4CEFCD51-2768-43B9-AA2B-C0E2509F2E4B}" presName="vert1" presStyleCnt="0"/>
      <dgm:spPr/>
    </dgm:pt>
  </dgm:ptLst>
  <dgm:cxnLst>
    <dgm:cxn modelId="{18288111-477B-4AC7-817D-AE8EF755A0DA}" srcId="{37F85679-0474-4B04-9A17-C747F1A0E9A3}" destId="{C07ECD06-71A6-4F7F-AB1E-B9F635914587}" srcOrd="2" destOrd="0" parTransId="{74BA830D-752B-4076-ABCA-6F2C222C987A}" sibTransId="{218D41C7-DAB4-4212-8370-7868500434E5}"/>
    <dgm:cxn modelId="{2049DD12-EE7B-4BB8-B137-B76DED07315B}" srcId="{37F85679-0474-4B04-9A17-C747F1A0E9A3}" destId="{4C0AEF9D-4968-4F4E-965B-A7A0749F6789}" srcOrd="1" destOrd="0" parTransId="{AD8F32A7-50D2-42E9-87E7-7EE89E0655E0}" sibTransId="{125EB9B2-B1D3-4DB1-BE8D-64E7D980CF98}"/>
    <dgm:cxn modelId="{D1F87C2C-D084-4F41-B38B-4E20C8F723F6}" type="presOf" srcId="{4C0AEF9D-4968-4F4E-965B-A7A0749F6789}" destId="{5E35D160-8B5A-4FF1-A16B-42649FBC1DDB}" srcOrd="0" destOrd="0" presId="urn:microsoft.com/office/officeart/2008/layout/LinedList"/>
    <dgm:cxn modelId="{DA4B4366-4355-46A2-B6D3-127EC630FC8B}" srcId="{37F85679-0474-4B04-9A17-C747F1A0E9A3}" destId="{CFC246AE-A27D-47C4-8AB2-5BC846E3710D}" srcOrd="3" destOrd="0" parTransId="{FC518181-34D3-4500-ABCF-26AD5CA6268D}" sibTransId="{10AC9620-5C80-4AE6-A589-ABF355250E04}"/>
    <dgm:cxn modelId="{ECBA5F48-9A36-48A3-8B37-47CD65EFA790}" srcId="{37F85679-0474-4B04-9A17-C747F1A0E9A3}" destId="{7A7DC8FD-5ABD-484B-B866-97102210A0DA}" srcOrd="0" destOrd="0" parTransId="{DDA22554-A10B-4185-8C07-6566A37C3C67}" sibTransId="{58535483-7CCA-4C67-8898-B879AFE65D94}"/>
    <dgm:cxn modelId="{401E5F6B-FEBF-4C90-9485-B608FF3F114D}" type="presOf" srcId="{37F85679-0474-4B04-9A17-C747F1A0E9A3}" destId="{72BBB03A-3EF9-473D-923E-75FA84B539FF}" srcOrd="0" destOrd="0" presId="urn:microsoft.com/office/officeart/2008/layout/LinedList"/>
    <dgm:cxn modelId="{085AAC57-7433-4270-81DB-486E649014F1}" type="presOf" srcId="{4CEFCD51-2768-43B9-AA2B-C0E2509F2E4B}" destId="{BE06F92E-44BB-4D36-BF38-06492087F525}" srcOrd="0" destOrd="0" presId="urn:microsoft.com/office/officeart/2008/layout/LinedList"/>
    <dgm:cxn modelId="{89503A7C-B394-4140-9E66-A9E6386CE72A}" type="presOf" srcId="{C07ECD06-71A6-4F7F-AB1E-B9F635914587}" destId="{EFE57502-9561-44DC-861E-7B21C81AC497}" srcOrd="0" destOrd="0" presId="urn:microsoft.com/office/officeart/2008/layout/LinedList"/>
    <dgm:cxn modelId="{AB5A7D8D-C2E9-4286-9AB9-452CFF206643}" type="presOf" srcId="{CFC246AE-A27D-47C4-8AB2-5BC846E3710D}" destId="{AEC5B7C5-495F-4CB8-A37C-5481F174C810}" srcOrd="0" destOrd="0" presId="urn:microsoft.com/office/officeart/2008/layout/LinedList"/>
    <dgm:cxn modelId="{7AC6B78F-A119-4E60-A897-EE5FA2402D46}" srcId="{37F85679-0474-4B04-9A17-C747F1A0E9A3}" destId="{4CEFCD51-2768-43B9-AA2B-C0E2509F2E4B}" srcOrd="4" destOrd="0" parTransId="{BE4988F6-151B-45DF-9AFA-8AE295DB9780}" sibTransId="{39E96CA8-A2F9-4020-B0C5-248E51229375}"/>
    <dgm:cxn modelId="{7F3E23CA-14C3-46A9-B572-26B4B6917BFE}" type="presOf" srcId="{7A7DC8FD-5ABD-484B-B866-97102210A0DA}" destId="{23306ED0-9CE4-45CE-95A6-2A1B5FB1FD50}" srcOrd="0" destOrd="0" presId="urn:microsoft.com/office/officeart/2008/layout/LinedList"/>
    <dgm:cxn modelId="{6FE57E6C-DA27-47E1-A138-8924D78C19F5}" type="presParOf" srcId="{72BBB03A-3EF9-473D-923E-75FA84B539FF}" destId="{AA1C36F5-8894-452E-A867-1309C5F9A69B}" srcOrd="0" destOrd="0" presId="urn:microsoft.com/office/officeart/2008/layout/LinedList"/>
    <dgm:cxn modelId="{CE3FB9DC-13FC-4A99-AEBA-B3C10345EA4A}" type="presParOf" srcId="{72BBB03A-3EF9-473D-923E-75FA84B539FF}" destId="{D1D32603-0E50-415B-BD72-0BD8D54CEACE}" srcOrd="1" destOrd="0" presId="urn:microsoft.com/office/officeart/2008/layout/LinedList"/>
    <dgm:cxn modelId="{1F3AE0DE-B89F-487E-A0C9-FEDEDE441751}" type="presParOf" srcId="{D1D32603-0E50-415B-BD72-0BD8D54CEACE}" destId="{23306ED0-9CE4-45CE-95A6-2A1B5FB1FD50}" srcOrd="0" destOrd="0" presId="urn:microsoft.com/office/officeart/2008/layout/LinedList"/>
    <dgm:cxn modelId="{071E8ECA-697F-47E2-8FC6-605E6B44D5E6}" type="presParOf" srcId="{D1D32603-0E50-415B-BD72-0BD8D54CEACE}" destId="{661BC3C1-1885-40D4-B006-E6437C79EB49}" srcOrd="1" destOrd="0" presId="urn:microsoft.com/office/officeart/2008/layout/LinedList"/>
    <dgm:cxn modelId="{DE83F11E-BF84-429F-A5F9-A5F25279C7F4}" type="presParOf" srcId="{72BBB03A-3EF9-473D-923E-75FA84B539FF}" destId="{3AD7DF25-16AF-421B-A87D-ACCD25FDD0AB}" srcOrd="2" destOrd="0" presId="urn:microsoft.com/office/officeart/2008/layout/LinedList"/>
    <dgm:cxn modelId="{EB369FED-063E-450C-9434-95BA116DFC55}" type="presParOf" srcId="{72BBB03A-3EF9-473D-923E-75FA84B539FF}" destId="{19DFFC5A-97D3-4561-AEDD-CE88F0B8B0DE}" srcOrd="3" destOrd="0" presId="urn:microsoft.com/office/officeart/2008/layout/LinedList"/>
    <dgm:cxn modelId="{6778E905-ECE5-4AB4-BC45-4F18E921CC81}" type="presParOf" srcId="{19DFFC5A-97D3-4561-AEDD-CE88F0B8B0DE}" destId="{5E35D160-8B5A-4FF1-A16B-42649FBC1DDB}" srcOrd="0" destOrd="0" presId="urn:microsoft.com/office/officeart/2008/layout/LinedList"/>
    <dgm:cxn modelId="{C8ACE583-B566-40EA-93F0-9384B99E86ED}" type="presParOf" srcId="{19DFFC5A-97D3-4561-AEDD-CE88F0B8B0DE}" destId="{B5278B39-4912-4012-99DC-95BE173228DA}" srcOrd="1" destOrd="0" presId="urn:microsoft.com/office/officeart/2008/layout/LinedList"/>
    <dgm:cxn modelId="{0D1ECF26-5676-4274-BEA9-BB5A293FCD12}" type="presParOf" srcId="{72BBB03A-3EF9-473D-923E-75FA84B539FF}" destId="{D73BA7B2-D348-4C3E-829E-FF506778EDE4}" srcOrd="4" destOrd="0" presId="urn:microsoft.com/office/officeart/2008/layout/LinedList"/>
    <dgm:cxn modelId="{48D5F6BF-45A0-4EB3-9B29-646C5501B777}" type="presParOf" srcId="{72BBB03A-3EF9-473D-923E-75FA84B539FF}" destId="{CAF87E02-89AF-4214-93A7-C3BA13F9744B}" srcOrd="5" destOrd="0" presId="urn:microsoft.com/office/officeart/2008/layout/LinedList"/>
    <dgm:cxn modelId="{0DC6D2BC-C16C-4CF4-93EC-A537F1E36A5E}" type="presParOf" srcId="{CAF87E02-89AF-4214-93A7-C3BA13F9744B}" destId="{EFE57502-9561-44DC-861E-7B21C81AC497}" srcOrd="0" destOrd="0" presId="urn:microsoft.com/office/officeart/2008/layout/LinedList"/>
    <dgm:cxn modelId="{015BD922-E906-4107-9FCB-DFD0757AECB8}" type="presParOf" srcId="{CAF87E02-89AF-4214-93A7-C3BA13F9744B}" destId="{D17ECE41-3977-4E3D-8FA6-E44112A1C421}" srcOrd="1" destOrd="0" presId="urn:microsoft.com/office/officeart/2008/layout/LinedList"/>
    <dgm:cxn modelId="{DFFEB53C-563C-4668-8023-CFCB113C4954}" type="presParOf" srcId="{72BBB03A-3EF9-473D-923E-75FA84B539FF}" destId="{63CFCA44-EF6F-46FF-B4D5-EC3F7EB4115E}" srcOrd="6" destOrd="0" presId="urn:microsoft.com/office/officeart/2008/layout/LinedList"/>
    <dgm:cxn modelId="{AE652B3C-F359-4A84-B894-C6767BE4C07C}" type="presParOf" srcId="{72BBB03A-3EF9-473D-923E-75FA84B539FF}" destId="{6DA06012-660D-47F4-975F-F22C0808687C}" srcOrd="7" destOrd="0" presId="urn:microsoft.com/office/officeart/2008/layout/LinedList"/>
    <dgm:cxn modelId="{BFB68C64-B725-4EC4-8913-D001B6497181}" type="presParOf" srcId="{6DA06012-660D-47F4-975F-F22C0808687C}" destId="{AEC5B7C5-495F-4CB8-A37C-5481F174C810}" srcOrd="0" destOrd="0" presId="urn:microsoft.com/office/officeart/2008/layout/LinedList"/>
    <dgm:cxn modelId="{72000139-0453-4E78-AFDA-A03339057E31}" type="presParOf" srcId="{6DA06012-660D-47F4-975F-F22C0808687C}" destId="{E2123B05-297A-4A48-8998-1AFEC6333DC7}" srcOrd="1" destOrd="0" presId="urn:microsoft.com/office/officeart/2008/layout/LinedList"/>
    <dgm:cxn modelId="{56A84F99-7C8B-42EC-9FC6-B9F73B883C94}" type="presParOf" srcId="{72BBB03A-3EF9-473D-923E-75FA84B539FF}" destId="{95BDE730-9814-418D-B05B-1E5F71630C73}" srcOrd="8" destOrd="0" presId="urn:microsoft.com/office/officeart/2008/layout/LinedList"/>
    <dgm:cxn modelId="{55D98E7F-BD24-48E2-A9E5-AA93808D760F}" type="presParOf" srcId="{72BBB03A-3EF9-473D-923E-75FA84B539FF}" destId="{61A859DF-AC3B-48A8-9FA0-F0C3683891DC}" srcOrd="9" destOrd="0" presId="urn:microsoft.com/office/officeart/2008/layout/LinedList"/>
    <dgm:cxn modelId="{F8EE8317-A22A-4A3C-90DA-EE90E37B52E3}" type="presParOf" srcId="{61A859DF-AC3B-48A8-9FA0-F0C3683891DC}" destId="{BE06F92E-44BB-4D36-BF38-06492087F525}" srcOrd="0" destOrd="0" presId="urn:microsoft.com/office/officeart/2008/layout/LinedList"/>
    <dgm:cxn modelId="{350FB0AA-B6B6-40AC-9DCA-6B65E0842337}" type="presParOf" srcId="{61A859DF-AC3B-48A8-9FA0-F0C3683891DC}" destId="{623CFB5E-2371-49ED-957E-8E8FFE703F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03F6F-2ECF-49BE-A2A0-E762D44A6587}">
      <dsp:nvSpPr>
        <dsp:cNvPr id="0" name=""/>
        <dsp:cNvSpPr/>
      </dsp:nvSpPr>
      <dsp:spPr>
        <a:xfrm>
          <a:off x="0" y="3275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3E373-362E-4362-A1FB-D57C8D21B1D0}">
      <dsp:nvSpPr>
        <dsp:cNvPr id="0" name=""/>
        <dsp:cNvSpPr/>
      </dsp:nvSpPr>
      <dsp:spPr>
        <a:xfrm>
          <a:off x="211056" y="160260"/>
          <a:ext cx="383739" cy="383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2FBB0-CB8C-4F9C-8E6F-D15FCD8D6B24}">
      <dsp:nvSpPr>
        <dsp:cNvPr id="0" name=""/>
        <dsp:cNvSpPr/>
      </dsp:nvSpPr>
      <dsp:spPr>
        <a:xfrm>
          <a:off x="805853" y="3275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an API</a:t>
          </a:r>
        </a:p>
      </dsp:txBody>
      <dsp:txXfrm>
        <a:off x="805853" y="3275"/>
        <a:ext cx="10121975" cy="697708"/>
      </dsp:txXfrm>
    </dsp:sp>
    <dsp:sp modelId="{C1E951F9-2F96-4D5A-8B15-D88C53A8AD77}">
      <dsp:nvSpPr>
        <dsp:cNvPr id="0" name=""/>
        <dsp:cNvSpPr/>
      </dsp:nvSpPr>
      <dsp:spPr>
        <a:xfrm>
          <a:off x="0" y="875411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3882D-C121-478B-8BB7-219CFEB71A6E}">
      <dsp:nvSpPr>
        <dsp:cNvPr id="0" name=""/>
        <dsp:cNvSpPr/>
      </dsp:nvSpPr>
      <dsp:spPr>
        <a:xfrm>
          <a:off x="211056" y="1032396"/>
          <a:ext cx="383739" cy="383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80BAC-BD12-4BB0-B755-C093605FA903}">
      <dsp:nvSpPr>
        <dsp:cNvPr id="0" name=""/>
        <dsp:cNvSpPr/>
      </dsp:nvSpPr>
      <dsp:spPr>
        <a:xfrm>
          <a:off x="805853" y="875411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 of Quandl API</a:t>
          </a:r>
        </a:p>
      </dsp:txBody>
      <dsp:txXfrm>
        <a:off x="805853" y="875411"/>
        <a:ext cx="10121975" cy="697708"/>
      </dsp:txXfrm>
    </dsp:sp>
    <dsp:sp modelId="{AF130321-A2F2-4984-B965-6502BE6D9D14}">
      <dsp:nvSpPr>
        <dsp:cNvPr id="0" name=""/>
        <dsp:cNvSpPr/>
      </dsp:nvSpPr>
      <dsp:spPr>
        <a:xfrm>
          <a:off x="0" y="1747548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A45C3-E75A-40F8-9176-D75B0CCFCBAD}">
      <dsp:nvSpPr>
        <dsp:cNvPr id="0" name=""/>
        <dsp:cNvSpPr/>
      </dsp:nvSpPr>
      <dsp:spPr>
        <a:xfrm>
          <a:off x="211056" y="1904532"/>
          <a:ext cx="383739" cy="383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D8007-7F97-45FB-80A6-5E6FBA062406}">
      <dsp:nvSpPr>
        <dsp:cNvPr id="0" name=""/>
        <dsp:cNvSpPr/>
      </dsp:nvSpPr>
      <dsp:spPr>
        <a:xfrm>
          <a:off x="805853" y="1747548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Steps followed in getting and visualizing the data</a:t>
          </a:r>
        </a:p>
      </dsp:txBody>
      <dsp:txXfrm>
        <a:off x="805853" y="1747548"/>
        <a:ext cx="10121975" cy="697708"/>
      </dsp:txXfrm>
    </dsp:sp>
    <dsp:sp modelId="{0D01E23A-28CC-48D9-9DDB-5C909E01FE88}">
      <dsp:nvSpPr>
        <dsp:cNvPr id="0" name=""/>
        <dsp:cNvSpPr/>
      </dsp:nvSpPr>
      <dsp:spPr>
        <a:xfrm>
          <a:off x="0" y="2619684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D07A-734E-4E0F-9788-5118482D6900}">
      <dsp:nvSpPr>
        <dsp:cNvPr id="0" name=""/>
        <dsp:cNvSpPr/>
      </dsp:nvSpPr>
      <dsp:spPr>
        <a:xfrm>
          <a:off x="211056" y="2776668"/>
          <a:ext cx="383739" cy="383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B00E2-0F8C-4725-B1D1-EA5E1A267009}">
      <dsp:nvSpPr>
        <dsp:cNvPr id="0" name=""/>
        <dsp:cNvSpPr/>
      </dsp:nvSpPr>
      <dsp:spPr>
        <a:xfrm>
          <a:off x="805853" y="2619684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Codification of the steps</a:t>
          </a:r>
        </a:p>
      </dsp:txBody>
      <dsp:txXfrm>
        <a:off x="805853" y="2619684"/>
        <a:ext cx="10121975" cy="697708"/>
      </dsp:txXfrm>
    </dsp:sp>
    <dsp:sp modelId="{3D1A5040-9965-4CC5-8E44-6F4046636C5C}">
      <dsp:nvSpPr>
        <dsp:cNvPr id="0" name=""/>
        <dsp:cNvSpPr/>
      </dsp:nvSpPr>
      <dsp:spPr>
        <a:xfrm>
          <a:off x="0" y="3491820"/>
          <a:ext cx="10927829" cy="69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D20EF-8CE2-4FB4-86CC-40867B0128D9}">
      <dsp:nvSpPr>
        <dsp:cNvPr id="0" name=""/>
        <dsp:cNvSpPr/>
      </dsp:nvSpPr>
      <dsp:spPr>
        <a:xfrm>
          <a:off x="211056" y="3648804"/>
          <a:ext cx="383739" cy="383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9C711-DF5F-49BF-85B8-C366224C31C5}">
      <dsp:nvSpPr>
        <dsp:cNvPr id="0" name=""/>
        <dsp:cNvSpPr/>
      </dsp:nvSpPr>
      <dsp:spPr>
        <a:xfrm>
          <a:off x="805853" y="3491820"/>
          <a:ext cx="10121975" cy="6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41" tIns="73841" rIns="73841" bIns="738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look at the final table and plot</a:t>
          </a:r>
        </a:p>
      </dsp:txBody>
      <dsp:txXfrm>
        <a:off x="805853" y="3491820"/>
        <a:ext cx="10121975" cy="69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C36F5-8894-452E-A867-1309C5F9A69B}">
      <dsp:nvSpPr>
        <dsp:cNvPr id="0" name=""/>
        <dsp:cNvSpPr/>
      </dsp:nvSpPr>
      <dsp:spPr>
        <a:xfrm>
          <a:off x="0" y="328"/>
          <a:ext cx="1101257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06ED0-9CE4-45CE-95A6-2A1B5FB1FD50}">
      <dsp:nvSpPr>
        <dsp:cNvPr id="0" name=""/>
        <dsp:cNvSpPr/>
      </dsp:nvSpPr>
      <dsp:spPr>
        <a:xfrm>
          <a:off x="0" y="328"/>
          <a:ext cx="11012573" cy="53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dfAAPL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quandl.get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("WIKI/AAPL",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start_date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="2015-7-1",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end_date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="2017-12-31") </a:t>
          </a:r>
        </a:p>
      </dsp:txBody>
      <dsp:txXfrm>
        <a:off x="0" y="328"/>
        <a:ext cx="11012573" cy="538363"/>
      </dsp:txXfrm>
    </dsp:sp>
    <dsp:sp modelId="{3AD7DF25-16AF-421B-A87D-ACCD25FDD0AB}">
      <dsp:nvSpPr>
        <dsp:cNvPr id="0" name=""/>
        <dsp:cNvSpPr/>
      </dsp:nvSpPr>
      <dsp:spPr>
        <a:xfrm>
          <a:off x="0" y="538692"/>
          <a:ext cx="1101257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5D160-8B5A-4FF1-A16B-42649FBC1DDB}">
      <dsp:nvSpPr>
        <dsp:cNvPr id="0" name=""/>
        <dsp:cNvSpPr/>
      </dsp:nvSpPr>
      <dsp:spPr>
        <a:xfrm>
          <a:off x="0" y="538692"/>
          <a:ext cx="11012573" cy="53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dfAAPL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dfAAPL.rename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(columns={'Adj.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Close':'AAPL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’})</a:t>
          </a:r>
        </a:p>
      </dsp:txBody>
      <dsp:txXfrm>
        <a:off x="0" y="538692"/>
        <a:ext cx="11012573" cy="538363"/>
      </dsp:txXfrm>
    </dsp:sp>
    <dsp:sp modelId="{D73BA7B2-D348-4C3E-829E-FF506778EDE4}">
      <dsp:nvSpPr>
        <dsp:cNvPr id="0" name=""/>
        <dsp:cNvSpPr/>
      </dsp:nvSpPr>
      <dsp:spPr>
        <a:xfrm>
          <a:off x="0" y="1077055"/>
          <a:ext cx="1101257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57502-9561-44DC-861E-7B21C81AC497}">
      <dsp:nvSpPr>
        <dsp:cNvPr id="0" name=""/>
        <dsp:cNvSpPr/>
      </dsp:nvSpPr>
      <dsp:spPr>
        <a:xfrm>
          <a:off x="0" y="1077055"/>
          <a:ext cx="11012573" cy="53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pd.concat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([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dfAAPL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dfAMZN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dfEXC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dfNDAQ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,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dfRGLD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], axis=1) </a:t>
          </a:r>
        </a:p>
      </dsp:txBody>
      <dsp:txXfrm>
        <a:off x="0" y="1077055"/>
        <a:ext cx="11012573" cy="538363"/>
      </dsp:txXfrm>
    </dsp:sp>
    <dsp:sp modelId="{63CFCA44-EF6F-46FF-B4D5-EC3F7EB4115E}">
      <dsp:nvSpPr>
        <dsp:cNvPr id="0" name=""/>
        <dsp:cNvSpPr/>
      </dsp:nvSpPr>
      <dsp:spPr>
        <a:xfrm>
          <a:off x="0" y="1615418"/>
          <a:ext cx="1101257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5B7C5-495F-4CB8-A37C-5481F174C810}">
      <dsp:nvSpPr>
        <dsp:cNvPr id="0" name=""/>
        <dsp:cNvSpPr/>
      </dsp:nvSpPr>
      <dsp:spPr>
        <a:xfrm>
          <a:off x="0" y="1615418"/>
          <a:ext cx="11012573" cy="53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[['AAPL', 'AMZN', 'EXC', 'NDAQ', 'RGLD']] </a:t>
          </a:r>
          <a:b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endParaRPr lang="en-US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1615418"/>
        <a:ext cx="11012573" cy="538363"/>
      </dsp:txXfrm>
    </dsp:sp>
    <dsp:sp modelId="{95BDE730-9814-418D-B05B-1E5F71630C73}">
      <dsp:nvSpPr>
        <dsp:cNvPr id="0" name=""/>
        <dsp:cNvSpPr/>
      </dsp:nvSpPr>
      <dsp:spPr>
        <a:xfrm>
          <a:off x="0" y="2153781"/>
          <a:ext cx="1101257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6F92E-44BB-4D36-BF38-06492087F525}">
      <dsp:nvSpPr>
        <dsp:cNvPr id="0" name=""/>
        <dsp:cNvSpPr/>
      </dsp:nvSpPr>
      <dsp:spPr>
        <a:xfrm>
          <a:off x="0" y="2153781"/>
          <a:ext cx="11012573" cy="53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plot_data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df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sp:txBody>
      <dsp:txXfrm>
        <a:off x="0" y="2153781"/>
        <a:ext cx="11012573" cy="538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3B22-F350-EE00-A1F4-0C5FD06C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55098-69C8-A836-AB98-6311C7BE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1210-0243-CA82-6C25-29B89373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8B28-1A0D-937F-58C4-304B9814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9763-5A04-C036-639C-3BCD9571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8A2-E823-B1C4-FB58-3130CA6D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5EC20-C73A-CE3F-6F71-8F770FA3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8843-12AE-963A-AC27-286973F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B6A4-17D9-D9F2-97D8-37980307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6404-DBA6-DC26-8B94-1A71E54A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78CA5-40DA-4C74-2825-E935A7A5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6A9D6-A84E-CCA1-9BE2-BC71B1894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AAB3-7DFF-AB5B-A3EA-110134D7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AD46-E94C-E47C-FF14-5757954E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1AFA-8936-3D0E-768B-36F3748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72E5-D54A-8753-B51F-0972AFE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530E-0667-7317-04E1-D9E1F7F9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7965-6F83-4297-13AB-03C2013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DC48-4A33-E67F-8D8F-EA1E881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1931-2F31-CC01-CA45-10CD1C98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62D5-76D1-D613-2158-E996E4E1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6A64-E4FB-AC8C-918E-ABA88DA1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56D5-5CA6-F654-DBFC-DF881D1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05E2-1AC7-5CAC-EA0D-3F8AE86D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1F5E-7036-37B9-CFA2-CF1F1B77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60E-DBBA-47AC-2A74-A304F65E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500D-BB07-4DFD-508F-7A51F695C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A22CB-3555-6421-0BB7-E17EBC96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6D51F-9EAA-08BA-523C-11F33BCE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8E9A-593E-4B35-A335-F052E643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933CF-29C9-F930-05D7-97A88805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29E6-D930-A6F1-CC57-BBE3AB4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75F0-AD7F-D1C9-59E1-86347B976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B3D83-9BA0-FEEF-34D5-1401C246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9615D-0F74-2828-1CC5-F89CFFC6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D4D1E-40A5-74B2-A97A-2424A74F8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7B4BF-8E87-D0C7-9BB9-16474ED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AEEEB-36B9-9A05-E33C-F57C2510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CF4D-F000-225B-C02F-DE869902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D736-6ADE-D0E9-8180-CD8268BD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B08F1-8910-5F6B-C09E-5688EDE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85E7A-5AA7-1538-C7A2-56E9CBFA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C752-CE04-AF71-4BAF-10AB7BDC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B8D5D-65CF-72E6-4E9B-8E79692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6886E-40D0-DCAD-4DA7-B826725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E445-6043-8621-3056-3E0DAB13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5BAB-3475-540A-A1D4-600799B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7111-D79E-1E6C-6135-FA532C84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1ED18-A5FB-19B9-7BF4-B659744EE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11DD2-733A-3F7A-8175-BF0BC346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4E747-BA7D-EBF0-72F0-EC66760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21B4-B501-0EE3-5CBB-D47E881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4536-4460-43C7-047E-A72F56E1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45DAE-CC47-EB82-069C-4DE092C23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C0325-194F-043A-2625-DAA09314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C9AD0-734E-79D1-E0D5-480783F3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D755-35BC-22DA-BCE5-B2FE8175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244A-6ECF-B8B4-37B4-5BF282FF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71023-E7D9-E598-14EC-2D8F2D79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0056-9EAC-4A20-149B-1F9671C5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AB09-011D-1001-61A0-564000E70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9BF5-5C19-40A6-9854-4F9092CF5C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2A38-9990-8FCA-8A6A-1D82384A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A66C-7632-55B7-A420-23231BAF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DCB5-BA7E-498B-A27F-217A6929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emf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emf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B300C-44C9-6B0B-EC8D-A580A949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API: a demo of Quandl</a:t>
            </a:r>
          </a:p>
        </p:txBody>
      </p:sp>
    </p:spTree>
    <p:extLst>
      <p:ext uri="{BB962C8B-B14F-4D97-AF65-F5344CB8AC3E}">
        <p14:creationId xmlns:p14="http://schemas.microsoft.com/office/powerpoint/2010/main" val="19355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5CA9F-FB7E-0100-E650-0F5E9CB6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Objective: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07AD8-1C5F-6E62-8AB0-34A0C34DE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913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0DB6509-6AEA-C106-707D-10FF28C4AD7D}"/>
              </a:ext>
            </a:extLst>
          </p:cNvPr>
          <p:cNvGrpSpPr/>
          <p:nvPr/>
        </p:nvGrpSpPr>
        <p:grpSpPr>
          <a:xfrm>
            <a:off x="1005910" y="1316012"/>
            <a:ext cx="10985159" cy="3177318"/>
            <a:chOff x="449386" y="-532816"/>
            <a:chExt cx="10985159" cy="3770133"/>
          </a:xfrm>
        </p:grpSpPr>
        <p:pic>
          <p:nvPicPr>
            <p:cNvPr id="5" name="Graphic 4" descr="Programmer male outline">
              <a:extLst>
                <a:ext uri="{FF2B5EF4-FFF2-40B4-BE49-F238E27FC236}">
                  <a16:creationId xmlns:a16="http://schemas.microsoft.com/office/drawing/2014/main" id="{3389BCBC-FA2B-B953-AC0C-96F9E02A5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386" y="340846"/>
              <a:ext cx="2246056" cy="2246056"/>
            </a:xfrm>
            <a:prstGeom prst="rect">
              <a:avLst/>
            </a:prstGeom>
          </p:spPr>
        </p:pic>
        <p:pic>
          <p:nvPicPr>
            <p:cNvPr id="7" name="Graphic 6" descr="Cloud outline">
              <a:extLst>
                <a:ext uri="{FF2B5EF4-FFF2-40B4-BE49-F238E27FC236}">
                  <a16:creationId xmlns:a16="http://schemas.microsoft.com/office/drawing/2014/main" id="{B6A0AA70-810D-460B-C734-E173188E2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6944" y="-532816"/>
              <a:ext cx="3566849" cy="3770133"/>
            </a:xfrm>
            <a:prstGeom prst="rect">
              <a:avLst/>
            </a:prstGeom>
          </p:spPr>
        </p:pic>
        <p:grpSp>
          <p:nvGrpSpPr>
            <p:cNvPr id="11" name="Graphic 8" descr="Gears with solid fill">
              <a:extLst>
                <a:ext uri="{FF2B5EF4-FFF2-40B4-BE49-F238E27FC236}">
                  <a16:creationId xmlns:a16="http://schemas.microsoft.com/office/drawing/2014/main" id="{37FFC863-4ECA-8602-844B-05D3284DED0D}"/>
                </a:ext>
              </a:extLst>
            </p:cNvPr>
            <p:cNvGrpSpPr/>
            <p:nvPr/>
          </p:nvGrpSpPr>
          <p:grpSpPr>
            <a:xfrm>
              <a:off x="5191616" y="686173"/>
              <a:ext cx="1128753" cy="1331126"/>
              <a:chOff x="4697231" y="1718343"/>
              <a:chExt cx="1274682" cy="1422166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893A770-A2C0-DF47-4C19-CAF54ADFE30C}"/>
                  </a:ext>
                </a:extLst>
              </p:cNvPr>
              <p:cNvSpPr/>
              <p:nvPr/>
            </p:nvSpPr>
            <p:spPr>
              <a:xfrm>
                <a:off x="5139068" y="1718343"/>
                <a:ext cx="832845" cy="830890"/>
              </a:xfrm>
              <a:custGeom>
                <a:avLst/>
                <a:gdLst>
                  <a:gd name="connsiteX0" fmla="*/ 416423 w 832845"/>
                  <a:gd name="connsiteY0" fmla="*/ 563051 h 830890"/>
                  <a:gd name="connsiteX1" fmla="*/ 269795 w 832845"/>
                  <a:gd name="connsiteY1" fmla="*/ 416423 h 830890"/>
                  <a:gd name="connsiteX2" fmla="*/ 416423 w 832845"/>
                  <a:gd name="connsiteY2" fmla="*/ 269795 h 830890"/>
                  <a:gd name="connsiteX3" fmla="*/ 563051 w 832845"/>
                  <a:gd name="connsiteY3" fmla="*/ 416423 h 830890"/>
                  <a:gd name="connsiteX4" fmla="*/ 416423 w 832845"/>
                  <a:gd name="connsiteY4" fmla="*/ 563051 h 830890"/>
                  <a:gd name="connsiteX5" fmla="*/ 746824 w 832845"/>
                  <a:gd name="connsiteY5" fmla="*/ 324536 h 830890"/>
                  <a:gd name="connsiteX6" fmla="*/ 715543 w 832845"/>
                  <a:gd name="connsiteY6" fmla="*/ 248290 h 830890"/>
                  <a:gd name="connsiteX7" fmla="*/ 746824 w 832845"/>
                  <a:gd name="connsiteY7" fmla="*/ 156403 h 830890"/>
                  <a:gd name="connsiteX8" fmla="*/ 676443 w 832845"/>
                  <a:gd name="connsiteY8" fmla="*/ 86022 h 830890"/>
                  <a:gd name="connsiteX9" fmla="*/ 584556 w 832845"/>
                  <a:gd name="connsiteY9" fmla="*/ 117302 h 830890"/>
                  <a:gd name="connsiteX10" fmla="*/ 508309 w 832845"/>
                  <a:gd name="connsiteY10" fmla="*/ 86022 h 830890"/>
                  <a:gd name="connsiteX11" fmla="*/ 465299 w 832845"/>
                  <a:gd name="connsiteY11" fmla="*/ 0 h 830890"/>
                  <a:gd name="connsiteX12" fmla="*/ 367547 w 832845"/>
                  <a:gd name="connsiteY12" fmla="*/ 0 h 830890"/>
                  <a:gd name="connsiteX13" fmla="*/ 324536 w 832845"/>
                  <a:gd name="connsiteY13" fmla="*/ 86022 h 830890"/>
                  <a:gd name="connsiteX14" fmla="*/ 248290 w 832845"/>
                  <a:gd name="connsiteY14" fmla="*/ 117302 h 830890"/>
                  <a:gd name="connsiteX15" fmla="*/ 156403 w 832845"/>
                  <a:gd name="connsiteY15" fmla="*/ 86022 h 830890"/>
                  <a:gd name="connsiteX16" fmla="*/ 86022 w 832845"/>
                  <a:gd name="connsiteY16" fmla="*/ 156403 h 830890"/>
                  <a:gd name="connsiteX17" fmla="*/ 117302 w 832845"/>
                  <a:gd name="connsiteY17" fmla="*/ 248290 h 830890"/>
                  <a:gd name="connsiteX18" fmla="*/ 86022 w 832845"/>
                  <a:gd name="connsiteY18" fmla="*/ 324536 h 830890"/>
                  <a:gd name="connsiteX19" fmla="*/ 0 w 832845"/>
                  <a:gd name="connsiteY19" fmla="*/ 367547 h 830890"/>
                  <a:gd name="connsiteX20" fmla="*/ 0 w 832845"/>
                  <a:gd name="connsiteY20" fmla="*/ 465299 h 830890"/>
                  <a:gd name="connsiteX21" fmla="*/ 86022 w 832845"/>
                  <a:gd name="connsiteY21" fmla="*/ 508309 h 830890"/>
                  <a:gd name="connsiteX22" fmla="*/ 117302 w 832845"/>
                  <a:gd name="connsiteY22" fmla="*/ 584556 h 830890"/>
                  <a:gd name="connsiteX23" fmla="*/ 86022 w 832845"/>
                  <a:gd name="connsiteY23" fmla="*/ 676443 h 830890"/>
                  <a:gd name="connsiteX24" fmla="*/ 154448 w 832845"/>
                  <a:gd name="connsiteY24" fmla="*/ 744869 h 830890"/>
                  <a:gd name="connsiteX25" fmla="*/ 246335 w 832845"/>
                  <a:gd name="connsiteY25" fmla="*/ 713588 h 830890"/>
                  <a:gd name="connsiteX26" fmla="*/ 322581 w 832845"/>
                  <a:gd name="connsiteY26" fmla="*/ 744869 h 830890"/>
                  <a:gd name="connsiteX27" fmla="*/ 365592 w 832845"/>
                  <a:gd name="connsiteY27" fmla="*/ 830891 h 830890"/>
                  <a:gd name="connsiteX28" fmla="*/ 463344 w 832845"/>
                  <a:gd name="connsiteY28" fmla="*/ 830891 h 830890"/>
                  <a:gd name="connsiteX29" fmla="*/ 506354 w 832845"/>
                  <a:gd name="connsiteY29" fmla="*/ 744869 h 830890"/>
                  <a:gd name="connsiteX30" fmla="*/ 582601 w 832845"/>
                  <a:gd name="connsiteY30" fmla="*/ 713588 h 830890"/>
                  <a:gd name="connsiteX31" fmla="*/ 674488 w 832845"/>
                  <a:gd name="connsiteY31" fmla="*/ 744869 h 830890"/>
                  <a:gd name="connsiteX32" fmla="*/ 744869 w 832845"/>
                  <a:gd name="connsiteY32" fmla="*/ 676443 h 830890"/>
                  <a:gd name="connsiteX33" fmla="*/ 713588 w 832845"/>
                  <a:gd name="connsiteY33" fmla="*/ 584556 h 830890"/>
                  <a:gd name="connsiteX34" fmla="*/ 746824 w 832845"/>
                  <a:gd name="connsiteY34" fmla="*/ 508309 h 830890"/>
                  <a:gd name="connsiteX35" fmla="*/ 832846 w 832845"/>
                  <a:gd name="connsiteY35" fmla="*/ 465299 h 830890"/>
                  <a:gd name="connsiteX36" fmla="*/ 832846 w 832845"/>
                  <a:gd name="connsiteY36" fmla="*/ 367547 h 830890"/>
                  <a:gd name="connsiteX37" fmla="*/ 746824 w 832845"/>
                  <a:gd name="connsiteY37" fmla="*/ 324536 h 83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32845" h="830890">
                    <a:moveTo>
                      <a:pt x="416423" y="563051"/>
                    </a:moveTo>
                    <a:cubicBezTo>
                      <a:pt x="334311" y="563051"/>
                      <a:pt x="269795" y="496579"/>
                      <a:pt x="269795" y="416423"/>
                    </a:cubicBezTo>
                    <a:cubicBezTo>
                      <a:pt x="269795" y="336266"/>
                      <a:pt x="336266" y="269795"/>
                      <a:pt x="416423" y="269795"/>
                    </a:cubicBezTo>
                    <a:cubicBezTo>
                      <a:pt x="498534" y="269795"/>
                      <a:pt x="563051" y="336266"/>
                      <a:pt x="563051" y="416423"/>
                    </a:cubicBezTo>
                    <a:cubicBezTo>
                      <a:pt x="563051" y="496579"/>
                      <a:pt x="496579" y="563051"/>
                      <a:pt x="416423" y="563051"/>
                    </a:cubicBezTo>
                    <a:close/>
                    <a:moveTo>
                      <a:pt x="746824" y="324536"/>
                    </a:moveTo>
                    <a:cubicBezTo>
                      <a:pt x="739004" y="297166"/>
                      <a:pt x="729229" y="271750"/>
                      <a:pt x="715543" y="248290"/>
                    </a:cubicBezTo>
                    <a:lnTo>
                      <a:pt x="746824" y="156403"/>
                    </a:lnTo>
                    <a:lnTo>
                      <a:pt x="676443" y="86022"/>
                    </a:lnTo>
                    <a:lnTo>
                      <a:pt x="584556" y="117302"/>
                    </a:lnTo>
                    <a:cubicBezTo>
                      <a:pt x="561095" y="103617"/>
                      <a:pt x="535680" y="93842"/>
                      <a:pt x="508309" y="86022"/>
                    </a:cubicBezTo>
                    <a:lnTo>
                      <a:pt x="465299" y="0"/>
                    </a:lnTo>
                    <a:lnTo>
                      <a:pt x="367547" y="0"/>
                    </a:lnTo>
                    <a:lnTo>
                      <a:pt x="324536" y="86022"/>
                    </a:lnTo>
                    <a:cubicBezTo>
                      <a:pt x="297166" y="93842"/>
                      <a:pt x="271750" y="103617"/>
                      <a:pt x="248290" y="117302"/>
                    </a:cubicBezTo>
                    <a:lnTo>
                      <a:pt x="156403" y="86022"/>
                    </a:lnTo>
                    <a:lnTo>
                      <a:pt x="86022" y="156403"/>
                    </a:lnTo>
                    <a:lnTo>
                      <a:pt x="117302" y="248290"/>
                    </a:lnTo>
                    <a:cubicBezTo>
                      <a:pt x="103617" y="271750"/>
                      <a:pt x="93842" y="297166"/>
                      <a:pt x="86022" y="324536"/>
                    </a:cubicBezTo>
                    <a:lnTo>
                      <a:pt x="0" y="367547"/>
                    </a:lnTo>
                    <a:lnTo>
                      <a:pt x="0" y="465299"/>
                    </a:lnTo>
                    <a:lnTo>
                      <a:pt x="86022" y="508309"/>
                    </a:lnTo>
                    <a:cubicBezTo>
                      <a:pt x="93842" y="535680"/>
                      <a:pt x="103617" y="561096"/>
                      <a:pt x="117302" y="584556"/>
                    </a:cubicBezTo>
                    <a:lnTo>
                      <a:pt x="86022" y="676443"/>
                    </a:lnTo>
                    <a:lnTo>
                      <a:pt x="154448" y="744869"/>
                    </a:lnTo>
                    <a:lnTo>
                      <a:pt x="246335" y="713588"/>
                    </a:lnTo>
                    <a:cubicBezTo>
                      <a:pt x="269795" y="727274"/>
                      <a:pt x="295210" y="737049"/>
                      <a:pt x="322581" y="744869"/>
                    </a:cubicBezTo>
                    <a:lnTo>
                      <a:pt x="365592" y="830891"/>
                    </a:lnTo>
                    <a:lnTo>
                      <a:pt x="463344" y="830891"/>
                    </a:lnTo>
                    <a:lnTo>
                      <a:pt x="506354" y="744869"/>
                    </a:lnTo>
                    <a:cubicBezTo>
                      <a:pt x="533725" y="737049"/>
                      <a:pt x="559140" y="727274"/>
                      <a:pt x="582601" y="713588"/>
                    </a:cubicBezTo>
                    <a:lnTo>
                      <a:pt x="674488" y="744869"/>
                    </a:lnTo>
                    <a:lnTo>
                      <a:pt x="744869" y="676443"/>
                    </a:lnTo>
                    <a:lnTo>
                      <a:pt x="713588" y="584556"/>
                    </a:lnTo>
                    <a:cubicBezTo>
                      <a:pt x="727274" y="561096"/>
                      <a:pt x="739004" y="533725"/>
                      <a:pt x="746824" y="508309"/>
                    </a:cubicBezTo>
                    <a:lnTo>
                      <a:pt x="832846" y="465299"/>
                    </a:lnTo>
                    <a:lnTo>
                      <a:pt x="832846" y="367547"/>
                    </a:lnTo>
                    <a:lnTo>
                      <a:pt x="746824" y="324536"/>
                    </a:lnTo>
                    <a:close/>
                  </a:path>
                </a:pathLst>
              </a:custGeom>
              <a:solidFill>
                <a:srgbClr val="000000"/>
              </a:solidFill>
              <a:ln w="1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35466CC-F8F0-3705-C80E-A5F5E0A8BAB3}"/>
                  </a:ext>
                </a:extLst>
              </p:cNvPr>
              <p:cNvSpPr/>
              <p:nvPr/>
            </p:nvSpPr>
            <p:spPr>
              <a:xfrm>
                <a:off x="4697231" y="2429976"/>
                <a:ext cx="765274" cy="710533"/>
              </a:xfrm>
              <a:custGeom>
                <a:avLst/>
                <a:gdLst>
                  <a:gd name="connsiteX0" fmla="*/ 416423 w 832845"/>
                  <a:gd name="connsiteY0" fmla="*/ 563050 h 830890"/>
                  <a:gd name="connsiteX1" fmla="*/ 269795 w 832845"/>
                  <a:gd name="connsiteY1" fmla="*/ 416423 h 830890"/>
                  <a:gd name="connsiteX2" fmla="*/ 416423 w 832845"/>
                  <a:gd name="connsiteY2" fmla="*/ 269795 h 830890"/>
                  <a:gd name="connsiteX3" fmla="*/ 563051 w 832845"/>
                  <a:gd name="connsiteY3" fmla="*/ 416423 h 830890"/>
                  <a:gd name="connsiteX4" fmla="*/ 416423 w 832845"/>
                  <a:gd name="connsiteY4" fmla="*/ 563050 h 830890"/>
                  <a:gd name="connsiteX5" fmla="*/ 416423 w 832845"/>
                  <a:gd name="connsiteY5" fmla="*/ 563050 h 830890"/>
                  <a:gd name="connsiteX6" fmla="*/ 715543 w 832845"/>
                  <a:gd name="connsiteY6" fmla="*/ 248290 h 830890"/>
                  <a:gd name="connsiteX7" fmla="*/ 746824 w 832845"/>
                  <a:gd name="connsiteY7" fmla="*/ 156403 h 830890"/>
                  <a:gd name="connsiteX8" fmla="*/ 676443 w 832845"/>
                  <a:gd name="connsiteY8" fmla="*/ 86022 h 830890"/>
                  <a:gd name="connsiteX9" fmla="*/ 584556 w 832845"/>
                  <a:gd name="connsiteY9" fmla="*/ 117302 h 830890"/>
                  <a:gd name="connsiteX10" fmla="*/ 508310 w 832845"/>
                  <a:gd name="connsiteY10" fmla="*/ 86022 h 830890"/>
                  <a:gd name="connsiteX11" fmla="*/ 465299 w 832845"/>
                  <a:gd name="connsiteY11" fmla="*/ 0 h 830890"/>
                  <a:gd name="connsiteX12" fmla="*/ 367547 w 832845"/>
                  <a:gd name="connsiteY12" fmla="*/ 0 h 830890"/>
                  <a:gd name="connsiteX13" fmla="*/ 324536 w 832845"/>
                  <a:gd name="connsiteY13" fmla="*/ 86022 h 830890"/>
                  <a:gd name="connsiteX14" fmla="*/ 248290 w 832845"/>
                  <a:gd name="connsiteY14" fmla="*/ 117302 h 830890"/>
                  <a:gd name="connsiteX15" fmla="*/ 156403 w 832845"/>
                  <a:gd name="connsiteY15" fmla="*/ 86022 h 830890"/>
                  <a:gd name="connsiteX16" fmla="*/ 87977 w 832845"/>
                  <a:gd name="connsiteY16" fmla="*/ 154448 h 830890"/>
                  <a:gd name="connsiteX17" fmla="*/ 117302 w 832845"/>
                  <a:gd name="connsiteY17" fmla="*/ 246335 h 830890"/>
                  <a:gd name="connsiteX18" fmla="*/ 86022 w 832845"/>
                  <a:gd name="connsiteY18" fmla="*/ 322581 h 830890"/>
                  <a:gd name="connsiteX19" fmla="*/ 0 w 832845"/>
                  <a:gd name="connsiteY19" fmla="*/ 365592 h 830890"/>
                  <a:gd name="connsiteX20" fmla="*/ 0 w 832845"/>
                  <a:gd name="connsiteY20" fmla="*/ 463344 h 830890"/>
                  <a:gd name="connsiteX21" fmla="*/ 86022 w 832845"/>
                  <a:gd name="connsiteY21" fmla="*/ 506354 h 830890"/>
                  <a:gd name="connsiteX22" fmla="*/ 117302 w 832845"/>
                  <a:gd name="connsiteY22" fmla="*/ 582601 h 830890"/>
                  <a:gd name="connsiteX23" fmla="*/ 87977 w 832845"/>
                  <a:gd name="connsiteY23" fmla="*/ 674488 h 830890"/>
                  <a:gd name="connsiteX24" fmla="*/ 156403 w 832845"/>
                  <a:gd name="connsiteY24" fmla="*/ 742914 h 830890"/>
                  <a:gd name="connsiteX25" fmla="*/ 248290 w 832845"/>
                  <a:gd name="connsiteY25" fmla="*/ 713588 h 830890"/>
                  <a:gd name="connsiteX26" fmla="*/ 324536 w 832845"/>
                  <a:gd name="connsiteY26" fmla="*/ 744869 h 830890"/>
                  <a:gd name="connsiteX27" fmla="*/ 367547 w 832845"/>
                  <a:gd name="connsiteY27" fmla="*/ 830891 h 830890"/>
                  <a:gd name="connsiteX28" fmla="*/ 465299 w 832845"/>
                  <a:gd name="connsiteY28" fmla="*/ 830891 h 830890"/>
                  <a:gd name="connsiteX29" fmla="*/ 508310 w 832845"/>
                  <a:gd name="connsiteY29" fmla="*/ 744869 h 830890"/>
                  <a:gd name="connsiteX30" fmla="*/ 584556 w 832845"/>
                  <a:gd name="connsiteY30" fmla="*/ 713588 h 830890"/>
                  <a:gd name="connsiteX31" fmla="*/ 676443 w 832845"/>
                  <a:gd name="connsiteY31" fmla="*/ 744869 h 830890"/>
                  <a:gd name="connsiteX32" fmla="*/ 744869 w 832845"/>
                  <a:gd name="connsiteY32" fmla="*/ 674488 h 830890"/>
                  <a:gd name="connsiteX33" fmla="*/ 715543 w 832845"/>
                  <a:gd name="connsiteY33" fmla="*/ 584556 h 830890"/>
                  <a:gd name="connsiteX34" fmla="*/ 746824 w 832845"/>
                  <a:gd name="connsiteY34" fmla="*/ 508309 h 830890"/>
                  <a:gd name="connsiteX35" fmla="*/ 832846 w 832845"/>
                  <a:gd name="connsiteY35" fmla="*/ 465299 h 830890"/>
                  <a:gd name="connsiteX36" fmla="*/ 832846 w 832845"/>
                  <a:gd name="connsiteY36" fmla="*/ 367547 h 830890"/>
                  <a:gd name="connsiteX37" fmla="*/ 746824 w 832845"/>
                  <a:gd name="connsiteY37" fmla="*/ 324536 h 830890"/>
                  <a:gd name="connsiteX38" fmla="*/ 715543 w 832845"/>
                  <a:gd name="connsiteY38" fmla="*/ 248290 h 83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32845" h="830890">
                    <a:moveTo>
                      <a:pt x="416423" y="563050"/>
                    </a:moveTo>
                    <a:cubicBezTo>
                      <a:pt x="334311" y="563050"/>
                      <a:pt x="269795" y="496579"/>
                      <a:pt x="269795" y="416423"/>
                    </a:cubicBezTo>
                    <a:cubicBezTo>
                      <a:pt x="269795" y="334311"/>
                      <a:pt x="336266" y="269795"/>
                      <a:pt x="416423" y="269795"/>
                    </a:cubicBezTo>
                    <a:cubicBezTo>
                      <a:pt x="498534" y="269795"/>
                      <a:pt x="563051" y="336266"/>
                      <a:pt x="563051" y="416423"/>
                    </a:cubicBezTo>
                    <a:cubicBezTo>
                      <a:pt x="563051" y="496579"/>
                      <a:pt x="498534" y="563050"/>
                      <a:pt x="416423" y="563050"/>
                    </a:cubicBezTo>
                    <a:lnTo>
                      <a:pt x="416423" y="563050"/>
                    </a:lnTo>
                    <a:close/>
                    <a:moveTo>
                      <a:pt x="715543" y="248290"/>
                    </a:moveTo>
                    <a:lnTo>
                      <a:pt x="746824" y="156403"/>
                    </a:lnTo>
                    <a:lnTo>
                      <a:pt x="676443" y="86022"/>
                    </a:lnTo>
                    <a:lnTo>
                      <a:pt x="584556" y="117302"/>
                    </a:lnTo>
                    <a:cubicBezTo>
                      <a:pt x="561095" y="103617"/>
                      <a:pt x="533725" y="93842"/>
                      <a:pt x="508310" y="86022"/>
                    </a:cubicBezTo>
                    <a:lnTo>
                      <a:pt x="465299" y="0"/>
                    </a:lnTo>
                    <a:lnTo>
                      <a:pt x="367547" y="0"/>
                    </a:lnTo>
                    <a:lnTo>
                      <a:pt x="324536" y="86022"/>
                    </a:lnTo>
                    <a:cubicBezTo>
                      <a:pt x="297166" y="93842"/>
                      <a:pt x="271750" y="103617"/>
                      <a:pt x="248290" y="117302"/>
                    </a:cubicBezTo>
                    <a:lnTo>
                      <a:pt x="156403" y="86022"/>
                    </a:lnTo>
                    <a:lnTo>
                      <a:pt x="87977" y="154448"/>
                    </a:lnTo>
                    <a:lnTo>
                      <a:pt x="117302" y="246335"/>
                    </a:lnTo>
                    <a:cubicBezTo>
                      <a:pt x="103617" y="269795"/>
                      <a:pt x="93842" y="297165"/>
                      <a:pt x="86022" y="322581"/>
                    </a:cubicBezTo>
                    <a:lnTo>
                      <a:pt x="0" y="365592"/>
                    </a:lnTo>
                    <a:lnTo>
                      <a:pt x="0" y="463344"/>
                    </a:lnTo>
                    <a:lnTo>
                      <a:pt x="86022" y="506354"/>
                    </a:lnTo>
                    <a:cubicBezTo>
                      <a:pt x="93842" y="533725"/>
                      <a:pt x="103617" y="559140"/>
                      <a:pt x="117302" y="582601"/>
                    </a:cubicBezTo>
                    <a:lnTo>
                      <a:pt x="87977" y="674488"/>
                    </a:lnTo>
                    <a:lnTo>
                      <a:pt x="156403" y="742914"/>
                    </a:lnTo>
                    <a:lnTo>
                      <a:pt x="248290" y="713588"/>
                    </a:lnTo>
                    <a:cubicBezTo>
                      <a:pt x="271750" y="727274"/>
                      <a:pt x="297166" y="737049"/>
                      <a:pt x="324536" y="744869"/>
                    </a:cubicBezTo>
                    <a:lnTo>
                      <a:pt x="367547" y="830891"/>
                    </a:lnTo>
                    <a:lnTo>
                      <a:pt x="465299" y="830891"/>
                    </a:lnTo>
                    <a:lnTo>
                      <a:pt x="508310" y="744869"/>
                    </a:lnTo>
                    <a:cubicBezTo>
                      <a:pt x="535680" y="737049"/>
                      <a:pt x="561095" y="727274"/>
                      <a:pt x="584556" y="713588"/>
                    </a:cubicBezTo>
                    <a:lnTo>
                      <a:pt x="676443" y="744869"/>
                    </a:lnTo>
                    <a:lnTo>
                      <a:pt x="744869" y="674488"/>
                    </a:lnTo>
                    <a:lnTo>
                      <a:pt x="715543" y="584556"/>
                    </a:lnTo>
                    <a:cubicBezTo>
                      <a:pt x="729229" y="561095"/>
                      <a:pt x="739004" y="535680"/>
                      <a:pt x="746824" y="508309"/>
                    </a:cubicBezTo>
                    <a:lnTo>
                      <a:pt x="832846" y="465299"/>
                    </a:lnTo>
                    <a:lnTo>
                      <a:pt x="832846" y="367547"/>
                    </a:lnTo>
                    <a:lnTo>
                      <a:pt x="746824" y="324536"/>
                    </a:lnTo>
                    <a:cubicBezTo>
                      <a:pt x="739004" y="297165"/>
                      <a:pt x="729229" y="271750"/>
                      <a:pt x="715543" y="248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5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8" name="Graphic 17" descr="Single gear with solid fill">
              <a:extLst>
                <a:ext uri="{FF2B5EF4-FFF2-40B4-BE49-F238E27FC236}">
                  <a16:creationId xmlns:a16="http://schemas.microsoft.com/office/drawing/2014/main" id="{F18D9EB6-9486-9D50-54F2-4C1EF049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9279" y="1239599"/>
              <a:ext cx="842345" cy="890353"/>
            </a:xfrm>
            <a:prstGeom prst="rect">
              <a:avLst/>
            </a:prstGeom>
          </p:spPr>
        </p:pic>
        <p:pic>
          <p:nvPicPr>
            <p:cNvPr id="23" name="Graphic 22" descr="Database with solid fill">
              <a:extLst>
                <a:ext uri="{FF2B5EF4-FFF2-40B4-BE49-F238E27FC236}">
                  <a16:creationId xmlns:a16="http://schemas.microsoft.com/office/drawing/2014/main" id="{C731C64A-08C3-D731-396E-5F578642E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6634" y="234173"/>
              <a:ext cx="2457911" cy="2457911"/>
            </a:xfrm>
            <a:prstGeom prst="rect">
              <a:avLst/>
            </a:prstGeom>
          </p:spPr>
        </p:pic>
        <p:pic>
          <p:nvPicPr>
            <p:cNvPr id="41" name="Graphic 40" descr="Arrow Right outline">
              <a:extLst>
                <a:ext uri="{FF2B5EF4-FFF2-40B4-BE49-F238E27FC236}">
                  <a16:creationId xmlns:a16="http://schemas.microsoft.com/office/drawing/2014/main" id="{6F3402B7-89E7-E914-C58B-6EBFEDCB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36753" y="1173387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ransfer outline">
              <a:extLst>
                <a:ext uri="{FF2B5EF4-FFF2-40B4-BE49-F238E27FC236}">
                  <a16:creationId xmlns:a16="http://schemas.microsoft.com/office/drawing/2014/main" id="{1341741E-433F-DAD9-DBE5-1879A295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64583" y="1173387"/>
              <a:ext cx="1572361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34B50A-CFCE-A374-7502-418A02D50A7C}"/>
                </a:ext>
              </a:extLst>
            </p:cNvPr>
            <p:cNvSpPr txBox="1"/>
            <p:nvPr/>
          </p:nvSpPr>
          <p:spPr>
            <a:xfrm>
              <a:off x="6774285" y="1568131"/>
              <a:ext cx="5617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API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A26206-8318-2930-3A1E-D695C713BEEB}"/>
                </a:ext>
              </a:extLst>
            </p:cNvPr>
            <p:cNvSpPr txBox="1"/>
            <p:nvPr/>
          </p:nvSpPr>
          <p:spPr>
            <a:xfrm>
              <a:off x="3337239" y="956535"/>
              <a:ext cx="1096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E3AA2C-B375-1A59-5D75-070264FD7738}"/>
                </a:ext>
              </a:extLst>
            </p:cNvPr>
            <p:cNvSpPr txBox="1"/>
            <p:nvPr/>
          </p:nvSpPr>
          <p:spPr>
            <a:xfrm>
              <a:off x="3177619" y="1860874"/>
              <a:ext cx="1096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70A832-F92B-6B70-D0E2-A1B716B56CCE}"/>
                </a:ext>
              </a:extLst>
            </p:cNvPr>
            <p:cNvSpPr txBox="1"/>
            <p:nvPr/>
          </p:nvSpPr>
          <p:spPr>
            <a:xfrm>
              <a:off x="1220509" y="89466"/>
              <a:ext cx="85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31A679-C44C-AFE3-8C6F-66DD53E208DE}"/>
                </a:ext>
              </a:extLst>
            </p:cNvPr>
            <p:cNvSpPr txBox="1"/>
            <p:nvPr/>
          </p:nvSpPr>
          <p:spPr>
            <a:xfrm>
              <a:off x="9880817" y="89466"/>
              <a:ext cx="85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3F20A5-B617-D093-C373-BA28E43C8C1B}"/>
              </a:ext>
            </a:extLst>
          </p:cNvPr>
          <p:cNvGrpSpPr/>
          <p:nvPr/>
        </p:nvGrpSpPr>
        <p:grpSpPr>
          <a:xfrm>
            <a:off x="1211320" y="4274597"/>
            <a:ext cx="10501045" cy="2343295"/>
            <a:chOff x="487331" y="4104191"/>
            <a:chExt cx="10501045" cy="2343295"/>
          </a:xfrm>
        </p:grpSpPr>
        <p:pic>
          <p:nvPicPr>
            <p:cNvPr id="32" name="Graphic 31" descr="Chef female with solid fill">
              <a:extLst>
                <a:ext uri="{FF2B5EF4-FFF2-40B4-BE49-F238E27FC236}">
                  <a16:creationId xmlns:a16="http://schemas.microsoft.com/office/drawing/2014/main" id="{5543797A-B730-124A-69AC-699C6CC3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693953" y="4104191"/>
              <a:ext cx="2042610" cy="2042610"/>
            </a:xfrm>
            <a:prstGeom prst="rect">
              <a:avLst/>
            </a:prstGeom>
          </p:spPr>
        </p:pic>
        <p:pic>
          <p:nvPicPr>
            <p:cNvPr id="34" name="Graphic 33" descr="Boardroom with solid fill">
              <a:extLst>
                <a:ext uri="{FF2B5EF4-FFF2-40B4-BE49-F238E27FC236}">
                  <a16:creationId xmlns:a16="http://schemas.microsoft.com/office/drawing/2014/main" id="{4E6A3B4D-919A-DA61-9B4A-84CDFE7C8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7331" y="4104191"/>
              <a:ext cx="2330939" cy="2330939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75A6966-1FCC-7BFB-DB37-423FC290AA6C}"/>
                </a:ext>
              </a:extLst>
            </p:cNvPr>
            <p:cNvGrpSpPr/>
            <p:nvPr/>
          </p:nvGrpSpPr>
          <p:grpSpPr>
            <a:xfrm>
              <a:off x="4843651" y="4236966"/>
              <a:ext cx="2260245" cy="1743178"/>
              <a:chOff x="5504933" y="4747342"/>
              <a:chExt cx="1627529" cy="1161933"/>
            </a:xfrm>
          </p:grpSpPr>
          <p:pic>
            <p:nvPicPr>
              <p:cNvPr id="30" name="Graphic 29" descr="Covered plate with solid fill">
                <a:extLst>
                  <a:ext uri="{FF2B5EF4-FFF2-40B4-BE49-F238E27FC236}">
                    <a16:creationId xmlns:a16="http://schemas.microsoft.com/office/drawing/2014/main" id="{0966FBAA-5063-323C-7D49-2CB24DDD9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412665" y="4948311"/>
                <a:ext cx="719797" cy="719797"/>
              </a:xfrm>
              <a:prstGeom prst="rect">
                <a:avLst/>
              </a:prstGeom>
            </p:spPr>
          </p:pic>
          <p:pic>
            <p:nvPicPr>
              <p:cNvPr id="38" name="Graphic 37" descr="School boy with solid fill">
                <a:extLst>
                  <a:ext uri="{FF2B5EF4-FFF2-40B4-BE49-F238E27FC236}">
                    <a16:creationId xmlns:a16="http://schemas.microsoft.com/office/drawing/2014/main" id="{364A2F40-778C-3843-8CE9-45CF5A2A1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504933" y="4747342"/>
                <a:ext cx="1161933" cy="1161933"/>
              </a:xfrm>
              <a:prstGeom prst="rect">
                <a:avLst/>
              </a:prstGeom>
            </p:spPr>
          </p:pic>
        </p:grpSp>
        <p:pic>
          <p:nvPicPr>
            <p:cNvPr id="47" name="Graphic 46" descr="Transfer outline">
              <a:extLst>
                <a:ext uri="{FF2B5EF4-FFF2-40B4-BE49-F238E27FC236}">
                  <a16:creationId xmlns:a16="http://schemas.microsoft.com/office/drawing/2014/main" id="{8D903EEB-D36B-C190-150D-7711F7D7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49941" y="4812460"/>
              <a:ext cx="1307054" cy="914400"/>
            </a:xfrm>
            <a:prstGeom prst="rect">
              <a:avLst/>
            </a:prstGeom>
          </p:spPr>
        </p:pic>
        <p:pic>
          <p:nvPicPr>
            <p:cNvPr id="51" name="Graphic 50" descr="Whisk with solid fill">
              <a:extLst>
                <a:ext uri="{FF2B5EF4-FFF2-40B4-BE49-F238E27FC236}">
                  <a16:creationId xmlns:a16="http://schemas.microsoft.com/office/drawing/2014/main" id="{5F0696C8-19B5-C19D-42A6-FBAA0FE4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073976" y="4995820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30B717-D2FF-D057-8A37-BBD3EFB898D3}"/>
                </a:ext>
              </a:extLst>
            </p:cNvPr>
            <p:cNvSpPr txBox="1"/>
            <p:nvPr/>
          </p:nvSpPr>
          <p:spPr>
            <a:xfrm>
              <a:off x="9494650" y="6078154"/>
              <a:ext cx="82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D5029F-70DE-DC49-2A4D-56A49AC19858}"/>
                </a:ext>
              </a:extLst>
            </p:cNvPr>
            <p:cNvSpPr txBox="1"/>
            <p:nvPr/>
          </p:nvSpPr>
          <p:spPr>
            <a:xfrm>
              <a:off x="5563882" y="5919838"/>
              <a:ext cx="201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F4C063-E1E2-3326-AB6D-8573D3270939}"/>
                </a:ext>
              </a:extLst>
            </p:cNvPr>
            <p:cNvSpPr txBox="1"/>
            <p:nvPr/>
          </p:nvSpPr>
          <p:spPr>
            <a:xfrm>
              <a:off x="1038199" y="5938392"/>
              <a:ext cx="201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1966FD-9BD4-1C89-835E-AD6FE89F4EA6}"/>
                </a:ext>
              </a:extLst>
            </p:cNvPr>
            <p:cNvSpPr txBox="1"/>
            <p:nvPr/>
          </p:nvSpPr>
          <p:spPr>
            <a:xfrm>
              <a:off x="3348663" y="4643850"/>
              <a:ext cx="130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220714-62DD-BF71-E4AC-D4CC79BB6774}"/>
                </a:ext>
              </a:extLst>
            </p:cNvPr>
            <p:cNvSpPr txBox="1"/>
            <p:nvPr/>
          </p:nvSpPr>
          <p:spPr>
            <a:xfrm>
              <a:off x="3218874" y="5610812"/>
              <a:ext cx="964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Delivery</a:t>
              </a:r>
            </a:p>
          </p:txBody>
        </p:sp>
        <p:pic>
          <p:nvPicPr>
            <p:cNvPr id="64" name="Graphic 63" descr="Arrow Right outline">
              <a:extLst>
                <a:ext uri="{FF2B5EF4-FFF2-40B4-BE49-F238E27FC236}">
                  <a16:creationId xmlns:a16="http://schemas.microsoft.com/office/drawing/2014/main" id="{F4A445D4-F6AD-23B1-9DD2-6CBBB3947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52864" y="4668296"/>
              <a:ext cx="914400" cy="914400"/>
            </a:xfrm>
            <a:prstGeom prst="rect">
              <a:avLst/>
            </a:prstGeom>
          </p:spPr>
        </p:pic>
      </p:grpSp>
      <p:sp>
        <p:nvSpPr>
          <p:cNvPr id="68" name="Title 1">
            <a:extLst>
              <a:ext uri="{FF2B5EF4-FFF2-40B4-BE49-F238E27FC236}">
                <a16:creationId xmlns:a16="http://schemas.microsoft.com/office/drawing/2014/main" id="{3D55A35C-15C0-4B1E-F1DC-98D97FDE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2" y="335589"/>
            <a:ext cx="6096000" cy="5320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API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B0F0"/>
                </a:solidFill>
              </a:rPr>
              <a:t>A</a:t>
            </a:r>
            <a:r>
              <a:rPr lang="en-US" sz="2800" dirty="0"/>
              <a:t>pplication </a:t>
            </a:r>
            <a:r>
              <a:rPr lang="en-US" sz="2800" dirty="0">
                <a:solidFill>
                  <a:srgbClr val="00B0F0"/>
                </a:solidFill>
              </a:rPr>
              <a:t>P</a:t>
            </a:r>
            <a:r>
              <a:rPr lang="en-US" sz="2800" dirty="0"/>
              <a:t>rogramming </a:t>
            </a:r>
            <a:r>
              <a:rPr lang="en-US" sz="2800" dirty="0">
                <a:solidFill>
                  <a:srgbClr val="00B0F0"/>
                </a:solidFill>
              </a:rPr>
              <a:t>I</a:t>
            </a:r>
            <a:r>
              <a:rPr lang="en-US" sz="2800" dirty="0"/>
              <a:t>nterface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A39B69F-4211-4E49-953C-EC8E495CE9D3}"/>
              </a:ext>
            </a:extLst>
          </p:cNvPr>
          <p:cNvSpPr/>
          <p:nvPr/>
        </p:nvSpPr>
        <p:spPr>
          <a:xfrm>
            <a:off x="1146775" y="4292122"/>
            <a:ext cx="10703433" cy="2382278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597A75C-DB18-1229-EB80-A2D1DEAF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74" y="1011883"/>
            <a:ext cx="10703433" cy="71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API is a technology that allows different applications to communicate and transfer data with each other. A user knows the input and output, but not the underlying software or how the API works.</a:t>
            </a:r>
          </a:p>
        </p:txBody>
      </p:sp>
    </p:spTree>
    <p:extLst>
      <p:ext uri="{BB962C8B-B14F-4D97-AF65-F5344CB8AC3E}">
        <p14:creationId xmlns:p14="http://schemas.microsoft.com/office/powerpoint/2010/main" val="190412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4DCCD8-00AF-2A05-2C98-7D1863E2A6BD}"/>
              </a:ext>
            </a:extLst>
          </p:cNvPr>
          <p:cNvGrpSpPr/>
          <p:nvPr/>
        </p:nvGrpSpPr>
        <p:grpSpPr>
          <a:xfrm>
            <a:off x="1" y="564535"/>
            <a:ext cx="8665698" cy="6303122"/>
            <a:chOff x="2915" y="-588922"/>
            <a:chExt cx="8394569" cy="46717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C492AF-1A4B-2378-874B-9CF9560D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4715" y="3799129"/>
              <a:ext cx="16" cy="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0E01F1-A872-35A8-ECA0-480337933B5B}"/>
                </a:ext>
              </a:extLst>
            </p:cNvPr>
            <p:cNvGrpSpPr/>
            <p:nvPr/>
          </p:nvGrpSpPr>
          <p:grpSpPr>
            <a:xfrm>
              <a:off x="252732" y="-277441"/>
              <a:ext cx="4436012" cy="831522"/>
              <a:chOff x="-2142989" y="2463110"/>
              <a:chExt cx="5198010" cy="946053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551D1C57-E472-EAF5-0AEC-FBAB3C3AD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2142989" y="24631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8E990138-7A60-AEF3-CFF4-53B0671CF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72320" y="24631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B9BAB40A-032A-01CA-6322-2A6963D8D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35181" y="24631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Table with solid fill">
                <a:extLst>
                  <a:ext uri="{FF2B5EF4-FFF2-40B4-BE49-F238E27FC236}">
                    <a16:creationId xmlns:a16="http://schemas.microsoft.com/office/drawing/2014/main" id="{ACB656D1-533B-39AA-33D0-05CFF111B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01957" y="24631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able with solid fill">
                <a:extLst>
                  <a:ext uri="{FF2B5EF4-FFF2-40B4-BE49-F238E27FC236}">
                    <a16:creationId xmlns:a16="http://schemas.microsoft.com/office/drawing/2014/main" id="{2464D208-2628-525C-428F-1066CB2B0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40621" y="2494763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7110FE-790E-D618-0E78-A451A0228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2240" y="826676"/>
              <a:ext cx="3974930" cy="67812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459BA6-A637-61F8-59CC-A7DC698B5216}"/>
                </a:ext>
              </a:extLst>
            </p:cNvPr>
            <p:cNvSpPr txBox="1"/>
            <p:nvPr/>
          </p:nvSpPr>
          <p:spPr>
            <a:xfrm>
              <a:off x="249866" y="-588922"/>
              <a:ext cx="6516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Step 1: </a:t>
              </a:r>
              <a:r>
                <a:rPr lang="en-US" sz="2400" dirty="0"/>
                <a:t>Pull company data using </a:t>
              </a:r>
              <a:r>
                <a:rPr lang="en-US" sz="2400" dirty="0" err="1"/>
                <a:t>Quandl</a:t>
              </a:r>
              <a:r>
                <a:rPr lang="en-US" sz="2400" dirty="0"/>
                <a:t> API</a:t>
              </a:r>
            </a:p>
          </p:txBody>
        </p:sp>
        <p:pic>
          <p:nvPicPr>
            <p:cNvPr id="35" name="Picture 34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6FEC6BAD-5A6C-D3FE-84EB-F1A2BDEF9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9866" y="3231659"/>
              <a:ext cx="1793709" cy="85115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E519C-ACE9-1365-3FAA-A08E5625F8C5}"/>
                </a:ext>
              </a:extLst>
            </p:cNvPr>
            <p:cNvSpPr txBox="1"/>
            <p:nvPr/>
          </p:nvSpPr>
          <p:spPr>
            <a:xfrm>
              <a:off x="153696" y="507983"/>
              <a:ext cx="824378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Step 2: </a:t>
              </a:r>
              <a:r>
                <a:rPr lang="en-US" sz="2400" dirty="0"/>
                <a:t>Select the columns required for analysis from entire dataset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00DA4F-43B4-C6FA-270D-C9A97AA53DC8}"/>
                </a:ext>
              </a:extLst>
            </p:cNvPr>
            <p:cNvSpPr txBox="1"/>
            <p:nvPr/>
          </p:nvSpPr>
          <p:spPr>
            <a:xfrm>
              <a:off x="182155" y="1676000"/>
              <a:ext cx="7807715" cy="615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Step 3: </a:t>
              </a:r>
              <a:r>
                <a:rPr lang="en-US" sz="2400" dirty="0"/>
                <a:t>Merge them into a final </a:t>
              </a:r>
              <a:r>
                <a:rPr lang="en-US" sz="2400" dirty="0" err="1"/>
                <a:t>dataframe</a:t>
              </a:r>
              <a:r>
                <a:rPr lang="en-US" sz="2400" dirty="0"/>
                <a:t> for further analysis</a:t>
              </a:r>
            </a:p>
            <a:p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8C951C-1588-EF34-4039-A32C399EA33A}"/>
                </a:ext>
              </a:extLst>
            </p:cNvPr>
            <p:cNvSpPr txBox="1"/>
            <p:nvPr/>
          </p:nvSpPr>
          <p:spPr>
            <a:xfrm>
              <a:off x="2915" y="2947982"/>
              <a:ext cx="6516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Step 4: </a:t>
              </a:r>
              <a:r>
                <a:rPr lang="en-US" sz="2400" dirty="0"/>
                <a:t>Visualize the data using a graph</a:t>
              </a: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12A5F66B-1AD9-ACAE-AA1F-879F31AB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34" y="35295"/>
            <a:ext cx="4281101" cy="5441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Steps in Data Analysis:</a:t>
            </a:r>
            <a:endParaRPr lang="en-US" sz="3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2E4D89-4B49-E42A-F968-ABCC9EDE28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5915" y="4170929"/>
            <a:ext cx="1680073" cy="10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9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4DCCD8-00AF-2A05-2C98-7D1863E2A6BD}"/>
              </a:ext>
            </a:extLst>
          </p:cNvPr>
          <p:cNvGrpSpPr/>
          <p:nvPr/>
        </p:nvGrpSpPr>
        <p:grpSpPr>
          <a:xfrm>
            <a:off x="188277" y="530527"/>
            <a:ext cx="12250810" cy="6146282"/>
            <a:chOff x="182155" y="-588922"/>
            <a:chExt cx="11867511" cy="45554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C492AF-1A4B-2378-874B-9CF9560D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4715" y="3799129"/>
              <a:ext cx="16" cy="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0E01F1-A872-35A8-ECA0-480337933B5B}"/>
                </a:ext>
              </a:extLst>
            </p:cNvPr>
            <p:cNvGrpSpPr/>
            <p:nvPr/>
          </p:nvGrpSpPr>
          <p:grpSpPr>
            <a:xfrm>
              <a:off x="470784" y="-269113"/>
              <a:ext cx="4436025" cy="831522"/>
              <a:chOff x="-1887485" y="2472585"/>
              <a:chExt cx="5198024" cy="946053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551D1C57-E472-EAF5-0AEC-FBAB3C3AD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1887485" y="2472585"/>
                <a:ext cx="914398" cy="914400"/>
              </a:xfrm>
              <a:prstGeom prst="rect">
                <a:avLst/>
              </a:prstGeom>
            </p:spPr>
          </p:pic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8E990138-7A60-AEF3-CFF4-53B0671CF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916814" y="2472585"/>
                <a:ext cx="914398" cy="914400"/>
              </a:xfrm>
              <a:prstGeom prst="rect">
                <a:avLst/>
              </a:prstGeom>
            </p:spPr>
          </p:pic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B9BAB40A-032A-01CA-6322-2A6963D8D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0322" y="2472585"/>
                <a:ext cx="914398" cy="914400"/>
              </a:xfrm>
              <a:prstGeom prst="rect">
                <a:avLst/>
              </a:prstGeom>
            </p:spPr>
          </p:pic>
          <p:pic>
            <p:nvPicPr>
              <p:cNvPr id="8" name="Graphic 7" descr="Table with solid fill">
                <a:extLst>
                  <a:ext uri="{FF2B5EF4-FFF2-40B4-BE49-F238E27FC236}">
                    <a16:creationId xmlns:a16="http://schemas.microsoft.com/office/drawing/2014/main" id="{ACB656D1-533B-39AA-33D0-05CFF111B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57449" y="2472585"/>
                <a:ext cx="914398" cy="914400"/>
              </a:xfrm>
              <a:prstGeom prst="rect">
                <a:avLst/>
              </a:prstGeom>
            </p:spPr>
          </p:pic>
          <p:pic>
            <p:nvPicPr>
              <p:cNvPr id="9" name="Graphic 8" descr="Table with solid fill">
                <a:extLst>
                  <a:ext uri="{FF2B5EF4-FFF2-40B4-BE49-F238E27FC236}">
                    <a16:creationId xmlns:a16="http://schemas.microsoft.com/office/drawing/2014/main" id="{2464D208-2628-525C-428F-1066CB2B0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96139" y="2504238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7110FE-790E-D618-0E78-A451A0228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694" y="898938"/>
              <a:ext cx="3974930" cy="67812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459BA6-A637-61F8-59CC-A7DC698B5216}"/>
                </a:ext>
              </a:extLst>
            </p:cNvPr>
            <p:cNvSpPr txBox="1"/>
            <p:nvPr/>
          </p:nvSpPr>
          <p:spPr>
            <a:xfrm>
              <a:off x="249866" y="-588922"/>
              <a:ext cx="11563590" cy="75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</a:rPr>
                <a:t>Step 1: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dfAAPL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quandl.get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("WIKI/AAPL",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start_date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="2015-7-1",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end_date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="2017-12-31") </a:t>
              </a:r>
            </a:p>
            <a:p>
              <a:endParaRPr lang="en-US" sz="2000" dirty="0"/>
            </a:p>
          </p:txBody>
        </p:sp>
        <p:pic>
          <p:nvPicPr>
            <p:cNvPr id="35" name="Picture 34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6FEC6BAD-5A6C-D3FE-84EB-F1A2BDEF9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5034" y="3266862"/>
              <a:ext cx="1474549" cy="69970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E519C-ACE9-1365-3FAA-A08E5625F8C5}"/>
                </a:ext>
              </a:extLst>
            </p:cNvPr>
            <p:cNvSpPr txBox="1"/>
            <p:nvPr/>
          </p:nvSpPr>
          <p:spPr>
            <a:xfrm>
              <a:off x="203214" y="485212"/>
              <a:ext cx="11409941" cy="52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</a:rPr>
                <a:t>Step 2: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dfAAPL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dfAAPL.rename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(columns={'Adj.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Close':'AAPL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’})</a:t>
              </a:r>
            </a:p>
            <a:p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00DA4F-43B4-C6FA-270D-C9A97AA53DC8}"/>
                </a:ext>
              </a:extLst>
            </p:cNvPr>
            <p:cNvSpPr txBox="1"/>
            <p:nvPr/>
          </p:nvSpPr>
          <p:spPr>
            <a:xfrm>
              <a:off x="182155" y="1676000"/>
              <a:ext cx="11867511" cy="120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</a:rPr>
                <a:t>Step 3:  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pd.concat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dfAAPL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dfAMZN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dfEXC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dfNDAQ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dfRGLD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 axis=1)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[['AAPL', 'AMZN', 'EXC', 'NDAQ', 'RGLD']] </a:t>
              </a:r>
              <a:endParaRPr lang="en-US" sz="2000" dirty="0"/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8C951C-1588-EF34-4039-A32C399EA33A}"/>
                </a:ext>
              </a:extLst>
            </p:cNvPr>
            <p:cNvSpPr txBox="1"/>
            <p:nvPr/>
          </p:nvSpPr>
          <p:spPr>
            <a:xfrm>
              <a:off x="221116" y="2941289"/>
              <a:ext cx="8721630" cy="296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</a:rPr>
                <a:t>Step 4: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plot_data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12A5F66B-1AD9-ACAE-AA1F-879F31AB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" y="8088"/>
            <a:ext cx="9757581" cy="5441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Codify Steps in Data Analysis:</a:t>
            </a:r>
            <a:endParaRPr lang="en-US" sz="32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2E4D89-4B49-E42A-F968-ABCC9EDE28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486" y="4259699"/>
            <a:ext cx="1680073" cy="10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6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4FC6-08AD-65E7-E1DF-79E92285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6" y="3429000"/>
            <a:ext cx="5357359" cy="269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46BEAE-19A5-913B-47EE-D23B51CB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5" y="3399123"/>
            <a:ext cx="4718587" cy="3138616"/>
          </a:xfrm>
          <a:prstGeom prst="rect">
            <a:avLst/>
          </a:prstGeom>
        </p:spPr>
      </p:pic>
      <p:graphicFrame>
        <p:nvGraphicFramePr>
          <p:cNvPr id="32" name="Rectangle 1">
            <a:extLst>
              <a:ext uri="{FF2B5EF4-FFF2-40B4-BE49-F238E27FC236}">
                <a16:creationId xmlns:a16="http://schemas.microsoft.com/office/drawing/2014/main" id="{A23F9FFB-8818-8415-0A5F-A93F76074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246924"/>
              </p:ext>
            </p:extLst>
          </p:nvPr>
        </p:nvGraphicFramePr>
        <p:xfrm>
          <a:off x="656491" y="386388"/>
          <a:ext cx="11012573" cy="269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119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API: a demo of Quandl</vt:lpstr>
      <vt:lpstr>Objective:</vt:lpstr>
      <vt:lpstr>API: Application Programming Interface</vt:lpstr>
      <vt:lpstr>Steps in Data Analysis:</vt:lpstr>
      <vt:lpstr>Codify Steps in Data Analysis: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Kushnoor</dc:creator>
  <cp:lastModifiedBy>Kavya Kushnoor</cp:lastModifiedBy>
  <cp:revision>1</cp:revision>
  <dcterms:created xsi:type="dcterms:W3CDTF">2023-08-21T18:13:00Z</dcterms:created>
  <dcterms:modified xsi:type="dcterms:W3CDTF">2023-08-22T18:54:30Z</dcterms:modified>
</cp:coreProperties>
</file>