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C10F-9C30-4D5C-94CB-B2341FB24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3C65D-18F2-4AA1-A745-18341B62F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EED8F-2139-4286-ADAB-B197780A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27CA-1E02-4EBD-A214-7F02BB6119AE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C93BC-7D9B-4A0F-8519-A2EB6DEE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71E75-A288-4238-BEF4-134877FA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6D61-FCA1-4B6F-88B2-72ABA10AA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6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A8BE-EE2F-488B-AF1E-0C2A1DD77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42969-D264-4F27-AEF6-66F63AA40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F14EA-31E2-46B5-B315-DDB22DDF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27CA-1E02-4EBD-A214-7F02BB6119AE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3C1D3-AFF5-499A-ADC8-B1A3E813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79B01-BF98-41AB-AFF1-35819B36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6D61-FCA1-4B6F-88B2-72ABA10AA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7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F2E18-9812-44B8-86D8-55B397A95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AC038-0612-4EE8-92AF-E92FDD678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2BCC0-E656-44C5-B56C-902C104D3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27CA-1E02-4EBD-A214-7F02BB6119AE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0D53D-4061-48B4-A38C-04DF44B0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4765-34AC-46F7-B56C-845AECA0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6D61-FCA1-4B6F-88B2-72ABA10AA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AA71A-1495-4946-A36F-D690A101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8C444-08B1-42FD-9391-E84DFFE84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6CFDF-B850-4C81-8989-1C9E15CA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27CA-1E02-4EBD-A214-7F02BB6119AE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49CA4-7833-4635-866C-F9E3E575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D15FA-9455-4264-854F-2DF9C7CF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6D61-FCA1-4B6F-88B2-72ABA10AA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8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2439-2ABA-415A-8DAE-BE42BA89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E0E55-46CD-4149-823A-972050054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621A1-9EA4-4CDF-B508-9953CC98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27CA-1E02-4EBD-A214-7F02BB6119AE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A035F-6AAF-4E47-B5E1-C32C291B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E3139-FDFA-4C7A-99DB-9AAB2126E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6D61-FCA1-4B6F-88B2-72ABA10AA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5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73AD-33B7-41A9-8813-C2C93C74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5FA40-09D3-4940-8271-443EF83BB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E80DD-6180-4C34-8323-DD51DB5C9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10F11-EC9D-486F-B64F-C39FB375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27CA-1E02-4EBD-A214-7F02BB6119AE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42D16-2EED-40B4-8611-5D4C33EE7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3D3E8-C5A8-471B-8A60-E05AD63D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6D61-FCA1-4B6F-88B2-72ABA10AA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2D8B-7627-4B5F-A8BA-BA7F2BEF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445D3-5AF0-492D-A274-9B268F2ED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4EE3B-0C1F-44B2-8B28-4D7234DD0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84DCE1-EE7F-4791-A558-284638B83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B46232-939D-40B3-94E8-DCA5F63A0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761D7-3A70-4BC3-9BF2-E763C0D1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27CA-1E02-4EBD-A214-7F02BB6119AE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15DC9-99B9-45D7-A821-733929C9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64DA0-AC73-4368-8505-05D974A0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6D61-FCA1-4B6F-88B2-72ABA10AA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5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14604-DD89-42E0-8486-BF3F9488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11645-A6EA-4CCD-8FD1-D6584B83A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27CA-1E02-4EBD-A214-7F02BB6119AE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BF870-D042-42AA-B5A6-184AC9A1C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D84DD-65FB-428A-8FAA-8CDF180E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6D61-FCA1-4B6F-88B2-72ABA10AA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3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1DED1-0471-4BE8-9288-DC00FE76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27CA-1E02-4EBD-A214-7F02BB6119AE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ADC99-EDDB-4952-B2C0-E6355AB0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9508F-C799-4944-AFDA-653D79F3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6D61-FCA1-4B6F-88B2-72ABA10AA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6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E85F-736E-4277-88C8-1969283B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70B6B-E853-4489-B8CA-4EA7EC483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94D4A-3E3F-44C6-8095-4FC939B73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DF043-A516-471A-9663-F2A1E2D9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27CA-1E02-4EBD-A214-7F02BB6119AE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F5CF1-9B4D-4D0A-B204-BB30A8C7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9AF32-565C-44EA-AA72-9A93886A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6D61-FCA1-4B6F-88B2-72ABA10AA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4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09AB-2FF1-4995-BC75-5B867BAA0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C90AE2-F67F-4BF3-822D-BA032E34B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48320-A6D7-41B1-8A6A-0340E94C2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F5E03-E572-4BD1-9575-88CC01B5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27CA-1E02-4EBD-A214-7F02BB6119AE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D2C2F-64A2-48CA-9864-E56EF4B9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D1DFC-E1BD-41EF-86F7-B1792D39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6D61-FCA1-4B6F-88B2-72ABA10AA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6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CDB3D7-0705-4CC9-A91F-4BCE96FD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A82A6-3240-4762-A716-E24AE0CAD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F4099-553C-4EA5-8532-DB6F07E7E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B27CA-1E02-4EBD-A214-7F02BB6119AE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3355E-BCAC-4FFD-83ED-955DEC81A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029CA-FEE5-4D77-8DBC-9A7766D4B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56D61-FCA1-4B6F-88B2-72ABA10AA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0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BF898-90E2-43B9-B573-C45ED7AEE9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07028-E4E1-404B-8AE5-7F9BBCD4F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 532</a:t>
            </a:r>
          </a:p>
          <a:p>
            <a:r>
              <a:rPr lang="en-US" dirty="0"/>
              <a:t>Dhaval</a:t>
            </a:r>
          </a:p>
          <a:p>
            <a:r>
              <a:rPr lang="en-US" dirty="0"/>
              <a:t>Kavya</a:t>
            </a:r>
          </a:p>
        </p:txBody>
      </p:sp>
    </p:spTree>
    <p:extLst>
      <p:ext uri="{BB962C8B-B14F-4D97-AF65-F5344CB8AC3E}">
        <p14:creationId xmlns:p14="http://schemas.microsoft.com/office/powerpoint/2010/main" val="4252782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B46C-6D9E-4A64-BBAC-FB0FEDF3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Smoothening</a:t>
            </a:r>
          </a:p>
        </p:txBody>
      </p:sp>
      <p:pic>
        <p:nvPicPr>
          <p:cNvPr id="10" name="Content Placeholder 9" descr="A close up of a green field&#10;&#10;Description generated with high confidence">
            <a:extLst>
              <a:ext uri="{FF2B5EF4-FFF2-40B4-BE49-F238E27FC236}">
                <a16:creationId xmlns:a16="http://schemas.microsoft.com/office/drawing/2014/main" id="{01495093-2A5D-4157-A57E-F1ED4507A2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0" y="2413794"/>
            <a:ext cx="3175000" cy="3175000"/>
          </a:xfrm>
        </p:spPr>
      </p:pic>
      <p:pic>
        <p:nvPicPr>
          <p:cNvPr id="6" name="Content Placeholder 5" descr="A close up of an orange sunset&#10;&#10;Description generated with high confidence">
            <a:extLst>
              <a:ext uri="{FF2B5EF4-FFF2-40B4-BE49-F238E27FC236}">
                <a16:creationId xmlns:a16="http://schemas.microsoft.com/office/drawing/2014/main" id="{F17FBC61-EEB9-42E8-807C-68669076BC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2" y="2413796"/>
            <a:ext cx="3174998" cy="3174998"/>
          </a:xfrm>
        </p:spPr>
      </p:pic>
    </p:spTree>
    <p:extLst>
      <p:ext uri="{BB962C8B-B14F-4D97-AF65-F5344CB8AC3E}">
        <p14:creationId xmlns:p14="http://schemas.microsoft.com/office/powerpoint/2010/main" val="1467172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47AB924-1B87-43FC-B7C7-B112D5C51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D2B705-4A9B-408D-AA80-4F41045E09D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AE2756-0FC4-4155-83E7-58AAAB63E75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ED304032-16A9-40C6-8C5C-63E3C35B78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1086176"/>
            <a:ext cx="3425609" cy="2440746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A8D627-7971-4287-A655-C6128EE220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1340927"/>
            <a:ext cx="3433324" cy="1931244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18DC98F-4057-4645-B948-F604F39A9C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erson in a costume&#10;&#10;Description generated with high confidence">
            <a:extLst>
              <a:ext uri="{FF2B5EF4-FFF2-40B4-BE49-F238E27FC236}">
                <a16:creationId xmlns:a16="http://schemas.microsoft.com/office/drawing/2014/main" id="{D5C5FB84-AF26-4AB8-A962-993BB9170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25" y="1109093"/>
            <a:ext cx="3423916" cy="2439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98C9EB-05F9-427E-9AD8-ECBFC4BD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Image Composition</a:t>
            </a:r>
          </a:p>
        </p:txBody>
      </p:sp>
    </p:spTree>
    <p:extLst>
      <p:ext uri="{BB962C8B-B14F-4D97-AF65-F5344CB8AC3E}">
        <p14:creationId xmlns:p14="http://schemas.microsoft.com/office/powerpoint/2010/main" val="899111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47AB924-1B87-43FC-B7C7-B112D5C51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D2B705-4A9B-408D-AA80-4F41045E09D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AE2756-0FC4-4155-83E7-58AAAB63E75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castle with a clock tower&#10;&#10;Description generated with high confidence">
            <a:extLst>
              <a:ext uri="{FF2B5EF4-FFF2-40B4-BE49-F238E27FC236}">
                <a16:creationId xmlns:a16="http://schemas.microsoft.com/office/drawing/2014/main" id="{C4310727-A76F-4578-B2F5-663F868C54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593745"/>
            <a:ext cx="3425609" cy="3425609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6F36958-C164-464A-A265-30F8FC7A19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589887"/>
            <a:ext cx="3433324" cy="3433324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18DC98F-4057-4645-B948-F604F39A9C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B58EFF9-6C84-4B08-BF3F-D4F8C7A93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25" y="616905"/>
            <a:ext cx="3423916" cy="3423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0AC4E0-FBB5-4F92-9684-CB2441DA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Image Fading</a:t>
            </a:r>
          </a:p>
        </p:txBody>
      </p:sp>
    </p:spTree>
    <p:extLst>
      <p:ext uri="{BB962C8B-B14F-4D97-AF65-F5344CB8AC3E}">
        <p14:creationId xmlns:p14="http://schemas.microsoft.com/office/powerpoint/2010/main" val="188778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B46C-6D9E-4A64-BBAC-FB0FEDF3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Gray Scale</a:t>
            </a:r>
          </a:p>
        </p:txBody>
      </p:sp>
      <p:pic>
        <p:nvPicPr>
          <p:cNvPr id="6" name="Content Placeholder 5" descr="A castle with a clock tower&#10;&#10;Description generated with high confidence">
            <a:extLst>
              <a:ext uri="{FF2B5EF4-FFF2-40B4-BE49-F238E27FC236}">
                <a16:creationId xmlns:a16="http://schemas.microsoft.com/office/drawing/2014/main" id="{31D3A9B7-90DB-4C41-AE11-912281E23E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pic>
        <p:nvPicPr>
          <p:cNvPr id="8" name="Content Placeholder 7" descr="A castle with a clock on the side of a building&#10;&#10;Description generated with high confidence">
            <a:extLst>
              <a:ext uri="{FF2B5EF4-FFF2-40B4-BE49-F238E27FC236}">
                <a16:creationId xmlns:a16="http://schemas.microsoft.com/office/drawing/2014/main" id="{62C890D7-6A3E-4DBC-8B9E-A0C5849B99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411568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B46C-6D9E-4A64-BBAC-FB0FEDF3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</a:t>
            </a:r>
          </a:p>
        </p:txBody>
      </p:sp>
      <p:pic>
        <p:nvPicPr>
          <p:cNvPr id="6" name="Content Placeholder 5" descr="A castle with a clock tower&#10;&#10;Description generated with high confidence">
            <a:extLst>
              <a:ext uri="{FF2B5EF4-FFF2-40B4-BE49-F238E27FC236}">
                <a16:creationId xmlns:a16="http://schemas.microsoft.com/office/drawing/2014/main" id="{31D3A9B7-90DB-4C41-AE11-912281E23E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pic>
        <p:nvPicPr>
          <p:cNvPr id="7" name="Content Placeholder 6" descr="A castle with water in the background&#10;&#10;Description generated with high confidence">
            <a:extLst>
              <a:ext uri="{FF2B5EF4-FFF2-40B4-BE49-F238E27FC236}">
                <a16:creationId xmlns:a16="http://schemas.microsoft.com/office/drawing/2014/main" id="{F5B4B932-8492-49EB-ACD2-C7C35B62F9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85437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B46C-6D9E-4A64-BBAC-FB0FEDF3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Equalization</a:t>
            </a:r>
          </a:p>
        </p:txBody>
      </p:sp>
      <p:pic>
        <p:nvPicPr>
          <p:cNvPr id="6" name="Content Placeholder 5" descr="A castle with a clock tower&#10;&#10;Description generated with high confidence">
            <a:extLst>
              <a:ext uri="{FF2B5EF4-FFF2-40B4-BE49-F238E27FC236}">
                <a16:creationId xmlns:a16="http://schemas.microsoft.com/office/drawing/2014/main" id="{31D3A9B7-90DB-4C41-AE11-912281E23E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pic>
        <p:nvPicPr>
          <p:cNvPr id="7" name="Content Placeholder 6" descr="A castle with a clock tower&#10;&#10;Description generated with high confidence">
            <a:extLst>
              <a:ext uri="{FF2B5EF4-FFF2-40B4-BE49-F238E27FC236}">
                <a16:creationId xmlns:a16="http://schemas.microsoft.com/office/drawing/2014/main" id="{E72DB0B8-8134-4E03-BA90-B0018225A9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26431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B46C-6D9E-4A64-BBAC-FB0FEDF3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Detection – Sobel Mask</a:t>
            </a:r>
          </a:p>
        </p:txBody>
      </p:sp>
      <p:pic>
        <p:nvPicPr>
          <p:cNvPr id="6" name="Content Placeholder 5" descr="A castle with a clock tower&#10;&#10;Description generated with high confidence">
            <a:extLst>
              <a:ext uri="{FF2B5EF4-FFF2-40B4-BE49-F238E27FC236}">
                <a16:creationId xmlns:a16="http://schemas.microsoft.com/office/drawing/2014/main" id="{31D3A9B7-90DB-4C41-AE11-912281E23E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pic>
        <p:nvPicPr>
          <p:cNvPr id="7" name="Content Placeholder 6" descr="A close up of a logo&#10;&#10;Description generated with high confidence">
            <a:extLst>
              <a:ext uri="{FF2B5EF4-FFF2-40B4-BE49-F238E27FC236}">
                <a16:creationId xmlns:a16="http://schemas.microsoft.com/office/drawing/2014/main" id="{6F60F033-3343-4E34-BA17-7FB73F0065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86621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B46C-6D9E-4A64-BBAC-FB0FEDF3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</a:t>
            </a:r>
          </a:p>
        </p:txBody>
      </p:sp>
      <p:pic>
        <p:nvPicPr>
          <p:cNvPr id="6" name="Content Placeholder 5" descr="A castle with a clock tower&#10;&#10;Description generated with high confidence">
            <a:extLst>
              <a:ext uri="{FF2B5EF4-FFF2-40B4-BE49-F238E27FC236}">
                <a16:creationId xmlns:a16="http://schemas.microsoft.com/office/drawing/2014/main" id="{31D3A9B7-90DB-4C41-AE11-912281E23E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93D699-C704-4A11-BBA4-70118F9016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61093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B46C-6D9E-4A64-BBAC-FB0FEDF3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Warp – </a:t>
            </a:r>
            <a:r>
              <a:rPr lang="en-US"/>
              <a:t>Horizontal direction</a:t>
            </a:r>
            <a:endParaRPr lang="en-US" dirty="0"/>
          </a:p>
        </p:txBody>
      </p:sp>
      <p:pic>
        <p:nvPicPr>
          <p:cNvPr id="6" name="Content Placeholder 5" descr="A castle with a clock tower&#10;&#10;Description generated with high confidence">
            <a:extLst>
              <a:ext uri="{FF2B5EF4-FFF2-40B4-BE49-F238E27FC236}">
                <a16:creationId xmlns:a16="http://schemas.microsoft.com/office/drawing/2014/main" id="{31D3A9B7-90DB-4C41-AE11-912281E23E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pic>
        <p:nvPicPr>
          <p:cNvPr id="12" name="Content Placeholder 11" descr="A castle with a clock tower&#10;&#10;Description generated with high confidence">
            <a:extLst>
              <a:ext uri="{FF2B5EF4-FFF2-40B4-BE49-F238E27FC236}">
                <a16:creationId xmlns:a16="http://schemas.microsoft.com/office/drawing/2014/main" id="{9AAFA8B3-70FC-4616-AF4E-49D3BD3341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73640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B46C-6D9E-4A64-BBAC-FB0FEDF3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Speckle Remove</a:t>
            </a:r>
          </a:p>
        </p:txBody>
      </p:sp>
      <p:pic>
        <p:nvPicPr>
          <p:cNvPr id="10" name="Content Placeholder 9" descr="A close up of a green field&#10;&#10;Description generated with high confidence">
            <a:extLst>
              <a:ext uri="{FF2B5EF4-FFF2-40B4-BE49-F238E27FC236}">
                <a16:creationId xmlns:a16="http://schemas.microsoft.com/office/drawing/2014/main" id="{34CB0CCC-01AE-4913-B1E2-F060F667E7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0" y="2413794"/>
            <a:ext cx="3175000" cy="3175000"/>
          </a:xfrm>
        </p:spPr>
      </p:pic>
      <p:pic>
        <p:nvPicPr>
          <p:cNvPr id="12" name="Content Placeholder 11" descr="A close up of an orange sunset&#10;&#10;Description generated with high confidence">
            <a:extLst>
              <a:ext uri="{FF2B5EF4-FFF2-40B4-BE49-F238E27FC236}">
                <a16:creationId xmlns:a16="http://schemas.microsoft.com/office/drawing/2014/main" id="{53610E85-0DE3-499A-8FBB-28681A3687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935" y="2413794"/>
            <a:ext cx="3175000" cy="3175000"/>
          </a:xfrm>
        </p:spPr>
      </p:pic>
    </p:spTree>
    <p:extLst>
      <p:ext uri="{BB962C8B-B14F-4D97-AF65-F5344CB8AC3E}">
        <p14:creationId xmlns:p14="http://schemas.microsoft.com/office/powerpoint/2010/main" val="267004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B46C-6D9E-4A64-BBAC-FB0FEDF3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Sharpening</a:t>
            </a:r>
          </a:p>
        </p:txBody>
      </p:sp>
      <p:pic>
        <p:nvPicPr>
          <p:cNvPr id="10" name="Content Placeholder 9" descr="A close up of a green field&#10;&#10;Description generated with high confidence">
            <a:extLst>
              <a:ext uri="{FF2B5EF4-FFF2-40B4-BE49-F238E27FC236}">
                <a16:creationId xmlns:a16="http://schemas.microsoft.com/office/drawing/2014/main" id="{01495093-2A5D-4157-A57E-F1ED4507A2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0" y="2413794"/>
            <a:ext cx="3175000" cy="3175000"/>
          </a:xfrm>
        </p:spPr>
      </p:pic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BD294C4B-3B30-4A68-BFF4-05B3BA9BCD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69213" y="2413794"/>
            <a:ext cx="3200299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6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29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Image Processing</vt:lpstr>
      <vt:lpstr>Gray Scale</vt:lpstr>
      <vt:lpstr>Negative</vt:lpstr>
      <vt:lpstr>Histogram Equalization</vt:lpstr>
      <vt:lpstr>Edge Detection – Sobel Mask</vt:lpstr>
      <vt:lpstr>Rotation</vt:lpstr>
      <vt:lpstr>Warp – Horizontal direction</vt:lpstr>
      <vt:lpstr>Speckle Remove</vt:lpstr>
      <vt:lpstr>Sharpening</vt:lpstr>
      <vt:lpstr>Smoothening</vt:lpstr>
      <vt:lpstr>Image Composition</vt:lpstr>
      <vt:lpstr>Image Fading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</dc:title>
  <dc:creator>Chauhan, Dhaval Navinchandra</dc:creator>
  <cp:lastModifiedBy>Chauhan, Dhaval Navinchandra</cp:lastModifiedBy>
  <cp:revision>22</cp:revision>
  <dcterms:created xsi:type="dcterms:W3CDTF">2018-03-22T15:42:35Z</dcterms:created>
  <dcterms:modified xsi:type="dcterms:W3CDTF">2018-04-16T19:23:22Z</dcterms:modified>
</cp:coreProperties>
</file>