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notesMasterIdLst>
    <p:notesMasterId r:id="rId14"/>
  </p:notesMasterIdLst>
  <p:sldIdLst>
    <p:sldId id="256" r:id="rId2"/>
    <p:sldId id="257" r:id="rId3"/>
    <p:sldId id="263" r:id="rId4"/>
    <p:sldId id="260" r:id="rId5"/>
    <p:sldId id="258" r:id="rId6"/>
    <p:sldId id="259" r:id="rId7"/>
    <p:sldId id="264" r:id="rId8"/>
    <p:sldId id="265" r:id="rId9"/>
    <p:sldId id="268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 snapToGrid="0" snapToObjects="1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3AD33-8798-434B-A044-5277CE1AE6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9F13A7-DECB-4FDA-8653-089C8B3550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Launch AWS instances</a:t>
          </a:r>
        </a:p>
      </dgm:t>
    </dgm:pt>
    <dgm:pt modelId="{315CA140-E3BE-4FF8-B9A2-618A7B358BD2}" type="parTrans" cxnId="{690C3397-420F-44D4-A10D-D6CFC13C49B0}">
      <dgm:prSet/>
      <dgm:spPr/>
      <dgm:t>
        <a:bodyPr/>
        <a:lstStyle/>
        <a:p>
          <a:endParaRPr lang="en-US" sz="5400"/>
        </a:p>
      </dgm:t>
    </dgm:pt>
    <dgm:pt modelId="{9441D7C0-5BE2-4241-8466-11DB56328D9E}" type="sibTrans" cxnId="{690C3397-420F-44D4-A10D-D6CFC13C49B0}">
      <dgm:prSet/>
      <dgm:spPr/>
      <dgm:t>
        <a:bodyPr/>
        <a:lstStyle/>
        <a:p>
          <a:endParaRPr lang="en-US"/>
        </a:p>
      </dgm:t>
    </dgm:pt>
    <dgm:pt modelId="{CB861DCE-1ABF-40EF-B8C2-5D4D929731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1300"/>
            <a:t>- Virtual Machine with Linux OS</a:t>
          </a:r>
        </a:p>
      </dgm:t>
    </dgm:pt>
    <dgm:pt modelId="{89EEA334-CCD5-43F1-8A05-6DA50DFB62B9}" type="parTrans" cxnId="{5037C874-A7C1-4CD6-B5B7-D7895F828311}">
      <dgm:prSet/>
      <dgm:spPr/>
      <dgm:t>
        <a:bodyPr/>
        <a:lstStyle/>
        <a:p>
          <a:endParaRPr lang="en-US" sz="5400"/>
        </a:p>
      </dgm:t>
    </dgm:pt>
    <dgm:pt modelId="{36769F2D-8E07-4239-AEE0-AD942315B7F4}" type="sibTrans" cxnId="{5037C874-A7C1-4CD6-B5B7-D7895F828311}">
      <dgm:prSet/>
      <dgm:spPr/>
      <dgm:t>
        <a:bodyPr/>
        <a:lstStyle/>
        <a:p>
          <a:endParaRPr lang="en-US"/>
        </a:p>
      </dgm:t>
    </dgm:pt>
    <dgm:pt modelId="{A0A60AD4-58F1-493B-ABEF-25C93017DBD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dirty="0"/>
            <a:t>- Within the free tier </a:t>
          </a:r>
          <a:r>
            <a:rPr lang="en-US" sz="1400" dirty="0"/>
            <a:t>provision</a:t>
          </a:r>
          <a:r>
            <a:rPr lang="en-US" sz="1300" dirty="0"/>
            <a:t> of AWS</a:t>
          </a:r>
        </a:p>
      </dgm:t>
    </dgm:pt>
    <dgm:pt modelId="{817E467E-E5A1-4BF8-A6B0-686B604929C7}" type="parTrans" cxnId="{A892B06D-79F6-4276-8B12-F9460305B119}">
      <dgm:prSet/>
      <dgm:spPr/>
      <dgm:t>
        <a:bodyPr/>
        <a:lstStyle/>
        <a:p>
          <a:endParaRPr lang="en-US" sz="5400"/>
        </a:p>
      </dgm:t>
    </dgm:pt>
    <dgm:pt modelId="{FD7782D6-4386-4A50-A08B-73056EC54856}" type="sibTrans" cxnId="{A892B06D-79F6-4276-8B12-F9460305B119}">
      <dgm:prSet/>
      <dgm:spPr/>
      <dgm:t>
        <a:bodyPr/>
        <a:lstStyle/>
        <a:p>
          <a:endParaRPr lang="en-US"/>
        </a:p>
      </dgm:t>
    </dgm:pt>
    <dgm:pt modelId="{E7F14FCB-C5E0-4396-BE65-F993469302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Measure bandwidth between a pair of similar instances </a:t>
          </a:r>
        </a:p>
      </dgm:t>
    </dgm:pt>
    <dgm:pt modelId="{AF2EA249-000B-4A14-90AF-6BB47DB07D11}" type="parTrans" cxnId="{79D511F6-EF41-409D-B058-38863327D4A4}">
      <dgm:prSet/>
      <dgm:spPr/>
      <dgm:t>
        <a:bodyPr/>
        <a:lstStyle/>
        <a:p>
          <a:endParaRPr lang="en-US" sz="5400"/>
        </a:p>
      </dgm:t>
    </dgm:pt>
    <dgm:pt modelId="{D11717E6-324C-4F01-A526-04986EB0FDAD}" type="sibTrans" cxnId="{79D511F6-EF41-409D-B058-38863327D4A4}">
      <dgm:prSet/>
      <dgm:spPr/>
      <dgm:t>
        <a:bodyPr/>
        <a:lstStyle/>
        <a:p>
          <a:endParaRPr lang="en-US"/>
        </a:p>
      </dgm:t>
    </dgm:pt>
    <dgm:pt modelId="{5618AAB5-DB01-417B-9DA8-26B32AC196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Comparative analysis of instance types</a:t>
          </a:r>
        </a:p>
      </dgm:t>
    </dgm:pt>
    <dgm:pt modelId="{19745601-EEF3-49A6-AEA7-635BCF872C96}" type="parTrans" cxnId="{9D06D92D-1F65-4130-ACAF-ECA181526864}">
      <dgm:prSet/>
      <dgm:spPr/>
      <dgm:t>
        <a:bodyPr/>
        <a:lstStyle/>
        <a:p>
          <a:endParaRPr lang="en-US" sz="5400"/>
        </a:p>
      </dgm:t>
    </dgm:pt>
    <dgm:pt modelId="{43DA6AC3-B303-4B37-9163-20A9B298B018}" type="sibTrans" cxnId="{9D06D92D-1F65-4130-ACAF-ECA181526864}">
      <dgm:prSet/>
      <dgm:spPr/>
      <dgm:t>
        <a:bodyPr/>
        <a:lstStyle/>
        <a:p>
          <a:endParaRPr lang="en-US"/>
        </a:p>
      </dgm:t>
    </dgm:pt>
    <dgm:pt modelId="{AE549A43-6C37-7641-A39D-CFA1A29E6E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Highest possible bandwidth with small packet size</a:t>
          </a:r>
        </a:p>
      </dgm:t>
    </dgm:pt>
    <dgm:pt modelId="{E79BF7D1-2F65-E844-A490-972060E146A5}" type="parTrans" cxnId="{435B02E0-8AB5-884B-BE29-B7D9D281C2E5}">
      <dgm:prSet/>
      <dgm:spPr/>
      <dgm:t>
        <a:bodyPr/>
        <a:lstStyle/>
        <a:p>
          <a:endParaRPr lang="en-US" sz="4000"/>
        </a:p>
      </dgm:t>
    </dgm:pt>
    <dgm:pt modelId="{91D91E07-4BFA-8544-AEB2-85B7D689B7D2}" type="sibTrans" cxnId="{435B02E0-8AB5-884B-BE29-B7D9D281C2E5}">
      <dgm:prSet/>
      <dgm:spPr/>
      <dgm:t>
        <a:bodyPr/>
        <a:lstStyle/>
        <a:p>
          <a:endParaRPr lang="en-US"/>
        </a:p>
      </dgm:t>
    </dgm:pt>
    <dgm:pt modelId="{1649C942-5B28-C742-9D7C-D1F09F6129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Tool used: iperf3</a:t>
          </a:r>
        </a:p>
      </dgm:t>
    </dgm:pt>
    <dgm:pt modelId="{53FD013F-C838-334B-B437-772DA5DA10C1}" type="parTrans" cxnId="{9724FD1A-2876-5D40-96B9-EFA4063D1DC3}">
      <dgm:prSet/>
      <dgm:spPr/>
      <dgm:t>
        <a:bodyPr/>
        <a:lstStyle/>
        <a:p>
          <a:endParaRPr lang="en-US" sz="4000"/>
        </a:p>
      </dgm:t>
    </dgm:pt>
    <dgm:pt modelId="{A72CCE95-380C-C844-AEDB-4C719AB26D5C}" type="sibTrans" cxnId="{9724FD1A-2876-5D40-96B9-EFA4063D1DC3}">
      <dgm:prSet/>
      <dgm:spPr/>
      <dgm:t>
        <a:bodyPr/>
        <a:lstStyle/>
        <a:p>
          <a:endParaRPr lang="en-US"/>
        </a:p>
      </dgm:t>
    </dgm:pt>
    <dgm:pt modelId="{800341B0-C485-A147-AE18-67485169BB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Network Performance</a:t>
          </a:r>
        </a:p>
      </dgm:t>
    </dgm:pt>
    <dgm:pt modelId="{E1EFF81C-8AF0-7748-9738-CAC5A11492BE}" type="parTrans" cxnId="{90E32370-BD16-7248-BD16-32E00D16DC9B}">
      <dgm:prSet/>
      <dgm:spPr/>
      <dgm:t>
        <a:bodyPr/>
        <a:lstStyle/>
        <a:p>
          <a:endParaRPr lang="en-US" sz="4000"/>
        </a:p>
      </dgm:t>
    </dgm:pt>
    <dgm:pt modelId="{F3B458F0-C9E3-734C-B4FB-2F38C682E3B3}" type="sibTrans" cxnId="{90E32370-BD16-7248-BD16-32E00D16DC9B}">
      <dgm:prSet/>
      <dgm:spPr/>
      <dgm:t>
        <a:bodyPr/>
        <a:lstStyle/>
        <a:p>
          <a:endParaRPr lang="en-US"/>
        </a:p>
      </dgm:t>
    </dgm:pt>
    <dgm:pt modelId="{15CE9A9B-2D02-5440-B4D1-9B61F3A860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Pricing</a:t>
          </a:r>
        </a:p>
      </dgm:t>
    </dgm:pt>
    <dgm:pt modelId="{1D5ADDAA-B7B0-794B-B08D-DB722E8DB03A}" type="parTrans" cxnId="{4824EE00-3B87-0B42-9E23-42D19675E301}">
      <dgm:prSet/>
      <dgm:spPr/>
      <dgm:t>
        <a:bodyPr/>
        <a:lstStyle/>
        <a:p>
          <a:endParaRPr lang="en-US" sz="4000"/>
        </a:p>
      </dgm:t>
    </dgm:pt>
    <dgm:pt modelId="{9FE6FB03-B55A-204E-8CE0-E1CDEF7B844D}" type="sibTrans" cxnId="{4824EE00-3B87-0B42-9E23-42D19675E301}">
      <dgm:prSet/>
      <dgm:spPr/>
      <dgm:t>
        <a:bodyPr/>
        <a:lstStyle/>
        <a:p>
          <a:endParaRPr lang="en-US"/>
        </a:p>
      </dgm:t>
    </dgm:pt>
    <dgm:pt modelId="{7D92A49C-8525-427A-BE86-24744803F76C}" type="pres">
      <dgm:prSet presAssocID="{BBE3AD33-8798-434B-A044-5277CE1AE6B9}" presName="root" presStyleCnt="0">
        <dgm:presLayoutVars>
          <dgm:dir/>
          <dgm:resizeHandles val="exact"/>
        </dgm:presLayoutVars>
      </dgm:prSet>
      <dgm:spPr/>
    </dgm:pt>
    <dgm:pt modelId="{F415F847-D35D-4D59-B514-201DBA0BFA8E}" type="pres">
      <dgm:prSet presAssocID="{CF9F13A7-DECB-4FDA-8653-089C8B355091}" presName="compNode" presStyleCnt="0"/>
      <dgm:spPr/>
    </dgm:pt>
    <dgm:pt modelId="{5ADB714A-6E58-4BAA-8767-EDE31E533BEB}" type="pres">
      <dgm:prSet presAssocID="{CF9F13A7-DECB-4FDA-8653-089C8B355091}" presName="bgRect" presStyleLbl="bgShp" presStyleIdx="0" presStyleCnt="3"/>
      <dgm:spPr/>
    </dgm:pt>
    <dgm:pt modelId="{97ABC4C9-A241-4766-BCBE-E048A3B1358D}" type="pres">
      <dgm:prSet presAssocID="{CF9F13A7-DECB-4FDA-8653-089C8B3550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A6955F2F-5068-40D4-BC3E-C58E2AD4C43A}" type="pres">
      <dgm:prSet presAssocID="{CF9F13A7-DECB-4FDA-8653-089C8B355091}" presName="spaceRect" presStyleCnt="0"/>
      <dgm:spPr/>
    </dgm:pt>
    <dgm:pt modelId="{DC1AE5F5-67B2-42C8-ACAD-2A12626F06F5}" type="pres">
      <dgm:prSet presAssocID="{CF9F13A7-DECB-4FDA-8653-089C8B355091}" presName="parTx" presStyleLbl="revTx" presStyleIdx="0" presStyleCnt="6">
        <dgm:presLayoutVars>
          <dgm:chMax val="0"/>
          <dgm:chPref val="0"/>
        </dgm:presLayoutVars>
      </dgm:prSet>
      <dgm:spPr/>
    </dgm:pt>
    <dgm:pt modelId="{A6EB5D44-EE13-4643-B09F-1B0AA39B55C0}" type="pres">
      <dgm:prSet presAssocID="{CF9F13A7-DECB-4FDA-8653-089C8B355091}" presName="desTx" presStyleLbl="revTx" presStyleIdx="1" presStyleCnt="6">
        <dgm:presLayoutVars/>
      </dgm:prSet>
      <dgm:spPr/>
    </dgm:pt>
    <dgm:pt modelId="{846735AB-226D-49FD-BD6B-54FCE43224EC}" type="pres">
      <dgm:prSet presAssocID="{9441D7C0-5BE2-4241-8466-11DB56328D9E}" presName="sibTrans" presStyleCnt="0"/>
      <dgm:spPr/>
    </dgm:pt>
    <dgm:pt modelId="{BC6D9776-BB0E-4170-996F-B652565799B2}" type="pres">
      <dgm:prSet presAssocID="{E7F14FCB-C5E0-4396-BE65-F99346930225}" presName="compNode" presStyleCnt="0"/>
      <dgm:spPr/>
    </dgm:pt>
    <dgm:pt modelId="{1258CD5A-0589-45A2-8AE7-44B984D19DAC}" type="pres">
      <dgm:prSet presAssocID="{E7F14FCB-C5E0-4396-BE65-F99346930225}" presName="bgRect" presStyleLbl="bgShp" presStyleIdx="1" presStyleCnt="3"/>
      <dgm:spPr/>
    </dgm:pt>
    <dgm:pt modelId="{7EC573CE-2F52-4580-820D-6142A9703854}" type="pres">
      <dgm:prSet presAssocID="{E7F14FCB-C5E0-4396-BE65-F993469302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FD2D22C-E569-460F-BA64-844244C091E8}" type="pres">
      <dgm:prSet presAssocID="{E7F14FCB-C5E0-4396-BE65-F99346930225}" presName="spaceRect" presStyleCnt="0"/>
      <dgm:spPr/>
    </dgm:pt>
    <dgm:pt modelId="{974E56AB-27AA-4166-970F-EAC560CE816E}" type="pres">
      <dgm:prSet presAssocID="{E7F14FCB-C5E0-4396-BE65-F99346930225}" presName="parTx" presStyleLbl="revTx" presStyleIdx="2" presStyleCnt="6">
        <dgm:presLayoutVars>
          <dgm:chMax val="0"/>
          <dgm:chPref val="0"/>
        </dgm:presLayoutVars>
      </dgm:prSet>
      <dgm:spPr/>
    </dgm:pt>
    <dgm:pt modelId="{6D092D25-7034-4776-990E-7A581F79C68C}" type="pres">
      <dgm:prSet presAssocID="{E7F14FCB-C5E0-4396-BE65-F99346930225}" presName="desTx" presStyleLbl="revTx" presStyleIdx="3" presStyleCnt="6">
        <dgm:presLayoutVars/>
      </dgm:prSet>
      <dgm:spPr/>
    </dgm:pt>
    <dgm:pt modelId="{FF0C929E-C2E0-4131-BF65-B3CDDC6ADE37}" type="pres">
      <dgm:prSet presAssocID="{D11717E6-324C-4F01-A526-04986EB0FDAD}" presName="sibTrans" presStyleCnt="0"/>
      <dgm:spPr/>
    </dgm:pt>
    <dgm:pt modelId="{105CCC5F-DE66-4AD3-9B29-E8E5A0560B55}" type="pres">
      <dgm:prSet presAssocID="{5618AAB5-DB01-417B-9DA8-26B32AC196B2}" presName="compNode" presStyleCnt="0"/>
      <dgm:spPr/>
    </dgm:pt>
    <dgm:pt modelId="{4D39B769-C355-4052-B784-060F01E95601}" type="pres">
      <dgm:prSet presAssocID="{5618AAB5-DB01-417B-9DA8-26B32AC196B2}" presName="bgRect" presStyleLbl="bgShp" presStyleIdx="2" presStyleCnt="3"/>
      <dgm:spPr/>
    </dgm:pt>
    <dgm:pt modelId="{571EC70C-3E1F-4876-BE8A-D2EA3D2C3689}" type="pres">
      <dgm:prSet presAssocID="{5618AAB5-DB01-417B-9DA8-26B32AC196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3A36C4AA-2E86-4FF5-A138-442599A4783F}" type="pres">
      <dgm:prSet presAssocID="{5618AAB5-DB01-417B-9DA8-26B32AC196B2}" presName="spaceRect" presStyleCnt="0"/>
      <dgm:spPr/>
    </dgm:pt>
    <dgm:pt modelId="{BF28F627-BF64-4301-B021-E6F0097B899E}" type="pres">
      <dgm:prSet presAssocID="{5618AAB5-DB01-417B-9DA8-26B32AC196B2}" presName="parTx" presStyleLbl="revTx" presStyleIdx="4" presStyleCnt="6">
        <dgm:presLayoutVars>
          <dgm:chMax val="0"/>
          <dgm:chPref val="0"/>
        </dgm:presLayoutVars>
      </dgm:prSet>
      <dgm:spPr/>
    </dgm:pt>
    <dgm:pt modelId="{6004E070-1CDD-4F57-B281-0B6D84FF5D25}" type="pres">
      <dgm:prSet presAssocID="{5618AAB5-DB01-417B-9DA8-26B32AC196B2}" presName="desTx" presStyleLbl="revTx" presStyleIdx="5" presStyleCnt="6">
        <dgm:presLayoutVars/>
      </dgm:prSet>
      <dgm:spPr/>
    </dgm:pt>
  </dgm:ptLst>
  <dgm:cxnLst>
    <dgm:cxn modelId="{4824EE00-3B87-0B42-9E23-42D19675E301}" srcId="{5618AAB5-DB01-417B-9DA8-26B32AC196B2}" destId="{15CE9A9B-2D02-5440-B4D1-9B61F3A86032}" srcOrd="1" destOrd="0" parTransId="{1D5ADDAA-B7B0-794B-B08D-DB722E8DB03A}" sibTransId="{9FE6FB03-B55A-204E-8CE0-E1CDEF7B844D}"/>
    <dgm:cxn modelId="{7EA5881A-6415-BE40-B0EF-7510F8575036}" type="presOf" srcId="{BBE3AD33-8798-434B-A044-5277CE1AE6B9}" destId="{7D92A49C-8525-427A-BE86-24744803F76C}" srcOrd="0" destOrd="0" presId="urn:microsoft.com/office/officeart/2018/2/layout/IconVerticalSolidList"/>
    <dgm:cxn modelId="{9724FD1A-2876-5D40-96B9-EFA4063D1DC3}" srcId="{E7F14FCB-C5E0-4396-BE65-F99346930225}" destId="{1649C942-5B28-C742-9D7C-D1F09F6129A7}" srcOrd="1" destOrd="0" parTransId="{53FD013F-C838-334B-B437-772DA5DA10C1}" sibTransId="{A72CCE95-380C-C844-AEDB-4C719AB26D5C}"/>
    <dgm:cxn modelId="{9D06D92D-1F65-4130-ACAF-ECA181526864}" srcId="{BBE3AD33-8798-434B-A044-5277CE1AE6B9}" destId="{5618AAB5-DB01-417B-9DA8-26B32AC196B2}" srcOrd="2" destOrd="0" parTransId="{19745601-EEF3-49A6-AEA7-635BCF872C96}" sibTransId="{43DA6AC3-B303-4B37-9163-20A9B298B018}"/>
    <dgm:cxn modelId="{78145435-C8F7-3044-B903-DD779466495B}" type="presOf" srcId="{E7F14FCB-C5E0-4396-BE65-F99346930225}" destId="{974E56AB-27AA-4166-970F-EAC560CE816E}" srcOrd="0" destOrd="0" presId="urn:microsoft.com/office/officeart/2018/2/layout/IconVerticalSolidList"/>
    <dgm:cxn modelId="{B7C92B63-7163-1445-898A-7F91A6D070BD}" type="presOf" srcId="{800341B0-C485-A147-AE18-67485169BB94}" destId="{6004E070-1CDD-4F57-B281-0B6D84FF5D25}" srcOrd="0" destOrd="0" presId="urn:microsoft.com/office/officeart/2018/2/layout/IconVerticalSolidList"/>
    <dgm:cxn modelId="{A892B06D-79F6-4276-8B12-F9460305B119}" srcId="{CF9F13A7-DECB-4FDA-8653-089C8B355091}" destId="{A0A60AD4-58F1-493B-ABEF-25C93017DBD0}" srcOrd="1" destOrd="0" parTransId="{817E467E-E5A1-4BF8-A6B0-686B604929C7}" sibTransId="{FD7782D6-4386-4A50-A08B-73056EC54856}"/>
    <dgm:cxn modelId="{90E32370-BD16-7248-BD16-32E00D16DC9B}" srcId="{5618AAB5-DB01-417B-9DA8-26B32AC196B2}" destId="{800341B0-C485-A147-AE18-67485169BB94}" srcOrd="0" destOrd="0" parTransId="{E1EFF81C-8AF0-7748-9738-CAC5A11492BE}" sibTransId="{F3B458F0-C9E3-734C-B4FB-2F38C682E3B3}"/>
    <dgm:cxn modelId="{5037C874-A7C1-4CD6-B5B7-D7895F828311}" srcId="{CF9F13A7-DECB-4FDA-8653-089C8B355091}" destId="{CB861DCE-1ABF-40EF-B8C2-5D4D9297315D}" srcOrd="0" destOrd="0" parTransId="{89EEA334-CCD5-43F1-8A05-6DA50DFB62B9}" sibTransId="{36769F2D-8E07-4239-AEE0-AD942315B7F4}"/>
    <dgm:cxn modelId="{BE094D78-0A90-8948-A102-E093460E96B4}" type="presOf" srcId="{CF9F13A7-DECB-4FDA-8653-089C8B355091}" destId="{DC1AE5F5-67B2-42C8-ACAD-2A12626F06F5}" srcOrd="0" destOrd="0" presId="urn:microsoft.com/office/officeart/2018/2/layout/IconVerticalSolidList"/>
    <dgm:cxn modelId="{B0821793-E26A-5E49-8897-F32D860A833F}" type="presOf" srcId="{1649C942-5B28-C742-9D7C-D1F09F6129A7}" destId="{6D092D25-7034-4776-990E-7A581F79C68C}" srcOrd="0" destOrd="1" presId="urn:microsoft.com/office/officeart/2018/2/layout/IconVerticalSolidList"/>
    <dgm:cxn modelId="{690C3397-420F-44D4-A10D-D6CFC13C49B0}" srcId="{BBE3AD33-8798-434B-A044-5277CE1AE6B9}" destId="{CF9F13A7-DECB-4FDA-8653-089C8B355091}" srcOrd="0" destOrd="0" parTransId="{315CA140-E3BE-4FF8-B9A2-618A7B358BD2}" sibTransId="{9441D7C0-5BE2-4241-8466-11DB56328D9E}"/>
    <dgm:cxn modelId="{3EBB8DAA-E12A-A34A-8D00-60A69F233893}" type="presOf" srcId="{CB861DCE-1ABF-40EF-B8C2-5D4D9297315D}" destId="{A6EB5D44-EE13-4643-B09F-1B0AA39B55C0}" srcOrd="0" destOrd="0" presId="urn:microsoft.com/office/officeart/2018/2/layout/IconVerticalSolidList"/>
    <dgm:cxn modelId="{7BC92BAD-9C7D-BA41-BA67-2079F25E8AD4}" type="presOf" srcId="{AE549A43-6C37-7641-A39D-CFA1A29E6E4A}" destId="{6D092D25-7034-4776-990E-7A581F79C68C}" srcOrd="0" destOrd="0" presId="urn:microsoft.com/office/officeart/2018/2/layout/IconVerticalSolidList"/>
    <dgm:cxn modelId="{BA9647D6-AEFB-5344-B13C-D4A148FB81E6}" type="presOf" srcId="{5618AAB5-DB01-417B-9DA8-26B32AC196B2}" destId="{BF28F627-BF64-4301-B021-E6F0097B899E}" srcOrd="0" destOrd="0" presId="urn:microsoft.com/office/officeart/2018/2/layout/IconVerticalSolidList"/>
    <dgm:cxn modelId="{F17D0CDF-FC81-7246-9FDE-DE6B6674A218}" type="presOf" srcId="{A0A60AD4-58F1-493B-ABEF-25C93017DBD0}" destId="{A6EB5D44-EE13-4643-B09F-1B0AA39B55C0}" srcOrd="0" destOrd="1" presId="urn:microsoft.com/office/officeart/2018/2/layout/IconVerticalSolidList"/>
    <dgm:cxn modelId="{435B02E0-8AB5-884B-BE29-B7D9D281C2E5}" srcId="{E7F14FCB-C5E0-4396-BE65-F99346930225}" destId="{AE549A43-6C37-7641-A39D-CFA1A29E6E4A}" srcOrd="0" destOrd="0" parTransId="{E79BF7D1-2F65-E844-A490-972060E146A5}" sibTransId="{91D91E07-4BFA-8544-AEB2-85B7D689B7D2}"/>
    <dgm:cxn modelId="{79D511F6-EF41-409D-B058-38863327D4A4}" srcId="{BBE3AD33-8798-434B-A044-5277CE1AE6B9}" destId="{E7F14FCB-C5E0-4396-BE65-F99346930225}" srcOrd="1" destOrd="0" parTransId="{AF2EA249-000B-4A14-90AF-6BB47DB07D11}" sibTransId="{D11717E6-324C-4F01-A526-04986EB0FDAD}"/>
    <dgm:cxn modelId="{AC5A05FB-3279-1C4F-B770-DB5B58A89C8C}" type="presOf" srcId="{15CE9A9B-2D02-5440-B4D1-9B61F3A86032}" destId="{6004E070-1CDD-4F57-B281-0B6D84FF5D25}" srcOrd="0" destOrd="1" presId="urn:microsoft.com/office/officeart/2018/2/layout/IconVerticalSolidList"/>
    <dgm:cxn modelId="{DD613D6D-3652-8C4C-A56C-9E3AD4129B1D}" type="presParOf" srcId="{7D92A49C-8525-427A-BE86-24744803F76C}" destId="{F415F847-D35D-4D59-B514-201DBA0BFA8E}" srcOrd="0" destOrd="0" presId="urn:microsoft.com/office/officeart/2018/2/layout/IconVerticalSolidList"/>
    <dgm:cxn modelId="{E7CD7237-6BD2-A945-A4CF-5BC556096126}" type="presParOf" srcId="{F415F847-D35D-4D59-B514-201DBA0BFA8E}" destId="{5ADB714A-6E58-4BAA-8767-EDE31E533BEB}" srcOrd="0" destOrd="0" presId="urn:microsoft.com/office/officeart/2018/2/layout/IconVerticalSolidList"/>
    <dgm:cxn modelId="{11EF8DB4-8298-1147-944E-C936B3F4C2BE}" type="presParOf" srcId="{F415F847-D35D-4D59-B514-201DBA0BFA8E}" destId="{97ABC4C9-A241-4766-BCBE-E048A3B1358D}" srcOrd="1" destOrd="0" presId="urn:microsoft.com/office/officeart/2018/2/layout/IconVerticalSolidList"/>
    <dgm:cxn modelId="{686D7995-D668-5C44-8DAF-159203958D94}" type="presParOf" srcId="{F415F847-D35D-4D59-B514-201DBA0BFA8E}" destId="{A6955F2F-5068-40D4-BC3E-C58E2AD4C43A}" srcOrd="2" destOrd="0" presId="urn:microsoft.com/office/officeart/2018/2/layout/IconVerticalSolidList"/>
    <dgm:cxn modelId="{0C4050AE-CCEC-6C4C-A5D2-CE8A1A6FB76C}" type="presParOf" srcId="{F415F847-D35D-4D59-B514-201DBA0BFA8E}" destId="{DC1AE5F5-67B2-42C8-ACAD-2A12626F06F5}" srcOrd="3" destOrd="0" presId="urn:microsoft.com/office/officeart/2018/2/layout/IconVerticalSolidList"/>
    <dgm:cxn modelId="{267D5BF6-09FB-FF45-A4E5-F41D1F16D377}" type="presParOf" srcId="{F415F847-D35D-4D59-B514-201DBA0BFA8E}" destId="{A6EB5D44-EE13-4643-B09F-1B0AA39B55C0}" srcOrd="4" destOrd="0" presId="urn:microsoft.com/office/officeart/2018/2/layout/IconVerticalSolidList"/>
    <dgm:cxn modelId="{B9A26176-234C-A048-8094-812574F1A1C6}" type="presParOf" srcId="{7D92A49C-8525-427A-BE86-24744803F76C}" destId="{846735AB-226D-49FD-BD6B-54FCE43224EC}" srcOrd="1" destOrd="0" presId="urn:microsoft.com/office/officeart/2018/2/layout/IconVerticalSolidList"/>
    <dgm:cxn modelId="{E57B2DC8-91E2-9742-B491-E354899A5160}" type="presParOf" srcId="{7D92A49C-8525-427A-BE86-24744803F76C}" destId="{BC6D9776-BB0E-4170-996F-B652565799B2}" srcOrd="2" destOrd="0" presId="urn:microsoft.com/office/officeart/2018/2/layout/IconVerticalSolidList"/>
    <dgm:cxn modelId="{D4BB1FC2-D211-264E-AB02-5E53A94457CF}" type="presParOf" srcId="{BC6D9776-BB0E-4170-996F-B652565799B2}" destId="{1258CD5A-0589-45A2-8AE7-44B984D19DAC}" srcOrd="0" destOrd="0" presId="urn:microsoft.com/office/officeart/2018/2/layout/IconVerticalSolidList"/>
    <dgm:cxn modelId="{6A708522-C092-3A44-A9F6-2E9920D35B9B}" type="presParOf" srcId="{BC6D9776-BB0E-4170-996F-B652565799B2}" destId="{7EC573CE-2F52-4580-820D-6142A9703854}" srcOrd="1" destOrd="0" presId="urn:microsoft.com/office/officeart/2018/2/layout/IconVerticalSolidList"/>
    <dgm:cxn modelId="{C0336CC9-135E-8142-903C-8397F25F0CFE}" type="presParOf" srcId="{BC6D9776-BB0E-4170-996F-B652565799B2}" destId="{4FD2D22C-E569-460F-BA64-844244C091E8}" srcOrd="2" destOrd="0" presId="urn:microsoft.com/office/officeart/2018/2/layout/IconVerticalSolidList"/>
    <dgm:cxn modelId="{B355CC85-7B90-214B-BF61-AD6967CB7B31}" type="presParOf" srcId="{BC6D9776-BB0E-4170-996F-B652565799B2}" destId="{974E56AB-27AA-4166-970F-EAC560CE816E}" srcOrd="3" destOrd="0" presId="urn:microsoft.com/office/officeart/2018/2/layout/IconVerticalSolidList"/>
    <dgm:cxn modelId="{FF2DE4CA-7EE4-A044-9958-9E0FFEAB19ED}" type="presParOf" srcId="{BC6D9776-BB0E-4170-996F-B652565799B2}" destId="{6D092D25-7034-4776-990E-7A581F79C68C}" srcOrd="4" destOrd="0" presId="urn:microsoft.com/office/officeart/2018/2/layout/IconVerticalSolidList"/>
    <dgm:cxn modelId="{9B735C1F-BCE4-6D45-941D-B8E9236AB257}" type="presParOf" srcId="{7D92A49C-8525-427A-BE86-24744803F76C}" destId="{FF0C929E-C2E0-4131-BF65-B3CDDC6ADE37}" srcOrd="3" destOrd="0" presId="urn:microsoft.com/office/officeart/2018/2/layout/IconVerticalSolidList"/>
    <dgm:cxn modelId="{F96F133E-5906-E74E-8F5B-CE291F8A6F2A}" type="presParOf" srcId="{7D92A49C-8525-427A-BE86-24744803F76C}" destId="{105CCC5F-DE66-4AD3-9B29-E8E5A0560B55}" srcOrd="4" destOrd="0" presId="urn:microsoft.com/office/officeart/2018/2/layout/IconVerticalSolidList"/>
    <dgm:cxn modelId="{5856BC9B-1DD6-2440-98A7-F321106CD3C5}" type="presParOf" srcId="{105CCC5F-DE66-4AD3-9B29-E8E5A0560B55}" destId="{4D39B769-C355-4052-B784-060F01E95601}" srcOrd="0" destOrd="0" presId="urn:microsoft.com/office/officeart/2018/2/layout/IconVerticalSolidList"/>
    <dgm:cxn modelId="{361DA04F-D085-B249-B1A2-36280FC8AED0}" type="presParOf" srcId="{105CCC5F-DE66-4AD3-9B29-E8E5A0560B55}" destId="{571EC70C-3E1F-4876-BE8A-D2EA3D2C3689}" srcOrd="1" destOrd="0" presId="urn:microsoft.com/office/officeart/2018/2/layout/IconVerticalSolidList"/>
    <dgm:cxn modelId="{4436F464-04BF-A24F-8812-E856088A023D}" type="presParOf" srcId="{105CCC5F-DE66-4AD3-9B29-E8E5A0560B55}" destId="{3A36C4AA-2E86-4FF5-A138-442599A4783F}" srcOrd="2" destOrd="0" presId="urn:microsoft.com/office/officeart/2018/2/layout/IconVerticalSolidList"/>
    <dgm:cxn modelId="{84B431A3-AC30-D14A-96DB-ABAF4A94F4F6}" type="presParOf" srcId="{105CCC5F-DE66-4AD3-9B29-E8E5A0560B55}" destId="{BF28F627-BF64-4301-B021-E6F0097B899E}" srcOrd="3" destOrd="0" presId="urn:microsoft.com/office/officeart/2018/2/layout/IconVerticalSolidList"/>
    <dgm:cxn modelId="{85447FF8-3F98-D741-BCE7-0D442773ADFA}" type="presParOf" srcId="{105CCC5F-DE66-4AD3-9B29-E8E5A0560B55}" destId="{6004E070-1CDD-4F57-B281-0B6D84FF5D2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DE9594-A8AF-4BB9-A785-2DE787B34F7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D4E099F-6EC9-456C-A1BF-40E9699571A7}">
      <dgm:prSet/>
      <dgm:spPr/>
      <dgm:t>
        <a:bodyPr/>
        <a:lstStyle/>
        <a:p>
          <a:r>
            <a:rPr lang="en-US"/>
            <a:t>Physical proximity of servers</a:t>
          </a:r>
        </a:p>
      </dgm:t>
    </dgm:pt>
    <dgm:pt modelId="{6102C55D-2484-44C2-A8C8-584E0EBC33C1}" type="parTrans" cxnId="{F257EA39-91FA-4986-A06A-C06BAEE6EB67}">
      <dgm:prSet/>
      <dgm:spPr/>
      <dgm:t>
        <a:bodyPr/>
        <a:lstStyle/>
        <a:p>
          <a:endParaRPr lang="en-US"/>
        </a:p>
      </dgm:t>
    </dgm:pt>
    <dgm:pt modelId="{C5E393D7-F77B-4C9B-850F-DDD7ECED9529}" type="sibTrans" cxnId="{F257EA39-91FA-4986-A06A-C06BAEE6EB67}">
      <dgm:prSet/>
      <dgm:spPr/>
      <dgm:t>
        <a:bodyPr/>
        <a:lstStyle/>
        <a:p>
          <a:endParaRPr lang="en-US"/>
        </a:p>
      </dgm:t>
    </dgm:pt>
    <dgm:pt modelId="{D6A61941-1A94-4AD5-AB27-53AC2144BB84}">
      <dgm:prSet/>
      <dgm:spPr/>
      <dgm:t>
        <a:bodyPr/>
        <a:lstStyle/>
        <a:p>
          <a:r>
            <a:rPr lang="en-US"/>
            <a:t>Maximum Transmission Unit (MTU) configured</a:t>
          </a:r>
        </a:p>
      </dgm:t>
    </dgm:pt>
    <dgm:pt modelId="{8BC26452-6C1F-4B0A-ABA1-7D44BE437B82}" type="parTrans" cxnId="{0A23C66E-839D-40A1-8B76-648A4E7B28AF}">
      <dgm:prSet/>
      <dgm:spPr/>
      <dgm:t>
        <a:bodyPr/>
        <a:lstStyle/>
        <a:p>
          <a:endParaRPr lang="en-US"/>
        </a:p>
      </dgm:t>
    </dgm:pt>
    <dgm:pt modelId="{05A8F74F-9217-48CD-93A6-DFEF30967A40}" type="sibTrans" cxnId="{0A23C66E-839D-40A1-8B76-648A4E7B28AF}">
      <dgm:prSet/>
      <dgm:spPr/>
      <dgm:t>
        <a:bodyPr/>
        <a:lstStyle/>
        <a:p>
          <a:endParaRPr lang="en-US"/>
        </a:p>
      </dgm:t>
    </dgm:pt>
    <dgm:pt modelId="{1A7BB933-DBFA-4F13-A475-D831A3391D26}">
      <dgm:prSet/>
      <dgm:spPr/>
      <dgm:t>
        <a:bodyPr/>
        <a:lstStyle/>
        <a:p>
          <a:r>
            <a:rPr lang="en-US"/>
            <a:t>Instance type</a:t>
          </a:r>
        </a:p>
      </dgm:t>
    </dgm:pt>
    <dgm:pt modelId="{15065A93-1A3F-4888-B56E-2B929CF36073}" type="parTrans" cxnId="{332E3C66-B2F3-405A-A48E-2BD8F9F07835}">
      <dgm:prSet/>
      <dgm:spPr/>
      <dgm:t>
        <a:bodyPr/>
        <a:lstStyle/>
        <a:p>
          <a:endParaRPr lang="en-US"/>
        </a:p>
      </dgm:t>
    </dgm:pt>
    <dgm:pt modelId="{30B65282-72AE-423F-B165-762475CDFC8B}" type="sibTrans" cxnId="{332E3C66-B2F3-405A-A48E-2BD8F9F07835}">
      <dgm:prSet/>
      <dgm:spPr/>
      <dgm:t>
        <a:bodyPr/>
        <a:lstStyle/>
        <a:p>
          <a:endParaRPr lang="en-US"/>
        </a:p>
      </dgm:t>
    </dgm:pt>
    <dgm:pt modelId="{CA4D7458-2992-45DF-949B-12265AD5CA60}">
      <dgm:prSet/>
      <dgm:spPr/>
      <dgm:t>
        <a:bodyPr/>
        <a:lstStyle/>
        <a:p>
          <a:r>
            <a:rPr lang="en-US"/>
            <a:t>Enhanced Network</a:t>
          </a:r>
        </a:p>
      </dgm:t>
    </dgm:pt>
    <dgm:pt modelId="{98D9EE47-2F9D-4418-873E-589722AA3A70}" type="parTrans" cxnId="{C13D6E4D-FF06-4E09-A1F3-9C0F0B9A0FA4}">
      <dgm:prSet/>
      <dgm:spPr/>
      <dgm:t>
        <a:bodyPr/>
        <a:lstStyle/>
        <a:p>
          <a:endParaRPr lang="en-US"/>
        </a:p>
      </dgm:t>
    </dgm:pt>
    <dgm:pt modelId="{08019693-EF7B-4301-87D4-9F50E5E6E8AF}" type="sibTrans" cxnId="{C13D6E4D-FF06-4E09-A1F3-9C0F0B9A0FA4}">
      <dgm:prSet/>
      <dgm:spPr/>
      <dgm:t>
        <a:bodyPr/>
        <a:lstStyle/>
        <a:p>
          <a:endParaRPr lang="en-US"/>
        </a:p>
      </dgm:t>
    </dgm:pt>
    <dgm:pt modelId="{4E518245-1D49-48E3-9B9D-A8DD268F1DFF}">
      <dgm:prSet/>
      <dgm:spPr/>
      <dgm:t>
        <a:bodyPr/>
        <a:lstStyle/>
        <a:p>
          <a:r>
            <a:rPr lang="en-US"/>
            <a:t>Placement groups</a:t>
          </a:r>
        </a:p>
      </dgm:t>
    </dgm:pt>
    <dgm:pt modelId="{F3F95936-AA79-463C-B277-0911FF99FEF6}" type="parTrans" cxnId="{04CF0C13-0C09-4AC5-8DA1-269B8DCF8075}">
      <dgm:prSet/>
      <dgm:spPr/>
      <dgm:t>
        <a:bodyPr/>
        <a:lstStyle/>
        <a:p>
          <a:endParaRPr lang="en-US"/>
        </a:p>
      </dgm:t>
    </dgm:pt>
    <dgm:pt modelId="{46EF2764-3DB4-4FA8-97CF-48A63423218C}" type="sibTrans" cxnId="{04CF0C13-0C09-4AC5-8DA1-269B8DCF8075}">
      <dgm:prSet/>
      <dgm:spPr/>
      <dgm:t>
        <a:bodyPr/>
        <a:lstStyle/>
        <a:p>
          <a:endParaRPr lang="en-US"/>
        </a:p>
      </dgm:t>
    </dgm:pt>
    <dgm:pt modelId="{10BF13FA-2953-174D-BFE7-68D26E2E5963}" type="pres">
      <dgm:prSet presAssocID="{3BDE9594-A8AF-4BB9-A785-2DE787B34F76}" presName="linear" presStyleCnt="0">
        <dgm:presLayoutVars>
          <dgm:animLvl val="lvl"/>
          <dgm:resizeHandles val="exact"/>
        </dgm:presLayoutVars>
      </dgm:prSet>
      <dgm:spPr/>
    </dgm:pt>
    <dgm:pt modelId="{7118D88D-780E-2F45-9B7B-C04C4938B1B4}" type="pres">
      <dgm:prSet presAssocID="{8D4E099F-6EC9-456C-A1BF-40E9699571A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1B742B1-F317-DE49-8A88-6949312BCA11}" type="pres">
      <dgm:prSet presAssocID="{C5E393D7-F77B-4C9B-850F-DDD7ECED9529}" presName="spacer" presStyleCnt="0"/>
      <dgm:spPr/>
    </dgm:pt>
    <dgm:pt modelId="{F5D2C510-8CDC-9A42-A44C-169F5BDF7165}" type="pres">
      <dgm:prSet presAssocID="{D6A61941-1A94-4AD5-AB27-53AC2144BB8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E5AA45F-5D1B-D943-B1A2-6AFF60DC636C}" type="pres">
      <dgm:prSet presAssocID="{05A8F74F-9217-48CD-93A6-DFEF30967A40}" presName="spacer" presStyleCnt="0"/>
      <dgm:spPr/>
    </dgm:pt>
    <dgm:pt modelId="{10BB767F-391C-EC4E-AF10-2E7DD82D1501}" type="pres">
      <dgm:prSet presAssocID="{1A7BB933-DBFA-4F13-A475-D831A3391D2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D9457E0-79D5-0D49-9D10-C965F28D86F9}" type="pres">
      <dgm:prSet presAssocID="{30B65282-72AE-423F-B165-762475CDFC8B}" presName="spacer" presStyleCnt="0"/>
      <dgm:spPr/>
    </dgm:pt>
    <dgm:pt modelId="{A5365F57-F040-D44C-B6F1-48A16EE8E2B3}" type="pres">
      <dgm:prSet presAssocID="{CA4D7458-2992-45DF-949B-12265AD5CA6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8957C8A-8A88-474C-A8CE-EC5F95BEDC29}" type="pres">
      <dgm:prSet presAssocID="{08019693-EF7B-4301-87D4-9F50E5E6E8AF}" presName="spacer" presStyleCnt="0"/>
      <dgm:spPr/>
    </dgm:pt>
    <dgm:pt modelId="{B5CFDF7A-AA11-5447-BDF2-183675D71AF7}" type="pres">
      <dgm:prSet presAssocID="{4E518245-1D49-48E3-9B9D-A8DD268F1DF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4CF0C13-0C09-4AC5-8DA1-269B8DCF8075}" srcId="{3BDE9594-A8AF-4BB9-A785-2DE787B34F76}" destId="{4E518245-1D49-48E3-9B9D-A8DD268F1DFF}" srcOrd="4" destOrd="0" parTransId="{F3F95936-AA79-463C-B277-0911FF99FEF6}" sibTransId="{46EF2764-3DB4-4FA8-97CF-48A63423218C}"/>
    <dgm:cxn modelId="{E2F0421A-5603-7E40-9811-CFA224018048}" type="presOf" srcId="{8D4E099F-6EC9-456C-A1BF-40E9699571A7}" destId="{7118D88D-780E-2F45-9B7B-C04C4938B1B4}" srcOrd="0" destOrd="0" presId="urn:microsoft.com/office/officeart/2005/8/layout/vList2"/>
    <dgm:cxn modelId="{754E3238-ABDF-3D4F-8768-5B7FC80DEAA7}" type="presOf" srcId="{4E518245-1D49-48E3-9B9D-A8DD268F1DFF}" destId="{B5CFDF7A-AA11-5447-BDF2-183675D71AF7}" srcOrd="0" destOrd="0" presId="urn:microsoft.com/office/officeart/2005/8/layout/vList2"/>
    <dgm:cxn modelId="{F257EA39-91FA-4986-A06A-C06BAEE6EB67}" srcId="{3BDE9594-A8AF-4BB9-A785-2DE787B34F76}" destId="{8D4E099F-6EC9-456C-A1BF-40E9699571A7}" srcOrd="0" destOrd="0" parTransId="{6102C55D-2484-44C2-A8C8-584E0EBC33C1}" sibTransId="{C5E393D7-F77B-4C9B-850F-DDD7ECED9529}"/>
    <dgm:cxn modelId="{C13D6E4D-FF06-4E09-A1F3-9C0F0B9A0FA4}" srcId="{3BDE9594-A8AF-4BB9-A785-2DE787B34F76}" destId="{CA4D7458-2992-45DF-949B-12265AD5CA60}" srcOrd="3" destOrd="0" parTransId="{98D9EE47-2F9D-4418-873E-589722AA3A70}" sibTransId="{08019693-EF7B-4301-87D4-9F50E5E6E8AF}"/>
    <dgm:cxn modelId="{332E3C66-B2F3-405A-A48E-2BD8F9F07835}" srcId="{3BDE9594-A8AF-4BB9-A785-2DE787B34F76}" destId="{1A7BB933-DBFA-4F13-A475-D831A3391D26}" srcOrd="2" destOrd="0" parTransId="{15065A93-1A3F-4888-B56E-2B929CF36073}" sibTransId="{30B65282-72AE-423F-B165-762475CDFC8B}"/>
    <dgm:cxn modelId="{0A23C66E-839D-40A1-8B76-648A4E7B28AF}" srcId="{3BDE9594-A8AF-4BB9-A785-2DE787B34F76}" destId="{D6A61941-1A94-4AD5-AB27-53AC2144BB84}" srcOrd="1" destOrd="0" parTransId="{8BC26452-6C1F-4B0A-ABA1-7D44BE437B82}" sibTransId="{05A8F74F-9217-48CD-93A6-DFEF30967A40}"/>
    <dgm:cxn modelId="{7A89F796-6C52-6F4E-8963-07555037F4A7}" type="presOf" srcId="{1A7BB933-DBFA-4F13-A475-D831A3391D26}" destId="{10BB767F-391C-EC4E-AF10-2E7DD82D1501}" srcOrd="0" destOrd="0" presId="urn:microsoft.com/office/officeart/2005/8/layout/vList2"/>
    <dgm:cxn modelId="{0363F4AD-5EEE-5942-B5AD-DD633B8D4DDF}" type="presOf" srcId="{D6A61941-1A94-4AD5-AB27-53AC2144BB84}" destId="{F5D2C510-8CDC-9A42-A44C-169F5BDF7165}" srcOrd="0" destOrd="0" presId="urn:microsoft.com/office/officeart/2005/8/layout/vList2"/>
    <dgm:cxn modelId="{F51994B4-507E-374C-B83E-5FFDAE574769}" type="presOf" srcId="{CA4D7458-2992-45DF-949B-12265AD5CA60}" destId="{A5365F57-F040-D44C-B6F1-48A16EE8E2B3}" srcOrd="0" destOrd="0" presId="urn:microsoft.com/office/officeart/2005/8/layout/vList2"/>
    <dgm:cxn modelId="{76346AD3-1DF6-F34C-94BF-3E6560747CE4}" type="presOf" srcId="{3BDE9594-A8AF-4BB9-A785-2DE787B34F76}" destId="{10BF13FA-2953-174D-BFE7-68D26E2E5963}" srcOrd="0" destOrd="0" presId="urn:microsoft.com/office/officeart/2005/8/layout/vList2"/>
    <dgm:cxn modelId="{7940FE70-DF36-774F-8B7D-B26E5C4719EF}" type="presParOf" srcId="{10BF13FA-2953-174D-BFE7-68D26E2E5963}" destId="{7118D88D-780E-2F45-9B7B-C04C4938B1B4}" srcOrd="0" destOrd="0" presId="urn:microsoft.com/office/officeart/2005/8/layout/vList2"/>
    <dgm:cxn modelId="{B480A877-0794-8842-89E3-6E02D115DDA4}" type="presParOf" srcId="{10BF13FA-2953-174D-BFE7-68D26E2E5963}" destId="{C1B742B1-F317-DE49-8A88-6949312BCA11}" srcOrd="1" destOrd="0" presId="urn:microsoft.com/office/officeart/2005/8/layout/vList2"/>
    <dgm:cxn modelId="{2FDC3E61-169C-284A-A09C-0FAE4E954226}" type="presParOf" srcId="{10BF13FA-2953-174D-BFE7-68D26E2E5963}" destId="{F5D2C510-8CDC-9A42-A44C-169F5BDF7165}" srcOrd="2" destOrd="0" presId="urn:microsoft.com/office/officeart/2005/8/layout/vList2"/>
    <dgm:cxn modelId="{D4E96D6C-3113-FC48-A6F4-BD722121AD90}" type="presParOf" srcId="{10BF13FA-2953-174D-BFE7-68D26E2E5963}" destId="{8E5AA45F-5D1B-D943-B1A2-6AFF60DC636C}" srcOrd="3" destOrd="0" presId="urn:microsoft.com/office/officeart/2005/8/layout/vList2"/>
    <dgm:cxn modelId="{F28D6DA3-B047-ED4B-B33F-F485366502FB}" type="presParOf" srcId="{10BF13FA-2953-174D-BFE7-68D26E2E5963}" destId="{10BB767F-391C-EC4E-AF10-2E7DD82D1501}" srcOrd="4" destOrd="0" presId="urn:microsoft.com/office/officeart/2005/8/layout/vList2"/>
    <dgm:cxn modelId="{83645791-6B94-FE40-9E57-1AFAF3F5B582}" type="presParOf" srcId="{10BF13FA-2953-174D-BFE7-68D26E2E5963}" destId="{3D9457E0-79D5-0D49-9D10-C965F28D86F9}" srcOrd="5" destOrd="0" presId="urn:microsoft.com/office/officeart/2005/8/layout/vList2"/>
    <dgm:cxn modelId="{9A59A767-951E-0541-988F-914AB4C5F702}" type="presParOf" srcId="{10BF13FA-2953-174D-BFE7-68D26E2E5963}" destId="{A5365F57-F040-D44C-B6F1-48A16EE8E2B3}" srcOrd="6" destOrd="0" presId="urn:microsoft.com/office/officeart/2005/8/layout/vList2"/>
    <dgm:cxn modelId="{42CA17D2-E034-E243-A5F7-9F01B6A37210}" type="presParOf" srcId="{10BF13FA-2953-174D-BFE7-68D26E2E5963}" destId="{18957C8A-8A88-474C-A8CE-EC5F95BEDC29}" srcOrd="7" destOrd="0" presId="urn:microsoft.com/office/officeart/2005/8/layout/vList2"/>
    <dgm:cxn modelId="{8176D6D4-A6C6-854D-AE58-F5E9B5FAAED7}" type="presParOf" srcId="{10BF13FA-2953-174D-BFE7-68D26E2E5963}" destId="{B5CFDF7A-AA11-5447-BDF2-183675D71AF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03F0BF-7DBA-46A4-A3E6-CCB6ACDE20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1773DE0-7251-4A6E-B170-80C9DA9095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of Load Balancer (~$18/month)</a:t>
          </a:r>
          <a:endParaRPr lang="en-US" dirty="0"/>
        </a:p>
      </dgm:t>
    </dgm:pt>
    <dgm:pt modelId="{D14AC731-D9D3-4349-8598-0F7C0B4C2620}" type="parTrans" cxnId="{9470FCD3-7AC5-449C-B36D-91EAD4C8BD6E}">
      <dgm:prSet/>
      <dgm:spPr/>
      <dgm:t>
        <a:bodyPr/>
        <a:lstStyle/>
        <a:p>
          <a:endParaRPr lang="en-US"/>
        </a:p>
      </dgm:t>
    </dgm:pt>
    <dgm:pt modelId="{F08A85F1-21D1-4700-BC3A-B168CF1A34FE}" type="sibTrans" cxnId="{9470FCD3-7AC5-449C-B36D-91EAD4C8BD6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91C4EA-AD18-4A00-9E04-079F3DB821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of CloudFront for Content Delivery Network (CDN), caching media close to the endpoints in the AWS regions across the globe (~$60/month after the 12 months free tier)</a:t>
          </a:r>
          <a:endParaRPr lang="en-US" dirty="0"/>
        </a:p>
      </dgm:t>
    </dgm:pt>
    <dgm:pt modelId="{633F361D-9E3B-46F7-9238-F50D44767747}" type="parTrans" cxnId="{D2B01F9E-1199-4493-8479-688E6684BF94}">
      <dgm:prSet/>
      <dgm:spPr/>
      <dgm:t>
        <a:bodyPr/>
        <a:lstStyle/>
        <a:p>
          <a:endParaRPr lang="en-US"/>
        </a:p>
      </dgm:t>
    </dgm:pt>
    <dgm:pt modelId="{8D1D1E4C-7B64-4847-8C6C-F9140E944D02}" type="sibTrans" cxnId="{D2B01F9E-1199-4493-8479-688E6684BF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39EC72-865B-4990-B7FD-704BF1E67D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Additional storage using Elastic Block Storage (EBS) at $0.10 per GB-month of provisioned storage (if needed)</a:t>
          </a:r>
          <a:endParaRPr lang="en-US" dirty="0"/>
        </a:p>
      </dgm:t>
    </dgm:pt>
    <dgm:pt modelId="{A1466F9F-1E46-4602-92D8-5DB47A608484}" type="parTrans" cxnId="{51904136-49C7-4400-B149-EFE341798FEA}">
      <dgm:prSet/>
      <dgm:spPr/>
      <dgm:t>
        <a:bodyPr/>
        <a:lstStyle/>
        <a:p>
          <a:endParaRPr lang="en-US"/>
        </a:p>
      </dgm:t>
    </dgm:pt>
    <dgm:pt modelId="{4A0C2D5A-B212-4603-8160-A8E7BB672437}" type="sibTrans" cxnId="{51904136-49C7-4400-B149-EFE341798F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A0ECBF-A4D1-5C49-9CE6-EE0BAEE027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Setup alarm metrics to automate and monitor instance performance</a:t>
          </a:r>
          <a:endParaRPr lang="en-US" dirty="0"/>
        </a:p>
      </dgm:t>
    </dgm:pt>
    <dgm:pt modelId="{09379627-8C6C-7D4A-962F-B885743AA88D}" type="parTrans" cxnId="{0732A99D-9429-8947-BE34-2093D001B141}">
      <dgm:prSet/>
      <dgm:spPr/>
      <dgm:t>
        <a:bodyPr/>
        <a:lstStyle/>
        <a:p>
          <a:endParaRPr lang="en-US"/>
        </a:p>
      </dgm:t>
    </dgm:pt>
    <dgm:pt modelId="{26347B69-9D5B-574D-A7C9-F7C4EB2642E0}" type="sibTrans" cxnId="{0732A99D-9429-8947-BE34-2093D001B1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47FDDD0-8D86-5242-9857-863333D833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Ensure good software architecture implementations at the app layer to make best use of underlying network infrastructure</a:t>
          </a:r>
          <a:endParaRPr lang="en-US" dirty="0"/>
        </a:p>
      </dgm:t>
    </dgm:pt>
    <dgm:pt modelId="{E9C12A16-24FE-EE48-884C-8D27DC20DB53}" type="parTrans" cxnId="{C1ABB253-87B0-3A43-89A6-4E98391084A4}">
      <dgm:prSet/>
      <dgm:spPr/>
      <dgm:t>
        <a:bodyPr/>
        <a:lstStyle/>
        <a:p>
          <a:endParaRPr lang="en-US"/>
        </a:p>
      </dgm:t>
    </dgm:pt>
    <dgm:pt modelId="{FB725A4C-2B04-1D47-9253-45071650086D}" type="sibTrans" cxnId="{C1ABB253-87B0-3A43-89A6-4E98391084A4}">
      <dgm:prSet/>
      <dgm:spPr/>
      <dgm:t>
        <a:bodyPr/>
        <a:lstStyle/>
        <a:p>
          <a:endParaRPr lang="en-US"/>
        </a:p>
      </dgm:t>
    </dgm:pt>
    <dgm:pt modelId="{1F83F5F1-5C0A-4344-BDB6-92C3F494EEF9}" type="pres">
      <dgm:prSet presAssocID="{4D03F0BF-7DBA-46A4-A3E6-CCB6ACDE2023}" presName="root" presStyleCnt="0">
        <dgm:presLayoutVars>
          <dgm:dir/>
          <dgm:resizeHandles val="exact"/>
        </dgm:presLayoutVars>
      </dgm:prSet>
      <dgm:spPr/>
    </dgm:pt>
    <dgm:pt modelId="{E885A408-B398-4F63-B3FC-2938C775BFD4}" type="pres">
      <dgm:prSet presAssocID="{C1773DE0-7251-4A6E-B170-80C9DA9095B3}" presName="compNode" presStyleCnt="0"/>
      <dgm:spPr/>
    </dgm:pt>
    <dgm:pt modelId="{FD47664F-9770-458E-B1CF-D76E6C31B0A9}" type="pres">
      <dgm:prSet presAssocID="{C1773DE0-7251-4A6E-B170-80C9DA9095B3}" presName="bgRect" presStyleLbl="bgShp" presStyleIdx="0" presStyleCnt="5"/>
      <dgm:spPr/>
    </dgm:pt>
    <dgm:pt modelId="{AAA552C5-E9EA-4F05-A8D8-8179FF4B25FC}" type="pres">
      <dgm:prSet presAssocID="{C1773DE0-7251-4A6E-B170-80C9DA9095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665E7373-0EA9-4284-BF9C-6588086D2583}" type="pres">
      <dgm:prSet presAssocID="{C1773DE0-7251-4A6E-B170-80C9DA9095B3}" presName="spaceRect" presStyleCnt="0"/>
      <dgm:spPr/>
    </dgm:pt>
    <dgm:pt modelId="{64D0A886-41D3-4FC9-BD6D-7C9651C5BB88}" type="pres">
      <dgm:prSet presAssocID="{C1773DE0-7251-4A6E-B170-80C9DA9095B3}" presName="parTx" presStyleLbl="revTx" presStyleIdx="0" presStyleCnt="5">
        <dgm:presLayoutVars>
          <dgm:chMax val="0"/>
          <dgm:chPref val="0"/>
        </dgm:presLayoutVars>
      </dgm:prSet>
      <dgm:spPr/>
    </dgm:pt>
    <dgm:pt modelId="{169E4F31-AF4D-4F6B-BB04-20596105084A}" type="pres">
      <dgm:prSet presAssocID="{F08A85F1-21D1-4700-BC3A-B168CF1A34FE}" presName="sibTrans" presStyleCnt="0"/>
      <dgm:spPr/>
    </dgm:pt>
    <dgm:pt modelId="{3C60D385-D20B-4279-992F-E5C025E777E6}" type="pres">
      <dgm:prSet presAssocID="{8F91C4EA-AD18-4A00-9E04-079F3DB8216A}" presName="compNode" presStyleCnt="0"/>
      <dgm:spPr/>
    </dgm:pt>
    <dgm:pt modelId="{5CF0080B-676E-4557-8489-7C9368642197}" type="pres">
      <dgm:prSet presAssocID="{8F91C4EA-AD18-4A00-9E04-079F3DB8216A}" presName="bgRect" presStyleLbl="bgShp" presStyleIdx="1" presStyleCnt="5"/>
      <dgm:spPr/>
    </dgm:pt>
    <dgm:pt modelId="{AB42061B-0219-4690-B589-F744433C9C9C}" type="pres">
      <dgm:prSet presAssocID="{8F91C4EA-AD18-4A00-9E04-079F3DB8216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868B6BB-60D9-4143-B209-7E3169AD96A8}" type="pres">
      <dgm:prSet presAssocID="{8F91C4EA-AD18-4A00-9E04-079F3DB8216A}" presName="spaceRect" presStyleCnt="0"/>
      <dgm:spPr/>
    </dgm:pt>
    <dgm:pt modelId="{2382E0EE-1BBA-4FF8-A0B8-D8F1D71C4D06}" type="pres">
      <dgm:prSet presAssocID="{8F91C4EA-AD18-4A00-9E04-079F3DB8216A}" presName="parTx" presStyleLbl="revTx" presStyleIdx="1" presStyleCnt="5">
        <dgm:presLayoutVars>
          <dgm:chMax val="0"/>
          <dgm:chPref val="0"/>
        </dgm:presLayoutVars>
      </dgm:prSet>
      <dgm:spPr/>
    </dgm:pt>
    <dgm:pt modelId="{BE0704C7-0C0A-4AC0-B231-F76EED50F1C4}" type="pres">
      <dgm:prSet presAssocID="{8D1D1E4C-7B64-4847-8C6C-F9140E944D02}" presName="sibTrans" presStyleCnt="0"/>
      <dgm:spPr/>
    </dgm:pt>
    <dgm:pt modelId="{2DE7D7DB-F7D6-490A-8DF8-EA0DC6B25135}" type="pres">
      <dgm:prSet presAssocID="{9839EC72-865B-4990-B7FD-704BF1E67D2A}" presName="compNode" presStyleCnt="0"/>
      <dgm:spPr/>
    </dgm:pt>
    <dgm:pt modelId="{16A8EC4C-2C9A-433D-B957-87EDE5C7673C}" type="pres">
      <dgm:prSet presAssocID="{9839EC72-865B-4990-B7FD-704BF1E67D2A}" presName="bgRect" presStyleLbl="bgShp" presStyleIdx="2" presStyleCnt="5"/>
      <dgm:spPr/>
    </dgm:pt>
    <dgm:pt modelId="{9DA9E86D-96DC-474F-80A8-AF1A9F0DBE18}" type="pres">
      <dgm:prSet presAssocID="{9839EC72-865B-4990-B7FD-704BF1E67D2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B54B378-B979-4865-9981-DCA1694F738A}" type="pres">
      <dgm:prSet presAssocID="{9839EC72-865B-4990-B7FD-704BF1E67D2A}" presName="spaceRect" presStyleCnt="0"/>
      <dgm:spPr/>
    </dgm:pt>
    <dgm:pt modelId="{06B6CCF2-DCFA-45BF-B4F3-25D6E8E1A839}" type="pres">
      <dgm:prSet presAssocID="{9839EC72-865B-4990-B7FD-704BF1E67D2A}" presName="parTx" presStyleLbl="revTx" presStyleIdx="2" presStyleCnt="5">
        <dgm:presLayoutVars>
          <dgm:chMax val="0"/>
          <dgm:chPref val="0"/>
        </dgm:presLayoutVars>
      </dgm:prSet>
      <dgm:spPr/>
    </dgm:pt>
    <dgm:pt modelId="{E033C718-784C-4F49-A990-80AFF4E39241}" type="pres">
      <dgm:prSet presAssocID="{4A0C2D5A-B212-4603-8160-A8E7BB672437}" presName="sibTrans" presStyleCnt="0"/>
      <dgm:spPr/>
    </dgm:pt>
    <dgm:pt modelId="{4A5E2AB4-1203-2748-BE6A-81DF4787BA37}" type="pres">
      <dgm:prSet presAssocID="{3AA0ECBF-A4D1-5C49-9CE6-EE0BAEE02792}" presName="compNode" presStyleCnt="0"/>
      <dgm:spPr/>
    </dgm:pt>
    <dgm:pt modelId="{814753AF-6751-B44D-8C7A-65472C45BB3A}" type="pres">
      <dgm:prSet presAssocID="{3AA0ECBF-A4D1-5C49-9CE6-EE0BAEE02792}" presName="bgRect" presStyleLbl="bgShp" presStyleIdx="3" presStyleCnt="5"/>
      <dgm:spPr/>
    </dgm:pt>
    <dgm:pt modelId="{AEC4C4BB-B347-2B42-BB48-B20138D1C683}" type="pres">
      <dgm:prSet presAssocID="{3AA0ECBF-A4D1-5C49-9CE6-EE0BAEE02792}" presName="iconRect" presStyleLbl="node1" presStyleIdx="3" presStyleCnt="5"/>
      <dgm:spPr/>
    </dgm:pt>
    <dgm:pt modelId="{220E015E-5294-F945-891F-EC6C1D4975E7}" type="pres">
      <dgm:prSet presAssocID="{3AA0ECBF-A4D1-5C49-9CE6-EE0BAEE02792}" presName="spaceRect" presStyleCnt="0"/>
      <dgm:spPr/>
    </dgm:pt>
    <dgm:pt modelId="{5AAAA376-E2FC-F947-BA7D-5F6F4B673A41}" type="pres">
      <dgm:prSet presAssocID="{3AA0ECBF-A4D1-5C49-9CE6-EE0BAEE02792}" presName="parTx" presStyleLbl="revTx" presStyleIdx="3" presStyleCnt="5">
        <dgm:presLayoutVars>
          <dgm:chMax val="0"/>
          <dgm:chPref val="0"/>
        </dgm:presLayoutVars>
      </dgm:prSet>
      <dgm:spPr/>
    </dgm:pt>
    <dgm:pt modelId="{C8C49282-FB61-D244-BF50-63C6C5C753E9}" type="pres">
      <dgm:prSet presAssocID="{26347B69-9D5B-574D-A7C9-F7C4EB2642E0}" presName="sibTrans" presStyleCnt="0"/>
      <dgm:spPr/>
    </dgm:pt>
    <dgm:pt modelId="{F92D528C-3FF1-C64E-AFC1-E7E236DDA09E}" type="pres">
      <dgm:prSet presAssocID="{547FDDD0-8D86-5242-9857-863333D8330F}" presName="compNode" presStyleCnt="0"/>
      <dgm:spPr/>
    </dgm:pt>
    <dgm:pt modelId="{E1B6CE32-77FE-1241-80E6-4408F1B6927E}" type="pres">
      <dgm:prSet presAssocID="{547FDDD0-8D86-5242-9857-863333D8330F}" presName="bgRect" presStyleLbl="bgShp" presStyleIdx="4" presStyleCnt="5"/>
      <dgm:spPr/>
    </dgm:pt>
    <dgm:pt modelId="{E564A5FA-8D56-7F48-B9A3-C79EC6651354}" type="pres">
      <dgm:prSet presAssocID="{547FDDD0-8D86-5242-9857-863333D8330F}" presName="iconRect" presStyleLbl="node1" presStyleIdx="4" presStyleCnt="5"/>
      <dgm:spPr/>
    </dgm:pt>
    <dgm:pt modelId="{DE9C5628-1401-FD45-800A-DAE98FACD8C5}" type="pres">
      <dgm:prSet presAssocID="{547FDDD0-8D86-5242-9857-863333D8330F}" presName="spaceRect" presStyleCnt="0"/>
      <dgm:spPr/>
    </dgm:pt>
    <dgm:pt modelId="{34174914-6362-1444-ADCB-49655FCE62EC}" type="pres">
      <dgm:prSet presAssocID="{547FDDD0-8D86-5242-9857-863333D8330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878C804-0301-4A47-9A2C-B6769F7EF289}" type="presOf" srcId="{9839EC72-865B-4990-B7FD-704BF1E67D2A}" destId="{06B6CCF2-DCFA-45BF-B4F3-25D6E8E1A839}" srcOrd="0" destOrd="0" presId="urn:microsoft.com/office/officeart/2018/2/layout/IconVerticalSolidList"/>
    <dgm:cxn modelId="{7059EB23-102D-3742-B5B7-56BCA28E7C9B}" type="presOf" srcId="{547FDDD0-8D86-5242-9857-863333D8330F}" destId="{34174914-6362-1444-ADCB-49655FCE62EC}" srcOrd="0" destOrd="0" presId="urn:microsoft.com/office/officeart/2018/2/layout/IconVerticalSolidList"/>
    <dgm:cxn modelId="{51904136-49C7-4400-B149-EFE341798FEA}" srcId="{4D03F0BF-7DBA-46A4-A3E6-CCB6ACDE2023}" destId="{9839EC72-865B-4990-B7FD-704BF1E67D2A}" srcOrd="2" destOrd="0" parTransId="{A1466F9F-1E46-4602-92D8-5DB47A608484}" sibTransId="{4A0C2D5A-B212-4603-8160-A8E7BB672437}"/>
    <dgm:cxn modelId="{0D7D4237-698D-F741-A33E-5016FC70162D}" type="presOf" srcId="{3AA0ECBF-A4D1-5C49-9CE6-EE0BAEE02792}" destId="{5AAAA376-E2FC-F947-BA7D-5F6F4B673A41}" srcOrd="0" destOrd="0" presId="urn:microsoft.com/office/officeart/2018/2/layout/IconVerticalSolidList"/>
    <dgm:cxn modelId="{C1ABB253-87B0-3A43-89A6-4E98391084A4}" srcId="{4D03F0BF-7DBA-46A4-A3E6-CCB6ACDE2023}" destId="{547FDDD0-8D86-5242-9857-863333D8330F}" srcOrd="4" destOrd="0" parTransId="{E9C12A16-24FE-EE48-884C-8D27DC20DB53}" sibTransId="{FB725A4C-2B04-1D47-9253-45071650086D}"/>
    <dgm:cxn modelId="{54D91563-5BEE-E842-95BE-C8A3E770490E}" type="presOf" srcId="{8F91C4EA-AD18-4A00-9E04-079F3DB8216A}" destId="{2382E0EE-1BBA-4FF8-A0B8-D8F1D71C4D06}" srcOrd="0" destOrd="0" presId="urn:microsoft.com/office/officeart/2018/2/layout/IconVerticalSolidList"/>
    <dgm:cxn modelId="{DF102D9B-3D25-064F-A7C3-040A77DB8516}" type="presOf" srcId="{C1773DE0-7251-4A6E-B170-80C9DA9095B3}" destId="{64D0A886-41D3-4FC9-BD6D-7C9651C5BB88}" srcOrd="0" destOrd="0" presId="urn:microsoft.com/office/officeart/2018/2/layout/IconVerticalSolidList"/>
    <dgm:cxn modelId="{0732A99D-9429-8947-BE34-2093D001B141}" srcId="{4D03F0BF-7DBA-46A4-A3E6-CCB6ACDE2023}" destId="{3AA0ECBF-A4D1-5C49-9CE6-EE0BAEE02792}" srcOrd="3" destOrd="0" parTransId="{09379627-8C6C-7D4A-962F-B885743AA88D}" sibTransId="{26347B69-9D5B-574D-A7C9-F7C4EB2642E0}"/>
    <dgm:cxn modelId="{D2B01F9E-1199-4493-8479-688E6684BF94}" srcId="{4D03F0BF-7DBA-46A4-A3E6-CCB6ACDE2023}" destId="{8F91C4EA-AD18-4A00-9E04-079F3DB8216A}" srcOrd="1" destOrd="0" parTransId="{633F361D-9E3B-46F7-9238-F50D44767747}" sibTransId="{8D1D1E4C-7B64-4847-8C6C-F9140E944D02}"/>
    <dgm:cxn modelId="{4FCCEBA7-FF6E-D046-AC91-F16E46AC2332}" type="presOf" srcId="{4D03F0BF-7DBA-46A4-A3E6-CCB6ACDE2023}" destId="{1F83F5F1-5C0A-4344-BDB6-92C3F494EEF9}" srcOrd="0" destOrd="0" presId="urn:microsoft.com/office/officeart/2018/2/layout/IconVerticalSolidList"/>
    <dgm:cxn modelId="{9470FCD3-7AC5-449C-B36D-91EAD4C8BD6E}" srcId="{4D03F0BF-7DBA-46A4-A3E6-CCB6ACDE2023}" destId="{C1773DE0-7251-4A6E-B170-80C9DA9095B3}" srcOrd="0" destOrd="0" parTransId="{D14AC731-D9D3-4349-8598-0F7C0B4C2620}" sibTransId="{F08A85F1-21D1-4700-BC3A-B168CF1A34FE}"/>
    <dgm:cxn modelId="{2ADF9FEC-FCC0-7844-AC86-80D0F03666A7}" type="presParOf" srcId="{1F83F5F1-5C0A-4344-BDB6-92C3F494EEF9}" destId="{E885A408-B398-4F63-B3FC-2938C775BFD4}" srcOrd="0" destOrd="0" presId="urn:microsoft.com/office/officeart/2018/2/layout/IconVerticalSolidList"/>
    <dgm:cxn modelId="{6FED4FD6-322E-1949-81E9-44DA6BF5E949}" type="presParOf" srcId="{E885A408-B398-4F63-B3FC-2938C775BFD4}" destId="{FD47664F-9770-458E-B1CF-D76E6C31B0A9}" srcOrd="0" destOrd="0" presId="urn:microsoft.com/office/officeart/2018/2/layout/IconVerticalSolidList"/>
    <dgm:cxn modelId="{6FF179BE-C0B9-844E-816C-93A3BECBEF55}" type="presParOf" srcId="{E885A408-B398-4F63-B3FC-2938C775BFD4}" destId="{AAA552C5-E9EA-4F05-A8D8-8179FF4B25FC}" srcOrd="1" destOrd="0" presId="urn:microsoft.com/office/officeart/2018/2/layout/IconVerticalSolidList"/>
    <dgm:cxn modelId="{244EDA02-4873-FF41-9B59-E88A52E7BC0E}" type="presParOf" srcId="{E885A408-B398-4F63-B3FC-2938C775BFD4}" destId="{665E7373-0EA9-4284-BF9C-6588086D2583}" srcOrd="2" destOrd="0" presId="urn:microsoft.com/office/officeart/2018/2/layout/IconVerticalSolidList"/>
    <dgm:cxn modelId="{68AD4F2E-8298-544B-99E0-A7016F10831A}" type="presParOf" srcId="{E885A408-B398-4F63-B3FC-2938C775BFD4}" destId="{64D0A886-41D3-4FC9-BD6D-7C9651C5BB88}" srcOrd="3" destOrd="0" presId="urn:microsoft.com/office/officeart/2018/2/layout/IconVerticalSolidList"/>
    <dgm:cxn modelId="{238D5915-12F0-B245-A6A7-8B15C8D06AC7}" type="presParOf" srcId="{1F83F5F1-5C0A-4344-BDB6-92C3F494EEF9}" destId="{169E4F31-AF4D-4F6B-BB04-20596105084A}" srcOrd="1" destOrd="0" presId="urn:microsoft.com/office/officeart/2018/2/layout/IconVerticalSolidList"/>
    <dgm:cxn modelId="{6D48E925-BF17-2345-88DF-918D6B6F6F09}" type="presParOf" srcId="{1F83F5F1-5C0A-4344-BDB6-92C3F494EEF9}" destId="{3C60D385-D20B-4279-992F-E5C025E777E6}" srcOrd="2" destOrd="0" presId="urn:microsoft.com/office/officeart/2018/2/layout/IconVerticalSolidList"/>
    <dgm:cxn modelId="{E662C5C1-416E-B442-B15D-56131988FB1F}" type="presParOf" srcId="{3C60D385-D20B-4279-992F-E5C025E777E6}" destId="{5CF0080B-676E-4557-8489-7C9368642197}" srcOrd="0" destOrd="0" presId="urn:microsoft.com/office/officeart/2018/2/layout/IconVerticalSolidList"/>
    <dgm:cxn modelId="{80252616-1F61-C34D-BC79-14DB0D93E45F}" type="presParOf" srcId="{3C60D385-D20B-4279-992F-E5C025E777E6}" destId="{AB42061B-0219-4690-B589-F744433C9C9C}" srcOrd="1" destOrd="0" presId="urn:microsoft.com/office/officeart/2018/2/layout/IconVerticalSolidList"/>
    <dgm:cxn modelId="{E1BE7441-C876-464B-A9F4-70DBA8138E05}" type="presParOf" srcId="{3C60D385-D20B-4279-992F-E5C025E777E6}" destId="{F868B6BB-60D9-4143-B209-7E3169AD96A8}" srcOrd="2" destOrd="0" presId="urn:microsoft.com/office/officeart/2018/2/layout/IconVerticalSolidList"/>
    <dgm:cxn modelId="{B8ECFDCF-2BFE-8740-86BA-EDA1902A96AC}" type="presParOf" srcId="{3C60D385-D20B-4279-992F-E5C025E777E6}" destId="{2382E0EE-1BBA-4FF8-A0B8-D8F1D71C4D06}" srcOrd="3" destOrd="0" presId="urn:microsoft.com/office/officeart/2018/2/layout/IconVerticalSolidList"/>
    <dgm:cxn modelId="{2B6BE8DE-2920-BB49-887F-0DDDAE210E1F}" type="presParOf" srcId="{1F83F5F1-5C0A-4344-BDB6-92C3F494EEF9}" destId="{BE0704C7-0C0A-4AC0-B231-F76EED50F1C4}" srcOrd="3" destOrd="0" presId="urn:microsoft.com/office/officeart/2018/2/layout/IconVerticalSolidList"/>
    <dgm:cxn modelId="{7497C382-C4DC-C54D-9921-DB70258794DE}" type="presParOf" srcId="{1F83F5F1-5C0A-4344-BDB6-92C3F494EEF9}" destId="{2DE7D7DB-F7D6-490A-8DF8-EA0DC6B25135}" srcOrd="4" destOrd="0" presId="urn:microsoft.com/office/officeart/2018/2/layout/IconVerticalSolidList"/>
    <dgm:cxn modelId="{37447A72-C382-434D-B07A-0024EF40626E}" type="presParOf" srcId="{2DE7D7DB-F7D6-490A-8DF8-EA0DC6B25135}" destId="{16A8EC4C-2C9A-433D-B957-87EDE5C7673C}" srcOrd="0" destOrd="0" presId="urn:microsoft.com/office/officeart/2018/2/layout/IconVerticalSolidList"/>
    <dgm:cxn modelId="{37FE8001-F384-D848-9958-ABC898F012E0}" type="presParOf" srcId="{2DE7D7DB-F7D6-490A-8DF8-EA0DC6B25135}" destId="{9DA9E86D-96DC-474F-80A8-AF1A9F0DBE18}" srcOrd="1" destOrd="0" presId="urn:microsoft.com/office/officeart/2018/2/layout/IconVerticalSolidList"/>
    <dgm:cxn modelId="{9B706A16-1249-4F43-85BD-3C3A9C55B3CD}" type="presParOf" srcId="{2DE7D7DB-F7D6-490A-8DF8-EA0DC6B25135}" destId="{4B54B378-B979-4865-9981-DCA1694F738A}" srcOrd="2" destOrd="0" presId="urn:microsoft.com/office/officeart/2018/2/layout/IconVerticalSolidList"/>
    <dgm:cxn modelId="{1CD1A4BC-519E-9342-AF0F-4F10F8AAB397}" type="presParOf" srcId="{2DE7D7DB-F7D6-490A-8DF8-EA0DC6B25135}" destId="{06B6CCF2-DCFA-45BF-B4F3-25D6E8E1A839}" srcOrd="3" destOrd="0" presId="urn:microsoft.com/office/officeart/2018/2/layout/IconVerticalSolidList"/>
    <dgm:cxn modelId="{63BC671A-408D-D845-9CF1-73A8772026EE}" type="presParOf" srcId="{1F83F5F1-5C0A-4344-BDB6-92C3F494EEF9}" destId="{E033C718-784C-4F49-A990-80AFF4E39241}" srcOrd="5" destOrd="0" presId="urn:microsoft.com/office/officeart/2018/2/layout/IconVerticalSolidList"/>
    <dgm:cxn modelId="{AB96F671-73F2-8040-A3A3-EDF505DB0267}" type="presParOf" srcId="{1F83F5F1-5C0A-4344-BDB6-92C3F494EEF9}" destId="{4A5E2AB4-1203-2748-BE6A-81DF4787BA37}" srcOrd="6" destOrd="0" presId="urn:microsoft.com/office/officeart/2018/2/layout/IconVerticalSolidList"/>
    <dgm:cxn modelId="{C5F74970-5226-CA4E-92E5-00E889892B1A}" type="presParOf" srcId="{4A5E2AB4-1203-2748-BE6A-81DF4787BA37}" destId="{814753AF-6751-B44D-8C7A-65472C45BB3A}" srcOrd="0" destOrd="0" presId="urn:microsoft.com/office/officeart/2018/2/layout/IconVerticalSolidList"/>
    <dgm:cxn modelId="{6FA74D0B-EF9D-BF48-AA99-B83464BC2AC1}" type="presParOf" srcId="{4A5E2AB4-1203-2748-BE6A-81DF4787BA37}" destId="{AEC4C4BB-B347-2B42-BB48-B20138D1C683}" srcOrd="1" destOrd="0" presId="urn:microsoft.com/office/officeart/2018/2/layout/IconVerticalSolidList"/>
    <dgm:cxn modelId="{77EF890E-DF94-2649-87B0-7BE85C5FA4EF}" type="presParOf" srcId="{4A5E2AB4-1203-2748-BE6A-81DF4787BA37}" destId="{220E015E-5294-F945-891F-EC6C1D4975E7}" srcOrd="2" destOrd="0" presId="urn:microsoft.com/office/officeart/2018/2/layout/IconVerticalSolidList"/>
    <dgm:cxn modelId="{402C79A2-C349-314B-856A-B088EE3242B2}" type="presParOf" srcId="{4A5E2AB4-1203-2748-BE6A-81DF4787BA37}" destId="{5AAAA376-E2FC-F947-BA7D-5F6F4B673A41}" srcOrd="3" destOrd="0" presId="urn:microsoft.com/office/officeart/2018/2/layout/IconVerticalSolidList"/>
    <dgm:cxn modelId="{9D9F5365-2279-E242-A8B5-AC8E46973EE6}" type="presParOf" srcId="{1F83F5F1-5C0A-4344-BDB6-92C3F494EEF9}" destId="{C8C49282-FB61-D244-BF50-63C6C5C753E9}" srcOrd="7" destOrd="0" presId="urn:microsoft.com/office/officeart/2018/2/layout/IconVerticalSolidList"/>
    <dgm:cxn modelId="{2E969A66-B925-FE42-92AB-72DA5272D9FB}" type="presParOf" srcId="{1F83F5F1-5C0A-4344-BDB6-92C3F494EEF9}" destId="{F92D528C-3FF1-C64E-AFC1-E7E236DDA09E}" srcOrd="8" destOrd="0" presId="urn:microsoft.com/office/officeart/2018/2/layout/IconVerticalSolidList"/>
    <dgm:cxn modelId="{D6239ECE-47B7-4D47-BE60-ECF7C520E6B3}" type="presParOf" srcId="{F92D528C-3FF1-C64E-AFC1-E7E236DDA09E}" destId="{E1B6CE32-77FE-1241-80E6-4408F1B6927E}" srcOrd="0" destOrd="0" presId="urn:microsoft.com/office/officeart/2018/2/layout/IconVerticalSolidList"/>
    <dgm:cxn modelId="{D2CC6F64-97E0-F248-A1D1-B0B46CEC3B7A}" type="presParOf" srcId="{F92D528C-3FF1-C64E-AFC1-E7E236DDA09E}" destId="{E564A5FA-8D56-7F48-B9A3-C79EC6651354}" srcOrd="1" destOrd="0" presId="urn:microsoft.com/office/officeart/2018/2/layout/IconVerticalSolidList"/>
    <dgm:cxn modelId="{D2D51B17-EDC0-DE48-BE78-2BFE069894A4}" type="presParOf" srcId="{F92D528C-3FF1-C64E-AFC1-E7E236DDA09E}" destId="{DE9C5628-1401-FD45-800A-DAE98FACD8C5}" srcOrd="2" destOrd="0" presId="urn:microsoft.com/office/officeart/2018/2/layout/IconVerticalSolidList"/>
    <dgm:cxn modelId="{A5C47164-5E8A-D349-B08F-2CA05201E2B9}" type="presParOf" srcId="{F92D528C-3FF1-C64E-AFC1-E7E236DDA09E}" destId="{34174914-6362-1444-ADCB-49655FCE62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B714A-6E58-4BAA-8767-EDE31E533BEB}">
      <dsp:nvSpPr>
        <dsp:cNvPr id="0" name=""/>
        <dsp:cNvSpPr/>
      </dsp:nvSpPr>
      <dsp:spPr>
        <a:xfrm>
          <a:off x="0" y="640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BC4C9-A241-4766-BCBE-E048A3B1358D}">
      <dsp:nvSpPr>
        <dsp:cNvPr id="0" name=""/>
        <dsp:cNvSpPr/>
      </dsp:nvSpPr>
      <dsp:spPr>
        <a:xfrm>
          <a:off x="453523" y="337971"/>
          <a:ext cx="824587" cy="82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AE5F5-67B2-42C8-ACAD-2A12626F06F5}">
      <dsp:nvSpPr>
        <dsp:cNvPr id="0" name=""/>
        <dsp:cNvSpPr/>
      </dsp:nvSpPr>
      <dsp:spPr>
        <a:xfrm>
          <a:off x="1731633" y="640"/>
          <a:ext cx="2661394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Launch AWS instances</a:t>
          </a:r>
        </a:p>
      </dsp:txBody>
      <dsp:txXfrm>
        <a:off x="1731633" y="640"/>
        <a:ext cx="2661394" cy="1499250"/>
      </dsp:txXfrm>
    </dsp:sp>
    <dsp:sp modelId="{A6EB5D44-EE13-4643-B09F-1B0AA39B55C0}">
      <dsp:nvSpPr>
        <dsp:cNvPr id="0" name=""/>
        <dsp:cNvSpPr/>
      </dsp:nvSpPr>
      <dsp:spPr>
        <a:xfrm>
          <a:off x="4393027" y="640"/>
          <a:ext cx="1521181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Virtual Machine with Linux OS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Within the free tier </a:t>
          </a:r>
          <a:r>
            <a:rPr lang="en-US" sz="1400" kern="1200" dirty="0"/>
            <a:t>provision</a:t>
          </a:r>
          <a:r>
            <a:rPr lang="en-US" sz="1300" kern="1200" dirty="0"/>
            <a:t> of AWS</a:t>
          </a:r>
        </a:p>
      </dsp:txBody>
      <dsp:txXfrm>
        <a:off x="4393027" y="640"/>
        <a:ext cx="1521181" cy="1499250"/>
      </dsp:txXfrm>
    </dsp:sp>
    <dsp:sp modelId="{1258CD5A-0589-45A2-8AE7-44B984D19DAC}">
      <dsp:nvSpPr>
        <dsp:cNvPr id="0" name=""/>
        <dsp:cNvSpPr/>
      </dsp:nvSpPr>
      <dsp:spPr>
        <a:xfrm>
          <a:off x="0" y="1874703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573CE-2F52-4580-820D-6142A9703854}">
      <dsp:nvSpPr>
        <dsp:cNvPr id="0" name=""/>
        <dsp:cNvSpPr/>
      </dsp:nvSpPr>
      <dsp:spPr>
        <a:xfrm>
          <a:off x="453523" y="2212034"/>
          <a:ext cx="824587" cy="824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E56AB-27AA-4166-970F-EAC560CE816E}">
      <dsp:nvSpPr>
        <dsp:cNvPr id="0" name=""/>
        <dsp:cNvSpPr/>
      </dsp:nvSpPr>
      <dsp:spPr>
        <a:xfrm>
          <a:off x="1731633" y="1874703"/>
          <a:ext cx="2661394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Measure bandwidth between a pair of similar instances </a:t>
          </a:r>
        </a:p>
      </dsp:txBody>
      <dsp:txXfrm>
        <a:off x="1731633" y="1874703"/>
        <a:ext cx="2661394" cy="1499250"/>
      </dsp:txXfrm>
    </dsp:sp>
    <dsp:sp modelId="{6D092D25-7034-4776-990E-7A581F79C68C}">
      <dsp:nvSpPr>
        <dsp:cNvPr id="0" name=""/>
        <dsp:cNvSpPr/>
      </dsp:nvSpPr>
      <dsp:spPr>
        <a:xfrm>
          <a:off x="4393027" y="1874703"/>
          <a:ext cx="1521181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Highest possible bandwidth with small packet size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Tool used: iperf3</a:t>
          </a:r>
        </a:p>
      </dsp:txBody>
      <dsp:txXfrm>
        <a:off x="4393027" y="1874703"/>
        <a:ext cx="1521181" cy="1499250"/>
      </dsp:txXfrm>
    </dsp:sp>
    <dsp:sp modelId="{4D39B769-C355-4052-B784-060F01E95601}">
      <dsp:nvSpPr>
        <dsp:cNvPr id="0" name=""/>
        <dsp:cNvSpPr/>
      </dsp:nvSpPr>
      <dsp:spPr>
        <a:xfrm>
          <a:off x="0" y="3748766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EC70C-3E1F-4876-BE8A-D2EA3D2C3689}">
      <dsp:nvSpPr>
        <dsp:cNvPr id="0" name=""/>
        <dsp:cNvSpPr/>
      </dsp:nvSpPr>
      <dsp:spPr>
        <a:xfrm>
          <a:off x="453523" y="4086097"/>
          <a:ext cx="824587" cy="824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8F627-BF64-4301-B021-E6F0097B899E}">
      <dsp:nvSpPr>
        <dsp:cNvPr id="0" name=""/>
        <dsp:cNvSpPr/>
      </dsp:nvSpPr>
      <dsp:spPr>
        <a:xfrm>
          <a:off x="1731633" y="3748766"/>
          <a:ext cx="2661394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Comparative analysis of instance types</a:t>
          </a:r>
        </a:p>
      </dsp:txBody>
      <dsp:txXfrm>
        <a:off x="1731633" y="3748766"/>
        <a:ext cx="2661394" cy="1499250"/>
      </dsp:txXfrm>
    </dsp:sp>
    <dsp:sp modelId="{6004E070-1CDD-4F57-B281-0B6D84FF5D25}">
      <dsp:nvSpPr>
        <dsp:cNvPr id="0" name=""/>
        <dsp:cNvSpPr/>
      </dsp:nvSpPr>
      <dsp:spPr>
        <a:xfrm>
          <a:off x="4393027" y="3748766"/>
          <a:ext cx="1521181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Network Performance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Pricing</a:t>
          </a:r>
        </a:p>
      </dsp:txBody>
      <dsp:txXfrm>
        <a:off x="4393027" y="3748766"/>
        <a:ext cx="1521181" cy="1499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8D88D-780E-2F45-9B7B-C04C4938B1B4}">
      <dsp:nvSpPr>
        <dsp:cNvPr id="0" name=""/>
        <dsp:cNvSpPr/>
      </dsp:nvSpPr>
      <dsp:spPr>
        <a:xfrm>
          <a:off x="0" y="50474"/>
          <a:ext cx="5914209" cy="969637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Physical proximity of servers</a:t>
          </a:r>
        </a:p>
      </dsp:txBody>
      <dsp:txXfrm>
        <a:off x="47334" y="97808"/>
        <a:ext cx="5819541" cy="874969"/>
      </dsp:txXfrm>
    </dsp:sp>
    <dsp:sp modelId="{F5D2C510-8CDC-9A42-A44C-169F5BDF7165}">
      <dsp:nvSpPr>
        <dsp:cNvPr id="0" name=""/>
        <dsp:cNvSpPr/>
      </dsp:nvSpPr>
      <dsp:spPr>
        <a:xfrm>
          <a:off x="0" y="1094992"/>
          <a:ext cx="5914209" cy="969637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248291"/>
                <a:satOff val="144"/>
                <a:lumOff val="1421"/>
                <a:alphaOff val="0"/>
                <a:shade val="74000"/>
                <a:satMod val="130000"/>
                <a:lumMod val="90000"/>
              </a:schemeClr>
              <a:schemeClr val="accent5">
                <a:hueOff val="248291"/>
                <a:satOff val="144"/>
                <a:lumOff val="1421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Maximum Transmission Unit (MTU) configured</a:t>
          </a:r>
        </a:p>
      </dsp:txBody>
      <dsp:txXfrm>
        <a:off x="47334" y="1142326"/>
        <a:ext cx="5819541" cy="874969"/>
      </dsp:txXfrm>
    </dsp:sp>
    <dsp:sp modelId="{10BB767F-391C-EC4E-AF10-2E7DD82D1501}">
      <dsp:nvSpPr>
        <dsp:cNvPr id="0" name=""/>
        <dsp:cNvSpPr/>
      </dsp:nvSpPr>
      <dsp:spPr>
        <a:xfrm>
          <a:off x="0" y="2139509"/>
          <a:ext cx="5914209" cy="969637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496582"/>
                <a:satOff val="288"/>
                <a:lumOff val="2843"/>
                <a:alphaOff val="0"/>
                <a:shade val="74000"/>
                <a:satMod val="130000"/>
                <a:lumMod val="90000"/>
              </a:schemeClr>
              <a:schemeClr val="accent5">
                <a:hueOff val="496582"/>
                <a:satOff val="288"/>
                <a:lumOff val="2843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Instance type</a:t>
          </a:r>
        </a:p>
      </dsp:txBody>
      <dsp:txXfrm>
        <a:off x="47334" y="2186843"/>
        <a:ext cx="5819541" cy="874969"/>
      </dsp:txXfrm>
    </dsp:sp>
    <dsp:sp modelId="{A5365F57-F040-D44C-B6F1-48A16EE8E2B3}">
      <dsp:nvSpPr>
        <dsp:cNvPr id="0" name=""/>
        <dsp:cNvSpPr/>
      </dsp:nvSpPr>
      <dsp:spPr>
        <a:xfrm>
          <a:off x="0" y="3184027"/>
          <a:ext cx="5914209" cy="969637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744874"/>
                <a:satOff val="432"/>
                <a:lumOff val="4264"/>
                <a:alphaOff val="0"/>
                <a:shade val="74000"/>
                <a:satMod val="130000"/>
                <a:lumMod val="90000"/>
              </a:schemeClr>
              <a:schemeClr val="accent5">
                <a:hueOff val="744874"/>
                <a:satOff val="432"/>
                <a:lumOff val="4264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Enhanced Network</a:t>
          </a:r>
        </a:p>
      </dsp:txBody>
      <dsp:txXfrm>
        <a:off x="47334" y="3231361"/>
        <a:ext cx="5819541" cy="874969"/>
      </dsp:txXfrm>
    </dsp:sp>
    <dsp:sp modelId="{B5CFDF7A-AA11-5447-BDF2-183675D71AF7}">
      <dsp:nvSpPr>
        <dsp:cNvPr id="0" name=""/>
        <dsp:cNvSpPr/>
      </dsp:nvSpPr>
      <dsp:spPr>
        <a:xfrm>
          <a:off x="0" y="4228544"/>
          <a:ext cx="5914209" cy="969637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993165"/>
                <a:satOff val="576"/>
                <a:lumOff val="5686"/>
                <a:alphaOff val="0"/>
                <a:shade val="74000"/>
                <a:satMod val="130000"/>
                <a:lumMod val="90000"/>
              </a:schemeClr>
              <a:schemeClr val="accent5">
                <a:hueOff val="993165"/>
                <a:satOff val="576"/>
                <a:lumOff val="568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Placement groups</a:t>
          </a:r>
        </a:p>
      </dsp:txBody>
      <dsp:txXfrm>
        <a:off x="47334" y="4275878"/>
        <a:ext cx="5819541" cy="8749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7664F-9770-458E-B1CF-D76E6C31B0A9}">
      <dsp:nvSpPr>
        <dsp:cNvPr id="0" name=""/>
        <dsp:cNvSpPr/>
      </dsp:nvSpPr>
      <dsp:spPr>
        <a:xfrm>
          <a:off x="0" y="2592"/>
          <a:ext cx="9601200" cy="5521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A552C5-E9EA-4F05-A8D8-8179FF4B25FC}">
      <dsp:nvSpPr>
        <dsp:cNvPr id="0" name=""/>
        <dsp:cNvSpPr/>
      </dsp:nvSpPr>
      <dsp:spPr>
        <a:xfrm>
          <a:off x="167014" y="126817"/>
          <a:ext cx="303663" cy="3036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0A886-41D3-4FC9-BD6D-7C9651C5BB88}">
      <dsp:nvSpPr>
        <dsp:cNvPr id="0" name=""/>
        <dsp:cNvSpPr/>
      </dsp:nvSpPr>
      <dsp:spPr>
        <a:xfrm>
          <a:off x="637692" y="2592"/>
          <a:ext cx="8963507" cy="552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32" tIns="58432" rIns="58432" bIns="5843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 of Load Balancer (~$18/month)</a:t>
          </a:r>
          <a:endParaRPr lang="en-US" sz="1500" kern="1200" dirty="0"/>
        </a:p>
      </dsp:txBody>
      <dsp:txXfrm>
        <a:off x="637692" y="2592"/>
        <a:ext cx="8963507" cy="552115"/>
      </dsp:txXfrm>
    </dsp:sp>
    <dsp:sp modelId="{5CF0080B-676E-4557-8489-7C9368642197}">
      <dsp:nvSpPr>
        <dsp:cNvPr id="0" name=""/>
        <dsp:cNvSpPr/>
      </dsp:nvSpPr>
      <dsp:spPr>
        <a:xfrm>
          <a:off x="0" y="692736"/>
          <a:ext cx="9601200" cy="5521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2061B-0219-4690-B589-F744433C9C9C}">
      <dsp:nvSpPr>
        <dsp:cNvPr id="0" name=""/>
        <dsp:cNvSpPr/>
      </dsp:nvSpPr>
      <dsp:spPr>
        <a:xfrm>
          <a:off x="167014" y="816961"/>
          <a:ext cx="303663" cy="3036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2E0EE-1BBA-4FF8-A0B8-D8F1D71C4D06}">
      <dsp:nvSpPr>
        <dsp:cNvPr id="0" name=""/>
        <dsp:cNvSpPr/>
      </dsp:nvSpPr>
      <dsp:spPr>
        <a:xfrm>
          <a:off x="637692" y="692736"/>
          <a:ext cx="8963507" cy="552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32" tIns="58432" rIns="58432" bIns="5843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 of CloudFront for Content Delivery Network (CDN), caching media close to the endpoints in the AWS regions across the globe (~$60/month after the 12 months free tier)</a:t>
          </a:r>
          <a:endParaRPr lang="en-US" sz="1500" kern="1200" dirty="0"/>
        </a:p>
      </dsp:txBody>
      <dsp:txXfrm>
        <a:off x="637692" y="692736"/>
        <a:ext cx="8963507" cy="552115"/>
      </dsp:txXfrm>
    </dsp:sp>
    <dsp:sp modelId="{16A8EC4C-2C9A-433D-B957-87EDE5C7673C}">
      <dsp:nvSpPr>
        <dsp:cNvPr id="0" name=""/>
        <dsp:cNvSpPr/>
      </dsp:nvSpPr>
      <dsp:spPr>
        <a:xfrm>
          <a:off x="0" y="1382879"/>
          <a:ext cx="9601200" cy="5521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9E86D-96DC-474F-80A8-AF1A9F0DBE18}">
      <dsp:nvSpPr>
        <dsp:cNvPr id="0" name=""/>
        <dsp:cNvSpPr/>
      </dsp:nvSpPr>
      <dsp:spPr>
        <a:xfrm>
          <a:off x="167014" y="1507105"/>
          <a:ext cx="303663" cy="3036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6CCF2-DCFA-45BF-B4F3-25D6E8E1A839}">
      <dsp:nvSpPr>
        <dsp:cNvPr id="0" name=""/>
        <dsp:cNvSpPr/>
      </dsp:nvSpPr>
      <dsp:spPr>
        <a:xfrm>
          <a:off x="637692" y="1382879"/>
          <a:ext cx="8963507" cy="552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32" tIns="58432" rIns="58432" bIns="5843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Additional storage using Elastic Block Storage (EBS) at $0.10 per GB-month of provisioned storage (if needed)</a:t>
          </a:r>
          <a:endParaRPr lang="en-US" sz="1500" kern="1200" dirty="0"/>
        </a:p>
      </dsp:txBody>
      <dsp:txXfrm>
        <a:off x="637692" y="1382879"/>
        <a:ext cx="8963507" cy="552115"/>
      </dsp:txXfrm>
    </dsp:sp>
    <dsp:sp modelId="{814753AF-6751-B44D-8C7A-65472C45BB3A}">
      <dsp:nvSpPr>
        <dsp:cNvPr id="0" name=""/>
        <dsp:cNvSpPr/>
      </dsp:nvSpPr>
      <dsp:spPr>
        <a:xfrm>
          <a:off x="0" y="2073023"/>
          <a:ext cx="9601200" cy="5521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4C4BB-B347-2B42-BB48-B20138D1C683}">
      <dsp:nvSpPr>
        <dsp:cNvPr id="0" name=""/>
        <dsp:cNvSpPr/>
      </dsp:nvSpPr>
      <dsp:spPr>
        <a:xfrm>
          <a:off x="167014" y="2197249"/>
          <a:ext cx="303663" cy="303663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AA376-E2FC-F947-BA7D-5F6F4B673A41}">
      <dsp:nvSpPr>
        <dsp:cNvPr id="0" name=""/>
        <dsp:cNvSpPr/>
      </dsp:nvSpPr>
      <dsp:spPr>
        <a:xfrm>
          <a:off x="637692" y="2073023"/>
          <a:ext cx="8963507" cy="552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32" tIns="58432" rIns="58432" bIns="5843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Setup alarm metrics to automate and monitor instance performance</a:t>
          </a:r>
          <a:endParaRPr lang="en-US" sz="1500" kern="1200" dirty="0"/>
        </a:p>
      </dsp:txBody>
      <dsp:txXfrm>
        <a:off x="637692" y="2073023"/>
        <a:ext cx="8963507" cy="552115"/>
      </dsp:txXfrm>
    </dsp:sp>
    <dsp:sp modelId="{E1B6CE32-77FE-1241-80E6-4408F1B6927E}">
      <dsp:nvSpPr>
        <dsp:cNvPr id="0" name=""/>
        <dsp:cNvSpPr/>
      </dsp:nvSpPr>
      <dsp:spPr>
        <a:xfrm>
          <a:off x="0" y="2763167"/>
          <a:ext cx="9601200" cy="55211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4A5FA-8D56-7F48-B9A3-C79EC6651354}">
      <dsp:nvSpPr>
        <dsp:cNvPr id="0" name=""/>
        <dsp:cNvSpPr/>
      </dsp:nvSpPr>
      <dsp:spPr>
        <a:xfrm>
          <a:off x="167014" y="2887393"/>
          <a:ext cx="303663" cy="303663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74914-6362-1444-ADCB-49655FCE62EC}">
      <dsp:nvSpPr>
        <dsp:cNvPr id="0" name=""/>
        <dsp:cNvSpPr/>
      </dsp:nvSpPr>
      <dsp:spPr>
        <a:xfrm>
          <a:off x="637692" y="2763167"/>
          <a:ext cx="8963507" cy="552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32" tIns="58432" rIns="58432" bIns="5843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Ensure good software architecture implementations at the app layer to make best use of underlying network infrastructure</a:t>
          </a:r>
          <a:endParaRPr lang="en-US" sz="1500" kern="1200" dirty="0"/>
        </a:p>
      </dsp:txBody>
      <dsp:txXfrm>
        <a:off x="637692" y="2763167"/>
        <a:ext cx="8963507" cy="552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7FB1D-F000-7A4A-BBDE-845F24E0AA7E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33F17-B7B5-6A4F-B99B-C42537D4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7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33F17-B7B5-6A4F-B99B-C42537D4FD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04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33F17-B7B5-6A4F-B99B-C42537D4FD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97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33F17-B7B5-6A4F-B99B-C42537D4FD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5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DAF61AA-5A98-4049-A93E-477E5505141A}" type="datetimeFigureOut">
              <a:rPr lang="en-US" smtClean="0"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27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297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56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13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2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6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429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37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6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2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68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8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3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20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AF61AA-5A98-4049-A93E-477E5505141A}" type="datetimeFigureOut">
              <a:rPr lang="en-US" smtClean="0"/>
              <a:pPr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6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9B347087-DEE1-4F23-8486-A2690AA19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BB81AE-EE4A-4AA4-8941-104B6C94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75" name="Picture 3">
            <a:extLst>
              <a:ext uri="{FF2B5EF4-FFF2-40B4-BE49-F238E27FC236}">
                <a16:creationId xmlns:a16="http://schemas.microsoft.com/office/drawing/2014/main" id="{A1088374-9926-4129-9F4B-65AD2B0649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7675" r="1" b="3528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AA791FC-1AEF-4561-93B5-6B9E981BB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21280" y="3594428"/>
            <a:ext cx="694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le 85">
            <a:extLst>
              <a:ext uri="{FF2B5EF4-FFF2-40B4-BE49-F238E27FC236}">
                <a16:creationId xmlns:a16="http://schemas.microsoft.com/office/drawing/2014/main" id="{AAA2202F-2A68-464D-8E53-CEBE9303D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7" name="Group 87">
            <a:extLst>
              <a:ext uri="{FF2B5EF4-FFF2-40B4-BE49-F238E27FC236}">
                <a16:creationId xmlns:a16="http://schemas.microsoft.com/office/drawing/2014/main" id="{5B129734-DF6D-46B8-A0E0-4F178B3AD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128" name="Rounded Rectangle 21">
              <a:extLst>
                <a:ext uri="{FF2B5EF4-FFF2-40B4-BE49-F238E27FC236}">
                  <a16:creationId xmlns:a16="http://schemas.microsoft.com/office/drawing/2014/main" id="{6A986578-4991-4E9B-94B7-056F6B09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29" name="Picture 89">
              <a:extLst>
                <a:ext uri="{FF2B5EF4-FFF2-40B4-BE49-F238E27FC236}">
                  <a16:creationId xmlns:a16="http://schemas.microsoft.com/office/drawing/2014/main" id="{257D0097-ACF2-46A6-804C-C5D55A18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91" name="Rounded Rectangle 27">
              <a:extLst>
                <a:ext uri="{FF2B5EF4-FFF2-40B4-BE49-F238E27FC236}">
                  <a16:creationId xmlns:a16="http://schemas.microsoft.com/office/drawing/2014/main" id="{A71DA5EB-109A-4C2F-A093-7E5F6490B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DA85B8CE-EB01-4DD0-8B39-D413503D7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00ECE7-F460-F541-BDE7-DB77710A7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403" y="1113698"/>
            <a:ext cx="8229600" cy="2345264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AWS Instance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736EB-F3A7-5E47-82FD-6693A022C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3003" y="3729894"/>
            <a:ext cx="7772400" cy="132080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Kavya Kushnoor</a:t>
            </a:r>
          </a:p>
        </p:txBody>
      </p:sp>
    </p:spTree>
    <p:extLst>
      <p:ext uri="{BB962C8B-B14F-4D97-AF65-F5344CB8AC3E}">
        <p14:creationId xmlns:p14="http://schemas.microsoft.com/office/powerpoint/2010/main" val="375754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2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52" name="Straight Connector 3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3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3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5" name="Rectangle 4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6" name="Picture 4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6144D6-10B7-2344-9665-149FC41A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324" y="1228380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262626"/>
                </a:solidFill>
              </a:rPr>
              <a:t>Pricing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D5FED-D97B-184A-A8E8-73DCE6B62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5432" y="1336294"/>
            <a:ext cx="8068469" cy="4215774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771215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A08C-E9C8-024F-8488-8A41CCCD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717" y="704088"/>
            <a:ext cx="9782566" cy="1425102"/>
          </a:xfrm>
        </p:spPr>
        <p:txBody>
          <a:bodyPr anchor="t">
            <a:normAutofit fontScale="90000"/>
          </a:bodyPr>
          <a:lstStyle/>
          <a:p>
            <a:r>
              <a:rPr lang="en-US"/>
              <a:t>Some Additional Configurations to Enhance Network Efficiency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A2A0BB-49C7-4EF0-B967-91AA91BBA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078298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5899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9BB855E-E401-41F6-8925-C43722CDD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AB028E-5F68-413C-BBF0-EE603FDA6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368E36D-BDC9-4F55-91DC-B0E56FB7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1EBEBA-1392-47C5-AD8B-6BFEE9D10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D6C4AA0-1E91-47AC-AC54-384D60DE5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C843592-ED42-47B6-B2F3-28E0917EB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D26E1C-DC1F-2B47-B126-0AC6E45E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3760257"/>
            <a:ext cx="9989677" cy="14186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262626"/>
                </a:solidFill>
              </a:rPr>
              <a:t>Thank you!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4DC31D-3252-4CE4-94B0-32BB37A18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72202" y="1092200"/>
            <a:ext cx="7240536" cy="2417572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Accept">
            <a:extLst>
              <a:ext uri="{FF2B5EF4-FFF2-40B4-BE49-F238E27FC236}">
                <a16:creationId xmlns:a16="http://schemas.microsoft.com/office/drawing/2014/main" id="{B9048FF0-1375-494A-8E90-64D363A7D5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87530" y="1410208"/>
            <a:ext cx="1777492" cy="177749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9ABF50-2998-468E-A550-85A1DD0DD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262441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5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21841-47E2-2D4B-9D96-129CBE4B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Objective</a:t>
            </a:r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D2C95C8A-A1BA-401B-A7CA-7EE662EB9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491071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557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BD642B1-E8A0-4B5B-8E4A-D8EF15A0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41D71B9-BFD9-40DE-BC3B-E64BA2895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504B9E-D812-4C78-9981-5F48C1288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F886AB1-61BE-4427-BED7-571CF1EF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912E8F6-1094-49C1-B7CD-CC46B33D6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70FE29-3AF7-4226-8303-7C1B0B8E1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AE3107B-714A-461C-AC2A-394A70CF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B3F6FE8-AF7E-4703-AB78-FD9AFD2AC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6E95CD8-B3B8-425C-8484-D08634E4B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395F701-DCB7-480C-817B-538CD262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7BFDE70-806B-4B63-9B0E-CC97A2E3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4FC4EAC-1FD8-4625-8AFF-04A043613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23D6DA-AEDE-0247-B011-3CDBE898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884" y="1041401"/>
            <a:ext cx="4511664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Instance Types Launched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6D75B7-CF09-4927-A857-F37750026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92636" y="3509772"/>
            <a:ext cx="3566160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E0A986F-4D9A-4E32-8DBD-A2B117A2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770" y="1092200"/>
            <a:ext cx="5003356" cy="470509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9AC29FCB-FE16-2041-89ED-BD6BF1632E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4" r="2707" b="-2"/>
          <a:stretch/>
        </p:blipFill>
        <p:spPr bwMode="auto">
          <a:xfrm>
            <a:off x="7571719" y="1253744"/>
            <a:ext cx="2130610" cy="213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673C6D8-612B-EA41-B23F-51DC317591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0" r="4471" b="2"/>
          <a:stretch/>
        </p:blipFill>
        <p:spPr bwMode="auto">
          <a:xfrm>
            <a:off x="7577506" y="3522131"/>
            <a:ext cx="2107593" cy="21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92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Title 1">
            <a:extLst>
              <a:ext uri="{FF2B5EF4-FFF2-40B4-BE49-F238E27FC236}">
                <a16:creationId xmlns:a16="http://schemas.microsoft.com/office/drawing/2014/main" id="{D33A936B-F78B-E145-AC35-5CA5E2EA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Instance Features</a:t>
            </a:r>
          </a:p>
        </p:txBody>
      </p:sp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906869-84B3-E944-81BD-CBD638132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737554"/>
              </p:ext>
            </p:extLst>
          </p:nvPr>
        </p:nvGraphicFramePr>
        <p:xfrm>
          <a:off x="5435910" y="1815547"/>
          <a:ext cx="6098042" cy="3175860"/>
        </p:xfrm>
        <a:graphic>
          <a:graphicData uri="http://schemas.openxmlformats.org/drawingml/2006/table">
            <a:tbl>
              <a:tblPr firstRow="1" firstCol="1" bandRow="1">
                <a:solidFill>
                  <a:schemeClr val="tx1">
                    <a:lumMod val="75000"/>
                    <a:lumOff val="25000"/>
                  </a:schemeClr>
                </a:solidFill>
              </a:tblPr>
              <a:tblGrid>
                <a:gridCol w="1759025">
                  <a:extLst>
                    <a:ext uri="{9D8B030D-6E8A-4147-A177-3AD203B41FA5}">
                      <a16:colId xmlns:a16="http://schemas.microsoft.com/office/drawing/2014/main" val="1785974419"/>
                    </a:ext>
                  </a:extLst>
                </a:gridCol>
                <a:gridCol w="2005139">
                  <a:extLst>
                    <a:ext uri="{9D8B030D-6E8A-4147-A177-3AD203B41FA5}">
                      <a16:colId xmlns:a16="http://schemas.microsoft.com/office/drawing/2014/main" val="3840731611"/>
                    </a:ext>
                  </a:extLst>
                </a:gridCol>
                <a:gridCol w="2333878">
                  <a:extLst>
                    <a:ext uri="{9D8B030D-6E8A-4147-A177-3AD203B41FA5}">
                      <a16:colId xmlns:a16="http://schemas.microsoft.com/office/drawing/2014/main" val="822466291"/>
                    </a:ext>
                  </a:extLst>
                </a:gridCol>
              </a:tblGrid>
              <a:tr h="954291"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Instance Type</a:t>
                      </a:r>
                      <a:endParaRPr lang="en-US" sz="21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114" marR="454706" marT="136242" marB="13624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LightSail Linux</a:t>
                      </a:r>
                      <a:endParaRPr lang="en-US" sz="21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114" marR="454706" marT="136242" marB="13624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EC2, t2.micro, Linux</a:t>
                      </a:r>
                      <a:endParaRPr lang="en-US" sz="21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114" marR="454706" marT="136242" marB="13624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582908"/>
                  </a:ext>
                </a:extLst>
              </a:tr>
              <a:tr h="633639"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Storage</a:t>
                      </a:r>
                      <a:endParaRPr lang="en-US" sz="21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114" marR="454706" marT="136242" marB="136242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GB SSD</a:t>
                      </a:r>
                      <a:endParaRPr lang="en-US" sz="21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114" marR="454706" marT="136242" marB="13624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8GiB EBS</a:t>
                      </a:r>
                      <a:endParaRPr lang="en-US" sz="21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114" marR="454706" marT="136242" marB="13624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157392"/>
                  </a:ext>
                </a:extLst>
              </a:tr>
              <a:tr h="633639"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Memory</a:t>
                      </a:r>
                      <a:endParaRPr lang="en-US" sz="21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114" marR="454706" marT="136242" marB="13624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 MB</a:t>
                      </a:r>
                      <a:endParaRPr lang="en-US" sz="21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114" marR="454706" marT="136242" marB="13624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GiB</a:t>
                      </a:r>
                      <a:endParaRPr lang="en-US" sz="21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114" marR="454706" marT="136242" marB="13624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448707"/>
                  </a:ext>
                </a:extLst>
              </a:tr>
              <a:tr h="954291"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  <a:endParaRPr lang="en-US" sz="21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114" marR="454706" marT="136242" marB="136242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$3.5/month</a:t>
                      </a:r>
                      <a:endParaRPr lang="en-US" sz="21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114" marR="454706" marT="136242" marB="13624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$9USD/month ($0.012/hr)</a:t>
                      </a:r>
                      <a:endParaRPr lang="en-US" sz="21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114" marR="454706" marT="136242" marB="13624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34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53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DCE3-9CCC-0440-AF72-34763744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/>
              <a:t>Environment Setup - LightSail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BF687-6346-E545-A8CE-E46F5054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 b="1" dirty="0"/>
              <a:t>Default: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Amazon Machine Image (AMI) with Linux blueprint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1 vCPU processing.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AMI - 64-bit (x86)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/>
              <a:t>Additional Choices: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Setup static IP</a:t>
            </a:r>
          </a:p>
          <a:p>
            <a:pPr lv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Firewall configuration to allow traffic on new port</a:t>
            </a:r>
          </a:p>
          <a:p>
            <a:pPr lv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Custom TCP - port 5201 to allow iPerf3 test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834BAD-C94A-2848-B0A7-DBD9D549B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7" r="6258" b="1"/>
          <a:stretch/>
        </p:blipFill>
        <p:spPr bwMode="auto">
          <a:xfrm>
            <a:off x="8085026" y="2701180"/>
            <a:ext cx="2739728" cy="2852640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39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DCE3-9CCC-0440-AF72-34763744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Environment Setup – EC2 t2.micro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BF687-6346-E545-A8CE-E46F5054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262626"/>
                </a:solidFill>
              </a:rPr>
              <a:t>Default: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62626"/>
                </a:solidFill>
              </a:rPr>
              <a:t>Amazon Machine Image (AMI) with Linux blueprint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62626"/>
                </a:solidFill>
              </a:rPr>
              <a:t>1 vCPU processing.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62626"/>
                </a:solidFill>
              </a:rPr>
              <a:t>AMI - 64-bit (x86)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62626"/>
                </a:solidFill>
              </a:rPr>
              <a:t>Default VPC network configuration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62626"/>
                </a:solidFill>
              </a:rPr>
              <a:t>Static IP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262626"/>
                </a:solidFill>
              </a:rPr>
              <a:t>Additional Choices:</a:t>
            </a:r>
          </a:p>
          <a:p>
            <a:pPr lv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62626"/>
                </a:solidFill>
              </a:rPr>
              <a:t>Configured security group and Network Access Control List (NACL) to allow traffic on my EC2 port</a:t>
            </a:r>
          </a:p>
          <a:p>
            <a:pPr lv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62626"/>
                </a:solidFill>
              </a:rPr>
              <a:t>Custom TCP on port 8001 to allow iPerf3 test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solidFill>
                <a:srgbClr val="262626"/>
              </a:solidFill>
            </a:endParaRP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85D329FC-A186-B343-9818-5FFA1D8067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4" r="2707" b="-2"/>
          <a:stretch/>
        </p:blipFill>
        <p:spPr bwMode="auto">
          <a:xfrm>
            <a:off x="8085026" y="2757240"/>
            <a:ext cx="2739728" cy="2740520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93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8155D-25D3-A54E-A224-8E18FAF71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Iperf Test Summary - TCP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9F32E4-0008-4742-A01C-C775BCA7F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941860"/>
              </p:ext>
            </p:extLst>
          </p:nvPr>
        </p:nvGraphicFramePr>
        <p:xfrm>
          <a:off x="5435910" y="1667131"/>
          <a:ext cx="6098043" cy="3472695"/>
        </p:xfrm>
        <a:graphic>
          <a:graphicData uri="http://schemas.openxmlformats.org/drawingml/2006/table">
            <a:tbl>
              <a:tblPr firstRow="1" firstCol="1" bandRow="1"/>
              <a:tblGrid>
                <a:gridCol w="1517103">
                  <a:extLst>
                    <a:ext uri="{9D8B030D-6E8A-4147-A177-3AD203B41FA5}">
                      <a16:colId xmlns:a16="http://schemas.microsoft.com/office/drawing/2014/main" val="959698605"/>
                    </a:ext>
                  </a:extLst>
                </a:gridCol>
                <a:gridCol w="1557757">
                  <a:extLst>
                    <a:ext uri="{9D8B030D-6E8A-4147-A177-3AD203B41FA5}">
                      <a16:colId xmlns:a16="http://schemas.microsoft.com/office/drawing/2014/main" val="1572662173"/>
                    </a:ext>
                  </a:extLst>
                </a:gridCol>
                <a:gridCol w="1421014">
                  <a:extLst>
                    <a:ext uri="{9D8B030D-6E8A-4147-A177-3AD203B41FA5}">
                      <a16:colId xmlns:a16="http://schemas.microsoft.com/office/drawing/2014/main" val="2611336314"/>
                    </a:ext>
                  </a:extLst>
                </a:gridCol>
                <a:gridCol w="1602169">
                  <a:extLst>
                    <a:ext uri="{9D8B030D-6E8A-4147-A177-3AD203B41FA5}">
                      <a16:colId xmlns:a16="http://schemas.microsoft.com/office/drawing/2014/main" val="3209622948"/>
                    </a:ext>
                  </a:extLst>
                </a:gridCol>
              </a:tblGrid>
              <a:tr h="694539">
                <a:tc gridSpan="2"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790" marR="161790" marT="80895" marB="808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Single stream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343" marR="121343" marT="1685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Multi stream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343" marR="121343" marT="16853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171004"/>
                  </a:ext>
                </a:extLst>
              </a:tr>
              <a:tr h="694539">
                <a:tc rowSpan="2"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LightSail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790" marR="161790" marT="80895" marB="808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Transfer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343" marR="121343" marT="1685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1.27 GBytes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343" marR="121343" marT="1685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7.06 GBytes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343" marR="121343" marT="1685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34508"/>
                  </a:ext>
                </a:extLst>
              </a:tr>
              <a:tr h="6945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Bandwidth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343" marR="121343" marT="1685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1.09 GBits/sec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343" marR="121343" marT="1685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1.01 GBits/sec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343" marR="121343" marT="1685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273256"/>
                  </a:ext>
                </a:extLst>
              </a:tr>
              <a:tr h="694539">
                <a:tc rowSpan="2"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EC2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790" marR="161790" marT="80895" marB="808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Transfer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343" marR="121343" marT="1685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978 MBytes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343" marR="121343" marT="1685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6.69 GBytes/sec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343" marR="121343" marT="1685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43421"/>
                  </a:ext>
                </a:extLst>
              </a:tr>
              <a:tr h="6945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Bandwidth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343" marR="121343" marT="1685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821 Mbits/sec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343" marR="121343" marT="1685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958 MBits/sec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343" marR="121343" marT="1685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88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6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220D00-142A-3B47-9468-B01336E7BAD3}"/>
              </a:ext>
            </a:extLst>
          </p:cNvPr>
          <p:cNvSpPr txBox="1">
            <a:spLocks/>
          </p:cNvSpPr>
          <p:nvPr/>
        </p:nvSpPr>
        <p:spPr>
          <a:xfrm>
            <a:off x="826852" y="872061"/>
            <a:ext cx="3073940" cy="3436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spcAft>
                <a:spcPts val="600"/>
              </a:spcAft>
            </a:pPr>
            <a:r>
              <a:rPr lang="en-US">
                <a:ln w="3175" cmpd="sng">
                  <a:noFill/>
                </a:ln>
                <a:solidFill>
                  <a:srgbClr val="262626"/>
                </a:solidFill>
              </a:rPr>
              <a:t>Iperf Test Summary - UDP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7D46FD-50BB-E044-B0B7-6B3C144F0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146386"/>
              </p:ext>
            </p:extLst>
          </p:nvPr>
        </p:nvGraphicFramePr>
        <p:xfrm>
          <a:off x="5435910" y="1884599"/>
          <a:ext cx="6098043" cy="3037759"/>
        </p:xfrm>
        <a:graphic>
          <a:graphicData uri="http://schemas.openxmlformats.org/drawingml/2006/table">
            <a:tbl>
              <a:tblPr firstRow="1" firstCol="1" bandRow="1"/>
              <a:tblGrid>
                <a:gridCol w="2132521">
                  <a:extLst>
                    <a:ext uri="{9D8B030D-6E8A-4147-A177-3AD203B41FA5}">
                      <a16:colId xmlns:a16="http://schemas.microsoft.com/office/drawing/2014/main" val="2257208439"/>
                    </a:ext>
                  </a:extLst>
                </a:gridCol>
                <a:gridCol w="2275934">
                  <a:extLst>
                    <a:ext uri="{9D8B030D-6E8A-4147-A177-3AD203B41FA5}">
                      <a16:colId xmlns:a16="http://schemas.microsoft.com/office/drawing/2014/main" val="417676743"/>
                    </a:ext>
                  </a:extLst>
                </a:gridCol>
                <a:gridCol w="1689588">
                  <a:extLst>
                    <a:ext uri="{9D8B030D-6E8A-4147-A177-3AD203B41FA5}">
                      <a16:colId xmlns:a16="http://schemas.microsoft.com/office/drawing/2014/main" val="1823230240"/>
                    </a:ext>
                  </a:extLst>
                </a:gridCol>
              </a:tblGrid>
              <a:tr h="974475"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35" marR="171435" marT="2381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Specified bandwidth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35" marR="171435" marT="2381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Packet loss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35" marR="171435" marT="2381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57970"/>
                  </a:ext>
                </a:extLst>
              </a:tr>
              <a:tr h="515821">
                <a:tc rowSpan="2"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LightSail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580" marR="228580" marT="114290" marB="11429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1G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35" marR="171435" marT="2381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0.34%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35" marR="171435" marT="2381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337963"/>
                  </a:ext>
                </a:extLst>
              </a:tr>
              <a:tr h="5158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10G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35" marR="171435" marT="2381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35%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35" marR="171435" marT="2381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137669"/>
                  </a:ext>
                </a:extLst>
              </a:tr>
              <a:tr h="515821">
                <a:tc rowSpan="2"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EC2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580" marR="228580" marT="114290" marB="11429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100M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35" marR="171435" marT="2381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0.065%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35" marR="171435" marT="2381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10827"/>
                  </a:ext>
                </a:extLst>
              </a:tr>
              <a:tr h="5158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1G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35" marR="171435" marT="2381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38%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35" marR="171435" marT="2381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728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72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398E5-5059-8049-9CEB-DD32C7F76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262626"/>
                </a:solidFill>
              </a:rPr>
              <a:t>Factors Affecting Network Throughput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4E1FE4-0DC0-4BFC-9D07-A3220785AE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696251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9913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{FD904F70-6539-184F-8C76-6D39B056B71C}tf10001064</Template>
  <TotalTime>191</TotalTime>
  <Words>398</Words>
  <Application>Microsoft Macintosh PowerPoint</Application>
  <PresentationFormat>Widescreen</PresentationFormat>
  <Paragraphs>94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Garamond</vt:lpstr>
      <vt:lpstr>Times New Roman</vt:lpstr>
      <vt:lpstr>Organic</vt:lpstr>
      <vt:lpstr>AWS Instance Review</vt:lpstr>
      <vt:lpstr>Objective</vt:lpstr>
      <vt:lpstr>Instance Types Launched</vt:lpstr>
      <vt:lpstr>Instance Features</vt:lpstr>
      <vt:lpstr>Environment Setup - LightSail</vt:lpstr>
      <vt:lpstr>Environment Setup – EC2 t2.micro</vt:lpstr>
      <vt:lpstr>Iperf Test Summary - TCP</vt:lpstr>
      <vt:lpstr>PowerPoint Presentation</vt:lpstr>
      <vt:lpstr>Factors Affecting Network Throughput</vt:lpstr>
      <vt:lpstr>Pricing</vt:lpstr>
      <vt:lpstr>Some Additional Configurations to Enhance Network Efficiency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Kavya Kushnoor</dc:creator>
  <cp:lastModifiedBy>Kavya Kushnoor</cp:lastModifiedBy>
  <cp:revision>14</cp:revision>
  <dcterms:created xsi:type="dcterms:W3CDTF">2021-01-19T01:17:01Z</dcterms:created>
  <dcterms:modified xsi:type="dcterms:W3CDTF">2021-01-26T20:04:36Z</dcterms:modified>
</cp:coreProperties>
</file>