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770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KAVYA K C</a:t>
            </a:r>
          </a:p>
          <a:p>
            <a:r>
              <a:rPr lang="en-US" sz="2400" dirty="0"/>
              <a:t>REGISTER NO:2428B0092</a:t>
            </a:r>
          </a:p>
          <a:p>
            <a:r>
              <a:rPr lang="en-US" sz="2400" dirty="0"/>
              <a:t>NMID: B43114FF6F8F76094934EE62F6C3A5B7</a:t>
            </a:r>
            <a:endParaRPr lang="en-US" sz="2400" dirty="0">
              <a:cs typeface="Calibri"/>
            </a:endParaRPr>
          </a:p>
          <a:p>
            <a:r>
              <a:rPr lang="en-US" sz="2400" dirty="0"/>
              <a:t>DEPARTMENT: BSC CS DA</a:t>
            </a:r>
          </a:p>
          <a:p>
            <a:r>
              <a:rPr lang="en-US" sz="2400" dirty="0"/>
              <a:t>COLLEGE: SREE NARAYANA GURU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E7566A00-3D7C-0723-7473-D29FD6471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317" y="1397421"/>
            <a:ext cx="4689883" cy="50633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BBC7A-5424-CA3C-F965-710EDA23C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304800"/>
            <a:ext cx="4343400" cy="6366298"/>
          </a:xfrm>
          <a:prstGeom prst="rect">
            <a:avLst/>
          </a:prstGeom>
        </p:spPr>
      </p:pic>
    </p:spTree>
    <p:extLst>
      <p:ext uri="{BB962C8B-B14F-4D97-AF65-F5344CB8AC3E}">
        <p14:creationId xmlns:p14="http://schemas.microsoft.com/office/powerpoint/2010/main" val="311493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02180-8D43-D3CA-7F06-512D4E1D5F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533400"/>
            <a:ext cx="3885629" cy="5943600"/>
          </a:xfrm>
          <a:prstGeom prst="rect">
            <a:avLst/>
          </a:prstGeom>
        </p:spPr>
      </p:pic>
    </p:spTree>
    <p:extLst>
      <p:ext uri="{BB962C8B-B14F-4D97-AF65-F5344CB8AC3E}">
        <p14:creationId xmlns:p14="http://schemas.microsoft.com/office/powerpoint/2010/main" val="254901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425DBDEB-AFA2-1DF2-0279-FC6299D66995}"/>
              </a:ext>
            </a:extLst>
          </p:cNvPr>
          <p:cNvSpPr txBox="1"/>
          <p:nvPr/>
        </p:nvSpPr>
        <p:spPr>
          <a:xfrm>
            <a:off x="381000" y="2209800"/>
            <a:ext cx="8767194" cy="1200329"/>
          </a:xfrm>
          <a:prstGeom prst="rect">
            <a:avLst/>
          </a:prstGeom>
          <a:noFill/>
        </p:spPr>
        <p:txBody>
          <a:bodyPr wrap="square">
            <a:spAutoFit/>
          </a:bodyPr>
          <a:lstStyle/>
          <a:p>
            <a:r>
              <a:rPr lang="en-US" dirty="0"/>
              <a:t>A digital portfolio using HTML, CSS, and JavaScript is a simple, responsive, and professional way to showcase projects, skills, education, and contact details in one place.</a:t>
            </a:r>
          </a:p>
          <a:p>
            <a:r>
              <a:rPr lang="en-US" dirty="0"/>
              <a:t> It makes sharing their work easier, improves their chances with recruiters, and provides a simple platform to manage everything in one place.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5"/>
            <a:ext cx="7002084"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2"/>
          <p:cNvSpPr/>
          <p:nvPr/>
        </p:nvSpPr>
        <p:spPr>
          <a:xfrm>
            <a:off x="516028" y="2945650"/>
            <a:ext cx="9471774" cy="12682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3600" dirty="0">
                <a:solidFill>
                  <a:schemeClr val="accent2"/>
                </a:solidFill>
                <a:latin typeface="Times New Roman" panose="02020603050405020304" pitchFamily="18" charset="0"/>
                <a:cs typeface="Times New Roman" panose="02020603050405020304" pitchFamily="18" charset="0"/>
              </a:rPr>
              <a:t>ONLINE PORTFOLIO WEBSITE FOR STUDENTS</a:t>
            </a:r>
            <a:endParaRPr sz="36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719328"/>
            <a:ext cx="8081328" cy="50411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1800" spc="10" dirty="0"/>
            </a:br>
            <a:br>
              <a:rPr lang="en-IN" sz="4250" spc="10" dirty="0"/>
            </a:br>
            <a:r>
              <a:rPr lang="en-US" sz="1600" spc="10" dirty="0"/>
              <a:t>Students often struggle to showcase their academic achievements, projects, skills, and certifications in a professional and organized manner. Traditional methods such as paper-based resumes or scattered digital files lack interactivity and accessibility. There is a need for an online portfolio platform where students can easily create, manage, and present their work to mentors, recruiters, and institutions in a structured and visually appealing format.</a:t>
            </a:r>
            <a:br>
              <a:rPr lang="en-IN" sz="4250" spc="10" dirty="0"/>
            </a:br>
            <a:br>
              <a:rPr lang="en-IN" sz="4250" spc="10" dirty="0"/>
            </a:br>
            <a:br>
              <a:rPr lang="en-IN" sz="4250" spc="10" dirty="0"/>
            </a:b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2044803-7D20-F2CE-C65E-0FB3CB6DD1E3}"/>
              </a:ext>
            </a:extLst>
          </p:cNvPr>
          <p:cNvSpPr txBox="1"/>
          <p:nvPr/>
        </p:nvSpPr>
        <p:spPr>
          <a:xfrm>
            <a:off x="381000" y="2209800"/>
            <a:ext cx="8767194" cy="2308324"/>
          </a:xfrm>
          <a:prstGeom prst="rect">
            <a:avLst/>
          </a:prstGeom>
          <a:noFill/>
        </p:spPr>
        <p:txBody>
          <a:bodyPr wrap="square">
            <a:spAutoFit/>
          </a:bodyPr>
          <a:lstStyle/>
          <a:p>
            <a:r>
              <a:rPr lang="en-US" dirty="0"/>
              <a:t>The Online Portfolio Website for Students is a web-based platform designed to help students create and maintain a professional digital portfolio. It allows users to showcase their academic achievements, projects, certifications, and skills in an organized and visually appealing manner. The platform provides customizable templates, easy navigation, and mobile-friendly access to ensure that students can present their profiles effectively to mentors, recruiters, and educational institutions. By integrating features like project uploads, achievements display, and contact options, this platform serves as a one-stop solution for building a strong online presence.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709553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2800" spc="5" dirty="0"/>
              <a:t>1.Students</a:t>
            </a:r>
            <a:br>
              <a:rPr lang="en-IN" sz="2800" spc="5" dirty="0"/>
            </a:br>
            <a:r>
              <a:rPr lang="en-IN" sz="2800" spc="5" dirty="0"/>
              <a:t>2.Teachers</a:t>
            </a:r>
            <a:br>
              <a:rPr lang="en-IN" sz="2800" spc="5" dirty="0"/>
            </a:br>
            <a:r>
              <a:rPr lang="en-IN" sz="2800" spc="5" dirty="0"/>
              <a:t>3.Recruiters and Employers</a:t>
            </a:r>
            <a:br>
              <a:rPr lang="en-IN" sz="2800" spc="5" dirty="0"/>
            </a:br>
            <a:r>
              <a:rPr lang="en-IN" sz="2800" spc="5" dirty="0"/>
              <a:t>4.Academic Institutions</a:t>
            </a:r>
            <a:br>
              <a:rPr lang="en-IN" sz="2800" spc="5" dirty="0"/>
            </a:br>
            <a:br>
              <a:rPr lang="en-IN" sz="28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1" y="857885"/>
            <a:ext cx="10168890" cy="55534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HTML</a:t>
            </a:r>
            <a:br>
              <a:rPr lang="en-IN" sz="3600" spc="10" dirty="0"/>
            </a:br>
            <a:r>
              <a:rPr lang="en-IN" sz="3600" spc="10" dirty="0"/>
              <a:t>                          CSS</a:t>
            </a:r>
            <a:br>
              <a:rPr lang="en-IN" sz="3600" spc="10" dirty="0"/>
            </a:br>
            <a:r>
              <a:rPr lang="en-IN" sz="3600" spc="10" dirty="0"/>
              <a:t>                          JavaScript</a:t>
            </a:r>
            <a:br>
              <a:rPr lang="en-IN" sz="3600" spc="10" dirty="0"/>
            </a:br>
            <a:br>
              <a:rPr lang="en-IN" sz="3600" spc="10" dirty="0"/>
            </a:br>
            <a:br>
              <a:rPr lang="en-IN" sz="3600" spc="10" dirty="0"/>
            </a:b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9FC7706-C673-FB43-E0C8-8459EDCA7341}"/>
              </a:ext>
            </a:extLst>
          </p:cNvPr>
          <p:cNvSpPr txBox="1"/>
          <p:nvPr/>
        </p:nvSpPr>
        <p:spPr>
          <a:xfrm>
            <a:off x="609600" y="2057401"/>
            <a:ext cx="8538594" cy="1200329"/>
          </a:xfrm>
          <a:prstGeom prst="rect">
            <a:avLst/>
          </a:prstGeom>
          <a:noFill/>
        </p:spPr>
        <p:txBody>
          <a:bodyPr wrap="square">
            <a:spAutoFit/>
          </a:bodyPr>
          <a:lstStyle/>
          <a:p>
            <a:r>
              <a:rPr lang="en-US" dirty="0"/>
              <a:t>Simple and responsive design.</a:t>
            </a:r>
          </a:p>
          <a:p>
            <a:r>
              <a:rPr lang="en-US" dirty="0"/>
              <a:t>Homepage with profile details and intro.</a:t>
            </a:r>
          </a:p>
          <a:p>
            <a:r>
              <a:rPr lang="en-US" dirty="0"/>
              <a:t>Projects and achievements showcased in a clean layout.</a:t>
            </a:r>
          </a:p>
          <a:p>
            <a:r>
              <a:rPr lang="en-US" dirty="0"/>
              <a:t>Mobile-friendly and easy navigation.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26CB4CE-9CF4-E0B2-972B-9FA60ABC6768}"/>
              </a:ext>
            </a:extLst>
          </p:cNvPr>
          <p:cNvSpPr txBox="1"/>
          <p:nvPr/>
        </p:nvSpPr>
        <p:spPr>
          <a:xfrm>
            <a:off x="914400" y="2286000"/>
            <a:ext cx="6705600" cy="923330"/>
          </a:xfrm>
          <a:prstGeom prst="rect">
            <a:avLst/>
          </a:prstGeom>
          <a:noFill/>
        </p:spPr>
        <p:txBody>
          <a:bodyPr wrap="square">
            <a:spAutoFit/>
          </a:bodyPr>
          <a:lstStyle/>
          <a:p>
            <a:r>
              <a:rPr lang="en-US" dirty="0"/>
              <a:t>Easy login and signup for </a:t>
            </a:r>
            <a:r>
              <a:rPr lang="en-US" dirty="0" err="1"/>
              <a:t>students.Add</a:t>
            </a:r>
            <a:r>
              <a:rPr lang="en-US" dirty="0"/>
              <a:t> and update projects </a:t>
            </a:r>
            <a:r>
              <a:rPr lang="en-US" dirty="0" err="1"/>
              <a:t>quickly.Upload</a:t>
            </a:r>
            <a:r>
              <a:rPr lang="en-US" dirty="0"/>
              <a:t> certificates and </a:t>
            </a:r>
            <a:r>
              <a:rPr lang="en-US" dirty="0" err="1"/>
              <a:t>achievements.Simple</a:t>
            </a:r>
            <a:r>
              <a:rPr lang="en-US" dirty="0"/>
              <a:t> design with smooth </a:t>
            </a:r>
            <a:r>
              <a:rPr lang="en-US" dirty="0" err="1"/>
              <a:t>navigation.Share</a:t>
            </a:r>
            <a:r>
              <a:rPr lang="en-US" dirty="0"/>
              <a:t> your portfolio with one unique link.</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TotalTime>
  <Words>446</Words>
  <Application>Microsoft Office PowerPoint</Application>
  <PresentationFormat>Widescreen</PresentationFormat>
  <Paragraphs>50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Roboto</vt:lpstr>
      <vt:lpstr>Times New Roman</vt:lpstr>
      <vt:lpstr>Trebuchet MS</vt:lpstr>
      <vt:lpstr>Office Theme</vt:lpstr>
      <vt:lpstr>Digital Portfolio  </vt:lpstr>
      <vt:lpstr>PROJECT TITLE</vt:lpstr>
      <vt:lpstr>AGENDA</vt:lpstr>
      <vt:lpstr>PROBLEM STATEMENT   Students often struggle to showcase their academic achievements, projects, skills, and certifications in a professional and organized manner. Traditional methods such as paper-based resumes or scattered digital files lack interactivity and accessibility. There is a need for an online portfolio platform where students can easily create, manage, and present their work to mentors, recruiters, and institutions in a structured and visually appealing format.   </vt:lpstr>
      <vt:lpstr>PROJECT OVERVIEW</vt:lpstr>
      <vt:lpstr>WHO ARE THE END USERS?   1.Students 2.Teachers 3.Recruiters and Employers 4.Academic Institutions        </vt:lpstr>
      <vt:lpstr>TOOLS AND TECHNIQUES                            HTML                           CSS                           JavaScript     </vt:lpstr>
      <vt:lpstr>PowerPoint Presentation</vt:lpstr>
      <vt:lpstr>FEATURES AND FUNCTIONALITY</vt:lpstr>
      <vt:lpstr>RESULTS AND SCREENSHOTS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 KUTTIKRISHNAN</cp:lastModifiedBy>
  <cp:revision>25</cp:revision>
  <dcterms:created xsi:type="dcterms:W3CDTF">2024-03-29T15:07:22Z</dcterms:created>
  <dcterms:modified xsi:type="dcterms:W3CDTF">2025-09-07T11:49:35Z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