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9FE492-4339-46C2-9C37-7730C272C4CE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1E004A-B4A0-4B5A-A26B-F715257333B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Kavyalakshmi</a:t>
            </a:r>
            <a:r>
              <a:rPr lang="en-US" dirty="0" smtClean="0"/>
              <a:t> S</a:t>
            </a:r>
            <a:br>
              <a:rPr lang="en-US" dirty="0" smtClean="0"/>
            </a:br>
            <a:r>
              <a:rPr lang="en-US" dirty="0" err="1" smtClean="0"/>
              <a:t>B.Tech</a:t>
            </a:r>
            <a:r>
              <a:rPr lang="en-US" dirty="0" smtClean="0"/>
              <a:t> AI&amp;DS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REGNO:821721243029</a:t>
            </a:r>
          </a:p>
          <a:p>
            <a:r>
              <a:rPr lang="en-US" sz="3600" dirty="0" smtClean="0"/>
              <a:t>SINCET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1362456"/>
          </a:xfrm>
        </p:spPr>
        <p:txBody>
          <a:bodyPr/>
          <a:lstStyle/>
          <a:p>
            <a:r>
              <a:rPr smtClean="0"/>
              <a:t>RESULT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Convolutional</a:t>
            </a:r>
            <a:r>
              <a:rPr lang="en-US" dirty="0" smtClean="0"/>
              <a:t> Neural Networks (CNNs) are widely used in image detection tasks, such as object recognition, face detection, and scene understanding. When trained on a dataset, CNNs learn to extract features from images and use these features to make predictions about the contents of the image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CLASSIFICATION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Localization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Segmentation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Detection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VISULIZTIONS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DEMO LINK</a:t>
            </a:r>
          </a:p>
          <a:p>
            <a:r>
              <a:rPr lang="en-US" b="1" dirty="0" smtClean="0"/>
              <a:t>http://image detection </a:t>
            </a:r>
            <a:r>
              <a:rPr lang="en-US" b="1" dirty="0" err="1" smtClean="0"/>
              <a:t>cnn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CONVOLUTIONAL NEURAL NETWORK USING IMAGE DETECTION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219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854696" cy="3380936"/>
          </a:xfrm>
        </p:spPr>
        <p:txBody>
          <a:bodyPr/>
          <a:lstStyle/>
          <a:p>
            <a:pPr algn="l"/>
            <a:r>
              <a:rPr lang="en-US" b="1" dirty="0" smtClean="0"/>
              <a:t>Problem </a:t>
            </a:r>
            <a:r>
              <a:rPr lang="en-US" b="1" dirty="0" smtClean="0"/>
              <a:t>Definition</a:t>
            </a:r>
            <a:endParaRPr lang="en-US" dirty="0" smtClean="0"/>
          </a:p>
          <a:p>
            <a:pPr algn="l"/>
            <a:r>
              <a:rPr lang="en-US" b="1" dirty="0" smtClean="0"/>
              <a:t>Data Collection and </a:t>
            </a:r>
            <a:r>
              <a:rPr lang="en-US" b="1" dirty="0" smtClean="0"/>
              <a:t>Preprocessing</a:t>
            </a:r>
            <a:endParaRPr lang="en-US" dirty="0" smtClean="0"/>
          </a:p>
          <a:p>
            <a:pPr algn="l"/>
            <a:r>
              <a:rPr lang="en-US" b="1" dirty="0" smtClean="0"/>
              <a:t>Model </a:t>
            </a:r>
            <a:r>
              <a:rPr lang="en-US" b="1" dirty="0" smtClean="0"/>
              <a:t>Selection</a:t>
            </a:r>
            <a:endParaRPr lang="en-US" dirty="0" smtClean="0"/>
          </a:p>
          <a:p>
            <a:pPr algn="l"/>
            <a:r>
              <a:rPr lang="en-US" b="1" dirty="0" smtClean="0"/>
              <a:t>Model </a:t>
            </a:r>
            <a:r>
              <a:rPr lang="en-US" b="1" dirty="0" smtClean="0"/>
              <a:t>Design</a:t>
            </a:r>
            <a:endParaRPr lang="en-US" dirty="0" smtClean="0"/>
          </a:p>
          <a:p>
            <a:pPr algn="l"/>
            <a:r>
              <a:rPr lang="en-US" b="1" dirty="0" smtClean="0"/>
              <a:t>Model </a:t>
            </a:r>
            <a:r>
              <a:rPr lang="en-US" b="1" dirty="0" smtClean="0"/>
              <a:t>Training</a:t>
            </a:r>
            <a:endParaRPr lang="en-US" dirty="0" smtClean="0"/>
          </a:p>
          <a:p>
            <a:pPr algn="l"/>
            <a:r>
              <a:rPr lang="en-US" b="1" dirty="0" smtClean="0"/>
              <a:t>Model </a:t>
            </a:r>
            <a:r>
              <a:rPr lang="en-US" b="1" dirty="0" smtClean="0"/>
              <a:t>Evaluation</a:t>
            </a:r>
            <a:endParaRPr lang="en-US" dirty="0" smtClean="0"/>
          </a:p>
          <a:p>
            <a:pPr algn="l"/>
            <a:r>
              <a:rPr lang="en-US" b="1" dirty="0" smtClean="0"/>
              <a:t>Model Fine-Tuning (Optional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7391400" y="518160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391400" y="60960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0"/>
            <a:ext cx="7772400" cy="15240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0352" y="1600200"/>
            <a:ext cx="8080248" cy="4114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Develop a CNN architecture suitable for traffic sign recognition, considering factors such as model complexity, computational efficiency, and accuracy.</a:t>
            </a:r>
          </a:p>
          <a:p>
            <a:r>
              <a:rPr lang="en-US" sz="2000" dirty="0" smtClean="0"/>
              <a:t>Preprocess the dataset, including image resizing, normalization, and augmentation to improve model generalization.</a:t>
            </a:r>
          </a:p>
          <a:p>
            <a:r>
              <a:rPr lang="en-US" sz="2000" dirty="0" smtClean="0"/>
              <a:t>Train the CNN model using the preprocessed dataset, optimizing for high accuracy and robustness in traffic sign detection.</a:t>
            </a:r>
          </a:p>
          <a:p>
            <a:r>
              <a:rPr lang="en-US" sz="2000" dirty="0" smtClean="0"/>
              <a:t>Evaluate the trained model using metrics such as classification accuracy, precision, recall, and F1-score on a separate test dataset.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Project Overview: Traffic Sign Detection and Recognition </a:t>
            </a:r>
            <a:r>
              <a:rPr smtClean="0"/>
              <a:t>System</a:t>
            </a:r>
            <a:r>
              <a:rPr b="0" smtClean="0"/>
              <a:t/>
            </a:r>
            <a:br>
              <a:rPr b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7930896" cy="22379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Provide background information on the importance of traffic sign detection and recognition in various applications, such as autonomous vehicles, traffic management systems, and driver assistance technologies.</a:t>
            </a:r>
          </a:p>
          <a:p>
            <a:r>
              <a:rPr lang="en-US" dirty="0" smtClean="0"/>
              <a:t>Explain the objectives of the project and the significance of developing an accurate and reliable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 (CNN) for this purpose.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Autonomous Vehicle </a:t>
            </a:r>
            <a:r>
              <a:rPr lang="en-US" sz="2400" b="1" dirty="0" smtClean="0"/>
              <a:t>Law </a:t>
            </a:r>
            <a:r>
              <a:rPr lang="en-US" sz="2400" b="1" dirty="0" smtClean="0"/>
              <a:t>Enforcement </a:t>
            </a:r>
            <a:endParaRPr lang="en-US" sz="2400" b="1" dirty="0" smtClean="0"/>
          </a:p>
          <a:p>
            <a:r>
              <a:rPr lang="en-US" sz="2400" b="1" dirty="0" smtClean="0"/>
              <a:t>Agencies Manufacturers</a:t>
            </a:r>
            <a:endParaRPr lang="en-US" sz="2400" b="1" dirty="0" smtClean="0"/>
          </a:p>
          <a:p>
            <a:r>
              <a:rPr lang="en-US" sz="2400" b="1" dirty="0" smtClean="0"/>
              <a:t>Traffic Management Authorities</a:t>
            </a:r>
          </a:p>
          <a:p>
            <a:r>
              <a:rPr lang="en-US" sz="2400" b="1" dirty="0" smtClean="0"/>
              <a:t>Mobile Application </a:t>
            </a:r>
            <a:r>
              <a:rPr lang="en-US" sz="2400" b="1" dirty="0" smtClean="0"/>
              <a:t>Users</a:t>
            </a:r>
            <a:endParaRPr lang="en-US" sz="2400" dirty="0" smtClean="0"/>
          </a:p>
          <a:p>
            <a:r>
              <a:rPr lang="en-US" sz="2400" b="1" dirty="0" smtClean="0"/>
              <a:t>Pedestrians and Cyclists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8229600" cy="3948112"/>
          </a:xfrm>
        </p:spPr>
        <p:txBody>
          <a:bodyPr anchor="b"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CNN </a:t>
            </a:r>
            <a:r>
              <a:rPr lang="en-US" sz="3600" b="1" dirty="0" smtClean="0"/>
              <a:t>Architecture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600" b="1" dirty="0" smtClean="0"/>
              <a:t>Dataset Preparation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Training </a:t>
            </a:r>
            <a:r>
              <a:rPr lang="en-US" sz="3600" b="1" dirty="0" smtClean="0"/>
              <a:t>Procedure</a:t>
            </a:r>
          </a:p>
          <a:p>
            <a:r>
              <a:rPr lang="en-US" sz="3600" b="1" dirty="0" smtClean="0"/>
              <a:t>Value Proposition</a:t>
            </a:r>
            <a:r>
              <a:rPr lang="en-US" b="1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    </a:t>
            </a:r>
            <a:r>
              <a:rPr lang="en-US" sz="3600" b="1" dirty="0" smtClean="0"/>
              <a:t>Accuracy and </a:t>
            </a:r>
            <a:r>
              <a:rPr lang="en-US" sz="3600" b="1" dirty="0" smtClean="0"/>
              <a:t>Reliability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    Real-time Performance</a:t>
            </a:r>
          </a:p>
          <a:p>
            <a:pPr>
              <a:buFont typeface="Wingdings" pitchFamily="2" charset="2"/>
              <a:buChar char="v"/>
            </a:pPr>
            <a:r>
              <a:rPr lang="en-US" sz="3600" b="1" dirty="0" smtClean="0"/>
              <a:t>    Scalability </a:t>
            </a:r>
            <a:r>
              <a:rPr lang="en-US" sz="3600" b="1" dirty="0" smtClean="0"/>
              <a:t>and Adaptabi</a:t>
            </a:r>
            <a:r>
              <a:rPr lang="en-US" b="1" dirty="0" smtClean="0"/>
              <a:t>lity:</a:t>
            </a:r>
            <a:endParaRPr lang="en-US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Solution Overview: Convolutional Neural Network (CNN) for Image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Key Components of Our Solution</a:t>
            </a:r>
            <a:r>
              <a:rPr lang="en-US" b="1" dirty="0" smtClean="0"/>
              <a:t>:</a:t>
            </a:r>
          </a:p>
          <a:p>
            <a:pPr algn="ctr"/>
            <a:r>
              <a:rPr lang="en-US" b="1" dirty="0" smtClean="0"/>
              <a:t>Flexible CNN </a:t>
            </a:r>
            <a:r>
              <a:rPr lang="en-US" b="1" dirty="0" smtClean="0"/>
              <a:t>Architecture</a:t>
            </a:r>
          </a:p>
          <a:p>
            <a:pPr algn="r"/>
            <a:r>
              <a:rPr lang="en-US" b="1" dirty="0" smtClean="0"/>
              <a:t>Data Preparation and </a:t>
            </a:r>
            <a:r>
              <a:rPr lang="en-US" b="1" dirty="0" smtClean="0"/>
              <a:t>Augmentation</a:t>
            </a:r>
          </a:p>
          <a:p>
            <a:pPr algn="ctr"/>
            <a:r>
              <a:rPr lang="en-US" b="1" dirty="0" smtClean="0"/>
              <a:t>Training </a:t>
            </a:r>
            <a:r>
              <a:rPr lang="en-US" b="1" dirty="0" smtClean="0"/>
              <a:t>Procedure</a:t>
            </a:r>
          </a:p>
          <a:p>
            <a:pPr algn="r"/>
            <a:r>
              <a:rPr lang="en-US" b="1" dirty="0" smtClean="0"/>
              <a:t>Evaluation Metrics and </a:t>
            </a:r>
            <a:r>
              <a:rPr lang="en-US" b="1" dirty="0" smtClean="0"/>
              <a:t>Analysis</a:t>
            </a:r>
          </a:p>
          <a:p>
            <a:pPr algn="r"/>
            <a:r>
              <a:rPr lang="en-US" b="1" dirty="0" smtClean="0"/>
              <a:t>Deployment and Integration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512064"/>
          </a:xfrm>
        </p:spPr>
        <p:txBody>
          <a:bodyPr/>
          <a:lstStyle/>
          <a:p>
            <a:r>
              <a:rPr smtClean="0"/>
              <a:t>GRAPH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download.pn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2438400"/>
            <a:ext cx="4648200" cy="2789238"/>
          </a:xfrm>
        </p:spPr>
      </p:pic>
      <p:pic>
        <p:nvPicPr>
          <p:cNvPr id="8" name="Content Placeholder 7" descr="download.png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734922" y="2362200"/>
            <a:ext cx="4409078" cy="2895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322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Kavyalakshmi S B.Tech AI&amp;DS</vt:lpstr>
      <vt:lpstr>CONVOLUTIONAL NEURAL NETWORK USING IMAGE DETECTION</vt:lpstr>
      <vt:lpstr>AGENDA</vt:lpstr>
      <vt:lpstr>PROBLEM STATEMENT</vt:lpstr>
      <vt:lpstr>Project Overview: Traffic Sign Detection and Recognition System </vt:lpstr>
      <vt:lpstr>WHO ARE THE END USER?</vt:lpstr>
      <vt:lpstr>Slide 7</vt:lpstr>
      <vt:lpstr>Solution Overview: Convolutional Neural Network (CNN) for Image Detection</vt:lpstr>
      <vt:lpstr>GRAPH</vt:lpstr>
      <vt:lpstr>RESULT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2024-04-02T14:46:39Z</dcterms:created>
  <dcterms:modified xsi:type="dcterms:W3CDTF">2024-04-02T16:29:21Z</dcterms:modified>
</cp:coreProperties>
</file>