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mpiere" charset="1" panose="02000000000000000000"/>
      <p:regular r:id="rId12"/>
    </p:embeddedFont>
    <p:embeddedFont>
      <p:font typeface="Handy Casual" charset="1" panose="00000500000000000000"/>
      <p:regular r:id="rId13"/>
    </p:embeddedFont>
    <p:embeddedFont>
      <p:font typeface="Krabuler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0641">
            <a:off x="2665669" y="1714596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508551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6815" y="3201084"/>
            <a:ext cx="7069036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Digital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33199" y="5877591"/>
            <a:ext cx="11029225" cy="227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BRAINSTORM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-9379677">
            <a:off x="9840552" y="1534152"/>
            <a:ext cx="3617028" cy="3833073"/>
          </a:xfrm>
          <a:custGeom>
            <a:avLst/>
            <a:gdLst/>
            <a:ahLst/>
            <a:cxnLst/>
            <a:rect r="r" b="b" t="t" l="l"/>
            <a:pathLst>
              <a:path h="3833073" w="3617028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99026">
            <a:off x="15284165" y="2839405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91383" y="1019175"/>
            <a:ext cx="522504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Olivia Wilson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770828" y="2657404"/>
            <a:ext cx="3535128" cy="108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83345" y="2728016"/>
            <a:ext cx="7135263" cy="491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The team</a:t>
            </a:r>
          </a:p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Ice breaker</a:t>
            </a:r>
          </a:p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Competitive analysis</a:t>
            </a:r>
          </a:p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Conclusions</a:t>
            </a:r>
          </a:p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Contact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787682">
            <a:off x="1397312" y="5080667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122617">
            <a:off x="8504696" y="2247821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0971" y="3743909"/>
            <a:ext cx="5786268" cy="10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Mind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96809" y="4596588"/>
            <a:ext cx="4868434" cy="175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2"/>
              </a:lnSpc>
            </a:pPr>
            <a:r>
              <a:rPr lang="en-US" sz="13305" spc="292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MAP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964208" y="1893931"/>
            <a:ext cx="3705330" cy="976981"/>
            <a:chOff x="0" y="0"/>
            <a:chExt cx="1066981" cy="2813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6981" cy="281330"/>
            </a:xfrm>
            <a:custGeom>
              <a:avLst/>
              <a:gdLst/>
              <a:ahLst/>
              <a:cxnLst/>
              <a:rect r="r" b="b" t="t" l="l"/>
              <a:pathLst>
                <a:path h="281330" w="1066981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329888"/>
            <a:ext cx="3740501" cy="911138"/>
            <a:chOff x="0" y="0"/>
            <a:chExt cx="1077109" cy="2623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7109" cy="262370"/>
            </a:xfrm>
            <a:custGeom>
              <a:avLst/>
              <a:gdLst/>
              <a:ahLst/>
              <a:cxnLst/>
              <a:rect r="r" b="b" t="t" l="l"/>
              <a:pathLst>
                <a:path h="262370" w="1077109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226150" y="6685966"/>
            <a:ext cx="3705330" cy="956919"/>
            <a:chOff x="0" y="0"/>
            <a:chExt cx="1066981" cy="2755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6981" cy="275553"/>
            </a:xfrm>
            <a:custGeom>
              <a:avLst/>
              <a:gdLst/>
              <a:ahLst/>
              <a:cxnLst/>
              <a:rect r="r" b="b" t="t" l="l"/>
              <a:pathLst>
                <a:path h="275553" w="1066981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690807" y="1893931"/>
            <a:ext cx="3740501" cy="911138"/>
            <a:chOff x="0" y="0"/>
            <a:chExt cx="1077109" cy="2623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7109" cy="262370"/>
            </a:xfrm>
            <a:custGeom>
              <a:avLst/>
              <a:gdLst/>
              <a:ahLst/>
              <a:cxnLst/>
              <a:rect r="r" b="b" t="t" l="l"/>
              <a:pathLst>
                <a:path h="262370" w="1077109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53970" y="4320363"/>
            <a:ext cx="3705330" cy="956919"/>
            <a:chOff x="0" y="0"/>
            <a:chExt cx="1066981" cy="27555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66981" cy="275553"/>
            </a:xfrm>
            <a:custGeom>
              <a:avLst/>
              <a:gdLst/>
              <a:ahLst/>
              <a:cxnLst/>
              <a:rect r="r" b="b" t="t" l="l"/>
              <a:pathLst>
                <a:path h="275553" w="1066981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912701" y="6685966"/>
            <a:ext cx="3705330" cy="976981"/>
            <a:chOff x="0" y="0"/>
            <a:chExt cx="1066981" cy="2813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66981" cy="281330"/>
            </a:xfrm>
            <a:custGeom>
              <a:avLst/>
              <a:gdLst/>
              <a:ahLst/>
              <a:cxnLst/>
              <a:rect r="r" b="b" t="t" l="l"/>
              <a:pathLst>
                <a:path h="281330" w="1066981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1643804">
            <a:off x="10477014" y="2895848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0" y="0"/>
                </a:lnTo>
                <a:lnTo>
                  <a:pt x="2196190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421951" y="4627306"/>
            <a:ext cx="3088337" cy="42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Analysis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25720" y="2190135"/>
            <a:ext cx="3088337" cy="42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Project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64208" y="3002558"/>
            <a:ext cx="4005500" cy="84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3422" indent="-171711" lvl="1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34647" y="6990325"/>
            <a:ext cx="3088337" cy="42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Collaboration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862467" y="4638962"/>
            <a:ext cx="3088337" cy="42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Revision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10847" y="2176740"/>
            <a:ext cx="3088337" cy="430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Planning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14396" y="7012522"/>
            <a:ext cx="3088337" cy="42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Presentation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204962">
            <a:off x="11333721" y="4479549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1543996">
            <a:off x="10606292" y="6494174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8767587">
            <a:off x="5953077" y="3012795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366412">
            <a:off x="4870860" y="4744070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9139054">
            <a:off x="5920775" y="6494174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8261386">
            <a:off x="8672556" y="6509905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028700" y="5374377"/>
            <a:ext cx="4005500" cy="84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3422" indent="-171711" lvl="1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226150" y="7804810"/>
            <a:ext cx="4005500" cy="84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3422" indent="-171711" lvl="1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612532" y="2921392"/>
            <a:ext cx="4005500" cy="84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3422" indent="-171711" lvl="1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553970" y="5374377"/>
            <a:ext cx="4005500" cy="84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3422" indent="-171711" lvl="1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945303" y="7804810"/>
            <a:ext cx="4005500" cy="84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3422" indent="-171711" lvl="1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6806" y="1651269"/>
            <a:ext cx="7864519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 spc="27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CONCEPT MAP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295294" y="5334444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84554" y="4997318"/>
            <a:ext cx="2763006" cy="1389808"/>
            <a:chOff x="0" y="0"/>
            <a:chExt cx="795631" cy="4002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5631" cy="400207"/>
            </a:xfrm>
            <a:custGeom>
              <a:avLst/>
              <a:gdLst/>
              <a:ahLst/>
              <a:cxnLst/>
              <a:rect r="r" b="b" t="t" l="l"/>
              <a:pathLst>
                <a:path h="400207" w="795631">
                  <a:moveTo>
                    <a:pt x="100872" y="0"/>
                  </a:moveTo>
                  <a:lnTo>
                    <a:pt x="694759" y="0"/>
                  </a:lnTo>
                  <a:cubicBezTo>
                    <a:pt x="750469" y="0"/>
                    <a:pt x="795631" y="45162"/>
                    <a:pt x="795631" y="100872"/>
                  </a:cubicBezTo>
                  <a:lnTo>
                    <a:pt x="795631" y="299335"/>
                  </a:lnTo>
                  <a:cubicBezTo>
                    <a:pt x="795631" y="326088"/>
                    <a:pt x="785004" y="351745"/>
                    <a:pt x="766087" y="370662"/>
                  </a:cubicBezTo>
                  <a:cubicBezTo>
                    <a:pt x="747169" y="389580"/>
                    <a:pt x="721512" y="400207"/>
                    <a:pt x="694759" y="400207"/>
                  </a:cubicBezTo>
                  <a:lnTo>
                    <a:pt x="100872" y="400207"/>
                  </a:lnTo>
                  <a:cubicBezTo>
                    <a:pt x="74119" y="400207"/>
                    <a:pt x="48462" y="389580"/>
                    <a:pt x="29545" y="370662"/>
                  </a:cubicBezTo>
                  <a:cubicBezTo>
                    <a:pt x="10628" y="351745"/>
                    <a:pt x="0" y="326088"/>
                    <a:pt x="0" y="299335"/>
                  </a:cubicBezTo>
                  <a:lnTo>
                    <a:pt x="0" y="100872"/>
                  </a:lnTo>
                  <a:cubicBezTo>
                    <a:pt x="0" y="74119"/>
                    <a:pt x="10628" y="48462"/>
                    <a:pt x="29545" y="29545"/>
                  </a:cubicBezTo>
                  <a:cubicBezTo>
                    <a:pt x="48462" y="10628"/>
                    <a:pt x="74119" y="0"/>
                    <a:pt x="100872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795631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146395" y="5270603"/>
            <a:ext cx="2601165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Simple</a:t>
            </a:r>
          </a:p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idea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591211">
            <a:off x="14926533" y="7283001"/>
            <a:ext cx="1345939" cy="611817"/>
          </a:xfrm>
          <a:custGeom>
            <a:avLst/>
            <a:gdLst/>
            <a:ahLst/>
            <a:cxnLst/>
            <a:rect r="r" b="b" t="t" l="l"/>
            <a:pathLst>
              <a:path h="611817" w="1345939">
                <a:moveTo>
                  <a:pt x="0" y="0"/>
                </a:moveTo>
                <a:lnTo>
                  <a:pt x="1345938" y="0"/>
                </a:lnTo>
                <a:lnTo>
                  <a:pt x="1345938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3501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07384" y="7324158"/>
            <a:ext cx="3055365" cy="1389808"/>
            <a:chOff x="0" y="0"/>
            <a:chExt cx="879818" cy="4002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9818" cy="400207"/>
            </a:xfrm>
            <a:custGeom>
              <a:avLst/>
              <a:gdLst/>
              <a:ahLst/>
              <a:cxnLst/>
              <a:rect r="r" b="b" t="t" l="l"/>
              <a:pathLst>
                <a:path h="400207" w="879818">
                  <a:moveTo>
                    <a:pt x="91220" y="0"/>
                  </a:moveTo>
                  <a:lnTo>
                    <a:pt x="788599" y="0"/>
                  </a:lnTo>
                  <a:cubicBezTo>
                    <a:pt x="838978" y="0"/>
                    <a:pt x="879818" y="40840"/>
                    <a:pt x="879818" y="91220"/>
                  </a:cubicBezTo>
                  <a:lnTo>
                    <a:pt x="879818" y="308988"/>
                  </a:lnTo>
                  <a:cubicBezTo>
                    <a:pt x="879818" y="359367"/>
                    <a:pt x="838978" y="400207"/>
                    <a:pt x="788599" y="400207"/>
                  </a:cubicBezTo>
                  <a:lnTo>
                    <a:pt x="91220" y="400207"/>
                  </a:lnTo>
                  <a:cubicBezTo>
                    <a:pt x="67027" y="400207"/>
                    <a:pt x="43825" y="390597"/>
                    <a:pt x="26718" y="373490"/>
                  </a:cubicBezTo>
                  <a:cubicBezTo>
                    <a:pt x="9611" y="356383"/>
                    <a:pt x="0" y="333180"/>
                    <a:pt x="0" y="308988"/>
                  </a:cubicBezTo>
                  <a:lnTo>
                    <a:pt x="0" y="91220"/>
                  </a:lnTo>
                  <a:cubicBezTo>
                    <a:pt x="0" y="40840"/>
                    <a:pt x="40840" y="0"/>
                    <a:pt x="91220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879818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274412" y="7597443"/>
            <a:ext cx="3088337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Awesome</a:t>
            </a:r>
          </a:p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idea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555791" y="2965719"/>
            <a:ext cx="2926328" cy="1389808"/>
            <a:chOff x="0" y="0"/>
            <a:chExt cx="842661" cy="4002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2661" cy="400207"/>
            </a:xfrm>
            <a:custGeom>
              <a:avLst/>
              <a:gdLst/>
              <a:ahLst/>
              <a:cxnLst/>
              <a:rect r="r" b="b" t="t" l="l"/>
              <a:pathLst>
                <a:path h="400207" w="842661">
                  <a:moveTo>
                    <a:pt x="95242" y="0"/>
                  </a:moveTo>
                  <a:lnTo>
                    <a:pt x="747419" y="0"/>
                  </a:lnTo>
                  <a:cubicBezTo>
                    <a:pt x="800020" y="0"/>
                    <a:pt x="842661" y="42641"/>
                    <a:pt x="842661" y="95242"/>
                  </a:cubicBezTo>
                  <a:lnTo>
                    <a:pt x="842661" y="304965"/>
                  </a:lnTo>
                  <a:cubicBezTo>
                    <a:pt x="842661" y="330225"/>
                    <a:pt x="832627" y="354450"/>
                    <a:pt x="814765" y="372311"/>
                  </a:cubicBezTo>
                  <a:cubicBezTo>
                    <a:pt x="796904" y="390173"/>
                    <a:pt x="772679" y="400207"/>
                    <a:pt x="747419" y="400207"/>
                  </a:cubicBezTo>
                  <a:lnTo>
                    <a:pt x="95242" y="400207"/>
                  </a:lnTo>
                  <a:cubicBezTo>
                    <a:pt x="69982" y="400207"/>
                    <a:pt x="45757" y="390173"/>
                    <a:pt x="27896" y="372311"/>
                  </a:cubicBezTo>
                  <a:cubicBezTo>
                    <a:pt x="10034" y="354450"/>
                    <a:pt x="0" y="330225"/>
                    <a:pt x="0" y="304965"/>
                  </a:cubicBezTo>
                  <a:lnTo>
                    <a:pt x="0" y="95242"/>
                  </a:lnTo>
                  <a:cubicBezTo>
                    <a:pt x="0" y="69982"/>
                    <a:pt x="10034" y="45757"/>
                    <a:pt x="27896" y="27896"/>
                  </a:cubicBezTo>
                  <a:cubicBezTo>
                    <a:pt x="45757" y="10034"/>
                    <a:pt x="69982" y="0"/>
                    <a:pt x="95242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842661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767432" y="3239003"/>
            <a:ext cx="2508333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Brilliant</a:t>
            </a:r>
          </a:p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idea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821399" y="3000300"/>
            <a:ext cx="2876106" cy="1389808"/>
            <a:chOff x="0" y="0"/>
            <a:chExt cx="828199" cy="4002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28199" cy="400207"/>
            </a:xfrm>
            <a:custGeom>
              <a:avLst/>
              <a:gdLst/>
              <a:ahLst/>
              <a:cxnLst/>
              <a:rect r="r" b="b" t="t" l="l"/>
              <a:pathLst>
                <a:path h="400207" w="828199">
                  <a:moveTo>
                    <a:pt x="96905" y="0"/>
                  </a:moveTo>
                  <a:lnTo>
                    <a:pt x="731294" y="0"/>
                  </a:lnTo>
                  <a:cubicBezTo>
                    <a:pt x="784813" y="0"/>
                    <a:pt x="828199" y="43386"/>
                    <a:pt x="828199" y="96905"/>
                  </a:cubicBezTo>
                  <a:lnTo>
                    <a:pt x="828199" y="303302"/>
                  </a:lnTo>
                  <a:cubicBezTo>
                    <a:pt x="828199" y="329003"/>
                    <a:pt x="817990" y="353651"/>
                    <a:pt x="799816" y="371824"/>
                  </a:cubicBezTo>
                  <a:cubicBezTo>
                    <a:pt x="781643" y="389998"/>
                    <a:pt x="756995" y="400207"/>
                    <a:pt x="731294" y="400207"/>
                  </a:cubicBezTo>
                  <a:lnTo>
                    <a:pt x="96905" y="400207"/>
                  </a:lnTo>
                  <a:cubicBezTo>
                    <a:pt x="71204" y="400207"/>
                    <a:pt x="46556" y="389998"/>
                    <a:pt x="28383" y="371824"/>
                  </a:cubicBezTo>
                  <a:cubicBezTo>
                    <a:pt x="10210" y="353651"/>
                    <a:pt x="0" y="329003"/>
                    <a:pt x="0" y="303302"/>
                  </a:cubicBezTo>
                  <a:lnTo>
                    <a:pt x="0" y="96905"/>
                  </a:lnTo>
                  <a:cubicBezTo>
                    <a:pt x="0" y="71204"/>
                    <a:pt x="10210" y="46556"/>
                    <a:pt x="28383" y="28383"/>
                  </a:cubicBezTo>
                  <a:cubicBezTo>
                    <a:pt x="46556" y="10210"/>
                    <a:pt x="71204" y="0"/>
                    <a:pt x="96905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28199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885180" y="3286921"/>
            <a:ext cx="2683054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Creative</a:t>
            </a:r>
          </a:p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idea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574857" y="5045236"/>
            <a:ext cx="2854492" cy="1389808"/>
            <a:chOff x="0" y="0"/>
            <a:chExt cx="821975" cy="40020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21975" cy="400207"/>
            </a:xfrm>
            <a:custGeom>
              <a:avLst/>
              <a:gdLst/>
              <a:ahLst/>
              <a:cxnLst/>
              <a:rect r="r" b="b" t="t" l="l"/>
              <a:pathLst>
                <a:path h="400207" w="821975">
                  <a:moveTo>
                    <a:pt x="97639" y="0"/>
                  </a:moveTo>
                  <a:lnTo>
                    <a:pt x="724336" y="0"/>
                  </a:lnTo>
                  <a:cubicBezTo>
                    <a:pt x="750232" y="0"/>
                    <a:pt x="775067" y="10287"/>
                    <a:pt x="793377" y="28598"/>
                  </a:cubicBezTo>
                  <a:cubicBezTo>
                    <a:pt x="811688" y="46909"/>
                    <a:pt x="821975" y="71743"/>
                    <a:pt x="821975" y="97639"/>
                  </a:cubicBezTo>
                  <a:lnTo>
                    <a:pt x="821975" y="302568"/>
                  </a:lnTo>
                  <a:cubicBezTo>
                    <a:pt x="821975" y="356493"/>
                    <a:pt x="778261" y="400207"/>
                    <a:pt x="724336" y="400207"/>
                  </a:cubicBezTo>
                  <a:lnTo>
                    <a:pt x="97639" y="400207"/>
                  </a:lnTo>
                  <a:cubicBezTo>
                    <a:pt x="43714" y="400207"/>
                    <a:pt x="0" y="356493"/>
                    <a:pt x="0" y="302568"/>
                  </a:cubicBezTo>
                  <a:lnTo>
                    <a:pt x="0" y="97639"/>
                  </a:lnTo>
                  <a:cubicBezTo>
                    <a:pt x="0" y="43714"/>
                    <a:pt x="43714" y="0"/>
                    <a:pt x="97639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28575"/>
              <a:ext cx="821975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617031" y="5318521"/>
            <a:ext cx="2770143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Great</a:t>
            </a:r>
          </a:p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idea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023947" y="7341494"/>
            <a:ext cx="2799569" cy="1389808"/>
            <a:chOff x="0" y="0"/>
            <a:chExt cx="806160" cy="40020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06160" cy="400207"/>
            </a:xfrm>
            <a:custGeom>
              <a:avLst/>
              <a:gdLst/>
              <a:ahLst/>
              <a:cxnLst/>
              <a:rect r="r" b="b" t="t" l="l"/>
              <a:pathLst>
                <a:path h="400207" w="806160">
                  <a:moveTo>
                    <a:pt x="99554" y="0"/>
                  </a:moveTo>
                  <a:lnTo>
                    <a:pt x="706605" y="0"/>
                  </a:lnTo>
                  <a:cubicBezTo>
                    <a:pt x="733009" y="0"/>
                    <a:pt x="758331" y="10489"/>
                    <a:pt x="777001" y="29159"/>
                  </a:cubicBezTo>
                  <a:cubicBezTo>
                    <a:pt x="795671" y="47829"/>
                    <a:pt x="806160" y="73151"/>
                    <a:pt x="806160" y="99554"/>
                  </a:cubicBezTo>
                  <a:lnTo>
                    <a:pt x="806160" y="300653"/>
                  </a:lnTo>
                  <a:cubicBezTo>
                    <a:pt x="806160" y="355635"/>
                    <a:pt x="761588" y="400207"/>
                    <a:pt x="706605" y="400207"/>
                  </a:cubicBezTo>
                  <a:lnTo>
                    <a:pt x="99554" y="400207"/>
                  </a:lnTo>
                  <a:cubicBezTo>
                    <a:pt x="73151" y="400207"/>
                    <a:pt x="47829" y="389718"/>
                    <a:pt x="29159" y="371048"/>
                  </a:cubicBezTo>
                  <a:cubicBezTo>
                    <a:pt x="10489" y="352378"/>
                    <a:pt x="0" y="327056"/>
                    <a:pt x="0" y="300653"/>
                  </a:cubicBezTo>
                  <a:lnTo>
                    <a:pt x="0" y="99554"/>
                  </a:lnTo>
                  <a:cubicBezTo>
                    <a:pt x="0" y="44572"/>
                    <a:pt x="44572" y="0"/>
                    <a:pt x="99554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28575"/>
              <a:ext cx="806160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140009" y="7604916"/>
            <a:ext cx="2567445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Cool</a:t>
            </a:r>
          </a:p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idea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-7790319">
            <a:off x="2437143" y="4987526"/>
            <a:ext cx="1345939" cy="611817"/>
          </a:xfrm>
          <a:custGeom>
            <a:avLst/>
            <a:gdLst/>
            <a:ahLst/>
            <a:cxnLst/>
            <a:rect r="r" b="b" t="t" l="l"/>
            <a:pathLst>
              <a:path h="611817" w="1345939">
                <a:moveTo>
                  <a:pt x="0" y="0"/>
                </a:moveTo>
                <a:lnTo>
                  <a:pt x="1345939" y="0"/>
                </a:lnTo>
                <a:lnTo>
                  <a:pt x="1345939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3501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2638600">
            <a:off x="8660159" y="479015"/>
            <a:ext cx="1206893" cy="1099370"/>
          </a:xfrm>
          <a:custGeom>
            <a:avLst/>
            <a:gdLst/>
            <a:ahLst/>
            <a:cxnLst/>
            <a:rect r="r" b="b" t="t" l="l"/>
            <a:pathLst>
              <a:path h="1099370" w="1206893">
                <a:moveTo>
                  <a:pt x="0" y="0"/>
                </a:moveTo>
                <a:lnTo>
                  <a:pt x="1206893" y="0"/>
                </a:lnTo>
                <a:lnTo>
                  <a:pt x="1206893" y="1099370"/>
                </a:lnTo>
                <a:lnTo>
                  <a:pt x="0" y="10993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7790319">
            <a:off x="3725241" y="2869765"/>
            <a:ext cx="1307544" cy="595894"/>
          </a:xfrm>
          <a:custGeom>
            <a:avLst/>
            <a:gdLst/>
            <a:ahLst/>
            <a:cxnLst/>
            <a:rect r="r" b="b" t="t" l="l"/>
            <a:pathLst>
              <a:path h="595894" w="1307544">
                <a:moveTo>
                  <a:pt x="0" y="0"/>
                </a:moveTo>
                <a:lnTo>
                  <a:pt x="1307544" y="0"/>
                </a:lnTo>
                <a:lnTo>
                  <a:pt x="1307544" y="595894"/>
                </a:lnTo>
                <a:lnTo>
                  <a:pt x="0" y="595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490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444097" y="1769670"/>
            <a:ext cx="2702709" cy="8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5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91332" y="3843287"/>
            <a:ext cx="2702709" cy="8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5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2591211">
            <a:off x="14532199" y="4926595"/>
            <a:ext cx="1345939" cy="611817"/>
          </a:xfrm>
          <a:custGeom>
            <a:avLst/>
            <a:gdLst/>
            <a:ahLst/>
            <a:cxnLst/>
            <a:rect r="r" b="b" t="t" l="l"/>
            <a:pathLst>
              <a:path h="611817" w="1345939">
                <a:moveTo>
                  <a:pt x="0" y="0"/>
                </a:moveTo>
                <a:lnTo>
                  <a:pt x="1345939" y="0"/>
                </a:lnTo>
                <a:lnTo>
                  <a:pt x="1345939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3501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2700000">
            <a:off x="13178393" y="2984796"/>
            <a:ext cx="1307544" cy="595894"/>
          </a:xfrm>
          <a:custGeom>
            <a:avLst/>
            <a:gdLst/>
            <a:ahLst/>
            <a:cxnLst/>
            <a:rect r="r" b="b" t="t" l="l"/>
            <a:pathLst>
              <a:path h="595894" w="1307544">
                <a:moveTo>
                  <a:pt x="0" y="0"/>
                </a:moveTo>
                <a:lnTo>
                  <a:pt x="1307544" y="0"/>
                </a:lnTo>
                <a:lnTo>
                  <a:pt x="1307544" y="595893"/>
                </a:lnTo>
                <a:lnTo>
                  <a:pt x="0" y="5958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490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3628330" y="1769670"/>
            <a:ext cx="2702709" cy="8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5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690410" y="3772696"/>
            <a:ext cx="2702709" cy="8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5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7790319">
            <a:off x="1969717" y="7273476"/>
            <a:ext cx="1345939" cy="611817"/>
          </a:xfrm>
          <a:custGeom>
            <a:avLst/>
            <a:gdLst/>
            <a:ahLst/>
            <a:cxnLst/>
            <a:rect r="r" b="b" t="t" l="l"/>
            <a:pathLst>
              <a:path h="611817" w="1345939">
                <a:moveTo>
                  <a:pt x="0" y="0"/>
                </a:moveTo>
                <a:lnTo>
                  <a:pt x="1345939" y="0"/>
                </a:lnTo>
                <a:lnTo>
                  <a:pt x="1345939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3501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576873" y="6091708"/>
            <a:ext cx="2702709" cy="8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5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5131589" y="6091708"/>
            <a:ext cx="2702709" cy="8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5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-2832155">
            <a:off x="9287896" y="4670333"/>
            <a:ext cx="1307544" cy="595894"/>
          </a:xfrm>
          <a:custGeom>
            <a:avLst/>
            <a:gdLst/>
            <a:ahLst/>
            <a:cxnLst/>
            <a:rect r="r" b="b" t="t" l="l"/>
            <a:pathLst>
              <a:path h="595894" w="1307544">
                <a:moveTo>
                  <a:pt x="0" y="0"/>
                </a:moveTo>
                <a:lnTo>
                  <a:pt x="1307544" y="0"/>
                </a:lnTo>
                <a:lnTo>
                  <a:pt x="1307544" y="595893"/>
                </a:lnTo>
                <a:lnTo>
                  <a:pt x="0" y="5958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490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7162041">
            <a:off x="7776942" y="4688265"/>
            <a:ext cx="1307544" cy="595894"/>
          </a:xfrm>
          <a:custGeom>
            <a:avLst/>
            <a:gdLst/>
            <a:ahLst/>
            <a:cxnLst/>
            <a:rect r="r" b="b" t="t" l="l"/>
            <a:pathLst>
              <a:path h="595894" w="1307544">
                <a:moveTo>
                  <a:pt x="0" y="0"/>
                </a:moveTo>
                <a:lnTo>
                  <a:pt x="1307545" y="0"/>
                </a:lnTo>
                <a:lnTo>
                  <a:pt x="1307545" y="595894"/>
                </a:lnTo>
                <a:lnTo>
                  <a:pt x="0" y="595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490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7790319">
            <a:off x="6559798" y="5999022"/>
            <a:ext cx="1345939" cy="611817"/>
          </a:xfrm>
          <a:custGeom>
            <a:avLst/>
            <a:gdLst/>
            <a:ahLst/>
            <a:cxnLst/>
            <a:rect r="r" b="b" t="t" l="l"/>
            <a:pathLst>
              <a:path h="611817" w="1345939">
                <a:moveTo>
                  <a:pt x="0" y="0"/>
                </a:moveTo>
                <a:lnTo>
                  <a:pt x="1345938" y="0"/>
                </a:lnTo>
                <a:lnTo>
                  <a:pt x="1345938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3501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511353">
            <a:off x="6199011" y="8226739"/>
            <a:ext cx="1345939" cy="611817"/>
          </a:xfrm>
          <a:custGeom>
            <a:avLst/>
            <a:gdLst/>
            <a:ahLst/>
            <a:cxnLst/>
            <a:rect r="r" b="b" t="t" l="l"/>
            <a:pathLst>
              <a:path h="611817" w="1345939">
                <a:moveTo>
                  <a:pt x="0" y="0"/>
                </a:moveTo>
                <a:lnTo>
                  <a:pt x="1345939" y="0"/>
                </a:lnTo>
                <a:lnTo>
                  <a:pt x="1345939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3501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304285">
            <a:off x="10648609" y="8192600"/>
            <a:ext cx="1345939" cy="611817"/>
          </a:xfrm>
          <a:custGeom>
            <a:avLst/>
            <a:gdLst/>
            <a:ahLst/>
            <a:cxnLst/>
            <a:rect r="r" b="b" t="t" l="l"/>
            <a:pathLst>
              <a:path h="611817" w="1345939">
                <a:moveTo>
                  <a:pt x="0" y="0"/>
                </a:moveTo>
                <a:lnTo>
                  <a:pt x="1345939" y="0"/>
                </a:lnTo>
                <a:lnTo>
                  <a:pt x="1345939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3501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-2591211">
            <a:off x="10459148" y="6028123"/>
            <a:ext cx="1345939" cy="611817"/>
          </a:xfrm>
          <a:custGeom>
            <a:avLst/>
            <a:gdLst/>
            <a:ahLst/>
            <a:cxnLst/>
            <a:rect r="r" b="b" t="t" l="l"/>
            <a:pathLst>
              <a:path h="611817" w="1345939">
                <a:moveTo>
                  <a:pt x="0" y="0"/>
                </a:moveTo>
                <a:lnTo>
                  <a:pt x="1345938" y="0"/>
                </a:lnTo>
                <a:lnTo>
                  <a:pt x="1345938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3501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55972" y="5494655"/>
            <a:ext cx="4199874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CONCLUSION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44063" y="6498576"/>
            <a:ext cx="4199874" cy="13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742707" y="1589776"/>
            <a:ext cx="9699658" cy="3103890"/>
          </a:xfrm>
          <a:custGeom>
            <a:avLst/>
            <a:gdLst/>
            <a:ahLst/>
            <a:cxnLst/>
            <a:rect r="r" b="b" t="t" l="l"/>
            <a:pathLst>
              <a:path h="3103890" w="9699658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166726">
            <a:off x="4761997" y="2388388"/>
            <a:ext cx="9288045" cy="134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30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CONCLUSIONS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8389" y="6498576"/>
            <a:ext cx="4199874" cy="13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44063" y="5494655"/>
            <a:ext cx="4199874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CONCLUSION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32153" y="6498576"/>
            <a:ext cx="4199874" cy="13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Lorem ipsum dolor sit amet, consectetur adipiscing elit. Sed non orci hendrerit augue interdum lacinia at egestas dolor. Vivamus elementum pulvinar tempus.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32153" y="5494655"/>
            <a:ext cx="4199874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CONCLUSION 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538197" y="3444543"/>
            <a:ext cx="2704795" cy="1249123"/>
          </a:xfrm>
          <a:custGeom>
            <a:avLst/>
            <a:gdLst/>
            <a:ahLst/>
            <a:cxnLst/>
            <a:rect r="r" b="b" t="t" l="l"/>
            <a:pathLst>
              <a:path h="1249123" w="2704795">
                <a:moveTo>
                  <a:pt x="0" y="0"/>
                </a:moveTo>
                <a:lnTo>
                  <a:pt x="2704795" y="0"/>
                </a:lnTo>
                <a:lnTo>
                  <a:pt x="2704795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91967">
            <a:off x="4392492" y="950145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4706294">
            <a:off x="-104297" y="1286525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568932">
            <a:off x="15725241" y="2538573"/>
            <a:ext cx="1447775" cy="2075662"/>
          </a:xfrm>
          <a:custGeom>
            <a:avLst/>
            <a:gdLst/>
            <a:ahLst/>
            <a:cxnLst/>
            <a:rect r="r" b="b" t="t" l="l"/>
            <a:pathLst>
              <a:path h="2075662" w="1447775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081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91967">
            <a:off x="4366081" y="1559751"/>
            <a:ext cx="1707111" cy="1555022"/>
          </a:xfrm>
          <a:custGeom>
            <a:avLst/>
            <a:gdLst/>
            <a:ahLst/>
            <a:cxnLst/>
            <a:rect r="r" b="b" t="t" l="l"/>
            <a:pathLst>
              <a:path h="1555022" w="1707111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12426" y="1028700"/>
            <a:ext cx="3634128" cy="4158041"/>
          </a:xfrm>
          <a:custGeom>
            <a:avLst/>
            <a:gdLst/>
            <a:ahLst/>
            <a:cxnLst/>
            <a:rect r="r" b="b" t="t" l="l"/>
            <a:pathLst>
              <a:path h="4158041" w="3634128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129629">
            <a:off x="1530356" y="4116826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591427" y="5685088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8472" y="8763000"/>
            <a:ext cx="6590891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www.reallygreatsite.com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55707" y="2879051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DAGQ5Q4Bqc4</dc:identifier>
  <dcterms:modified xsi:type="dcterms:W3CDTF">2011-08-01T06:04:30Z</dcterms:modified>
  <cp:revision>1</cp:revision>
  <dc:title>Blue and Yellow Playful Doodle Digital Brainstorm Presentation</dc:title>
</cp:coreProperties>
</file>