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68" r:id="rId6"/>
    <p:sldId id="269" r:id="rId7"/>
    <p:sldId id="270" r:id="rId8"/>
    <p:sldId id="273" r:id="rId9"/>
    <p:sldId id="271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3CE2C-A115-4AEA-8A3E-08E39D89530A}" v="1" dt="2024-07-04T14:33:45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n Nayak" userId="1029f2fe78b4b170" providerId="LiveId" clId="{71900241-26DC-46B3-A10E-E113AA7800D0}"/>
    <pc:docChg chg="modSld">
      <pc:chgData name="Kavyan Nayak" userId="1029f2fe78b4b170" providerId="LiveId" clId="{71900241-26DC-46B3-A10E-E113AA7800D0}" dt="2024-05-03T13:17:28.496" v="165" actId="20577"/>
      <pc:docMkLst>
        <pc:docMk/>
      </pc:docMkLst>
      <pc:sldChg chg="modSp mod">
        <pc:chgData name="Kavyan Nayak" userId="1029f2fe78b4b170" providerId="LiveId" clId="{71900241-26DC-46B3-A10E-E113AA7800D0}" dt="2024-04-16T07:11:37.169" v="102" actId="1076"/>
        <pc:sldMkLst>
          <pc:docMk/>
          <pc:sldMk cId="2270610671" sldId="257"/>
        </pc:sldMkLst>
        <pc:spChg chg="mod">
          <ac:chgData name="Kavyan Nayak" userId="1029f2fe78b4b170" providerId="LiveId" clId="{71900241-26DC-46B3-A10E-E113AA7800D0}" dt="2024-04-16T07:08:41.756" v="97" actId="20577"/>
          <ac:spMkLst>
            <pc:docMk/>
            <pc:sldMk cId="2270610671" sldId="257"/>
            <ac:spMk id="8" creationId="{10DA496E-D1D9-A6EE-49E3-72FA0EC973C7}"/>
          </ac:spMkLst>
        </pc:spChg>
        <pc:spChg chg="mod">
          <ac:chgData name="Kavyan Nayak" userId="1029f2fe78b4b170" providerId="LiveId" clId="{71900241-26DC-46B3-A10E-E113AA7800D0}" dt="2024-04-16T07:11:37.169" v="102" actId="1076"/>
          <ac:spMkLst>
            <pc:docMk/>
            <pc:sldMk cId="2270610671" sldId="257"/>
            <ac:spMk id="10" creationId="{F625DBC0-985B-EF6E-F067-11243AD37347}"/>
          </ac:spMkLst>
        </pc:spChg>
      </pc:sldChg>
      <pc:sldChg chg="modSp">
        <pc:chgData name="Kavyan Nayak" userId="1029f2fe78b4b170" providerId="LiveId" clId="{71900241-26DC-46B3-A10E-E113AA7800D0}" dt="2024-04-16T07:22:37.098" v="103" actId="20577"/>
        <pc:sldMkLst>
          <pc:docMk/>
          <pc:sldMk cId="255199608" sldId="260"/>
        </pc:sldMkLst>
        <pc:spChg chg="mod">
          <ac:chgData name="Kavyan Nayak" userId="1029f2fe78b4b170" providerId="LiveId" clId="{71900241-26DC-46B3-A10E-E113AA7800D0}" dt="2024-04-16T07:22:37.098" v="103" actId="20577"/>
          <ac:spMkLst>
            <pc:docMk/>
            <pc:sldMk cId="255199608" sldId="260"/>
            <ac:spMk id="3" creationId="{486E252D-C5E9-6756-07FF-881A668E2B3D}"/>
          </ac:spMkLst>
        </pc:spChg>
      </pc:sldChg>
      <pc:sldChg chg="modSp mod">
        <pc:chgData name="Kavyan Nayak" userId="1029f2fe78b4b170" providerId="LiveId" clId="{71900241-26DC-46B3-A10E-E113AA7800D0}" dt="2024-04-11T15:34:59.808" v="6" actId="20577"/>
        <pc:sldMkLst>
          <pc:docMk/>
          <pc:sldMk cId="819701424" sldId="267"/>
        </pc:sldMkLst>
        <pc:spChg chg="mod">
          <ac:chgData name="Kavyan Nayak" userId="1029f2fe78b4b170" providerId="LiveId" clId="{71900241-26DC-46B3-A10E-E113AA7800D0}" dt="2024-04-11T15:34:59.808" v="6" actId="20577"/>
          <ac:spMkLst>
            <pc:docMk/>
            <pc:sldMk cId="819701424" sldId="267"/>
            <ac:spMk id="3" creationId="{D34CBAF0-0148-F84D-E036-DD9959ED3CD4}"/>
          </ac:spMkLst>
        </pc:spChg>
      </pc:sldChg>
      <pc:sldChg chg="modSp">
        <pc:chgData name="Kavyan Nayak" userId="1029f2fe78b4b170" providerId="LiveId" clId="{71900241-26DC-46B3-A10E-E113AA7800D0}" dt="2024-04-11T15:37:36.233" v="10" actId="20577"/>
        <pc:sldMkLst>
          <pc:docMk/>
          <pc:sldMk cId="1221515839" sldId="268"/>
        </pc:sldMkLst>
        <pc:spChg chg="mod">
          <ac:chgData name="Kavyan Nayak" userId="1029f2fe78b4b170" providerId="LiveId" clId="{71900241-26DC-46B3-A10E-E113AA7800D0}" dt="2024-04-11T15:37:36.233" v="10" actId="20577"/>
          <ac:spMkLst>
            <pc:docMk/>
            <pc:sldMk cId="1221515839" sldId="268"/>
            <ac:spMk id="2" creationId="{20067092-23A7-DD34-CC1B-37318CF89250}"/>
          </ac:spMkLst>
        </pc:spChg>
      </pc:sldChg>
      <pc:sldChg chg="modSp mod">
        <pc:chgData name="Kavyan Nayak" userId="1029f2fe78b4b170" providerId="LiveId" clId="{71900241-26DC-46B3-A10E-E113AA7800D0}" dt="2024-04-11T15:38:47.322" v="30" actId="20577"/>
        <pc:sldMkLst>
          <pc:docMk/>
          <pc:sldMk cId="1524115536" sldId="269"/>
        </pc:sldMkLst>
        <pc:spChg chg="mod">
          <ac:chgData name="Kavyan Nayak" userId="1029f2fe78b4b170" providerId="LiveId" clId="{71900241-26DC-46B3-A10E-E113AA7800D0}" dt="2024-04-11T15:38:47.322" v="30" actId="20577"/>
          <ac:spMkLst>
            <pc:docMk/>
            <pc:sldMk cId="1524115536" sldId="269"/>
            <ac:spMk id="2" creationId="{45B1F7DA-DC6C-59AB-057B-A33DDF43A582}"/>
          </ac:spMkLst>
        </pc:spChg>
      </pc:sldChg>
      <pc:sldChg chg="modSp mod">
        <pc:chgData name="Kavyan Nayak" userId="1029f2fe78b4b170" providerId="LiveId" clId="{71900241-26DC-46B3-A10E-E113AA7800D0}" dt="2024-05-03T13:06:01.313" v="140" actId="1076"/>
        <pc:sldMkLst>
          <pc:docMk/>
          <pc:sldMk cId="3396814486" sldId="270"/>
        </pc:sldMkLst>
        <pc:picChg chg="mod">
          <ac:chgData name="Kavyan Nayak" userId="1029f2fe78b4b170" providerId="LiveId" clId="{71900241-26DC-46B3-A10E-E113AA7800D0}" dt="2024-05-03T13:06:01.313" v="140" actId="1076"/>
          <ac:picMkLst>
            <pc:docMk/>
            <pc:sldMk cId="3396814486" sldId="270"/>
            <ac:picMk id="3" creationId="{C7E7345B-ACA4-FBBC-9009-D325E944F1E9}"/>
          </ac:picMkLst>
        </pc:picChg>
      </pc:sldChg>
      <pc:sldChg chg="modSp mod">
        <pc:chgData name="Kavyan Nayak" userId="1029f2fe78b4b170" providerId="LiveId" clId="{71900241-26DC-46B3-A10E-E113AA7800D0}" dt="2024-05-03T13:07:43.187" v="141" actId="1076"/>
        <pc:sldMkLst>
          <pc:docMk/>
          <pc:sldMk cId="1873194022" sldId="273"/>
        </pc:sldMkLst>
        <pc:spChg chg="mod">
          <ac:chgData name="Kavyan Nayak" userId="1029f2fe78b4b170" providerId="LiveId" clId="{71900241-26DC-46B3-A10E-E113AA7800D0}" dt="2024-05-03T13:07:43.187" v="141" actId="1076"/>
          <ac:spMkLst>
            <pc:docMk/>
            <pc:sldMk cId="1873194022" sldId="273"/>
            <ac:spMk id="2" creationId="{E4BCE996-AE98-D9C5-C4BD-AD7F84AEA046}"/>
          </ac:spMkLst>
        </pc:spChg>
      </pc:sldChg>
      <pc:sldChg chg="modSp">
        <pc:chgData name="Kavyan Nayak" userId="1029f2fe78b4b170" providerId="LiveId" clId="{71900241-26DC-46B3-A10E-E113AA7800D0}" dt="2024-04-11T15:39:40.495" v="44" actId="20577"/>
        <pc:sldMkLst>
          <pc:docMk/>
          <pc:sldMk cId="3006070953" sldId="275"/>
        </pc:sldMkLst>
        <pc:spChg chg="mod">
          <ac:chgData name="Kavyan Nayak" userId="1029f2fe78b4b170" providerId="LiveId" clId="{71900241-26DC-46B3-A10E-E113AA7800D0}" dt="2024-04-11T15:39:40.495" v="44" actId="20577"/>
          <ac:spMkLst>
            <pc:docMk/>
            <pc:sldMk cId="3006070953" sldId="275"/>
            <ac:spMk id="2" creationId="{CAE48852-5525-4600-B912-C575E7D85615}"/>
          </ac:spMkLst>
        </pc:spChg>
        <pc:spChg chg="mod">
          <ac:chgData name="Kavyan Nayak" userId="1029f2fe78b4b170" providerId="LiveId" clId="{71900241-26DC-46B3-A10E-E113AA7800D0}" dt="2024-04-11T15:39:11.801" v="42" actId="20577"/>
          <ac:spMkLst>
            <pc:docMk/>
            <pc:sldMk cId="3006070953" sldId="275"/>
            <ac:spMk id="3" creationId="{A47C2679-0DCC-56CA-E324-1FDC337B3F0B}"/>
          </ac:spMkLst>
        </pc:spChg>
      </pc:sldChg>
      <pc:sldChg chg="modSp mod">
        <pc:chgData name="Kavyan Nayak" userId="1029f2fe78b4b170" providerId="LiveId" clId="{71900241-26DC-46B3-A10E-E113AA7800D0}" dt="2024-04-11T15:40:01.960" v="61" actId="20577"/>
        <pc:sldMkLst>
          <pc:docMk/>
          <pc:sldMk cId="3857150158" sldId="276"/>
        </pc:sldMkLst>
        <pc:spChg chg="mod">
          <ac:chgData name="Kavyan Nayak" userId="1029f2fe78b4b170" providerId="LiveId" clId="{71900241-26DC-46B3-A10E-E113AA7800D0}" dt="2024-04-11T15:40:01.960" v="61" actId="20577"/>
          <ac:spMkLst>
            <pc:docMk/>
            <pc:sldMk cId="3857150158" sldId="276"/>
            <ac:spMk id="3" creationId="{18C986EC-F31D-044D-2F48-1EE66CDF3CA3}"/>
          </ac:spMkLst>
        </pc:spChg>
      </pc:sldChg>
      <pc:sldChg chg="modSp mod">
        <pc:chgData name="Kavyan Nayak" userId="1029f2fe78b4b170" providerId="LiveId" clId="{71900241-26DC-46B3-A10E-E113AA7800D0}" dt="2024-04-15T14:35:45.772" v="74" actId="20577"/>
        <pc:sldMkLst>
          <pc:docMk/>
          <pc:sldMk cId="2562047987" sldId="281"/>
        </pc:sldMkLst>
        <pc:spChg chg="mod">
          <ac:chgData name="Kavyan Nayak" userId="1029f2fe78b4b170" providerId="LiveId" clId="{71900241-26DC-46B3-A10E-E113AA7800D0}" dt="2024-04-15T14:35:45.772" v="74" actId="20577"/>
          <ac:spMkLst>
            <pc:docMk/>
            <pc:sldMk cId="2562047987" sldId="281"/>
            <ac:spMk id="3" creationId="{43CB1BC9-BD22-9FBD-80C7-4E2A3C74EE05}"/>
          </ac:spMkLst>
        </pc:spChg>
      </pc:sldChg>
      <pc:sldChg chg="modSp">
        <pc:chgData name="Kavyan Nayak" userId="1029f2fe78b4b170" providerId="LiveId" clId="{71900241-26DC-46B3-A10E-E113AA7800D0}" dt="2024-04-15T14:37:30.666" v="88" actId="20577"/>
        <pc:sldMkLst>
          <pc:docMk/>
          <pc:sldMk cId="639034627" sldId="282"/>
        </pc:sldMkLst>
        <pc:spChg chg="mod">
          <ac:chgData name="Kavyan Nayak" userId="1029f2fe78b4b170" providerId="LiveId" clId="{71900241-26DC-46B3-A10E-E113AA7800D0}" dt="2024-04-15T14:37:30.666" v="88" actId="20577"/>
          <ac:spMkLst>
            <pc:docMk/>
            <pc:sldMk cId="639034627" sldId="282"/>
            <ac:spMk id="2" creationId="{DA1B0427-E8F2-CD30-8B06-51452C6C65A1}"/>
          </ac:spMkLst>
        </pc:spChg>
      </pc:sldChg>
      <pc:sldChg chg="modSp">
        <pc:chgData name="Kavyan Nayak" userId="1029f2fe78b4b170" providerId="LiveId" clId="{71900241-26DC-46B3-A10E-E113AA7800D0}" dt="2024-04-18T14:34:42.974" v="118" actId="20577"/>
        <pc:sldMkLst>
          <pc:docMk/>
          <pc:sldMk cId="1828980381" sldId="283"/>
        </pc:sldMkLst>
        <pc:spChg chg="mod">
          <ac:chgData name="Kavyan Nayak" userId="1029f2fe78b4b170" providerId="LiveId" clId="{71900241-26DC-46B3-A10E-E113AA7800D0}" dt="2024-04-18T14:34:42.974" v="118" actId="20577"/>
          <ac:spMkLst>
            <pc:docMk/>
            <pc:sldMk cId="1828980381" sldId="283"/>
            <ac:spMk id="2" creationId="{7023A82B-FF5E-BC78-ABB6-C840DCF22A59}"/>
          </ac:spMkLst>
        </pc:spChg>
      </pc:sldChg>
      <pc:sldChg chg="modSp">
        <pc:chgData name="Kavyan Nayak" userId="1029f2fe78b4b170" providerId="LiveId" clId="{71900241-26DC-46B3-A10E-E113AA7800D0}" dt="2024-04-18T14:35:31.116" v="132" actId="20577"/>
        <pc:sldMkLst>
          <pc:docMk/>
          <pc:sldMk cId="259075224" sldId="284"/>
        </pc:sldMkLst>
        <pc:spChg chg="mod">
          <ac:chgData name="Kavyan Nayak" userId="1029f2fe78b4b170" providerId="LiveId" clId="{71900241-26DC-46B3-A10E-E113AA7800D0}" dt="2024-04-18T14:35:31.116" v="132" actId="20577"/>
          <ac:spMkLst>
            <pc:docMk/>
            <pc:sldMk cId="259075224" sldId="284"/>
            <ac:spMk id="4" creationId="{3262A9FB-246E-0619-8E06-8CA2B3DB9E9C}"/>
          </ac:spMkLst>
        </pc:spChg>
      </pc:sldChg>
      <pc:sldChg chg="modSp">
        <pc:chgData name="Kavyan Nayak" userId="1029f2fe78b4b170" providerId="LiveId" clId="{71900241-26DC-46B3-A10E-E113AA7800D0}" dt="2024-05-03T13:17:28.496" v="165" actId="20577"/>
        <pc:sldMkLst>
          <pc:docMk/>
          <pc:sldMk cId="3123972009" sldId="285"/>
        </pc:sldMkLst>
        <pc:spChg chg="mod">
          <ac:chgData name="Kavyan Nayak" userId="1029f2fe78b4b170" providerId="LiveId" clId="{71900241-26DC-46B3-A10E-E113AA7800D0}" dt="2024-05-03T13:17:28.496" v="165" actId="20577"/>
          <ac:spMkLst>
            <pc:docMk/>
            <pc:sldMk cId="3123972009" sldId="285"/>
            <ac:spMk id="2" creationId="{90F8E2F1-B31E-AB81-E65E-81B8129A5F72}"/>
          </ac:spMkLst>
        </pc:spChg>
      </pc:sldChg>
      <pc:sldChg chg="modSp">
        <pc:chgData name="Kavyan Nayak" userId="1029f2fe78b4b170" providerId="LiveId" clId="{71900241-26DC-46B3-A10E-E113AA7800D0}" dt="2024-04-29T14:36:24.104" v="138" actId="20577"/>
        <pc:sldMkLst>
          <pc:docMk/>
          <pc:sldMk cId="1159234105" sldId="287"/>
        </pc:sldMkLst>
        <pc:spChg chg="mod">
          <ac:chgData name="Kavyan Nayak" userId="1029f2fe78b4b170" providerId="LiveId" clId="{71900241-26DC-46B3-A10E-E113AA7800D0}" dt="2024-04-29T14:36:24.104" v="138" actId="20577"/>
          <ac:spMkLst>
            <pc:docMk/>
            <pc:sldMk cId="1159234105" sldId="287"/>
            <ac:spMk id="2" creationId="{478AF8FD-B446-32E3-2C7D-27E14B845470}"/>
          </ac:spMkLst>
        </pc:spChg>
      </pc:sldChg>
    </pc:docChg>
  </pc:docChgLst>
  <pc:docChgLst>
    <pc:chgData name="Kavyan Nayak" userId="1029f2fe78b4b170" providerId="LiveId" clId="{1753CE2C-A115-4AEA-8A3E-08E39D89530A}"/>
    <pc:docChg chg="modSld">
      <pc:chgData name="Kavyan Nayak" userId="1029f2fe78b4b170" providerId="LiveId" clId="{1753CE2C-A115-4AEA-8A3E-08E39D89530A}" dt="2024-07-04T14:33:45.710" v="0" actId="20577"/>
      <pc:docMkLst>
        <pc:docMk/>
      </pc:docMkLst>
      <pc:sldChg chg="modSp">
        <pc:chgData name="Kavyan Nayak" userId="1029f2fe78b4b170" providerId="LiveId" clId="{1753CE2C-A115-4AEA-8A3E-08E39D89530A}" dt="2024-07-04T14:33:45.710" v="0" actId="20577"/>
        <pc:sldMkLst>
          <pc:docMk/>
          <pc:sldMk cId="2270610671" sldId="257"/>
        </pc:sldMkLst>
        <pc:spChg chg="mod">
          <ac:chgData name="Kavyan Nayak" userId="1029f2fe78b4b170" providerId="LiveId" clId="{1753CE2C-A115-4AEA-8A3E-08E39D89530A}" dt="2024-07-04T14:33:45.710" v="0" actId="20577"/>
          <ac:spMkLst>
            <pc:docMk/>
            <pc:sldMk cId="2270610671" sldId="257"/>
            <ac:spMk id="10" creationId="{F625DBC0-985B-EF6E-F067-11243AD373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0269-3B93-EB98-48A0-23FDFA2C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8" y="1964267"/>
            <a:ext cx="7626221" cy="2421464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 to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B1B27-6DE6-15FF-6DD7-AE5724A30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059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3F2DAA-A9E7-1D99-E83B-ACEB1B806A30}"/>
              </a:ext>
            </a:extLst>
          </p:cNvPr>
          <p:cNvSpPr txBox="1"/>
          <p:nvPr/>
        </p:nvSpPr>
        <p:spPr>
          <a:xfrm>
            <a:off x="2006082" y="1819470"/>
            <a:ext cx="92932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err="1">
                <a:latin typeface="Arial Black" panose="020B0A04020102020204" pitchFamily="34" charset="0"/>
              </a:rPr>
              <a:t>printf</a:t>
            </a:r>
            <a:r>
              <a:rPr lang="en-US" sz="3200" b="1" dirty="0">
                <a:latin typeface="Arial Black" panose="020B0A04020102020204" pitchFamily="34" charset="0"/>
              </a:rPr>
              <a:t> and </a:t>
            </a:r>
            <a:r>
              <a:rPr lang="en-US" sz="3200" b="1" dirty="0" err="1">
                <a:latin typeface="Arial Black" panose="020B0A04020102020204" pitchFamily="34" charset="0"/>
              </a:rPr>
              <a:t>scanf</a:t>
            </a:r>
            <a:r>
              <a:rPr lang="en-US" sz="3200" b="1" dirty="0">
                <a:latin typeface="Arial Black" panose="020B0A04020102020204" pitchFamily="34" charset="0"/>
              </a:rPr>
              <a:t> are included by &lt;</a:t>
            </a:r>
            <a:r>
              <a:rPr lang="en-US" sz="3200" b="1" dirty="0" err="1">
                <a:latin typeface="Arial Black" panose="020B0A04020102020204" pitchFamily="34" charset="0"/>
              </a:rPr>
              <a:t>stdio.h</a:t>
            </a:r>
            <a:r>
              <a:rPr lang="en-US" sz="3200" b="1" dirty="0">
                <a:latin typeface="Arial Black" panose="020B0A04020102020204" pitchFamily="34" charset="0"/>
              </a:rPr>
              <a:t>&gt; header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err="1">
                <a:latin typeface="Arial Black" panose="020B0A04020102020204" pitchFamily="34" charset="0"/>
              </a:rPr>
              <a:t>clrscr</a:t>
            </a:r>
            <a:r>
              <a:rPr lang="en-US" sz="3200" b="1" dirty="0">
                <a:latin typeface="Arial Black" panose="020B0A04020102020204" pitchFamily="34" charset="0"/>
              </a:rPr>
              <a:t> and </a:t>
            </a:r>
            <a:r>
              <a:rPr lang="en-US" sz="3200" b="1" dirty="0" err="1">
                <a:latin typeface="Arial Black" panose="020B0A04020102020204" pitchFamily="34" charset="0"/>
              </a:rPr>
              <a:t>getch</a:t>
            </a:r>
            <a:r>
              <a:rPr lang="en-US" sz="3200" b="1" dirty="0">
                <a:latin typeface="Arial Black" panose="020B0A04020102020204" pitchFamily="34" charset="0"/>
              </a:rPr>
              <a:t> are included by &lt;</a:t>
            </a:r>
            <a:r>
              <a:rPr lang="en-US" sz="3200" b="1" dirty="0" err="1">
                <a:latin typeface="Arial Black" panose="020B0A04020102020204" pitchFamily="34" charset="0"/>
              </a:rPr>
              <a:t>conio.h</a:t>
            </a:r>
            <a:r>
              <a:rPr lang="en-US" sz="3200" b="1" dirty="0">
                <a:latin typeface="Arial Black" panose="020B0A04020102020204" pitchFamily="34" charset="0"/>
              </a:rPr>
              <a:t>&gt; header file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5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228AB-CE56-272A-2480-D069AF5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7" t="15600" r="17653" b="11374"/>
          <a:stretch/>
        </p:blipFill>
        <p:spPr>
          <a:xfrm>
            <a:off x="2183363" y="1073020"/>
            <a:ext cx="7856376" cy="5001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8324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48852-5525-4600-B912-C575E7D85615}"/>
              </a:ext>
            </a:extLst>
          </p:cNvPr>
          <p:cNvSpPr txBox="1"/>
          <p:nvPr/>
        </p:nvSpPr>
        <p:spPr>
          <a:xfrm>
            <a:off x="989045" y="1063690"/>
            <a:ext cx="99184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Executing a C program</a:t>
            </a:r>
          </a:p>
          <a:p>
            <a:endParaRPr lang="en-US" dirty="0"/>
          </a:p>
          <a:p>
            <a:r>
              <a:rPr lang="en-US" sz="2400" dirty="0">
                <a:latin typeface="Arial Black" panose="020B0A04020102020204" pitchFamily="34" charset="0"/>
              </a:rPr>
              <a:t>Executing a program written in C involves a series of steps. These are: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Creating the program.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Compiling the program.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Linking the program with functions that are needed from the C library.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Executing the program.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C2679-0DCC-56CA-E324-1FDC337B3F0B}"/>
              </a:ext>
            </a:extLst>
          </p:cNvPr>
          <p:cNvSpPr txBox="1"/>
          <p:nvPr/>
        </p:nvSpPr>
        <p:spPr>
          <a:xfrm>
            <a:off x="1007706" y="1623527"/>
            <a:ext cx="987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070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5E4F5-9EE2-B252-DC4C-601E4A26458D}"/>
              </a:ext>
            </a:extLst>
          </p:cNvPr>
          <p:cNvSpPr txBox="1"/>
          <p:nvPr/>
        </p:nvSpPr>
        <p:spPr>
          <a:xfrm>
            <a:off x="1418253" y="1240971"/>
            <a:ext cx="9153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Tokens</a:t>
            </a:r>
          </a:p>
          <a:p>
            <a:endParaRPr lang="en-US" dirty="0"/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There are total 6 types of  Tokens in C</a:t>
            </a:r>
            <a:endParaRPr lang="en-IN" sz="2400" dirty="0">
              <a:latin typeface="Arial Black" panose="020B0A04020102020204" pitchFamily="34" charset="0"/>
            </a:endParaRP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Black" panose="020B0A04020102020204" pitchFamily="34" charset="0"/>
              </a:rPr>
              <a:t>Keywords			     </a:t>
            </a:r>
            <a:r>
              <a:rPr lang="en-IN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 There are 32 Keywords reserved by C.</a:t>
            </a:r>
            <a:endParaRPr lang="en-IN" sz="20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Black" panose="020B0A04020102020204" pitchFamily="34" charset="0"/>
              </a:rPr>
              <a:t>Identifiers			     </a:t>
            </a:r>
            <a:r>
              <a:rPr lang="en-IN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 count</a:t>
            </a:r>
            <a:endParaRPr lang="en-IN" sz="20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Black" panose="020B0A04020102020204" pitchFamily="34" charset="0"/>
              </a:rPr>
              <a:t>String				     </a:t>
            </a:r>
            <a:r>
              <a:rPr lang="en-IN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”Royal”</a:t>
            </a:r>
            <a:endParaRPr lang="en-IN" sz="20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 Black" panose="020B0A04020102020204" pitchFamily="34" charset="0"/>
              </a:rPr>
              <a:t>Special</a:t>
            </a:r>
            <a:r>
              <a:rPr lang="en-US" sz="2000" dirty="0">
                <a:latin typeface="Arial Black" panose="020B0A04020102020204" pitchFamily="34" charset="0"/>
              </a:rPr>
              <a:t> symbols	     </a:t>
            </a:r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{ },[ ]</a:t>
            </a: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 Black" panose="020B0A04020102020204" pitchFamily="34" charset="0"/>
              </a:rPr>
              <a:t>Constants			     </a:t>
            </a:r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a=15;</a:t>
            </a: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 Black" panose="020B0A04020102020204" pitchFamily="34" charset="0"/>
              </a:rPr>
              <a:t>Operators			     </a:t>
            </a:r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8 types of Operators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986EC-F31D-044D-2F48-1EE66CDF3CA3}"/>
              </a:ext>
            </a:extLst>
          </p:cNvPr>
          <p:cNvSpPr txBox="1"/>
          <p:nvPr/>
        </p:nvSpPr>
        <p:spPr>
          <a:xfrm>
            <a:off x="1446245" y="1950098"/>
            <a:ext cx="90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--------------------------------------------------------------------------------------------------------------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150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67870-1C9A-E5E3-BD89-4BE903EC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1651519"/>
            <a:ext cx="9787813" cy="3172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1660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6BC30-6A4E-05D5-7255-90589936690A}"/>
              </a:ext>
            </a:extLst>
          </p:cNvPr>
          <p:cNvSpPr txBox="1"/>
          <p:nvPr/>
        </p:nvSpPr>
        <p:spPr>
          <a:xfrm>
            <a:off x="802433" y="1054359"/>
            <a:ext cx="102356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Rules to name a Variable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Should not be a reserved word.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Should start with a alphabet or a underscore (_)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Can contain letters, numbers or underscore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No other special characters allowed including space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Variable names are case sensitive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     ‘A’ and ‘a’ are different.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5374F-02CB-A473-97FA-80753F9FD6DC}"/>
              </a:ext>
            </a:extLst>
          </p:cNvPr>
          <p:cNvSpPr txBox="1"/>
          <p:nvPr/>
        </p:nvSpPr>
        <p:spPr>
          <a:xfrm>
            <a:off x="1222310" y="1427584"/>
            <a:ext cx="95265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Which of the following is an Invalid variable name?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200" dirty="0" err="1">
                <a:latin typeface="Arial Black" panose="020B0A04020102020204" pitchFamily="34" charset="0"/>
              </a:rPr>
              <a:t>Cht</a:t>
            </a:r>
            <a:endParaRPr lang="en-US" sz="32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200" dirty="0" err="1">
                <a:latin typeface="Arial Black" panose="020B0A04020102020204" pitchFamily="34" charset="0"/>
              </a:rPr>
              <a:t>Prin$e</a:t>
            </a:r>
            <a:endParaRPr lang="en-US" sz="32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200" dirty="0" err="1">
                <a:latin typeface="Arial Black" panose="020B0A04020102020204" pitchFamily="34" charset="0"/>
              </a:rPr>
              <a:t>int_type</a:t>
            </a:r>
            <a:endParaRPr lang="en-US" sz="32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3200" dirty="0" err="1">
                <a:latin typeface="Arial Black" panose="020B0A04020102020204" pitchFamily="34" charset="0"/>
              </a:rPr>
              <a:t>A_b</a:t>
            </a:r>
            <a:endParaRPr lang="en-US" sz="32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989893-1AC7-65CA-1D39-D090792C3203}"/>
              </a:ext>
            </a:extLst>
          </p:cNvPr>
          <p:cNvSpPr txBox="1"/>
          <p:nvPr/>
        </p:nvSpPr>
        <p:spPr>
          <a:xfrm>
            <a:off x="1156996" y="1054359"/>
            <a:ext cx="106648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Operators 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Arithmetic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Relational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Assignment </a:t>
            </a:r>
            <a:r>
              <a:rPr lang="en-US" sz="3200" dirty="0" err="1">
                <a:latin typeface="Arial Black" panose="020B0A04020102020204" pitchFamily="34" charset="0"/>
              </a:rPr>
              <a:t>Ooperators</a:t>
            </a:r>
            <a:endParaRPr lang="en-US" sz="32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Increment and decrement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Conditional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Bitwise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Arial Black" panose="020B0A04020102020204" pitchFamily="34" charset="0"/>
              </a:rPr>
              <a:t>Special operators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4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5C56C-1BBC-4151-DB2A-1D52A05D3E05}"/>
              </a:ext>
            </a:extLst>
          </p:cNvPr>
          <p:cNvSpPr txBox="1"/>
          <p:nvPr/>
        </p:nvSpPr>
        <p:spPr>
          <a:xfrm>
            <a:off x="998376" y="1073020"/>
            <a:ext cx="97318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Arithmetic Operators</a:t>
            </a:r>
          </a:p>
          <a:p>
            <a:endParaRPr lang="en-US" dirty="0"/>
          </a:p>
          <a:p>
            <a:r>
              <a:rPr lang="en-US" sz="2400" dirty="0">
                <a:latin typeface="Arial Black" panose="020B0A04020102020204" pitchFamily="34" charset="0"/>
              </a:rPr>
              <a:t>Any variable called operand </a:t>
            </a:r>
            <a:r>
              <a:rPr lang="en-US" sz="2400" dirty="0" err="1">
                <a:latin typeface="Arial Black" panose="020B0A04020102020204" pitchFamily="34" charset="0"/>
              </a:rPr>
              <a:t>ex.A+b</a:t>
            </a:r>
            <a:r>
              <a:rPr lang="en-US" sz="2400" dirty="0">
                <a:latin typeface="Arial Black" panose="020B0A04020102020204" pitchFamily="34" charset="0"/>
              </a:rPr>
              <a:t> here A and B are Operands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And +,-,*,/ are called as Operators which will perform basic Arithmetic operation.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There are 3 types of operation:-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1.Binary operation </a:t>
            </a:r>
            <a:r>
              <a:rPr lang="en-US" sz="24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a+b</a:t>
            </a:r>
            <a:r>
              <a:rPr lang="en-US" sz="2400" dirty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sz="2400" dirty="0">
                <a:latin typeface="Arial Black" panose="020B0A04020102020204" pitchFamily="34" charset="0"/>
                <a:sym typeface="Wingdings" panose="05000000000000000000" pitchFamily="2" charset="2"/>
              </a:rPr>
              <a:t>2.Unary operation   a++;</a:t>
            </a:r>
          </a:p>
          <a:p>
            <a:r>
              <a:rPr lang="en-US" sz="2400" dirty="0">
                <a:latin typeface="Arial Black" panose="020B0A04020102020204" pitchFamily="34" charset="0"/>
                <a:sym typeface="Wingdings" panose="05000000000000000000" pitchFamily="2" charset="2"/>
              </a:rPr>
              <a:t>3.Ternary operation  c=a&lt;b?9:18;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B1BC9-BD22-9FBD-80C7-4E2A3C74EE05}"/>
              </a:ext>
            </a:extLst>
          </p:cNvPr>
          <p:cNvSpPr txBox="1"/>
          <p:nvPr/>
        </p:nvSpPr>
        <p:spPr>
          <a:xfrm>
            <a:off x="765110" y="1537663"/>
            <a:ext cx="1077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04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B0427-E8F2-CD30-8B06-51452C6C65A1}"/>
              </a:ext>
            </a:extLst>
          </p:cNvPr>
          <p:cNvSpPr txBox="1"/>
          <p:nvPr/>
        </p:nvSpPr>
        <p:spPr>
          <a:xfrm>
            <a:off x="643812" y="839755"/>
            <a:ext cx="107861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Arithmetic Operations</a:t>
            </a:r>
          </a:p>
          <a:p>
            <a:r>
              <a:rPr lang="en-US" dirty="0"/>
              <a:t>-----------------------------------------------------------------------------------------------------------------------------------------</a:t>
            </a:r>
            <a:endParaRPr lang="en-IN" dirty="0"/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Addition </a:t>
            </a:r>
            <a:r>
              <a:rPr lang="en-US" sz="3200" dirty="0">
                <a:latin typeface="Arial Black" panose="020B0A04020102020204" pitchFamily="34" charset="0"/>
                <a:sym typeface="Wingdings" panose="05000000000000000000" pitchFamily="2" charset="2"/>
              </a:rPr>
              <a:t>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  <a:sym typeface="Wingdings" panose="05000000000000000000" pitchFamily="2" charset="2"/>
              </a:rPr>
              <a:t>Subtraction 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  <a:sym typeface="Wingdings" panose="05000000000000000000" pitchFamily="2" charset="2"/>
              </a:rPr>
              <a:t>Multiplication 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  <a:sym typeface="Wingdings" panose="05000000000000000000" pitchFamily="2" charset="2"/>
              </a:rPr>
              <a:t>Division  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  <a:sym typeface="Wingdings" panose="05000000000000000000" pitchFamily="2" charset="2"/>
              </a:rPr>
              <a:t>Modulus  %</a:t>
            </a:r>
            <a:r>
              <a:rPr lang="en-IN" sz="3200" dirty="0">
                <a:latin typeface="Arial Black" panose="020B0A04020102020204" pitchFamily="34" charset="0"/>
                <a:sym typeface="Wingdings" panose="05000000000000000000" pitchFamily="2" charset="2"/>
              </a:rPr>
              <a:t> (It will return </a:t>
            </a:r>
            <a:r>
              <a:rPr lang="en-IN" sz="32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remender</a:t>
            </a:r>
            <a:r>
              <a:rPr lang="en-IN" sz="32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endParaRPr lang="en-US" sz="32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9034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EBF6-6C51-B15A-DCBC-22494246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26735"/>
            <a:ext cx="6850453" cy="1828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Bahnschrift SemiBold Condensed" panose="020B0502040204020203" pitchFamily="34" charset="0"/>
              </a:rPr>
              <a:t>C programming language was developed in 1972 by Dennis Ritchie at bell</a:t>
            </a:r>
            <a:br>
              <a:rPr lang="en-US" b="1" dirty="0">
                <a:latin typeface="Bahnschrift SemiBold Condensed" panose="020B0502040204020203" pitchFamily="34" charset="0"/>
              </a:rPr>
            </a:br>
            <a:r>
              <a:rPr lang="en-US" b="1" dirty="0">
                <a:latin typeface="Bahnschrift SemiBold Condensed" panose="020B0502040204020203" pitchFamily="34" charset="0"/>
              </a:rPr>
              <a:t>laboratories of AT&amp;T(American Telephone &amp; Telegraph), located in U.S.A.</a:t>
            </a:r>
            <a:endParaRPr lang="en-IN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82AC43B-177C-7C8D-3DA9-3375EFCD5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36" b="3536"/>
          <a:stretch/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B92A-1AA0-1DCF-4B6B-2EDADCF9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6164653" cy="1828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3200" b="1" dirty="0">
                <a:latin typeface="Bahnschrift SemiBold Condensed" panose="020B0502040204020203" pitchFamily="34" charset="0"/>
              </a:rPr>
              <a:t>It was developed to be used in UNIX Operating system.</a:t>
            </a:r>
            <a:endParaRPr lang="en-IN" sz="32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1099D-2AE3-2CC1-4A43-ED877449BC00}"/>
              </a:ext>
            </a:extLst>
          </p:cNvPr>
          <p:cNvSpPr txBox="1"/>
          <p:nvPr/>
        </p:nvSpPr>
        <p:spPr>
          <a:xfrm>
            <a:off x="765110" y="699796"/>
            <a:ext cx="6382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History of  c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A496E-D1D9-A6EE-49E3-72FA0EC973C7}"/>
              </a:ext>
            </a:extLst>
          </p:cNvPr>
          <p:cNvSpPr txBox="1"/>
          <p:nvPr/>
        </p:nvSpPr>
        <p:spPr>
          <a:xfrm>
            <a:off x="723123" y="1380243"/>
            <a:ext cx="62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5DBC0-985B-EF6E-F067-11243AD37347}"/>
              </a:ext>
            </a:extLst>
          </p:cNvPr>
          <p:cNvSpPr txBox="1"/>
          <p:nvPr/>
        </p:nvSpPr>
        <p:spPr>
          <a:xfrm>
            <a:off x="906374" y="4803635"/>
            <a:ext cx="6474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 It is one of the most popular computer language today because it is structured,</a:t>
            </a:r>
          </a:p>
          <a:p>
            <a:r>
              <a:rPr lang="en-US" sz="3200" b="1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High level, machine dependent </a:t>
            </a:r>
            <a:r>
              <a:rPr lang="en-US" sz="3200" b="1">
                <a:latin typeface="Bahnschrift SemiBold Condensed" panose="020B0502040204020203" pitchFamily="34" charset="0"/>
                <a:sym typeface="Wingdings" panose="05000000000000000000" pitchFamily="2" charset="2"/>
              </a:rPr>
              <a:t>language. </a:t>
            </a:r>
            <a:endParaRPr lang="en-IN" sz="32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0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3A82B-FF5E-BC78-ABB6-C840DCF22A59}"/>
              </a:ext>
            </a:extLst>
          </p:cNvPr>
          <p:cNvSpPr txBox="1"/>
          <p:nvPr/>
        </p:nvSpPr>
        <p:spPr>
          <a:xfrm>
            <a:off x="698240" y="615820"/>
            <a:ext cx="107955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Relational operators</a:t>
            </a:r>
          </a:p>
          <a:p>
            <a:r>
              <a:rPr lang="en-US" dirty="0"/>
              <a:t>----------------------------------------------------------------------------------------------------------------------------------------</a:t>
            </a:r>
            <a:endParaRPr lang="en-IN" dirty="0"/>
          </a:p>
          <a:p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It will compare two operands values with each other.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C8865-FBD6-60C2-433F-17B37852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35" y="2598644"/>
            <a:ext cx="8395330" cy="33076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2898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2A9FB-246E-0619-8E06-8CA2B3DB9E9C}"/>
              </a:ext>
            </a:extLst>
          </p:cNvPr>
          <p:cNvSpPr txBox="1"/>
          <p:nvPr/>
        </p:nvSpPr>
        <p:spPr>
          <a:xfrm>
            <a:off x="1418252" y="1380931"/>
            <a:ext cx="97318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Logical Operators</a:t>
            </a:r>
          </a:p>
          <a:p>
            <a:r>
              <a:rPr lang="en-US"/>
              <a:t>--------------------------------------------------------------------------------------------------------------------------</a:t>
            </a:r>
            <a:endParaRPr lang="en-US" dirty="0">
              <a:latin typeface="Algerian" panose="04020705040A02060702" pitchFamily="82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1.&amp;&amp; (If expression 1 and expression 2 both are true than condition will be true)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2.||   (If expression 1 or expression 2 one of it is true then condition will be true)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3.!     (!expr1 has value True if expr1 is false else its value is false)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5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8E2F1-B31E-AB81-E65E-81B8129A5F72}"/>
              </a:ext>
            </a:extLst>
          </p:cNvPr>
          <p:cNvSpPr txBox="1"/>
          <p:nvPr/>
        </p:nvSpPr>
        <p:spPr>
          <a:xfrm>
            <a:off x="740228" y="1035698"/>
            <a:ext cx="10711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Assignment Operators</a:t>
            </a:r>
          </a:p>
          <a:p>
            <a:r>
              <a:rPr lang="en-US" sz="1600"/>
              <a:t>--------------------------------------------------------------------------------------------------------------------------------------------------</a:t>
            </a:r>
            <a:endParaRPr lang="en-IN" sz="1600" dirty="0"/>
          </a:p>
          <a:p>
            <a:endParaRPr lang="en-US" sz="1600" dirty="0"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(=)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It will assign a value in variable and return answer of operation.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DB861-D9C9-84CD-FF9C-DC2D9023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24" y="3273963"/>
            <a:ext cx="7809427" cy="25483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23972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D3276-896A-ABF6-3E33-79533B1AA83E}"/>
              </a:ext>
            </a:extLst>
          </p:cNvPr>
          <p:cNvSpPr txBox="1"/>
          <p:nvPr/>
        </p:nvSpPr>
        <p:spPr>
          <a:xfrm>
            <a:off x="796212" y="998375"/>
            <a:ext cx="1110031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Increment Decrement Operators</a:t>
            </a:r>
          </a:p>
          <a:p>
            <a:pPr algn="ctr"/>
            <a:r>
              <a:rPr lang="en-US" sz="1600" dirty="0"/>
              <a:t>-------------------------------------------------------------------------------------------------------------------------------------------------------</a:t>
            </a:r>
            <a:endParaRPr lang="en-US" sz="1600" dirty="0">
              <a:latin typeface="Algerian" panose="04020705040A02060702" pitchFamily="82" charset="0"/>
            </a:endParaRPr>
          </a:p>
          <a:p>
            <a:endParaRPr lang="en-US" dirty="0"/>
          </a:p>
          <a:p>
            <a:r>
              <a:rPr lang="en-US" sz="2000" dirty="0">
                <a:latin typeface="Arial Black" panose="020B0A04020102020204" pitchFamily="34" charset="0"/>
              </a:rPr>
              <a:t>Increment:                                                               Decrement: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1.Pre-increment :- ++a;								     1.Pre-decrement :- --a;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2.Post-increment :- a++;								2.Post-decrement :- a--;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Difference Between Post and Pre:-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Post :- In post increment or decrement first value will be assigned and  				after that increment or decrement will be performed.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Pre :-  In pre increment or decrement first increment or decrement will be 			 performed and according to the operation value will be assigned.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3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AF8FD-B446-32E3-2C7D-27E14B845470}"/>
              </a:ext>
            </a:extLst>
          </p:cNvPr>
          <p:cNvSpPr txBox="1"/>
          <p:nvPr/>
        </p:nvSpPr>
        <p:spPr>
          <a:xfrm>
            <a:off x="609600" y="397401"/>
            <a:ext cx="10972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Conditional Operator</a:t>
            </a:r>
          </a:p>
          <a:p>
            <a:pPr algn="ctr"/>
            <a:r>
              <a:rPr lang="en-US" sz="2800"/>
              <a:t>------------------------------------------------------------------------------------------</a:t>
            </a:r>
            <a:endParaRPr lang="en-US" sz="2800" dirty="0">
              <a:latin typeface="Algerian" panose="04020705040A02060702" pitchFamily="82" charset="0"/>
            </a:endParaRPr>
          </a:p>
          <a:p>
            <a:endParaRPr lang="en-US" dirty="0"/>
          </a:p>
          <a:p>
            <a:r>
              <a:rPr lang="en-US" sz="2400" dirty="0">
                <a:latin typeface="Arial Black" panose="020B0A04020102020204" pitchFamily="34" charset="0"/>
              </a:rPr>
              <a:t>C language provides “?” operator as a conditional operator.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These are “Ternary Operators” as they take three operands.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It is used as shown below: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Syntax: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Condition ? Expression1 : Expression2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The statement above is equivalent to: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if (Condition)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Expression1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else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Expression2</a:t>
            </a:r>
          </a:p>
        </p:txBody>
      </p:sp>
    </p:spTree>
    <p:extLst>
      <p:ext uri="{BB962C8B-B14F-4D97-AF65-F5344CB8AC3E}">
        <p14:creationId xmlns:p14="http://schemas.microsoft.com/office/powerpoint/2010/main" val="115923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BEC25-1C1E-1C3C-8A42-7E5752EAA83F}"/>
              </a:ext>
            </a:extLst>
          </p:cNvPr>
          <p:cNvSpPr/>
          <p:nvPr/>
        </p:nvSpPr>
        <p:spPr>
          <a:xfrm>
            <a:off x="2698274" y="2644170"/>
            <a:ext cx="67954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3153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E252D-C5E9-6756-07FF-881A668E2B3D}"/>
              </a:ext>
            </a:extLst>
          </p:cNvPr>
          <p:cNvSpPr txBox="1"/>
          <p:nvPr/>
        </p:nvSpPr>
        <p:spPr>
          <a:xfrm>
            <a:off x="432318" y="366623"/>
            <a:ext cx="113273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Computer only understands Binary language which includes 0 and 1</a:t>
            </a: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</a:rPr>
              <a:t>So process will be like this:-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User Input </a:t>
            </a:r>
            <a:r>
              <a:rPr lang="en-US" sz="2800" b="1" dirty="0">
                <a:latin typeface="Arial Black" panose="020B0A04020102020204" pitchFamily="34" charset="0"/>
                <a:sym typeface="Wingdings" panose="05000000000000000000" pitchFamily="2" charset="2"/>
              </a:rPr>
              <a:t> Data  Processed  Information</a:t>
            </a:r>
          </a:p>
          <a:p>
            <a:endParaRPr lang="en-US" sz="2800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sz="2800" b="1" dirty="0">
                <a:latin typeface="Arial Black" panose="020B0A04020102020204" pitchFamily="34" charset="0"/>
                <a:sym typeface="Wingdings" panose="05000000000000000000" pitchFamily="2" charset="2"/>
              </a:rPr>
              <a:t>We press  ‘A’ on the keyboard  ASCII value of  ‘A’ is 65.</a:t>
            </a:r>
          </a:p>
          <a:p>
            <a:endParaRPr lang="en-US" sz="2800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sz="2800" b="1" dirty="0">
                <a:latin typeface="Arial Black" panose="020B0A04020102020204" pitchFamily="34" charset="0"/>
                <a:sym typeface="Wingdings" panose="05000000000000000000" pitchFamily="2" charset="2"/>
              </a:rPr>
              <a:t>ASCII  American Standard code for Information interchange.</a:t>
            </a:r>
          </a:p>
          <a:p>
            <a:endParaRPr lang="en-US" sz="2800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sz="2800" b="1" dirty="0">
                <a:latin typeface="Arial Black" panose="020B0A04020102020204" pitchFamily="34" charset="0"/>
                <a:sym typeface="Wingdings" panose="05000000000000000000" pitchFamily="2" charset="2"/>
              </a:rPr>
              <a:t>It will convert this decimal number into Binary.</a:t>
            </a:r>
          </a:p>
          <a:p>
            <a:endParaRPr lang="en-US" sz="2800" b="1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sz="2800" b="1" dirty="0">
                <a:latin typeface="Arial Black" panose="020B0A04020102020204" pitchFamily="34" charset="0"/>
                <a:sym typeface="Wingdings" panose="05000000000000000000" pitchFamily="2" charset="2"/>
              </a:rPr>
              <a:t>Ex.1000001</a:t>
            </a:r>
          </a:p>
        </p:txBody>
      </p:sp>
    </p:spTree>
    <p:extLst>
      <p:ext uri="{BB962C8B-B14F-4D97-AF65-F5344CB8AC3E}">
        <p14:creationId xmlns:p14="http://schemas.microsoft.com/office/powerpoint/2010/main" val="255199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A551C-F2D4-19C2-EEB2-377C2E0C687A}"/>
              </a:ext>
            </a:extLst>
          </p:cNvPr>
          <p:cNvSpPr txBox="1"/>
          <p:nvPr/>
        </p:nvSpPr>
        <p:spPr>
          <a:xfrm>
            <a:off x="970383" y="1129004"/>
            <a:ext cx="1081417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Data types in C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 Black" panose="020B0A04020102020204" pitchFamily="34" charset="0"/>
              </a:rPr>
              <a:t>There are main 2 types of datatype and C language have Total 3 Datatypes.</a:t>
            </a:r>
          </a:p>
          <a:p>
            <a:endParaRPr lang="en-US" dirty="0"/>
          </a:p>
          <a:p>
            <a:r>
              <a:rPr lang="en-US" sz="2000" dirty="0">
                <a:latin typeface="Arial Black" panose="020B0A04020102020204" pitchFamily="34" charset="0"/>
              </a:rPr>
              <a:t>1.Primitive /Built in/Primary                       2.Non Primitive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</a:t>
            </a:r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int						         Derived  </a:t>
            </a:r>
            <a:r>
              <a:rPr lang="en-US" sz="20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Array,Function,Pointer</a:t>
            </a:r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(AFP)</a:t>
            </a:r>
          </a:p>
          <a:p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		long int					</a:t>
            </a:r>
          </a:p>
          <a:p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		float						         User defined  </a:t>
            </a:r>
            <a:r>
              <a:rPr lang="en-US" sz="2000" dirty="0" err="1">
                <a:latin typeface="Arial Black" panose="020B0A04020102020204" pitchFamily="34" charset="0"/>
                <a:sym typeface="Wingdings" panose="05000000000000000000" pitchFamily="2" charset="2"/>
              </a:rPr>
              <a:t>Structure,Union</a:t>
            </a:r>
            <a:endParaRPr lang="en-US" sz="20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		double</a:t>
            </a:r>
          </a:p>
          <a:p>
            <a:r>
              <a:rPr 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		char</a:t>
            </a:r>
            <a:endParaRPr lang="en-US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CBAF0-0148-F84D-E036-DD9959ED3CD4}"/>
              </a:ext>
            </a:extLst>
          </p:cNvPr>
          <p:cNvSpPr txBox="1"/>
          <p:nvPr/>
        </p:nvSpPr>
        <p:spPr>
          <a:xfrm>
            <a:off x="1087016" y="1623527"/>
            <a:ext cx="1066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701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67092-23A7-DD34-CC1B-37318CF89250}"/>
              </a:ext>
            </a:extLst>
          </p:cNvPr>
          <p:cNvSpPr txBox="1"/>
          <p:nvPr/>
        </p:nvSpPr>
        <p:spPr>
          <a:xfrm>
            <a:off x="1405813" y="1595535"/>
            <a:ext cx="10786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Primary  Data type------------------------It’s </a:t>
            </a:r>
            <a:r>
              <a:rPr lang="en-US" sz="2800" b="1" dirty="0" err="1">
                <a:latin typeface="Arial Black" panose="020B0A04020102020204" pitchFamily="34" charset="0"/>
              </a:rPr>
              <a:t>Formating</a:t>
            </a:r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</a:rPr>
              <a:t>1.int								                    “%d”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2.long int	`						                “%</a:t>
            </a:r>
            <a:r>
              <a:rPr lang="en-US" sz="2800" b="1" dirty="0" err="1">
                <a:latin typeface="Arial Black" panose="020B0A04020102020204" pitchFamily="34" charset="0"/>
              </a:rPr>
              <a:t>ld</a:t>
            </a:r>
            <a:r>
              <a:rPr lang="en-US" sz="2800" b="1" dirty="0">
                <a:latin typeface="Arial Black" panose="020B0A04020102020204" pitchFamily="34" charset="0"/>
              </a:rPr>
              <a:t>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3.float							                    “%f”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4.double							                “%</a:t>
            </a:r>
            <a:r>
              <a:rPr lang="en-US" sz="2800" b="1" dirty="0" err="1">
                <a:latin typeface="Arial Black" panose="020B0A04020102020204" pitchFamily="34" charset="0"/>
              </a:rPr>
              <a:t>lf</a:t>
            </a:r>
            <a:r>
              <a:rPr lang="en-US" sz="2800" b="1" dirty="0">
                <a:latin typeface="Arial Black" panose="020B0A04020102020204" pitchFamily="34" charset="0"/>
              </a:rPr>
              <a:t>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5.Char							                    “%c”</a:t>
            </a:r>
          </a:p>
        </p:txBody>
      </p:sp>
    </p:spTree>
    <p:extLst>
      <p:ext uri="{BB962C8B-B14F-4D97-AF65-F5344CB8AC3E}">
        <p14:creationId xmlns:p14="http://schemas.microsoft.com/office/powerpoint/2010/main" val="1221515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1F7DA-DC6C-59AB-057B-A33DDF43A582}"/>
              </a:ext>
            </a:extLst>
          </p:cNvPr>
          <p:cNvSpPr txBox="1"/>
          <p:nvPr/>
        </p:nvSpPr>
        <p:spPr>
          <a:xfrm>
            <a:off x="312234" y="1800809"/>
            <a:ext cx="117979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Primary  Data type-------It’s </a:t>
            </a:r>
            <a:r>
              <a:rPr lang="en-US" sz="2800" b="1" dirty="0" err="1">
                <a:latin typeface="Arial Black" panose="020B0A04020102020204" pitchFamily="34" charset="0"/>
              </a:rPr>
              <a:t>Formating</a:t>
            </a:r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</a:rPr>
              <a:t>1.int							       	“%d”        Range(+32,767  || -32,768) 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2.long int							“%</a:t>
            </a:r>
            <a:r>
              <a:rPr lang="en-US" sz="2800" b="1" dirty="0" err="1">
                <a:latin typeface="Arial Black" panose="020B0A04020102020204" pitchFamily="34" charset="0"/>
              </a:rPr>
              <a:t>ld</a:t>
            </a:r>
            <a:r>
              <a:rPr lang="en-US" sz="2800" b="1" dirty="0">
                <a:latin typeface="Arial Black" panose="020B0A04020102020204" pitchFamily="34" charset="0"/>
              </a:rPr>
              <a:t>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3.float							    “%f”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4.double							“%</a:t>
            </a:r>
            <a:r>
              <a:rPr lang="en-US" sz="2800" b="1" dirty="0" err="1">
                <a:latin typeface="Arial Black" panose="020B0A04020102020204" pitchFamily="34" charset="0"/>
              </a:rPr>
              <a:t>lf</a:t>
            </a:r>
            <a:r>
              <a:rPr lang="en-US" sz="2800" b="1" dirty="0">
                <a:latin typeface="Arial Black" panose="020B0A04020102020204" pitchFamily="34" charset="0"/>
              </a:rPr>
              <a:t>”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5.Char							    “%c”        Range(127)</a:t>
            </a:r>
          </a:p>
        </p:txBody>
      </p:sp>
    </p:spTree>
    <p:extLst>
      <p:ext uri="{BB962C8B-B14F-4D97-AF65-F5344CB8AC3E}">
        <p14:creationId xmlns:p14="http://schemas.microsoft.com/office/powerpoint/2010/main" val="1524115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7345B-ACA4-FBBC-9009-D325E944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20" y="1037927"/>
            <a:ext cx="6903360" cy="47821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6814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CE996-AE98-D9C5-C4BD-AD7F84AEA046}"/>
              </a:ext>
            </a:extLst>
          </p:cNvPr>
          <p:cNvSpPr txBox="1"/>
          <p:nvPr/>
        </p:nvSpPr>
        <p:spPr>
          <a:xfrm>
            <a:off x="1239416" y="797510"/>
            <a:ext cx="97131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Documentation Section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Comments </a:t>
            </a:r>
            <a:r>
              <a:rPr lang="en-IN" sz="2400" b="1" dirty="0">
                <a:latin typeface="Arial Black" panose="020B0A04020102020204" pitchFamily="34" charset="0"/>
              </a:rPr>
              <a:t>:-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/* 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				Name :- Kavyan Nayak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				Date :- 08/04/2024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				obj :- Intro About C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Multiline Comment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*/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//   Single line Comment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Whatever we write in comment section will be not a part of our entire code while executing this code.</a:t>
            </a:r>
          </a:p>
        </p:txBody>
      </p:sp>
    </p:spTree>
    <p:extLst>
      <p:ext uri="{BB962C8B-B14F-4D97-AF65-F5344CB8AC3E}">
        <p14:creationId xmlns:p14="http://schemas.microsoft.com/office/powerpoint/2010/main" val="1873194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1A0AE-7517-3F32-0898-248DC8D7E53B}"/>
              </a:ext>
            </a:extLst>
          </p:cNvPr>
          <p:cNvSpPr txBox="1"/>
          <p:nvPr/>
        </p:nvSpPr>
        <p:spPr>
          <a:xfrm>
            <a:off x="1063690" y="363895"/>
            <a:ext cx="102450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Header files In C</a:t>
            </a:r>
          </a:p>
          <a:p>
            <a:endParaRPr lang="en-US" dirty="0"/>
          </a:p>
          <a:p>
            <a:r>
              <a:rPr lang="en-US" b="1" dirty="0">
                <a:latin typeface="Arial Black" panose="020B0A04020102020204" pitchFamily="34" charset="0"/>
              </a:rPr>
              <a:t>C programs are divided into modules or functions.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Some functions are written by users, like us, and many others are stored in C</a:t>
            </a:r>
          </a:p>
          <a:p>
            <a:r>
              <a:rPr lang="en-US" b="1" dirty="0">
                <a:latin typeface="Arial Black" panose="020B0A04020102020204" pitchFamily="34" charset="0"/>
              </a:rPr>
              <a:t>library.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Library functions are grouped category wise and stored in different files known</a:t>
            </a:r>
          </a:p>
          <a:p>
            <a:r>
              <a:rPr lang="en-US" b="1" dirty="0">
                <a:latin typeface="Arial Black" panose="020B0A04020102020204" pitchFamily="34" charset="0"/>
              </a:rPr>
              <a:t>as header files.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If we want to access the functions stored in the library, it is necessary to tell the</a:t>
            </a:r>
          </a:p>
          <a:p>
            <a:r>
              <a:rPr lang="en-US" b="1" dirty="0">
                <a:latin typeface="Arial Black" panose="020B0A04020102020204" pitchFamily="34" charset="0"/>
              </a:rPr>
              <a:t>compiler about the files to be accessed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This can be achieved by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#include&lt;Filename&gt;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These preprocessor directives are placed at the beginning of a program.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18AFE-0433-2335-0A63-D679C1E03110}"/>
              </a:ext>
            </a:extLst>
          </p:cNvPr>
          <p:cNvSpPr txBox="1"/>
          <p:nvPr/>
        </p:nvSpPr>
        <p:spPr>
          <a:xfrm>
            <a:off x="1010816" y="861794"/>
            <a:ext cx="1017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-------------------------------------------------------------------------------------------------------------------------------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581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1127</Words>
  <Application>Microsoft Office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Arial Black</vt:lpstr>
      <vt:lpstr>Bahnschrift SemiBold Condensed</vt:lpstr>
      <vt:lpstr>Tw Cen MT</vt:lpstr>
      <vt:lpstr>Wingdings</vt:lpstr>
      <vt:lpstr>Circuit</vt:lpstr>
      <vt:lpstr>Introduction to C</vt:lpstr>
      <vt:lpstr> C programming language was developed in 1972 by Dennis Ritchie at bell laboratories of AT&amp;T(American Telephone &amp; Telegraph), located in U.S.A.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Kavyan Nayak</dc:creator>
  <cp:lastModifiedBy>Kavyan Nayak</cp:lastModifiedBy>
  <cp:revision>2</cp:revision>
  <dcterms:created xsi:type="dcterms:W3CDTF">2023-08-14T21:04:11Z</dcterms:created>
  <dcterms:modified xsi:type="dcterms:W3CDTF">2024-07-04T14:33:56Z</dcterms:modified>
</cp:coreProperties>
</file>