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5/10/2018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5/10/2018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5/10/2018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5/10/2018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5/10/2018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DATA ANALYSIS ON ORGANICS DATASET USING MACHINE LEARNING ALGORITHMS</a:t>
            </a:r>
          </a:p>
        </p:txBody>
      </p:sp>
      <p:sp>
        <p:nvSpPr>
          <p:cNvPr id="3" name="Subtitle 2"/>
          <p:cNvSpPr>
            <a:spLocks noGrp="1"/>
          </p:cNvSpPr>
          <p:nvPr>
            <p:ph type="subTitle" idx="1"/>
          </p:nvPr>
        </p:nvSpPr>
        <p:spPr/>
        <p:txBody>
          <a:bodyPr>
            <a:normAutofit fontScale="92500" lnSpcReduction="10000"/>
          </a:bodyPr>
          <a:lstStyle/>
          <a:p>
            <a:r>
              <a:rPr lang="en-US" dirty="0" smtClean="0"/>
              <a:t>Kavya Naveen Kumar</a:t>
            </a:r>
          </a:p>
          <a:p>
            <a:r>
              <a:rPr lang="en-US" dirty="0" smtClean="0"/>
              <a:t>C00223350</a:t>
            </a:r>
          </a:p>
          <a:p>
            <a:r>
              <a:rPr lang="en-US" dirty="0" smtClean="0"/>
              <a:t>Institute of Technology </a:t>
            </a:r>
            <a:r>
              <a:rPr lang="en-US" dirty="0" err="1" smtClean="0"/>
              <a:t>Carlow</a:t>
            </a:r>
            <a:endParaRPr lang="en-US" dirty="0"/>
          </a:p>
        </p:txBody>
      </p:sp>
    </p:spTree>
    <p:extLst>
      <p:ext uri="{BB962C8B-B14F-4D97-AF65-F5344CB8AC3E}">
        <p14:creationId xmlns:p14="http://schemas.microsoft.com/office/powerpoint/2010/main" val="2093235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Evaluation </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13681" y="1574187"/>
            <a:ext cx="9317038" cy="4221306"/>
          </a:xfrm>
          <a:prstGeom prst="rect">
            <a:avLst/>
          </a:prstGeom>
        </p:spPr>
      </p:pic>
    </p:spTree>
    <p:extLst>
      <p:ext uri="{BB962C8B-B14F-4D97-AF65-F5344CB8AC3E}">
        <p14:creationId xmlns:p14="http://schemas.microsoft.com/office/powerpoint/2010/main" val="178754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ROC Analysis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79246" y="1545464"/>
            <a:ext cx="9093553" cy="5048519"/>
          </a:xfrm>
          <a:prstGeom prst="rect">
            <a:avLst/>
          </a:prstGeom>
        </p:spPr>
      </p:pic>
    </p:spTree>
    <p:extLst>
      <p:ext uri="{BB962C8B-B14F-4D97-AF65-F5344CB8AC3E}">
        <p14:creationId xmlns:p14="http://schemas.microsoft.com/office/powerpoint/2010/main" val="428409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a:xfrm>
            <a:off x="1371600" y="1700011"/>
            <a:ext cx="9601200" cy="4167389"/>
          </a:xfrm>
        </p:spPr>
        <p:txBody>
          <a:bodyPr/>
          <a:lstStyle/>
          <a:p>
            <a:r>
              <a:rPr lang="en-US" dirty="0" smtClean="0"/>
              <a:t>Logistic regression has the highest accuracy of 80.70 %. Hence, it is the best fit model.</a:t>
            </a:r>
          </a:p>
          <a:p>
            <a:r>
              <a:rPr lang="en-US" dirty="0" smtClean="0"/>
              <a:t>From the explanatory data analysis it is evident that women buys more organic products than men.</a:t>
            </a:r>
          </a:p>
          <a:p>
            <a:r>
              <a:rPr lang="en-US" dirty="0" smtClean="0"/>
              <a:t>We can also confirm that the people between the age group 30-40 tend to buy more organic products.</a:t>
            </a:r>
            <a:endParaRPr lang="en-US" dirty="0"/>
          </a:p>
        </p:txBody>
      </p:sp>
    </p:spTree>
    <p:extLst>
      <p:ext uri="{BB962C8B-B14F-4D97-AF65-F5344CB8AC3E}">
        <p14:creationId xmlns:p14="http://schemas.microsoft.com/office/powerpoint/2010/main" val="393860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smtClean="0"/>
              <a:t>The </a:t>
            </a:r>
            <a:r>
              <a:rPr lang="en-US" dirty="0"/>
              <a:t>primary purpose of this </a:t>
            </a:r>
            <a:r>
              <a:rPr lang="en-US" dirty="0" smtClean="0"/>
              <a:t>study </a:t>
            </a:r>
            <a:r>
              <a:rPr lang="en-US" dirty="0"/>
              <a:t>is to implement the detailed analysis of the organics dataset which helps the supermarket to understand the demand for its recently launched line of organic </a:t>
            </a:r>
            <a:r>
              <a:rPr lang="en-US" dirty="0" smtClean="0"/>
              <a:t>products.</a:t>
            </a:r>
          </a:p>
          <a:p>
            <a:pPr algn="just"/>
            <a:r>
              <a:rPr lang="en-US" dirty="0"/>
              <a:t>The collected data set for the analysis is about a scenario wherein a supermarket is going to begin a new line of organic products, and the management of supermarket would like to understand, what group of people are most likely to buy these recently launched organic products to improve their sales.</a:t>
            </a:r>
          </a:p>
        </p:txBody>
      </p:sp>
    </p:spTree>
    <p:extLst>
      <p:ext uri="{BB962C8B-B14F-4D97-AF65-F5344CB8AC3E}">
        <p14:creationId xmlns:p14="http://schemas.microsoft.com/office/powerpoint/2010/main" val="49019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Understanding</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77607" y="1976907"/>
            <a:ext cx="8989186" cy="4436772"/>
          </a:xfrm>
          <a:prstGeom prst="rect">
            <a:avLst/>
          </a:prstGeom>
        </p:spPr>
      </p:pic>
    </p:spTree>
    <p:extLst>
      <p:ext uri="{BB962C8B-B14F-4D97-AF65-F5344CB8AC3E}">
        <p14:creationId xmlns:p14="http://schemas.microsoft.com/office/powerpoint/2010/main" val="1993910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Research Questions</a:t>
            </a:r>
            <a:endParaRPr lang="en-US" dirty="0"/>
          </a:p>
        </p:txBody>
      </p:sp>
      <p:sp>
        <p:nvSpPr>
          <p:cNvPr id="3" name="Content Placeholder 2"/>
          <p:cNvSpPr>
            <a:spLocks noGrp="1"/>
          </p:cNvSpPr>
          <p:nvPr>
            <p:ph idx="1"/>
          </p:nvPr>
        </p:nvSpPr>
        <p:spPr/>
        <p:txBody>
          <a:bodyPr/>
          <a:lstStyle/>
          <a:p>
            <a:r>
              <a:rPr lang="en-US" sz="2800" dirty="0"/>
              <a:t>1. Can we Predict Customers' Behavior?</a:t>
            </a:r>
          </a:p>
          <a:p>
            <a:r>
              <a:rPr lang="en-US" sz="2800" dirty="0"/>
              <a:t>2. How do the purchase orders differ by gender?</a:t>
            </a:r>
          </a:p>
          <a:p>
            <a:r>
              <a:rPr lang="en-US" sz="2800" dirty="0"/>
              <a:t>3. Does age play a part in purchasing organic products</a:t>
            </a:r>
            <a:r>
              <a:rPr lang="en-US" sz="2800" dirty="0" smtClean="0"/>
              <a:t>?</a:t>
            </a:r>
          </a:p>
          <a:p>
            <a:endParaRPr lang="en-US" sz="2800" dirty="0"/>
          </a:p>
          <a:p>
            <a:pPr marL="0" indent="0">
              <a:buNone/>
            </a:pPr>
            <a:endParaRPr lang="en-US" sz="2800" dirty="0"/>
          </a:p>
          <a:p>
            <a:endParaRPr lang="en-US" dirty="0"/>
          </a:p>
        </p:txBody>
      </p:sp>
    </p:spTree>
    <p:extLst>
      <p:ext uri="{BB962C8B-B14F-4D97-AF65-F5344CB8AC3E}">
        <p14:creationId xmlns:p14="http://schemas.microsoft.com/office/powerpoint/2010/main" val="319062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 test to understand which variable is most significant.</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85627" y="2286000"/>
            <a:ext cx="8616717" cy="4243589"/>
          </a:xfrm>
          <a:prstGeom prst="rect">
            <a:avLst/>
          </a:prstGeom>
        </p:spPr>
      </p:pic>
    </p:spTree>
    <p:extLst>
      <p:ext uri="{BB962C8B-B14F-4D97-AF65-F5344CB8AC3E}">
        <p14:creationId xmlns:p14="http://schemas.microsoft.com/office/powerpoint/2010/main" val="390014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Exploratory data analysis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22030" y="1616298"/>
            <a:ext cx="8500339" cy="4964807"/>
          </a:xfrm>
          <a:prstGeom prst="rect">
            <a:avLst/>
          </a:prstGeom>
        </p:spPr>
      </p:pic>
    </p:spTree>
    <p:extLst>
      <p:ext uri="{BB962C8B-B14F-4D97-AF65-F5344CB8AC3E}">
        <p14:creationId xmlns:p14="http://schemas.microsoft.com/office/powerpoint/2010/main" val="2705015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01332"/>
          </a:xfrm>
        </p:spPr>
        <p:txBody>
          <a:bodyPr>
            <a:normAutofit/>
          </a:bodyPr>
          <a:lstStyle/>
          <a:p>
            <a:r>
              <a:rPr lang="en-US" sz="3600" dirty="0" smtClean="0"/>
              <a:t>Data preparation:</a:t>
            </a:r>
            <a:endParaRPr lang="en-US" sz="3600" dirty="0"/>
          </a:p>
        </p:txBody>
      </p:sp>
      <p:sp>
        <p:nvSpPr>
          <p:cNvPr id="3" name="Content Placeholder 2"/>
          <p:cNvSpPr>
            <a:spLocks noGrp="1"/>
          </p:cNvSpPr>
          <p:nvPr>
            <p:ph idx="1"/>
          </p:nvPr>
        </p:nvSpPr>
        <p:spPr>
          <a:xfrm>
            <a:off x="1371600" y="1326524"/>
            <a:ext cx="9601200" cy="4540876"/>
          </a:xfrm>
        </p:spPr>
        <p:txBody>
          <a:bodyPr/>
          <a:lstStyle/>
          <a:p>
            <a:r>
              <a:rPr lang="en-US" dirty="0" smtClean="0"/>
              <a:t>The data set totally has 22,223 records and 18 variables.</a:t>
            </a:r>
          </a:p>
          <a:p>
            <a:r>
              <a:rPr lang="en-US" smtClean="0"/>
              <a:t>Variables those </a:t>
            </a:r>
            <a:r>
              <a:rPr lang="en-US" dirty="0" smtClean="0"/>
              <a:t>are removed are :AGEGRP1, AGEGRP2, LCDATE, EDATE, NEIGHBORHOOD, BILL, DOB, and ORGANICS.</a:t>
            </a:r>
          </a:p>
          <a:p>
            <a:r>
              <a:rPr lang="en-US" dirty="0" smtClean="0"/>
              <a:t> </a:t>
            </a:r>
            <a:r>
              <a:rPr lang="en-US" dirty="0"/>
              <a:t>The ORGANICS variable explained a highly significant relationship with the target variable, yet when used in different models, resulted in several issues.  For instance:</a:t>
            </a:r>
          </a:p>
          <a:p>
            <a:r>
              <a:rPr lang="en-US" dirty="0"/>
              <a:t>In a decision tree, the tree had only one level of depth with misclassification rate equal to zero as shown in </a:t>
            </a:r>
            <a:r>
              <a:rPr lang="en-US" dirty="0" smtClean="0"/>
              <a:t>figure below.</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250430" y="4043965"/>
            <a:ext cx="3476894" cy="2464159"/>
          </a:xfrm>
          <a:prstGeom prst="rect">
            <a:avLst/>
          </a:prstGeom>
        </p:spPr>
      </p:pic>
    </p:spTree>
    <p:extLst>
      <p:ext uri="{BB962C8B-B14F-4D97-AF65-F5344CB8AC3E}">
        <p14:creationId xmlns:p14="http://schemas.microsoft.com/office/powerpoint/2010/main" val="2136705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Modelling</a:t>
            </a:r>
            <a:endParaRPr lang="en-US" dirty="0"/>
          </a:p>
        </p:txBody>
      </p:sp>
      <p:sp>
        <p:nvSpPr>
          <p:cNvPr id="3" name="Content Placeholder 2"/>
          <p:cNvSpPr>
            <a:spLocks noGrp="1"/>
          </p:cNvSpPr>
          <p:nvPr>
            <p:ph idx="1"/>
          </p:nvPr>
        </p:nvSpPr>
        <p:spPr>
          <a:xfrm>
            <a:off x="1371600" y="1455313"/>
            <a:ext cx="9601200" cy="4412087"/>
          </a:xfrm>
        </p:spPr>
        <p:txBody>
          <a:bodyPr>
            <a:normAutofit lnSpcReduction="10000"/>
          </a:bodyPr>
          <a:lstStyle/>
          <a:p>
            <a:r>
              <a:rPr lang="en-US" b="1" dirty="0" smtClean="0"/>
              <a:t>Decision Tree.</a:t>
            </a:r>
          </a:p>
          <a:p>
            <a:r>
              <a:rPr lang="en-US" b="1" dirty="0"/>
              <a:t>Naive Bayes </a:t>
            </a:r>
            <a:r>
              <a:rPr lang="en-US" b="1" dirty="0" smtClean="0"/>
              <a:t>classifier</a:t>
            </a:r>
          </a:p>
          <a:p>
            <a:r>
              <a:rPr lang="en-US" b="1" dirty="0"/>
              <a:t>Deep </a:t>
            </a:r>
            <a:r>
              <a:rPr lang="en-US" b="1" dirty="0" smtClean="0"/>
              <a:t>learning</a:t>
            </a:r>
          </a:p>
          <a:p>
            <a:r>
              <a:rPr lang="en-US" b="1" dirty="0" smtClean="0"/>
              <a:t>Logistic regression</a:t>
            </a:r>
          </a:p>
          <a:p>
            <a:endParaRPr lang="en-US" b="1" dirty="0"/>
          </a:p>
          <a:p>
            <a:r>
              <a:rPr lang="en-US" b="1" dirty="0" smtClean="0"/>
              <a:t>Target Variable : </a:t>
            </a:r>
            <a:r>
              <a:rPr lang="en-US" dirty="0" smtClean="0"/>
              <a:t>ORGYN which has Yes / No categories. The data is distributed in 1:3 ratio.</a:t>
            </a:r>
          </a:p>
          <a:p>
            <a:r>
              <a:rPr lang="en-US" b="1" dirty="0" smtClean="0"/>
              <a:t>Data split ratio</a:t>
            </a:r>
            <a:r>
              <a:rPr lang="en-US" dirty="0" smtClean="0"/>
              <a:t>: 80 % of the data is assigned to train the model and remaining 20% of the data is used for testing.</a:t>
            </a:r>
          </a:p>
          <a:p>
            <a:endParaRPr lang="en-US" b="1" dirty="0"/>
          </a:p>
          <a:p>
            <a:r>
              <a:rPr lang="en-US" b="1" dirty="0" smtClean="0"/>
              <a:t>Tool used : </a:t>
            </a:r>
            <a:r>
              <a:rPr lang="en-US" dirty="0" smtClean="0"/>
              <a:t>Rapid miner data mining tool.</a:t>
            </a:r>
          </a:p>
          <a:p>
            <a:endParaRPr lang="en-US" dirty="0"/>
          </a:p>
        </p:txBody>
      </p:sp>
    </p:spTree>
    <p:extLst>
      <p:ext uri="{BB962C8B-B14F-4D97-AF65-F5344CB8AC3E}">
        <p14:creationId xmlns:p14="http://schemas.microsoft.com/office/powerpoint/2010/main" val="2892342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Modelling : Decision Tree</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952222" y="1570418"/>
            <a:ext cx="8647091" cy="4657108"/>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8075052" y="5589900"/>
            <a:ext cx="3850783" cy="1068477"/>
          </a:xfrm>
          <a:prstGeom prst="rect">
            <a:avLst/>
          </a:prstGeom>
        </p:spPr>
      </p:pic>
    </p:spTree>
    <p:extLst>
      <p:ext uri="{BB962C8B-B14F-4D97-AF65-F5344CB8AC3E}">
        <p14:creationId xmlns:p14="http://schemas.microsoft.com/office/powerpoint/2010/main" val="336411566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587</TotalTime>
  <Words>373</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Franklin Gothic Book</vt:lpstr>
      <vt:lpstr>Crop</vt:lpstr>
      <vt:lpstr>DATA ANALYSIS ON ORGANICS DATASET USING MACHINE LEARNING ALGORITHMS</vt:lpstr>
      <vt:lpstr>Introduction</vt:lpstr>
      <vt:lpstr>Data Understanding</vt:lpstr>
      <vt:lpstr>Research Questions</vt:lpstr>
      <vt:lpstr>Chi-square test to understand which variable is most significant.</vt:lpstr>
      <vt:lpstr>Exploratory data analysis</vt:lpstr>
      <vt:lpstr>Data preparation:</vt:lpstr>
      <vt:lpstr>Modelling</vt:lpstr>
      <vt:lpstr>Modelling : Decision Tree</vt:lpstr>
      <vt:lpstr>Evaluation </vt:lpstr>
      <vt:lpstr>ROC Analysis</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ON ORGANICS DATASET USING MACHINE LEARNING ALGORITHMS</dc:title>
  <dc:creator>Kavya N</dc:creator>
  <cp:lastModifiedBy>Kavya N</cp:lastModifiedBy>
  <cp:revision>12</cp:revision>
  <dcterms:created xsi:type="dcterms:W3CDTF">2018-05-10T02:14:08Z</dcterms:created>
  <dcterms:modified xsi:type="dcterms:W3CDTF">2018-05-10T12:04:14Z</dcterms:modified>
</cp:coreProperties>
</file>