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Kavya Naveen </a:t>
            </a:r>
            <a:r>
              <a:rPr lang="en-US" dirty="0"/>
              <a:t>K</a:t>
            </a:r>
            <a:r>
              <a:rPr lang="en-US" dirty="0" smtClean="0"/>
              <a:t>umar</a:t>
            </a:r>
          </a:p>
          <a:p>
            <a:r>
              <a:rPr lang="en-US" dirty="0" smtClean="0"/>
              <a:t>C00223350</a:t>
            </a:r>
          </a:p>
          <a:p>
            <a:r>
              <a:rPr lang="en-US" dirty="0" smtClean="0"/>
              <a:t>Institute of technology </a:t>
            </a:r>
            <a:r>
              <a:rPr lang="en-US" dirty="0" err="1" smtClean="0"/>
              <a:t>Carlow</a:t>
            </a:r>
            <a:endParaRPr lang="en-US" dirty="0" smtClean="0"/>
          </a:p>
          <a:p>
            <a:endParaRPr lang="en-US" dirty="0"/>
          </a:p>
        </p:txBody>
      </p:sp>
    </p:spTree>
    <p:extLst>
      <p:ext uri="{BB962C8B-B14F-4D97-AF65-F5344CB8AC3E}">
        <p14:creationId xmlns:p14="http://schemas.microsoft.com/office/powerpoint/2010/main" val="19772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Validation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6293" y="1629178"/>
            <a:ext cx="7164904" cy="4900411"/>
          </a:xfrm>
        </p:spPr>
      </p:pic>
    </p:spTree>
    <p:extLst>
      <p:ext uri="{BB962C8B-B14F-4D97-AF65-F5344CB8AC3E}">
        <p14:creationId xmlns:p14="http://schemas.microsoft.com/office/powerpoint/2010/main" val="326247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smtClean="0"/>
              <a:t>After </a:t>
            </a:r>
            <a:r>
              <a:rPr lang="en-US" dirty="0"/>
              <a:t>comparing both the models with work-related variables and non-work related variables we can conclude that work-related variable affects the employees more.</a:t>
            </a:r>
          </a:p>
          <a:p>
            <a:pPr algn="just"/>
            <a:r>
              <a:rPr lang="en-US" dirty="0" smtClean="0"/>
              <a:t>From </a:t>
            </a:r>
            <a:r>
              <a:rPr lang="en-US" dirty="0"/>
              <a:t>the analysis one of the main factors which drives the employees towards attrition is overtime. It is crucial for any individual to have a balanced work life. Working late hours in the office affects his/her personal life, mental and physical health too.</a:t>
            </a:r>
          </a:p>
          <a:p>
            <a:pPr algn="just"/>
            <a:r>
              <a:rPr lang="en-US" dirty="0" smtClean="0"/>
              <a:t>From </a:t>
            </a:r>
            <a:r>
              <a:rPr lang="en-US" dirty="0"/>
              <a:t>the exploratory analysis, it is evident that the employees who are over 35 years and single and works late at the office are more prone to quit the job.</a:t>
            </a:r>
          </a:p>
        </p:txBody>
      </p:sp>
    </p:spTree>
    <p:extLst>
      <p:ext uri="{BB962C8B-B14F-4D97-AF65-F5344CB8AC3E}">
        <p14:creationId xmlns:p14="http://schemas.microsoft.com/office/powerpoint/2010/main" val="155674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logistic regression?</a:t>
            </a:r>
            <a:endParaRPr lang="en-US" dirty="0"/>
          </a:p>
        </p:txBody>
      </p:sp>
      <p:sp>
        <p:nvSpPr>
          <p:cNvPr id="3" name="Content Placeholder 2"/>
          <p:cNvSpPr>
            <a:spLocks noGrp="1"/>
          </p:cNvSpPr>
          <p:nvPr>
            <p:ph idx="1"/>
          </p:nvPr>
        </p:nvSpPr>
        <p:spPr/>
        <p:txBody>
          <a:bodyPr/>
          <a:lstStyle/>
          <a:p>
            <a:pPr algn="just"/>
            <a:r>
              <a:rPr lang="en-US" dirty="0"/>
              <a:t>Logistic regression is similar to linear regression, except that it predicts whether our chosen target variable is true or false, i.e., it is used to predict categorical variable, unlike linear regression model which predicts continuous data</a:t>
            </a:r>
            <a:r>
              <a:rPr lang="en-US" dirty="0" smtClean="0"/>
              <a:t>.</a:t>
            </a:r>
          </a:p>
          <a:p>
            <a:pPr algn="just"/>
            <a:r>
              <a:rPr lang="en-US" dirty="0"/>
              <a:t>logistic regression fits an "S" shaped </a:t>
            </a:r>
            <a:r>
              <a:rPr lang="en-US" dirty="0" smtClean="0"/>
              <a:t>logistic </a:t>
            </a:r>
            <a:r>
              <a:rPr lang="en-US" dirty="0"/>
              <a:t>function</a:t>
            </a:r>
            <a:r>
              <a:rPr lang="en-US" dirty="0" smtClean="0"/>
              <a:t>. Although </a:t>
            </a:r>
            <a:r>
              <a:rPr lang="en-US" dirty="0"/>
              <a:t>logistic regression tells the probability that the given target variable is true or false, it commonly used for classification.</a:t>
            </a:r>
          </a:p>
        </p:txBody>
      </p:sp>
    </p:spTree>
    <p:extLst>
      <p:ext uri="{BB962C8B-B14F-4D97-AF65-F5344CB8AC3E}">
        <p14:creationId xmlns:p14="http://schemas.microsoft.com/office/powerpoint/2010/main" val="191218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the dataset: IBM employee attrition dataset</a:t>
            </a:r>
            <a:endParaRPr lang="en-US" dirty="0"/>
          </a:p>
        </p:txBody>
      </p:sp>
      <p:sp>
        <p:nvSpPr>
          <p:cNvPr id="3" name="Content Placeholder 2"/>
          <p:cNvSpPr>
            <a:spLocks noGrp="1"/>
          </p:cNvSpPr>
          <p:nvPr>
            <p:ph idx="1"/>
          </p:nvPr>
        </p:nvSpPr>
        <p:spPr/>
        <p:txBody>
          <a:bodyPr/>
          <a:lstStyle/>
          <a:p>
            <a:pPr algn="just"/>
            <a:r>
              <a:rPr lang="en-US" dirty="0"/>
              <a:t>Attrition means losing employees as well as talent. As employees leave an organization, they take with them much-need skills and qualifications that they develop during his tenure. It is expensive from the company point of view to train the new employee</a:t>
            </a:r>
            <a:r>
              <a:rPr lang="en-US" dirty="0" smtClean="0"/>
              <a:t>.</a:t>
            </a:r>
          </a:p>
          <a:p>
            <a:pPr algn="just"/>
            <a:r>
              <a:rPr lang="en-US" dirty="0"/>
              <a:t> If an employee you have invested so much time and money parts for a better opportunity, then this would mean that you would have to spend more time and money to hire somebody else. Therefore with the help of </a:t>
            </a:r>
            <a:r>
              <a:rPr lang="en-US"/>
              <a:t>predictive </a:t>
            </a:r>
            <a:r>
              <a:rPr lang="en-US" smtClean="0"/>
              <a:t>modellings </a:t>
            </a:r>
            <a:r>
              <a:rPr lang="en-US" dirty="0"/>
              <a:t>like logistic regression and we see if we can predict employee attrition on this synthetically created IBM dataset.</a:t>
            </a:r>
            <a:endParaRPr lang="en-US" dirty="0" smtClean="0"/>
          </a:p>
          <a:p>
            <a:endParaRPr lang="en-US" dirty="0"/>
          </a:p>
        </p:txBody>
      </p:sp>
    </p:spTree>
    <p:extLst>
      <p:ext uri="{BB962C8B-B14F-4D97-AF65-F5344CB8AC3E}">
        <p14:creationId xmlns:p14="http://schemas.microsoft.com/office/powerpoint/2010/main" val="171541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Research Questions: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800" dirty="0"/>
              <a:t>1. Can we analyse the various factors which lead an employee to turnover using regression model?</a:t>
            </a:r>
          </a:p>
          <a:p>
            <a:pPr algn="just"/>
            <a:r>
              <a:rPr lang="en-US" sz="2800" dirty="0"/>
              <a:t>2. Is it work related factors or non-worked related factors </a:t>
            </a:r>
            <a:r>
              <a:rPr lang="en-US" sz="2800" dirty="0" smtClean="0"/>
              <a:t>which </a:t>
            </a:r>
            <a:r>
              <a:rPr lang="en-US" sz="2800" dirty="0"/>
              <a:t>drives employees to quit the job?</a:t>
            </a:r>
          </a:p>
        </p:txBody>
      </p:sp>
    </p:spTree>
    <p:extLst>
      <p:ext uri="{BB962C8B-B14F-4D97-AF65-F5344CB8AC3E}">
        <p14:creationId xmlns:p14="http://schemas.microsoft.com/office/powerpoint/2010/main" val="293374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622" y="1667813"/>
            <a:ext cx="7751203" cy="4874357"/>
          </a:xfrm>
        </p:spPr>
      </p:pic>
    </p:spTree>
    <p:extLst>
      <p:ext uri="{BB962C8B-B14F-4D97-AF65-F5344CB8AC3E}">
        <p14:creationId xmlns:p14="http://schemas.microsoft.com/office/powerpoint/2010/main" val="404335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Model1 : </a:t>
            </a:r>
            <a:r>
              <a:rPr lang="en-US" dirty="0"/>
              <a:t>W</a:t>
            </a:r>
            <a:r>
              <a:rPr lang="en-US" dirty="0" smtClean="0"/>
              <a:t>ork related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507" y="1428750"/>
            <a:ext cx="6102551" cy="5256069"/>
          </a:xfrm>
        </p:spPr>
      </p:pic>
    </p:spTree>
    <p:extLst>
      <p:ext uri="{BB962C8B-B14F-4D97-AF65-F5344CB8AC3E}">
        <p14:creationId xmlns:p14="http://schemas.microsoft.com/office/powerpoint/2010/main" val="299709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Model2: Non-work related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73" y="1901472"/>
            <a:ext cx="8580008" cy="4087204"/>
          </a:xfrm>
        </p:spPr>
      </p:pic>
    </p:spTree>
    <p:extLst>
      <p:ext uri="{BB962C8B-B14F-4D97-AF65-F5344CB8AC3E}">
        <p14:creationId xmlns:p14="http://schemas.microsoft.com/office/powerpoint/2010/main" val="242885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Anova</a:t>
            </a:r>
            <a:r>
              <a:rPr lang="en-US" dirty="0" smtClean="0"/>
              <a:t> for model1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395" y="1642056"/>
            <a:ext cx="8015609" cy="4707229"/>
          </a:xfrm>
        </p:spPr>
      </p:pic>
    </p:spTree>
    <p:extLst>
      <p:ext uri="{BB962C8B-B14F-4D97-AF65-F5344CB8AC3E}">
        <p14:creationId xmlns:p14="http://schemas.microsoft.com/office/powerpoint/2010/main" val="335372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Anova</a:t>
            </a:r>
            <a:r>
              <a:rPr lang="en-US" dirty="0" smtClean="0"/>
              <a:t> for model2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104" y="1901244"/>
            <a:ext cx="9294192" cy="4087432"/>
          </a:xfrm>
        </p:spPr>
      </p:pic>
    </p:spTree>
    <p:extLst>
      <p:ext uri="{BB962C8B-B14F-4D97-AF65-F5344CB8AC3E}">
        <p14:creationId xmlns:p14="http://schemas.microsoft.com/office/powerpoint/2010/main" val="29462232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400</TotalTime>
  <Words>370</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Logistic regression</vt:lpstr>
      <vt:lpstr>What is logistic regression?</vt:lpstr>
      <vt:lpstr>Introduction to the dataset: IBM employee attrition dataset</vt:lpstr>
      <vt:lpstr>Research Questions: </vt:lpstr>
      <vt:lpstr>Exploratory data analysis</vt:lpstr>
      <vt:lpstr>Model1 : Work related variables</vt:lpstr>
      <vt:lpstr> Model2: Non-work related variables</vt:lpstr>
      <vt:lpstr>Anova for model1</vt:lpstr>
      <vt:lpstr>Anova for model2</vt:lpstr>
      <vt:lpstr>Validation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Kavya N</dc:creator>
  <cp:lastModifiedBy>Kavya N</cp:lastModifiedBy>
  <cp:revision>11</cp:revision>
  <dcterms:created xsi:type="dcterms:W3CDTF">2018-05-09T23:07:48Z</dcterms:created>
  <dcterms:modified xsi:type="dcterms:W3CDTF">2018-05-10T05:48:03Z</dcterms:modified>
</cp:coreProperties>
</file>