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9B0A6-C54B-473E-96D9-93CC0525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421" y="548845"/>
            <a:ext cx="5462935" cy="1159375"/>
          </a:xfrm>
        </p:spPr>
        <p:txBody>
          <a:bodyPr>
            <a:normAutofit/>
          </a:bodyPr>
          <a:lstStyle/>
          <a:p>
            <a:r>
              <a:rPr lang="en-IN"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BANK APPLICATION</a:t>
            </a:r>
            <a:endParaRPr lang="en-IN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702E5-1D37-42B3-91F2-363476FA1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760" y="4101731"/>
            <a:ext cx="6422204" cy="2207423"/>
          </a:xfrm>
        </p:spPr>
        <p:txBody>
          <a:bodyPr>
            <a:noAutofit/>
          </a:bodyPr>
          <a:lstStyle/>
          <a:p>
            <a:pPr algn="r"/>
            <a:r>
              <a:rPr lang="en-IN" sz="2200" b="1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Prepared by:</a:t>
            </a:r>
          </a:p>
          <a:p>
            <a:pPr algn="r"/>
            <a:r>
              <a:rPr lang="en-IN" sz="2200" b="1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Enrollment No:EBEONO921443155</a:t>
            </a:r>
          </a:p>
          <a:p>
            <a:pPr algn="r"/>
            <a:r>
              <a:rPr lang="en-IN" sz="2200" b="1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:     Kavyanand Jami</a:t>
            </a:r>
          </a:p>
          <a:p>
            <a:pPr algn="r"/>
            <a:r>
              <a:rPr lang="en-IN" sz="2200" b="1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Batch No  :       2021-6139</a:t>
            </a:r>
            <a:endParaRPr lang="en-IN" sz="2200" b="1" dirty="0">
              <a:solidFill>
                <a:srgbClr val="002060">
                  <a:alpha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3" descr="An overlapping skeleton of leaves">
            <a:extLst>
              <a:ext uri="{FF2B5EF4-FFF2-40B4-BE49-F238E27FC236}">
                <a16:creationId xmlns:a16="http://schemas.microsoft.com/office/drawing/2014/main" id="{1090E829-CFBA-4556-ABBE-297C20E59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38672" r="21622" b="-1"/>
          <a:stretch/>
        </p:blipFill>
        <p:spPr>
          <a:xfrm>
            <a:off x="838200" y="880844"/>
            <a:ext cx="3066940" cy="51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4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C054B-CB51-4710-9338-43D809E9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681038"/>
            <a:ext cx="4581525" cy="1080838"/>
          </a:xfrm>
        </p:spPr>
        <p:txBody>
          <a:bodyPr anchor="b">
            <a:normAutofit/>
          </a:bodyPr>
          <a:lstStyle/>
          <a:p>
            <a:r>
              <a:rPr lang="en-IN" sz="4400" u="sng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ABSTRACT</a:t>
            </a:r>
            <a:r>
              <a:rPr lang="en-IN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CD8D-0D47-4DB6-86ED-6BC324F9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6" y="2201779"/>
            <a:ext cx="6088732" cy="39751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Bank management system is an application for maintain a person’s account in a bank.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 we are providing the access to the customer to create, search the individual accounts and  its shows all account details.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Deposit/withdraw the cash from an account also view report of the account.</a:t>
            </a:r>
          </a:p>
          <a:p>
            <a:pPr>
              <a:lnSpc>
                <a:spcPct val="100000"/>
              </a:lnSpc>
            </a:pPr>
            <a:endParaRPr lang="en-IN" sz="2400" dirty="0">
              <a:solidFill>
                <a:schemeClr val="tx2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ew Bank Licensing Policy, 2013">
            <a:extLst>
              <a:ext uri="{FF2B5EF4-FFF2-40B4-BE49-F238E27FC236}">
                <a16:creationId xmlns:a16="http://schemas.microsoft.com/office/drawing/2014/main" id="{42B110AD-AB87-4BED-A324-75D61AA27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r="34272"/>
          <a:stretch/>
        </p:blipFill>
        <p:spPr bwMode="auto">
          <a:xfrm>
            <a:off x="6966285" y="854242"/>
            <a:ext cx="4581526" cy="49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7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98C9-299E-4D9C-BC5E-3DC9D0A5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8"/>
            <a:ext cx="5514475" cy="972553"/>
          </a:xfrm>
        </p:spPr>
        <p:txBody>
          <a:bodyPr anchor="b">
            <a:normAutofit/>
          </a:bodyPr>
          <a:lstStyle/>
          <a:p>
            <a:r>
              <a:rPr lang="en-IN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Baskerville Old Face" panose="02020602080505020303" pitchFamily="18" charset="0"/>
                <a:cs typeface="Calibri" panose="020F0502020204030204" pitchFamily="34" charset="0"/>
              </a:rPr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294E-0B3D-47EB-BDC7-41AD18CE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0675"/>
            <a:ext cx="6501064" cy="43962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the number of accounts you want to create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1.Display all account list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2.Search by account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3.Deposit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4.Withdrawal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5.Exit</a:t>
            </a:r>
          </a:p>
        </p:txBody>
      </p:sp>
      <p:pic>
        <p:nvPicPr>
          <p:cNvPr id="2050" name="Picture 2" descr="Internet Banking Concept Infographic Online Banking Stock Vector (Royalty  Free) 408315238">
            <a:extLst>
              <a:ext uri="{FF2B5EF4-FFF2-40B4-BE49-F238E27FC236}">
                <a16:creationId xmlns:a16="http://schemas.microsoft.com/office/drawing/2014/main" id="{4432EE7A-A531-42DD-8B94-6B25BE83E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7"/>
          <a:stretch/>
        </p:blipFill>
        <p:spPr bwMode="auto">
          <a:xfrm>
            <a:off x="7423484" y="857251"/>
            <a:ext cx="3930317" cy="458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6590-E6CC-4C53-A454-0370E301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465728"/>
            <a:ext cx="10515600" cy="1265458"/>
          </a:xfrm>
        </p:spPr>
        <p:txBody>
          <a:bodyPr/>
          <a:lstStyle/>
          <a:p>
            <a:r>
              <a:rPr lang="en-IN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3A50-AF48-48DE-BAEE-3D9D6DAF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04" y="1429847"/>
            <a:ext cx="10990634" cy="3998306"/>
          </a:xfrm>
        </p:spPr>
        <p:txBody>
          <a:bodyPr>
            <a:noAutofit/>
          </a:bodyPr>
          <a:lstStyle/>
          <a:p>
            <a:r>
              <a:rPr lang="en-IN" sz="2400" dirty="0"/>
              <a:t>It’s the bank application where the customer deposit and withdrawal the money .</a:t>
            </a:r>
          </a:p>
          <a:p>
            <a:r>
              <a:rPr lang="en-IN" sz="2400" dirty="0"/>
              <a:t>After performing any of the  above operation the account will get updated .</a:t>
            </a:r>
          </a:p>
          <a:p>
            <a:r>
              <a:rPr lang="en-IN" sz="2400" dirty="0"/>
              <a:t>The customer can recheck their the amount by choosing the search option </a:t>
            </a:r>
          </a:p>
          <a:p>
            <a:r>
              <a:rPr lang="en-IN" sz="2400" dirty="0"/>
              <a:t>It will show the remaining money that was present in their account.</a:t>
            </a:r>
          </a:p>
          <a:p>
            <a:r>
              <a:rPr lang="en-IN" sz="2400" dirty="0"/>
              <a:t>Once customer got finished with the operation they want they can choose exit option. </a:t>
            </a:r>
          </a:p>
          <a:p>
            <a:r>
              <a:rPr lang="en-IN" sz="2400" dirty="0"/>
              <a:t>As the application was designed in customer friendly  anyone can use it ,ever option was displayed in main menu</a:t>
            </a:r>
          </a:p>
        </p:txBody>
      </p:sp>
    </p:spTree>
    <p:extLst>
      <p:ext uri="{BB962C8B-B14F-4D97-AF65-F5344CB8AC3E}">
        <p14:creationId xmlns:p14="http://schemas.microsoft.com/office/powerpoint/2010/main" val="36305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6649-D8F7-474D-8211-C5ECD55C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550986"/>
            <a:ext cx="2778370" cy="550984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6F3C-9BF2-48A4-A4DB-774871CC8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726" y="1704871"/>
            <a:ext cx="5679274" cy="4510036"/>
          </a:xfrm>
        </p:spPr>
        <p:txBody>
          <a:bodyPr>
            <a:noAutofit/>
          </a:bodyPr>
          <a:lstStyle/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How Many Customer U Want to Input 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SBIVSK135982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Name: </a:t>
            </a:r>
            <a:r>
              <a:rPr lang="en-IN" sz="2000" dirty="0" err="1">
                <a:solidFill>
                  <a:srgbClr val="00C87D"/>
                </a:solidFill>
                <a:latin typeface="Consolas" panose="020B0609020204030204" pitchFamily="49" charset="0"/>
              </a:rPr>
              <a:t>Hariyanahanu</a:t>
            </a:r>
            <a:endParaRPr lang="en-IN" sz="20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Balance: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100000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BOBSKLM5461983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Name: </a:t>
            </a:r>
            <a:r>
              <a:rPr lang="en-IN" sz="2000" dirty="0" err="1">
                <a:solidFill>
                  <a:srgbClr val="00C87D"/>
                </a:solidFill>
                <a:latin typeface="Consolas" panose="020B0609020204030204" pitchFamily="49" charset="0"/>
              </a:rPr>
              <a:t>SandyaGanthi</a:t>
            </a:r>
            <a:endParaRPr lang="en-IN" sz="20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Balance: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200000</a:t>
            </a:r>
          </a:p>
          <a:p>
            <a:pPr marL="228600" indent="0">
              <a:buNone/>
            </a:pPr>
            <a:endParaRPr lang="en-IN" sz="23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9AE6DC-81DD-43BC-9B20-71786CEB4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08431" y="643093"/>
            <a:ext cx="5370757" cy="5663920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 Menu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1. Display All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2. Search By Account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3. Deposit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4. Withdrawal</a:t>
            </a:r>
          </a:p>
          <a:p>
            <a:pPr marL="22860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5.Exit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1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SBIVSK135982,Hariyanahanu,100000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BOBSKLM5461983,SandyaGanthi,200000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 U Want to Search...: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SBIVSK135982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SBIVSK135982,Hariyanahanu,100000</a:t>
            </a:r>
          </a:p>
          <a:p>
            <a:pPr marL="228600" indent="0" algn="l">
              <a:buNone/>
            </a:pP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2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E69C-F31A-4AA5-B14C-42F9190A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4248027" cy="256110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Continue…….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48BF5-58BC-4D12-A3FC-F0E6C250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514" y="778624"/>
            <a:ext cx="5573486" cy="5687245"/>
          </a:xfrm>
        </p:spPr>
        <p:txBody>
          <a:bodyPr>
            <a:noAutofit/>
          </a:bodyPr>
          <a:lstStyle/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 Menu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1. Display All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2. Search By Account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3. Deposit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4. Withdrawal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5.Exit 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3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 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BOBSKLM5461983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BOBSKLM5461983,SandyaGanthi,200000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Amount U Want to Deposit : 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20000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AF11A-11AB-4D19-BE9C-B3AD8C5FB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7151" y="502418"/>
            <a:ext cx="5792335" cy="5687244"/>
          </a:xfrm>
        </p:spPr>
        <p:txBody>
          <a:bodyPr>
            <a:noAutofit/>
          </a:bodyPr>
          <a:lstStyle/>
          <a:p>
            <a:pPr marL="22860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Balance after Deposit: 220000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4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 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SBIVSK135982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SBIVSK135982,Hariyanahanu,100000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Amount U Want to withdraw : 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50000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Balance after withdrawal: 50000</a:t>
            </a:r>
            <a:endParaRPr lang="en-IN" sz="19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5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Thank you!!! 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Visit again..... </a:t>
            </a:r>
          </a:p>
          <a:p>
            <a:pPr marL="228600" indent="0" algn="l">
              <a:buNone/>
            </a:pPr>
            <a:endParaRPr lang="en-IN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indent="0" algn="l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31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n arrow pointing right">
            <a:extLst>
              <a:ext uri="{FF2B5EF4-FFF2-40B4-BE49-F238E27FC236}">
                <a16:creationId xmlns:a16="http://schemas.microsoft.com/office/drawing/2014/main" id="{E67D360B-3C8B-49D4-948A-CE8FB1226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9DE9E-983A-4E0D-9622-22A70BB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82" y="580293"/>
            <a:ext cx="6049107" cy="19143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Brush Script MT" panose="03060802040406070304" pitchFamily="66" charset="0"/>
              </a:rPr>
              <a:t>Thank you</a:t>
            </a:r>
          </a:p>
        </p:txBody>
      </p:sp>
      <p:pic>
        <p:nvPicPr>
          <p:cNvPr id="14" name="Picture 13" descr="Many question marks on black background">
            <a:extLst>
              <a:ext uri="{FF2B5EF4-FFF2-40B4-BE49-F238E27FC236}">
                <a16:creationId xmlns:a16="http://schemas.microsoft.com/office/drawing/2014/main" id="{D61AD379-0282-4592-A6F6-95C74372C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7"/>
          <a:stretch/>
        </p:blipFill>
        <p:spPr>
          <a:xfrm>
            <a:off x="7214936" y="2993378"/>
            <a:ext cx="4796590" cy="342899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69DAD7E-848B-45E6-BA00-B93EB9F7B240}"/>
              </a:ext>
            </a:extLst>
          </p:cNvPr>
          <p:cNvSpPr txBox="1">
            <a:spLocks/>
          </p:cNvSpPr>
          <p:nvPr/>
        </p:nvSpPr>
        <p:spPr>
          <a:xfrm>
            <a:off x="7329236" y="4158984"/>
            <a:ext cx="4567990" cy="1097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5400">
                <a:solidFill>
                  <a:srgbClr val="FFFFFF"/>
                </a:solidFill>
              </a:rPr>
              <a:t>Any queries</a:t>
            </a:r>
          </a:p>
        </p:txBody>
      </p:sp>
    </p:spTree>
    <p:extLst>
      <p:ext uri="{BB962C8B-B14F-4D97-AF65-F5344CB8AC3E}">
        <p14:creationId xmlns:p14="http://schemas.microsoft.com/office/powerpoint/2010/main" val="54292851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386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Next LT Pro</vt:lpstr>
      <vt:lpstr>Baskerville Old Face</vt:lpstr>
      <vt:lpstr>Brush Script MT</vt:lpstr>
      <vt:lpstr>Consolas</vt:lpstr>
      <vt:lpstr>Sabon Next LT</vt:lpstr>
      <vt:lpstr>Times New Roman</vt:lpstr>
      <vt:lpstr>Wingdings</vt:lpstr>
      <vt:lpstr>LuminousVTI</vt:lpstr>
      <vt:lpstr>BANK APPLICATION</vt:lpstr>
      <vt:lpstr>ABSTRACT:</vt:lpstr>
      <vt:lpstr>Module Description</vt:lpstr>
      <vt:lpstr>Description:</vt:lpstr>
      <vt:lpstr>Output:</vt:lpstr>
      <vt:lpstr>Continue…….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APPLICATION</dc:title>
  <dc:creator>satyanand</dc:creator>
  <cp:lastModifiedBy>satyanand</cp:lastModifiedBy>
  <cp:revision>9</cp:revision>
  <dcterms:created xsi:type="dcterms:W3CDTF">2021-12-30T16:57:21Z</dcterms:created>
  <dcterms:modified xsi:type="dcterms:W3CDTF">2021-12-31T12:03:13Z</dcterms:modified>
</cp:coreProperties>
</file>