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2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0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3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1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1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2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1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0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ame 25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9B0A6-C54B-473E-96D9-93CC0525A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0421" y="548845"/>
            <a:ext cx="5462935" cy="1159375"/>
          </a:xfrm>
        </p:spPr>
        <p:txBody>
          <a:bodyPr>
            <a:normAutofit/>
          </a:bodyPr>
          <a:lstStyle/>
          <a:p>
            <a:r>
              <a:rPr lang="en-IN" sz="40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BANK APPLICATION</a:t>
            </a:r>
            <a:endParaRPr lang="en-IN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702E5-1D37-42B3-91F2-363476FA1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5760" y="4101731"/>
            <a:ext cx="6422204" cy="2207423"/>
          </a:xfrm>
        </p:spPr>
        <p:txBody>
          <a:bodyPr>
            <a:noAutofit/>
          </a:bodyPr>
          <a:lstStyle/>
          <a:p>
            <a:pPr algn="r"/>
            <a:r>
              <a:rPr lang="en-IN" sz="2200" b="1" dirty="0">
                <a:solidFill>
                  <a:srgbClr val="002060">
                    <a:alpha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Prepared by:</a:t>
            </a:r>
          </a:p>
          <a:p>
            <a:pPr algn="r"/>
            <a:r>
              <a:rPr lang="en-IN" sz="2200" b="1" dirty="0">
                <a:solidFill>
                  <a:srgbClr val="002060">
                    <a:alpha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IN" sz="2200" b="1" dirty="0" err="1">
                <a:solidFill>
                  <a:srgbClr val="002060">
                    <a:alpha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Enrollment</a:t>
            </a:r>
            <a:r>
              <a:rPr lang="en-IN" sz="2200" b="1" dirty="0">
                <a:solidFill>
                  <a:srgbClr val="002060">
                    <a:alpha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No:EBEONO921443155</a:t>
            </a:r>
          </a:p>
          <a:p>
            <a:pPr algn="r"/>
            <a:r>
              <a:rPr lang="en-IN" sz="2200" b="1" dirty="0">
                <a:solidFill>
                  <a:srgbClr val="002060">
                    <a:alpha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  :     </a:t>
            </a:r>
            <a:r>
              <a:rPr lang="en-IN" sz="2200" b="1" dirty="0" err="1">
                <a:solidFill>
                  <a:srgbClr val="002060">
                    <a:alpha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Kavyanand</a:t>
            </a:r>
            <a:r>
              <a:rPr lang="en-IN" sz="2200" b="1" dirty="0">
                <a:solidFill>
                  <a:srgbClr val="002060">
                    <a:alpha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Jami</a:t>
            </a:r>
          </a:p>
          <a:p>
            <a:pPr algn="r"/>
            <a:r>
              <a:rPr lang="en-IN" sz="2200" b="1" dirty="0">
                <a:solidFill>
                  <a:srgbClr val="002060">
                    <a:alpha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Batch No  :       2021-6139</a:t>
            </a:r>
          </a:p>
        </p:txBody>
      </p:sp>
      <p:pic>
        <p:nvPicPr>
          <p:cNvPr id="19" name="Picture 3" descr="An overlapping skeleton of leaves">
            <a:extLst>
              <a:ext uri="{FF2B5EF4-FFF2-40B4-BE49-F238E27FC236}">
                <a16:creationId xmlns:a16="http://schemas.microsoft.com/office/drawing/2014/main" id="{1090E829-CFBA-4556-ABBE-297C20E598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l="38672" r="21622" b="-1"/>
          <a:stretch/>
        </p:blipFill>
        <p:spPr>
          <a:xfrm>
            <a:off x="838200" y="880844"/>
            <a:ext cx="3066940" cy="511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4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ame 72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C054B-CB51-4710-9338-43D809E95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238" y="681038"/>
            <a:ext cx="4581525" cy="1080838"/>
          </a:xfrm>
        </p:spPr>
        <p:txBody>
          <a:bodyPr anchor="b">
            <a:normAutofit/>
          </a:bodyPr>
          <a:lstStyle/>
          <a:p>
            <a:r>
              <a:rPr lang="en-IN" sz="4400" u="sng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ABSTRACT</a:t>
            </a:r>
            <a:r>
              <a:rPr lang="en-IN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1CD8D-0D47-4DB6-86ED-6BC324F92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36" y="2201779"/>
            <a:ext cx="6088732" cy="397518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2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Bank management system is an application for maintain a person’s account in a bank.</a:t>
            </a:r>
          </a:p>
          <a:p>
            <a:pPr marL="228600" indent="0">
              <a:lnSpc>
                <a:spcPct val="100000"/>
              </a:lnSpc>
              <a:buNone/>
            </a:pPr>
            <a:endParaRPr lang="en-IN" sz="2400" dirty="0">
              <a:solidFill>
                <a:schemeClr val="tx2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2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application we are providing the access to the customer </a:t>
            </a:r>
            <a:r>
              <a:rPr lang="en-IN" sz="2400">
                <a:solidFill>
                  <a:schemeClr val="tx2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perform </a:t>
            </a:r>
            <a:r>
              <a:rPr lang="en-IN" sz="2400" dirty="0">
                <a:solidFill>
                  <a:schemeClr val="tx2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</a:t>
            </a:r>
            <a:r>
              <a:rPr lang="en-IN" sz="2400">
                <a:solidFill>
                  <a:schemeClr val="tx2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 </a:t>
            </a:r>
            <a:endParaRPr lang="en-IN" sz="2400" dirty="0">
              <a:solidFill>
                <a:schemeClr val="tx2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2400" dirty="0">
              <a:solidFill>
                <a:schemeClr val="tx2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New Bank Licensing Policy, 2013">
            <a:extLst>
              <a:ext uri="{FF2B5EF4-FFF2-40B4-BE49-F238E27FC236}">
                <a16:creationId xmlns:a16="http://schemas.microsoft.com/office/drawing/2014/main" id="{42B110AD-AB87-4BED-A324-75D61AA27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3" r="34272"/>
          <a:stretch/>
        </p:blipFill>
        <p:spPr bwMode="auto">
          <a:xfrm>
            <a:off x="6966285" y="854242"/>
            <a:ext cx="4581526" cy="498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37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ame 72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A98C9-299E-4D9C-BC5E-3DC9D0A53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8"/>
            <a:ext cx="5514475" cy="972553"/>
          </a:xfrm>
        </p:spPr>
        <p:txBody>
          <a:bodyPr anchor="b">
            <a:normAutofit/>
          </a:bodyPr>
          <a:lstStyle/>
          <a:p>
            <a:r>
              <a:rPr lang="en-IN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Baskerville Old Face" panose="02020602080505020303" pitchFamily="18" charset="0"/>
                <a:cs typeface="Calibri" panose="020F0502020204030204" pitchFamily="34" charset="0"/>
              </a:rPr>
              <a:t>Module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1294E-0B3D-47EB-BDC7-41AD18CE7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80675"/>
            <a:ext cx="6501064" cy="43962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2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2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Specify the number of accounts you want to create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2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Menu</a:t>
            </a:r>
          </a:p>
          <a:p>
            <a:pPr marL="1028700" lvl="2" indent="0">
              <a:lnSpc>
                <a:spcPct val="100000"/>
              </a:lnSpc>
              <a:buNone/>
            </a:pPr>
            <a:r>
              <a:rPr lang="en-IN" sz="2400" dirty="0">
                <a:solidFill>
                  <a:schemeClr val="tx2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1.Display all account list</a:t>
            </a:r>
          </a:p>
          <a:p>
            <a:pPr marL="1028700" lvl="2" indent="0">
              <a:lnSpc>
                <a:spcPct val="100000"/>
              </a:lnSpc>
              <a:buNone/>
            </a:pPr>
            <a:r>
              <a:rPr lang="en-IN" sz="2400" dirty="0">
                <a:solidFill>
                  <a:schemeClr val="tx2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2.Search by account</a:t>
            </a:r>
          </a:p>
          <a:p>
            <a:pPr marL="1028700" lvl="2" indent="0">
              <a:lnSpc>
                <a:spcPct val="100000"/>
              </a:lnSpc>
              <a:buNone/>
            </a:pPr>
            <a:r>
              <a:rPr lang="en-IN" sz="2400" dirty="0">
                <a:solidFill>
                  <a:schemeClr val="tx2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3.Deposit</a:t>
            </a:r>
          </a:p>
          <a:p>
            <a:pPr marL="1028700" lvl="2" indent="0">
              <a:lnSpc>
                <a:spcPct val="100000"/>
              </a:lnSpc>
              <a:buNone/>
            </a:pPr>
            <a:r>
              <a:rPr lang="en-IN" sz="2400" dirty="0">
                <a:solidFill>
                  <a:schemeClr val="tx2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4.Withdrawal</a:t>
            </a:r>
          </a:p>
          <a:p>
            <a:pPr marL="1028700" lvl="2" indent="0">
              <a:lnSpc>
                <a:spcPct val="100000"/>
              </a:lnSpc>
              <a:buNone/>
            </a:pPr>
            <a:r>
              <a:rPr lang="en-IN" sz="2400" dirty="0">
                <a:solidFill>
                  <a:schemeClr val="tx2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5.Exit</a:t>
            </a:r>
          </a:p>
        </p:txBody>
      </p:sp>
      <p:pic>
        <p:nvPicPr>
          <p:cNvPr id="2050" name="Picture 2" descr="Internet Banking Concept Infographic Online Banking Stock Vector (Royalty  Free) 408315238">
            <a:extLst>
              <a:ext uri="{FF2B5EF4-FFF2-40B4-BE49-F238E27FC236}">
                <a16:creationId xmlns:a16="http://schemas.microsoft.com/office/drawing/2014/main" id="{4432EE7A-A531-42DD-8B94-6B25BE83E4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7"/>
          <a:stretch/>
        </p:blipFill>
        <p:spPr bwMode="auto">
          <a:xfrm>
            <a:off x="7423484" y="857251"/>
            <a:ext cx="3930317" cy="458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5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36590-E6CC-4C53-A454-0370E3017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04" y="465728"/>
            <a:ext cx="10515600" cy="1265458"/>
          </a:xfrm>
        </p:spPr>
        <p:txBody>
          <a:bodyPr/>
          <a:lstStyle/>
          <a:p>
            <a:r>
              <a:rPr lang="en-IN" dirty="0"/>
              <a:t>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03A50-AF48-48DE-BAEE-3D9D6DAFE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04" y="1429847"/>
            <a:ext cx="10990634" cy="3998306"/>
          </a:xfrm>
        </p:spPr>
        <p:txBody>
          <a:bodyPr>
            <a:noAutofit/>
          </a:bodyPr>
          <a:lstStyle/>
          <a:p>
            <a:r>
              <a:rPr lang="en-IN" sz="2400" dirty="0"/>
              <a:t>It’s the bank application where the customer deposit and withdrawal the money .</a:t>
            </a:r>
          </a:p>
          <a:p>
            <a:r>
              <a:rPr lang="en-IN" sz="2400" dirty="0"/>
              <a:t>After performing any of the  above operation the account will get updated .</a:t>
            </a:r>
          </a:p>
          <a:p>
            <a:r>
              <a:rPr lang="en-IN" sz="2400" dirty="0"/>
              <a:t>The customer can recheck their the amount by choosing the search option </a:t>
            </a:r>
          </a:p>
          <a:p>
            <a:r>
              <a:rPr lang="en-IN" sz="2400" dirty="0"/>
              <a:t>It will show the remaining money that was present in their account.</a:t>
            </a:r>
          </a:p>
          <a:p>
            <a:r>
              <a:rPr lang="en-IN" sz="2400" dirty="0"/>
              <a:t>Once customer got finished with the operation they want they can choose exit option. </a:t>
            </a:r>
          </a:p>
          <a:p>
            <a:r>
              <a:rPr lang="en-IN" sz="2400" dirty="0"/>
              <a:t>As the application was designed in customer friendly  anyone can use it ,ever option was displayed in main menu</a:t>
            </a:r>
          </a:p>
        </p:txBody>
      </p:sp>
    </p:spTree>
    <p:extLst>
      <p:ext uri="{BB962C8B-B14F-4D97-AF65-F5344CB8AC3E}">
        <p14:creationId xmlns:p14="http://schemas.microsoft.com/office/powerpoint/2010/main" val="363052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6649-D8F7-474D-8211-C5ECD55C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550986"/>
            <a:ext cx="2778370" cy="550984"/>
          </a:xfrm>
        </p:spPr>
        <p:txBody>
          <a:bodyPr>
            <a:normAutofit fontScale="90000"/>
          </a:bodyPr>
          <a:lstStyle/>
          <a:p>
            <a:r>
              <a:rPr lang="en-IN" dirty="0"/>
              <a:t>Output: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A6F3C-9BF2-48A4-A4DB-774871CC8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6726" y="1704871"/>
            <a:ext cx="5679274" cy="4510036"/>
          </a:xfrm>
        </p:spPr>
        <p:txBody>
          <a:bodyPr>
            <a:noAutofit/>
          </a:bodyPr>
          <a:lstStyle/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How Many Customer U Want to Input : </a:t>
            </a:r>
            <a:r>
              <a:rPr lang="en-IN" sz="2000" dirty="0">
                <a:solidFill>
                  <a:srgbClr val="00C87D"/>
                </a:solidFill>
                <a:latin typeface="Consolas" panose="020B0609020204030204" pitchFamily="49" charset="0"/>
              </a:rPr>
              <a:t>2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Enter Account No: </a:t>
            </a:r>
            <a:r>
              <a:rPr lang="en-IN" sz="2000" dirty="0">
                <a:solidFill>
                  <a:srgbClr val="00C87D"/>
                </a:solidFill>
                <a:latin typeface="Consolas" panose="020B0609020204030204" pitchFamily="49" charset="0"/>
              </a:rPr>
              <a:t>SBIVSK135982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Enter Name: </a:t>
            </a:r>
            <a:r>
              <a:rPr lang="en-IN" sz="2000" dirty="0" err="1">
                <a:solidFill>
                  <a:srgbClr val="00C87D"/>
                </a:solidFill>
                <a:latin typeface="Consolas" panose="020B0609020204030204" pitchFamily="49" charset="0"/>
              </a:rPr>
              <a:t>Hariyanahanu</a:t>
            </a:r>
            <a:endParaRPr lang="en-IN" sz="2000" dirty="0">
              <a:solidFill>
                <a:srgbClr val="00C87D"/>
              </a:solidFill>
              <a:latin typeface="Consolas" panose="020B0609020204030204" pitchFamily="49" charset="0"/>
            </a:endParaRP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Enter Balance: </a:t>
            </a:r>
            <a:r>
              <a:rPr lang="en-IN" sz="2000" dirty="0">
                <a:solidFill>
                  <a:srgbClr val="00C87D"/>
                </a:solidFill>
                <a:latin typeface="Consolas" panose="020B0609020204030204" pitchFamily="49" charset="0"/>
              </a:rPr>
              <a:t>100000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Enter Account No: </a:t>
            </a:r>
            <a:r>
              <a:rPr lang="en-IN" sz="2000" dirty="0">
                <a:solidFill>
                  <a:srgbClr val="00C87D"/>
                </a:solidFill>
                <a:latin typeface="Consolas" panose="020B0609020204030204" pitchFamily="49" charset="0"/>
              </a:rPr>
              <a:t>BOBSKLM5461983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Enter Name: </a:t>
            </a:r>
            <a:r>
              <a:rPr lang="en-IN" sz="2000" dirty="0" err="1">
                <a:solidFill>
                  <a:srgbClr val="00C87D"/>
                </a:solidFill>
                <a:latin typeface="Consolas" panose="020B0609020204030204" pitchFamily="49" charset="0"/>
              </a:rPr>
              <a:t>SandyaGanthi</a:t>
            </a:r>
            <a:endParaRPr lang="en-IN" sz="2000" dirty="0">
              <a:solidFill>
                <a:srgbClr val="00C87D"/>
              </a:solidFill>
              <a:latin typeface="Consolas" panose="020B0609020204030204" pitchFamily="49" charset="0"/>
            </a:endParaRP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Enter Balance: </a:t>
            </a:r>
            <a:r>
              <a:rPr lang="en-IN" sz="2000" dirty="0">
                <a:solidFill>
                  <a:srgbClr val="00C87D"/>
                </a:solidFill>
                <a:latin typeface="Consolas" panose="020B0609020204030204" pitchFamily="49" charset="0"/>
              </a:rPr>
              <a:t>200000</a:t>
            </a:r>
          </a:p>
          <a:p>
            <a:pPr marL="228600" indent="0">
              <a:buNone/>
            </a:pPr>
            <a:endParaRPr lang="en-IN" sz="23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9AE6DC-81DD-43BC-9B20-71786CEB4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08431" y="643093"/>
            <a:ext cx="5370757" cy="5663920"/>
          </a:xfrm>
        </p:spPr>
        <p:txBody>
          <a:bodyPr>
            <a:normAutofit fontScale="92500" lnSpcReduction="20000"/>
          </a:bodyPr>
          <a:lstStyle/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Main Menu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1. Display All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2. Search By Account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3. Deposit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4. Withdrawal</a:t>
            </a:r>
          </a:p>
          <a:p>
            <a:pPr marL="228600" indent="0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5.Exit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Ur Choice :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C87D"/>
                </a:solidFill>
                <a:latin typeface="Consolas" panose="020B0609020204030204" pitchFamily="49" charset="0"/>
              </a:rPr>
              <a:t>1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SBIVSK135982,Hariyanahanu,100000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BOBSKLM5461983,SandyaGanthi,200000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Ur Choice :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C87D"/>
                </a:solidFill>
                <a:latin typeface="Consolas" panose="020B0609020204030204" pitchFamily="49" charset="0"/>
              </a:rPr>
              <a:t>2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Enter Account No U Want to Search...: </a:t>
            </a:r>
            <a:r>
              <a:rPr lang="en-IN" sz="2000" dirty="0">
                <a:solidFill>
                  <a:srgbClr val="00C87D"/>
                </a:solidFill>
                <a:latin typeface="Consolas" panose="020B0609020204030204" pitchFamily="49" charset="0"/>
              </a:rPr>
              <a:t>SBIVSK135982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SBIVSK135982,Hariyanahanu,100000</a:t>
            </a:r>
          </a:p>
          <a:p>
            <a:pPr marL="228600" indent="0" algn="l">
              <a:buNone/>
            </a:pP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327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E69C-F31A-4AA5-B14C-42F9190A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4248027" cy="256110"/>
          </a:xfrm>
        </p:spPr>
        <p:txBody>
          <a:bodyPr>
            <a:normAutofit fontScale="90000"/>
          </a:bodyPr>
          <a:lstStyle/>
          <a:p>
            <a:r>
              <a:rPr lang="en-IN" dirty="0"/>
              <a:t>Continue…….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48BF5-58BC-4D12-A3FC-F0E6C250D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514" y="778624"/>
            <a:ext cx="5573486" cy="5687245"/>
          </a:xfrm>
        </p:spPr>
        <p:txBody>
          <a:bodyPr>
            <a:noAutofit/>
          </a:bodyPr>
          <a:lstStyle/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Main Menu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1. Display All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2. Search By Account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3. Deposit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4. Withdrawal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5.Exit 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Ur Choice :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C87D"/>
                </a:solidFill>
                <a:latin typeface="Consolas" panose="020B0609020204030204" pitchFamily="49" charset="0"/>
              </a:rPr>
              <a:t>3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Enter Account No : </a:t>
            </a:r>
            <a:r>
              <a:rPr lang="en-IN" sz="2000" dirty="0">
                <a:solidFill>
                  <a:srgbClr val="00C87D"/>
                </a:solidFill>
                <a:latin typeface="Consolas" panose="020B0609020204030204" pitchFamily="49" charset="0"/>
              </a:rPr>
              <a:t>BOBSKLM5461983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BOBSKLM5461983,SandyaGanthi,200000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Enter Amount U Want to Deposit : 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C87D"/>
                </a:solidFill>
                <a:latin typeface="Consolas" panose="020B0609020204030204" pitchFamily="49" charset="0"/>
              </a:rPr>
              <a:t>20000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AF11A-11AB-4D19-BE9C-B3AD8C5FB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77151" y="502418"/>
            <a:ext cx="5792335" cy="5687244"/>
          </a:xfrm>
        </p:spPr>
        <p:txBody>
          <a:bodyPr>
            <a:noAutofit/>
          </a:bodyPr>
          <a:lstStyle/>
          <a:p>
            <a:pPr marL="228600" indent="0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Balance after Deposit: 220000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Ur Choice :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C87D"/>
                </a:solidFill>
                <a:latin typeface="Consolas" panose="020B0609020204030204" pitchFamily="49" charset="0"/>
              </a:rPr>
              <a:t>4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Enter Account No : </a:t>
            </a:r>
            <a:r>
              <a:rPr lang="en-IN" sz="2000" dirty="0">
                <a:solidFill>
                  <a:srgbClr val="00C87D"/>
                </a:solidFill>
                <a:latin typeface="Consolas" panose="020B0609020204030204" pitchFamily="49" charset="0"/>
              </a:rPr>
              <a:t>SBIVSK135982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SBIVSK135982,Hariyanahanu,100000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Enter Amount U Want to withdraw : 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C87D"/>
                </a:solidFill>
                <a:latin typeface="Consolas" panose="020B0609020204030204" pitchFamily="49" charset="0"/>
              </a:rPr>
              <a:t>50000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Balance after withdrawal: 50000</a:t>
            </a:r>
            <a:endParaRPr lang="en-IN" sz="1900" dirty="0">
              <a:solidFill>
                <a:srgbClr val="00C87D"/>
              </a:solidFill>
              <a:latin typeface="Consolas" panose="020B0609020204030204" pitchFamily="49" charset="0"/>
            </a:endParaRP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Ur Choice :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C87D"/>
                </a:solidFill>
                <a:latin typeface="Consolas" panose="020B0609020204030204" pitchFamily="49" charset="0"/>
              </a:rPr>
              <a:t>5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Thank you!!! </a:t>
            </a:r>
          </a:p>
          <a:p>
            <a:pPr marL="22860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Visit again..... </a:t>
            </a:r>
          </a:p>
          <a:p>
            <a:pPr marL="228600" indent="0" algn="l">
              <a:buNone/>
            </a:pPr>
            <a:endParaRPr lang="en-IN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8600" indent="0" algn="l">
              <a:buNone/>
            </a:pP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43183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ame 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An arrow pointing right">
            <a:extLst>
              <a:ext uri="{FF2B5EF4-FFF2-40B4-BE49-F238E27FC236}">
                <a16:creationId xmlns:a16="http://schemas.microsoft.com/office/drawing/2014/main" id="{E67D360B-3C8B-49D4-948A-CE8FB1226F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9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1195305-FB27-4331-8243-C4D3338DC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9DE9E-983A-4E0D-9622-22A70BBC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182" y="580293"/>
            <a:ext cx="6049107" cy="19143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>
                <a:solidFill>
                  <a:schemeClr val="accent6">
                    <a:lumMod val="50000"/>
                  </a:schemeClr>
                </a:solidFill>
                <a:latin typeface="Brush Script MT" panose="03060802040406070304" pitchFamily="66" charset="0"/>
              </a:rPr>
              <a:t>Thank you</a:t>
            </a:r>
          </a:p>
        </p:txBody>
      </p:sp>
      <p:pic>
        <p:nvPicPr>
          <p:cNvPr id="14" name="Picture 13" descr="Many question marks on black background">
            <a:extLst>
              <a:ext uri="{FF2B5EF4-FFF2-40B4-BE49-F238E27FC236}">
                <a16:creationId xmlns:a16="http://schemas.microsoft.com/office/drawing/2014/main" id="{D61AD379-0282-4592-A6F6-95C74372CD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87"/>
          <a:stretch/>
        </p:blipFill>
        <p:spPr>
          <a:xfrm>
            <a:off x="7214936" y="2993378"/>
            <a:ext cx="4796590" cy="342899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669DAD7E-848B-45E6-BA00-B93EB9F7B240}"/>
              </a:ext>
            </a:extLst>
          </p:cNvPr>
          <p:cNvSpPr txBox="1">
            <a:spLocks/>
          </p:cNvSpPr>
          <p:nvPr/>
        </p:nvSpPr>
        <p:spPr>
          <a:xfrm>
            <a:off x="7329236" y="4158984"/>
            <a:ext cx="4567990" cy="1097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IN" sz="5400">
                <a:solidFill>
                  <a:srgbClr val="FFFFFF"/>
                </a:solidFill>
              </a:rPr>
              <a:t>Any queries</a:t>
            </a:r>
          </a:p>
        </p:txBody>
      </p:sp>
    </p:spTree>
    <p:extLst>
      <p:ext uri="{BB962C8B-B14F-4D97-AF65-F5344CB8AC3E}">
        <p14:creationId xmlns:p14="http://schemas.microsoft.com/office/powerpoint/2010/main" val="542928512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RegularSeedRightStep">
      <a:dk1>
        <a:srgbClr val="000000"/>
      </a:dk1>
      <a:lt1>
        <a:srgbClr val="FFFFFF"/>
      </a:lt1>
      <a:dk2>
        <a:srgbClr val="251A2F"/>
      </a:dk2>
      <a:lt2>
        <a:srgbClr val="F3F2F0"/>
      </a:lt2>
      <a:accent1>
        <a:srgbClr val="4D70C3"/>
      </a:accent1>
      <a:accent2>
        <a:srgbClr val="4C3EB3"/>
      </a:accent2>
      <a:accent3>
        <a:srgbClr val="8C4DC3"/>
      </a:accent3>
      <a:accent4>
        <a:srgbClr val="AC3BB1"/>
      </a:accent4>
      <a:accent5>
        <a:srgbClr val="C34D97"/>
      </a:accent5>
      <a:accent6>
        <a:srgbClr val="B13B54"/>
      </a:accent6>
      <a:hlink>
        <a:srgbClr val="A68537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361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Avenir Next LT Pro</vt:lpstr>
      <vt:lpstr>Baskerville Old Face</vt:lpstr>
      <vt:lpstr>Brush Script MT</vt:lpstr>
      <vt:lpstr>Consolas</vt:lpstr>
      <vt:lpstr>Sabon Next LT</vt:lpstr>
      <vt:lpstr>Times New Roman</vt:lpstr>
      <vt:lpstr>Wingdings</vt:lpstr>
      <vt:lpstr>LuminousVTI</vt:lpstr>
      <vt:lpstr>BANK APPLICATION</vt:lpstr>
      <vt:lpstr>ABSTRACT:</vt:lpstr>
      <vt:lpstr>Module Description</vt:lpstr>
      <vt:lpstr>Description:</vt:lpstr>
      <vt:lpstr>Output:</vt:lpstr>
      <vt:lpstr>Continue…….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APPLICATION</dc:title>
  <dc:creator>satyanand</dc:creator>
  <cp:lastModifiedBy>satyanand</cp:lastModifiedBy>
  <cp:revision>10</cp:revision>
  <dcterms:created xsi:type="dcterms:W3CDTF">2021-12-30T16:57:21Z</dcterms:created>
  <dcterms:modified xsi:type="dcterms:W3CDTF">2022-01-04T08:35:04Z</dcterms:modified>
</cp:coreProperties>
</file>