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8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a:xfrm>
            <a:off x="609600" y="1577340"/>
            <a:ext cx="10972800" cy="266700"/>
          </a:xfrm>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4"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0"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4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4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4881992" y="357187"/>
            <a:ext cx="946152" cy="816394"/>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1571623" y="6045982"/>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0" y="2085971"/>
            <a:ext cx="9713603" cy="499111"/>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M</a:t>
            </a:r>
            <a:r>
              <a:rPr b="1" dirty="0" i="0" lang="en-US">
                <a:solidFill>
                  <a:srgbClr val="0F0F0F"/>
                </a:solidFill>
                <a:effectLst/>
                <a:latin typeface="Times New Roman" panose="02020603050405020304" pitchFamily="18" charset="0"/>
                <a:cs typeface="Times New Roman" panose="02020603050405020304" pitchFamily="18" charset="0"/>
              </a:rPr>
              <a:t>y</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Digital Portfolio</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3204207"/>
            <a:ext cx="8506689" cy="2999740"/>
          </a:xfrm>
          <a:prstGeom prst="rect"/>
          <a:noFill/>
        </p:spPr>
        <p:txBody>
          <a:bodyPr anchor="t" bIns="45720" lIns="91440" rIns="91440" rtlCol="0" tIns="45720" wrap="square">
            <a:spAutoFit/>
          </a:bodyPr>
          <a:p>
            <a:r>
              <a:rPr b="0" dirty="0" sz="2400" lang="en-US"/>
              <a:t>STUDENT NAME: </a:t>
            </a:r>
            <a:r>
              <a:rPr b="0" dirty="0" sz="2400" lang="en-US"/>
              <a:t>K</a:t>
            </a:r>
            <a:r>
              <a:rPr b="0" dirty="0" sz="2400" lang="en-US"/>
              <a:t>A</a:t>
            </a:r>
            <a:r>
              <a:rPr b="0" dirty="0" sz="2400" lang="en-US"/>
              <a:t>V</a:t>
            </a:r>
            <a:r>
              <a:rPr b="0" dirty="0" sz="2400" lang="en-US"/>
              <a:t>Y</a:t>
            </a:r>
            <a:r>
              <a:rPr b="0" dirty="0" sz="2400" lang="en-US"/>
              <a:t>A</a:t>
            </a:r>
            <a:r>
              <a:rPr b="0" dirty="0" sz="2400" lang="en-US"/>
              <a:t> </a:t>
            </a:r>
            <a:r>
              <a:rPr b="0" dirty="0" sz="2400" lang="en-US"/>
              <a:t>P</a:t>
            </a:r>
            <a:endParaRPr altLang="en-US" b="0" lang="zh-CN"/>
          </a:p>
          <a:p>
            <a:r>
              <a:rPr b="0" dirty="0" sz="2400" lang="en-US"/>
              <a:t>REGISTER NO AND NMID: </a:t>
            </a:r>
            <a:r>
              <a:rPr b="0" dirty="0" sz="2400" lang="en-US"/>
              <a:t>0580C3300D11C34BD824570693004690</a:t>
            </a:r>
            <a:endParaRPr b="0" dirty="0" sz="2400" lang="en-US">
              <a:cs typeface="Calibri"/>
            </a:endParaRPr>
          </a:p>
          <a:p>
            <a:r>
              <a:rPr b="0" dirty="0" sz="2400" lang="en-US"/>
              <a:t>DEPARTMENT: </a:t>
            </a:r>
            <a:r>
              <a:rPr b="0" dirty="0" sz="2400" lang="en-US"/>
              <a:t>B</a:t>
            </a:r>
            <a:r>
              <a:rPr b="0" dirty="0" sz="2400" lang="en-US"/>
              <a:t>.</a:t>
            </a:r>
            <a:r>
              <a:rPr b="0" dirty="0" sz="2400" lang="en-US"/>
              <a:t>S</a:t>
            </a:r>
            <a:r>
              <a:rPr b="0" dirty="0" sz="2400" lang="en-US"/>
              <a:t>C</a:t>
            </a:r>
            <a:r>
              <a:rPr b="0" dirty="0" sz="2400" lang="en-US"/>
              <a:t> </a:t>
            </a:r>
            <a:r>
              <a:rPr b="0" dirty="0" sz="2400" lang="en-US"/>
              <a:t>C</a:t>
            </a:r>
            <a:r>
              <a:rPr b="0" dirty="0" sz="2400" lang="en-US"/>
              <a:t>O</a:t>
            </a:r>
            <a:r>
              <a:rPr b="0" dirty="0" sz="2400" lang="en-US"/>
              <a:t>M</a:t>
            </a:r>
            <a:r>
              <a:rPr b="0" dirty="0" sz="2400" lang="en-US"/>
              <a:t>P</a:t>
            </a:r>
            <a:r>
              <a:rPr b="0" dirty="0" sz="2400" lang="en-US"/>
              <a:t>UTER</a:t>
            </a:r>
            <a:r>
              <a:rPr b="0" dirty="0" sz="2400" lang="en-US"/>
              <a:t> </a:t>
            </a:r>
            <a:r>
              <a:rPr b="0" dirty="0" sz="2400" lang="en-US"/>
              <a:t> </a:t>
            </a:r>
            <a:r>
              <a:rPr b="0" dirty="0" sz="2800" lang="en-US"/>
              <a:t>S</a:t>
            </a:r>
            <a:r>
              <a:rPr b="0" dirty="0" sz="2800" lang="en-US"/>
              <a:t>C</a:t>
            </a:r>
            <a:r>
              <a:rPr b="0" dirty="0" sz="2800" lang="en-US"/>
              <a:t>IENCE</a:t>
            </a:r>
            <a:endParaRPr altLang="en-US" b="0" lang="zh-CN"/>
          </a:p>
          <a:p>
            <a:r>
              <a:rPr b="0" dirty="0" sz="2400" lang="en-US"/>
              <a:t>COLLEGE: COLLEGE/ UNIVERSITY</a:t>
            </a:r>
            <a:endParaRPr b="0" dirty="0" sz="2400" lang="en-US"/>
          </a:p>
          <a:p>
            <a:r>
              <a:rPr b="0" dirty="0" sz="2400" lang="en-US"/>
              <a:t>           </a:t>
            </a:r>
            <a:r>
              <a:rPr b="0" dirty="0" sz="2400" lang="en-US"/>
              <a:t>C</a:t>
            </a:r>
            <a:r>
              <a:rPr b="0" dirty="0" sz="2400" lang="en-US"/>
              <a:t>O</a:t>
            </a:r>
            <a:r>
              <a:rPr b="0" dirty="0" sz="2400" lang="en-US"/>
              <a:t>LLEGE</a:t>
            </a:r>
            <a:r>
              <a:rPr b="0" dirty="0" sz="2400" lang="en-US"/>
              <a:t>:</a:t>
            </a:r>
            <a:r>
              <a:rPr b="0" dirty="0" sz="2400" lang="en-US"/>
              <a:t>A</a:t>
            </a:r>
            <a:r>
              <a:rPr b="0" dirty="0" sz="2400" lang="en-US"/>
              <a:t>R</a:t>
            </a:r>
            <a:r>
              <a:rPr b="0" dirty="0" sz="2400" lang="en-US"/>
              <a:t>C</a:t>
            </a:r>
            <a:r>
              <a:rPr b="0" dirty="0" sz="2400" lang="en-US"/>
              <a:t>O</a:t>
            </a:r>
            <a:r>
              <a:rPr b="0" dirty="0" sz="2400" lang="en-US"/>
              <a:t>T</a:t>
            </a:r>
            <a:r>
              <a:rPr b="0" dirty="0" sz="2400" lang="en-US"/>
              <a:t> </a:t>
            </a:r>
            <a:r>
              <a:rPr b="0" dirty="0" sz="2400" lang="en-US"/>
              <a:t>S</a:t>
            </a:r>
            <a:r>
              <a:rPr b="0" dirty="0" sz="2400" lang="en-US"/>
              <a:t>R</a:t>
            </a:r>
            <a:r>
              <a:rPr b="0" dirty="0" sz="2400" lang="en-US"/>
              <a:t>I</a:t>
            </a:r>
            <a:r>
              <a:rPr b="0" dirty="0" sz="2400" lang="en-US"/>
              <a:t> </a:t>
            </a:r>
            <a:r>
              <a:rPr b="0" dirty="0" sz="2400" lang="en-US"/>
              <a:t>M</a:t>
            </a:r>
            <a:r>
              <a:rPr b="0" dirty="0" sz="2400" lang="en-US"/>
              <a:t>A</a:t>
            </a:r>
            <a:r>
              <a:rPr b="0" dirty="0" sz="2400" lang="en-US"/>
              <a:t>H</a:t>
            </a:r>
            <a:r>
              <a:rPr b="0" dirty="0" sz="2400" lang="en-US"/>
              <a:t>A</a:t>
            </a:r>
            <a:r>
              <a:rPr b="0" dirty="0" sz="2400" lang="en-US"/>
              <a:t>L</a:t>
            </a:r>
            <a:r>
              <a:rPr b="0" dirty="0" sz="2400" lang="en-US"/>
              <a:t>A</a:t>
            </a:r>
            <a:r>
              <a:rPr b="0" dirty="0" sz="2400" lang="en-US"/>
              <a:t>K</a:t>
            </a:r>
            <a:r>
              <a:rPr b="0" dirty="0" sz="2400" lang="en-US"/>
              <a:t>SHMI</a:t>
            </a:r>
            <a:r>
              <a:rPr b="0" dirty="0" sz="2400" lang="en-US"/>
              <a:t> </a:t>
            </a:r>
            <a:r>
              <a:rPr b="0" dirty="0" sz="2400" lang="en-US"/>
              <a:t>W</a:t>
            </a:r>
            <a:r>
              <a:rPr b="0" dirty="0" sz="2400" lang="en-US"/>
              <a:t>O</a:t>
            </a:r>
            <a:r>
              <a:rPr b="0" dirty="0" sz="2400" lang="en-US"/>
              <a:t>M</a:t>
            </a:r>
            <a:r>
              <a:rPr b="0" dirty="0" sz="2400" lang="en-US"/>
              <a:t>EN</a:t>
            </a:r>
            <a:r>
              <a:rPr b="0" dirty="0" sz="2400" lang="en-US"/>
              <a:t>'</a:t>
            </a:r>
            <a:r>
              <a:rPr b="0" dirty="0" sz="2400" lang="en-US"/>
              <a:t>S</a:t>
            </a:r>
            <a:r>
              <a:rPr b="0" dirty="0" sz="2400" lang="en-US"/>
              <a:t> </a:t>
            </a:r>
            <a:r>
              <a:rPr b="0" dirty="0" sz="2400" lang="en-US"/>
              <a:t> </a:t>
            </a:r>
            <a:r>
              <a:rPr b="0" dirty="0" sz="2400" lang="en-US"/>
              <a:t>C</a:t>
            </a:r>
            <a:r>
              <a:rPr b="0" dirty="0" sz="2400" lang="en-US"/>
              <a:t>O</a:t>
            </a:r>
            <a:r>
              <a:rPr b="0" dirty="0" sz="2400" lang="en-US"/>
              <a:t>L</a:t>
            </a:r>
            <a:r>
              <a:rPr b="0" dirty="0" sz="2400" lang="en-US"/>
              <a:t>L</a:t>
            </a:r>
            <a:r>
              <a:rPr b="0" dirty="0" sz="2400" lang="en-US"/>
              <a:t>EGE</a:t>
            </a:r>
            <a:r>
              <a:rPr b="0" dirty="0" sz="2400" lang="en-US"/>
              <a:t>,</a:t>
            </a:r>
            <a:r>
              <a:rPr b="0" dirty="0" sz="2400" lang="en-US"/>
              <a:t> </a:t>
            </a:r>
            <a:r>
              <a:rPr b="0" dirty="0" sz="2400" lang="en-US"/>
              <a:t>V</a:t>
            </a:r>
            <a:r>
              <a:rPr b="0" dirty="0" sz="2400" lang="en-US"/>
              <a:t>I</a:t>
            </a:r>
            <a:r>
              <a:rPr b="0" dirty="0" sz="2400" lang="en-US"/>
              <a:t>L</a:t>
            </a:r>
            <a:r>
              <a:rPr b="0" dirty="0" sz="2400" lang="en-US"/>
              <a:t>A</a:t>
            </a:r>
            <a:r>
              <a:rPr b="0" dirty="0" sz="2400" lang="en-US"/>
              <a:t>P</a:t>
            </a:r>
            <a:r>
              <a:rPr b="0" dirty="0" sz="2400" lang="en-US"/>
              <a:t>A</a:t>
            </a:r>
            <a:r>
              <a:rPr b="0" dirty="0" sz="2400" lang="en-US"/>
              <a:t>K</a:t>
            </a:r>
            <a:r>
              <a:rPr b="0" dirty="0" sz="2400" lang="en-US"/>
              <a:t>K</a:t>
            </a:r>
            <a:r>
              <a:rPr b="0" dirty="0" sz="2400" lang="en-US"/>
              <a:t>A</a:t>
            </a:r>
            <a:r>
              <a:rPr b="0" dirty="0" sz="2400" lang="en-US"/>
              <a:t>M</a:t>
            </a:r>
            <a:endParaRPr b="0" dirty="0" sz="2400" lang="en-IN"/>
          </a:p>
          <a:p>
            <a:r>
              <a:rPr b="0" dirty="0" sz="2400" lang="en-US"/>
              <a:t> </a:t>
            </a:r>
            <a:r>
              <a:rPr b="0" dirty="0" sz="2400" lang="en-US"/>
              <a:t> </a:t>
            </a:r>
            <a:r>
              <a:rPr b="0" dirty="0" sz="2400" lang="en-US"/>
              <a:t> </a:t>
            </a:r>
            <a:r>
              <a:rPr b="0" dirty="0" sz="2400" lang="en-US"/>
              <a:t> </a:t>
            </a:r>
            <a:r>
              <a:rPr b="0" dirty="0" sz="2400" lang="en-US"/>
              <a:t> </a:t>
            </a:r>
            <a:r>
              <a:rPr b="0" dirty="0" sz="2400" lang="en-US"/>
              <a:t> </a:t>
            </a:r>
            <a:r>
              <a:rPr b="0" dirty="0" sz="2400" lang="en-US"/>
              <a:t> </a:t>
            </a:r>
            <a:r>
              <a:rPr b="0" dirty="0" sz="2400" lang="en-US"/>
              <a:t> </a:t>
            </a:r>
            <a:r>
              <a:rPr b="0" dirty="0" sz="2400" lang="en-US"/>
              <a:t> </a:t>
            </a:r>
            <a:r>
              <a:rPr b="0" dirty="0" sz="2400" lang="en-US"/>
              <a:t> </a:t>
            </a:r>
            <a:r>
              <a:rPr b="0" dirty="0" sz="2400" lang="en-US"/>
              <a:t> </a:t>
            </a:r>
            <a:r>
              <a:rPr b="0" dirty="0" sz="2400" lang="en-US"/>
              <a:t>U</a:t>
            </a:r>
            <a:r>
              <a:rPr b="0" dirty="0" sz="2400" lang="en-US"/>
              <a:t>N</a:t>
            </a:r>
            <a:r>
              <a:rPr b="0" dirty="0" sz="2400" lang="en-US"/>
              <a:t>I</a:t>
            </a:r>
            <a:r>
              <a:rPr b="0" dirty="0" sz="2400" lang="en-US"/>
              <a:t>V</a:t>
            </a:r>
            <a:r>
              <a:rPr b="0" dirty="0" sz="2400" lang="en-US"/>
              <a:t>ERSITY</a:t>
            </a:r>
            <a:r>
              <a:rPr b="0" dirty="0" sz="2400" lang="en-US"/>
              <a:t>:</a:t>
            </a:r>
            <a:r>
              <a:rPr b="0" dirty="0" sz="2400" lang="en-US"/>
              <a:t>T</a:t>
            </a:r>
            <a:r>
              <a:rPr b="0" dirty="0" sz="2400" lang="en-US"/>
              <a:t>H</a:t>
            </a:r>
            <a:r>
              <a:rPr b="0" dirty="0" sz="2400" lang="en-US"/>
              <a:t>I</a:t>
            </a:r>
            <a:r>
              <a:rPr b="0" dirty="0" sz="2400" lang="en-US"/>
              <a:t>R</a:t>
            </a:r>
            <a:r>
              <a:rPr b="0" dirty="0" sz="2400" lang="en-US"/>
              <a:t>U</a:t>
            </a:r>
            <a:r>
              <a:rPr b="0" dirty="0" sz="2400" lang="en-US"/>
              <a:t>V</a:t>
            </a:r>
            <a:r>
              <a:rPr b="0" dirty="0" sz="2400" lang="en-US"/>
              <a:t>A</a:t>
            </a:r>
            <a:r>
              <a:rPr b="0" dirty="0" sz="2400" lang="en-US"/>
              <a:t>L</a:t>
            </a:r>
            <a:r>
              <a:rPr b="0" dirty="0" sz="2400" lang="en-US"/>
              <a:t>L</a:t>
            </a:r>
            <a:r>
              <a:rPr b="0" dirty="0" sz="2400" lang="en-US"/>
              <a:t>U</a:t>
            </a:r>
            <a:r>
              <a:rPr b="0" dirty="0" sz="2400" lang="en-US"/>
              <a:t>V</a:t>
            </a:r>
            <a:r>
              <a:rPr b="0" dirty="0" sz="2400" lang="en-US"/>
              <a:t>A</a:t>
            </a:r>
            <a:r>
              <a:rPr b="0" dirty="0" sz="2400" lang="en-US"/>
              <a:t>R</a:t>
            </a:r>
            <a:r>
              <a:rPr b="0" dirty="0" sz="2400" lang="en-US"/>
              <a:t> </a:t>
            </a:r>
            <a:r>
              <a:rPr b="0" dirty="0" sz="2400" lang="en-US"/>
              <a:t> </a:t>
            </a:r>
            <a:r>
              <a:rPr b="0" dirty="0" sz="2400" lang="en-US"/>
              <a:t>U</a:t>
            </a:r>
            <a:r>
              <a:rPr b="0" dirty="0" sz="2400" lang="en-US"/>
              <a:t>N</a:t>
            </a:r>
            <a:r>
              <a:rPr b="0" dirty="0" sz="2400" lang="en-US"/>
              <a:t>I</a:t>
            </a:r>
            <a:r>
              <a:rPr b="0" dirty="0" sz="2400" lang="en-US"/>
              <a:t>V</a:t>
            </a:r>
            <a:r>
              <a:rPr b="0" dirty="0" sz="2400" lang="en-US"/>
              <a:t>E</a:t>
            </a:r>
            <a:r>
              <a:rPr b="0" dirty="0" sz="2400" lang="en-US"/>
              <a:t>R</a:t>
            </a:r>
            <a:r>
              <a:rPr b="0" dirty="0" sz="2400" lang="en-US"/>
              <a:t>S</a:t>
            </a:r>
            <a:r>
              <a:rPr b="0" dirty="0" sz="2400" lang="en-US"/>
              <a:t>ITY</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8" name="Title 1"/>
          <p:cNvSpPr>
            <a:spLocks noGrp="1"/>
          </p:cNvSpPr>
          <p:nvPr>
            <p:ph type="title"/>
          </p:nvPr>
        </p:nvSpPr>
        <p:spPr>
          <a:xfrm>
            <a:off x="0" y="23492"/>
            <a:ext cx="10681335" cy="723901"/>
          </a:xfrm>
        </p:spPr>
        <p:txBody>
          <a:bodyPr/>
          <a:p>
            <a:r>
              <a:rPr dirty="0" lang="en-IN"/>
              <a:t>FEATURES AND FUNCTIONALITY</a:t>
            </a:r>
          </a:p>
        </p:txBody>
      </p:sp>
      <p:sp>
        <p:nvSpPr>
          <p:cNvPr id="1048669" name=""/>
          <p:cNvSpPr txBox="1"/>
          <p:nvPr/>
        </p:nvSpPr>
        <p:spPr>
          <a:xfrm>
            <a:off x="394027" y="747394"/>
            <a:ext cx="11797973" cy="59588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N</a:t>
            </a:r>
            <a:r>
              <a:rPr sz="2800" lang="en-US">
                <a:solidFill>
                  <a:srgbClr val="000000"/>
                </a:solidFill>
              </a:rPr>
              <a:t>a</a:t>
            </a:r>
            <a:r>
              <a:rPr sz="2800" lang="en-US">
                <a:solidFill>
                  <a:srgbClr val="000000"/>
                </a:solidFill>
              </a:rPr>
              <a:t>v</a:t>
            </a:r>
            <a:r>
              <a:rPr sz="2800" lang="en-US">
                <a:solidFill>
                  <a:srgbClr val="000000"/>
                </a:solidFill>
              </a:rPr>
              <a:t>i</a:t>
            </a:r>
            <a:r>
              <a:rPr sz="2800" lang="en-US">
                <a:solidFill>
                  <a:srgbClr val="000000"/>
                </a:solidFill>
              </a:rPr>
              <a:t>g</a:t>
            </a:r>
            <a:r>
              <a:rPr sz="2800" lang="en-IN">
                <a:solidFill>
                  <a:srgbClr val="000000"/>
                </a:solidFill>
              </a:rPr>
              <a:t>ation Bar – Provides quick access to different sections (About, Projects, Certificates, Contact)</a:t>
            </a:r>
            <a:r>
              <a:rPr sz="2800" lang="en-US">
                <a:solidFill>
                  <a:srgbClr val="000000"/>
                </a:solidFill>
              </a:rPr>
              <a:t>.</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A</a:t>
            </a:r>
            <a:r>
              <a:rPr sz="2800" lang="en-US">
                <a:solidFill>
                  <a:srgbClr val="000000"/>
                </a:solidFill>
              </a:rPr>
              <a:t>b</a:t>
            </a:r>
            <a:r>
              <a:rPr sz="2800" lang="en-US">
                <a:solidFill>
                  <a:srgbClr val="000000"/>
                </a:solidFill>
              </a:rPr>
              <a:t>o</a:t>
            </a:r>
            <a:r>
              <a:rPr sz="2800" lang="en-IN">
                <a:solidFill>
                  <a:srgbClr val="000000"/>
                </a:solidFill>
              </a:rPr>
              <a:t>ut Me Section – Displays personal introduction, career goals, and skills.</a:t>
            </a:r>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a:t>
            </a:r>
            <a:r>
              <a:rPr sz="2800" lang="en-IN">
                <a:solidFill>
                  <a:srgbClr val="000000"/>
                </a:solidFill>
              </a:rPr>
              <a:t>cts Section – Showcases completed projects with descriptions.
4. Certificates Section – Lists achievements with links to view/download certificates</a:t>
            </a:r>
            <a:r>
              <a:rPr sz="2800" lang="en-US">
                <a:solidFill>
                  <a:srgbClr val="000000"/>
                </a:solidFill>
              </a:rPr>
              <a:t>.</a:t>
            </a:r>
            <a:endParaRPr sz="2800" lang="en-IN">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t</a:t>
            </a:r>
            <a:r>
              <a:rPr sz="2800" lang="en-IN">
                <a:solidFill>
                  <a:srgbClr val="000000"/>
                </a:solidFill>
              </a:rPr>
              <a:t>act Section – Allows visitors to connect easily.</a:t>
            </a:r>
            <a:endParaRPr sz="2800" lang="en-IN">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p</a:t>
            </a:r>
            <a:r>
              <a:rPr sz="2800" lang="en-IN">
                <a:solidFill>
                  <a:srgbClr val="000000"/>
                </a:solidFill>
              </a:rPr>
              <a:t>onsive Design – Works smoothly on mobile, tablet, and desktop screens.</a:t>
            </a:r>
            <a:endParaRPr sz="2800" lang="en-IN">
              <a:solidFill>
                <a:srgbClr val="000000"/>
              </a:solidFill>
            </a:endParaRPr>
          </a:p>
          <a:p>
            <a:r>
              <a:rPr sz="2800" lang="en-US">
                <a:solidFill>
                  <a:srgbClr val="000000"/>
                </a:solidFill>
              </a:rPr>
              <a:t>7</a:t>
            </a:r>
            <a:r>
              <a:rPr sz="2800" lang="en-US">
                <a:solidFill>
                  <a:srgbClr val="000000"/>
                </a:solidFill>
              </a:rPr>
              <a:t>.</a:t>
            </a:r>
            <a:r>
              <a:rPr sz="2800" lang="en-US">
                <a:solidFill>
                  <a:srgbClr val="000000"/>
                </a:solidFill>
              </a:rPr>
              <a:t>C</a:t>
            </a:r>
            <a:r>
              <a:rPr sz="2800" lang="en-US">
                <a:solidFill>
                  <a:srgbClr val="000000"/>
                </a:solidFill>
              </a:rPr>
              <a:t>l</a:t>
            </a:r>
            <a:r>
              <a:rPr sz="2800" lang="en-US">
                <a:solidFill>
                  <a:srgbClr val="000000"/>
                </a:solidFill>
              </a:rPr>
              <a:t>e</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L</a:t>
            </a:r>
            <a:r>
              <a:rPr sz="2800" lang="en-IN">
                <a:solidFill>
                  <a:srgbClr val="000000"/>
                </a:solidFill>
              </a:rPr>
              <a:t>ayout &amp; Styling – Blue and white theme for a professional look</a:t>
            </a:r>
            <a:r>
              <a:rPr sz="2800" lang="en-US">
                <a:solidFill>
                  <a:srgbClr val="000000"/>
                </a:solidFill>
              </a:rPr>
              <a:t>.</a:t>
            </a:r>
            <a:endParaRPr sz="2800" lang="en-IN">
              <a:solidFill>
                <a:srgbClr val="000000"/>
              </a:solidFill>
            </a:endParaRPr>
          </a:p>
          <a:p>
            <a:r>
              <a:rPr sz="2800" lang="en-US">
                <a:solidFill>
                  <a:srgbClr val="000000"/>
                </a:solidFill>
              </a:rPr>
              <a:t>8</a:t>
            </a:r>
            <a:r>
              <a:rPr sz="2800" lang="en-US">
                <a:solidFill>
                  <a:srgbClr val="000000"/>
                </a:solidFill>
              </a:rPr>
              <a:t>.</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IN">
                <a:solidFill>
                  <a:srgbClr val="000000"/>
                </a:solidFill>
              </a:rPr>
              <a:t>active Links – Certificates and projects are clickable for detailed view.</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6" name=""/>
          <p:cNvSpPr txBox="1"/>
          <p:nvPr/>
        </p:nvSpPr>
        <p:spPr>
          <a:xfrm>
            <a:off x="2526030" y="1318260"/>
            <a:ext cx="9584231" cy="5539740"/>
          </a:xfrm>
          <a:prstGeom prst="rect"/>
        </p:spPr>
        <p:txBody>
          <a:bodyPr rtlCol="0" wrap="square">
            <a:spAutoFit/>
          </a:bodyPr>
          <a:p>
            <a:r>
              <a:rPr sz="2800" lang="en-IN">
                <a:solidFill>
                  <a:srgbClr val="000000"/>
                </a:solidFill>
              </a:rPr>
              <a:t>✅ Sections in Your Portfolio</a:t>
            </a:r>
            <a:endParaRPr sz="2800" lang="en-IN">
              <a:solidFill>
                <a:srgbClr val="000000"/>
              </a:solidFill>
            </a:endParaRPr>
          </a:p>
          <a:p>
            <a:endParaRPr sz="2800" lang="en-IN">
              <a:solidFill>
                <a:srgbClr val="000000"/>
              </a:solidFill>
            </a:endParaRPr>
          </a:p>
          <a:p>
            <a:r>
              <a:rPr sz="2800" lang="en-US">
                <a:solidFill>
                  <a:srgbClr val="000000"/>
                </a:solidFill>
              </a:rPr>
              <a:t>1</a:t>
            </a:r>
            <a:r>
              <a:rPr sz="2800" lang="en-US">
                <a:solidFill>
                  <a:srgbClr val="000000"/>
                </a:solidFill>
              </a:rPr>
              <a:t>.</a:t>
            </a:r>
            <a:r>
              <a:rPr sz="2800" lang="en-US">
                <a:solidFill>
                  <a:srgbClr val="000000"/>
                </a:solidFill>
              </a:rPr>
              <a:t>H</a:t>
            </a:r>
            <a:r>
              <a:rPr sz="2800" lang="en-US">
                <a:solidFill>
                  <a:srgbClr val="000000"/>
                </a:solidFill>
              </a:rPr>
              <a:t>e</a:t>
            </a:r>
            <a:r>
              <a:rPr sz="2800" lang="en-US">
                <a:solidFill>
                  <a:srgbClr val="000000"/>
                </a:solidFill>
              </a:rPr>
              <a:t>a</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D</a:t>
            </a:r>
            <a:r>
              <a:rPr sz="2800" lang="en-US">
                <a:solidFill>
                  <a:srgbClr val="000000"/>
                </a:solidFill>
              </a:rPr>
              <a:t>i</a:t>
            </a:r>
            <a:r>
              <a:rPr sz="2800" lang="en-US">
                <a:solidFill>
                  <a:srgbClr val="000000"/>
                </a:solidFill>
              </a:rPr>
              <a:t>s</a:t>
            </a:r>
            <a:r>
              <a:rPr sz="2800" lang="en-US">
                <a:solidFill>
                  <a:srgbClr val="000000"/>
                </a:solidFill>
              </a:rPr>
              <a:t>p</a:t>
            </a:r>
            <a:r>
              <a:rPr sz="2800" lang="en-US">
                <a:solidFill>
                  <a:srgbClr val="000000"/>
                </a:solidFill>
              </a:rPr>
              <a:t>l</a:t>
            </a:r>
            <a:r>
              <a:rPr sz="2800" lang="en-US">
                <a:solidFill>
                  <a:srgbClr val="000000"/>
                </a:solidFill>
              </a:rPr>
              <a:t>a</a:t>
            </a:r>
            <a:r>
              <a:rPr sz="2800" lang="en-IN">
                <a:solidFill>
                  <a:srgbClr val="000000"/>
                </a:solidFill>
              </a:rPr>
              <a:t>ys your name, title (Computer Science Student), and profile photo.</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N</a:t>
            </a:r>
            <a:r>
              <a:rPr sz="2800" lang="en-US">
                <a:solidFill>
                  <a:srgbClr val="000000"/>
                </a:solidFill>
              </a:rPr>
              <a:t>a</a:t>
            </a:r>
            <a:r>
              <a:rPr sz="2800" lang="en-IN">
                <a:solidFill>
                  <a:srgbClr val="000000"/>
                </a:solidFill>
              </a:rPr>
              <a:t>vigation Bar – Links to different sections: About, Projects, Certificates, Contact.</a:t>
            </a:r>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A</a:t>
            </a:r>
            <a:r>
              <a:rPr sz="2800" lang="en-US">
                <a:solidFill>
                  <a:srgbClr val="000000"/>
                </a:solidFill>
              </a:rPr>
              <a:t>b</a:t>
            </a:r>
            <a:r>
              <a:rPr sz="2800" lang="en-IN">
                <a:solidFill>
                  <a:srgbClr val="000000"/>
                </a:solidFill>
              </a:rPr>
              <a:t>out Me – Short introduction about your goals, skills, and learning journey.</a:t>
            </a:r>
            <a:endParaRPr sz="2800" lang="en-IN">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P</a:t>
            </a:r>
            <a:r>
              <a:rPr sz="2800" lang="en-US">
                <a:solidFill>
                  <a:srgbClr val="000000"/>
                </a:solidFill>
              </a:rPr>
              <a:t>r</a:t>
            </a:r>
            <a:r>
              <a:rPr sz="2800" lang="en-IN">
                <a:solidFill>
                  <a:srgbClr val="000000"/>
                </a:solidFill>
              </a:rPr>
              <a:t>ojects – Your first project (Portfolio Website).</a:t>
            </a:r>
            <a:endParaRPr sz="2800" lang="en-IN">
              <a:solidFill>
                <a:srgbClr val="000000"/>
              </a:solidFill>
            </a:endParaRPr>
          </a:p>
          <a:p>
            <a:r>
              <a:rPr sz="2800" lang="en-US">
                <a:solidFill>
                  <a:srgbClr val="000000"/>
                </a:solidFill>
              </a:rPr>
              <a:t>5</a:t>
            </a:r>
            <a:r>
              <a:rPr sz="2800" lang="en-US">
                <a:solidFill>
                  <a:srgbClr val="000000"/>
                </a:solidFill>
              </a:rPr>
              <a:t>.</a:t>
            </a:r>
            <a:r>
              <a:rPr sz="2800" lang="en-IN">
                <a:solidFill>
                  <a:srgbClr val="000000"/>
                </a:solidFill>
              </a:rPr>
              <a:t>Certificates – A list of certificates with "View Certificate" links.</a:t>
            </a:r>
            <a:endParaRPr sz="2800" lang="en-IN">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C</a:t>
            </a:r>
            <a:r>
              <a:rPr sz="2800" lang="en-US">
                <a:solidFill>
                  <a:srgbClr val="000000"/>
                </a:solidFill>
              </a:rPr>
              <a:t>o</a:t>
            </a:r>
            <a:r>
              <a:rPr sz="2800" lang="en-IN">
                <a:solidFill>
                  <a:srgbClr val="000000"/>
                </a:solidFill>
              </a:rPr>
              <a:t>ntact Form – Visitors can fill their name, email, and message.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7" name=""/>
          <p:cNvSpPr txBox="1"/>
          <p:nvPr/>
        </p:nvSpPr>
        <p:spPr>
          <a:xfrm>
            <a:off x="620057" y="248172"/>
            <a:ext cx="10833829" cy="510540"/>
          </a:xfrm>
          <a:prstGeom prst="rect"/>
        </p:spPr>
        <p:txBody>
          <a:bodyPr rtlCol="0" wrap="square">
            <a:spAutoFit/>
          </a:bodyPr>
          <a:p>
            <a:r>
              <a:rPr sz="2800" lang="en-IN">
                <a:solidFill>
                  <a:srgbClr val="000000"/>
                </a:solidFill>
              </a:rPr>
              <a:t>7. Footer – Copyright with social media links.</a:t>
            </a:r>
            <a:endParaRPr sz="2800" lang="en-IN">
              <a:solidFill>
                <a:srgbClr val="000000"/>
              </a:solidFill>
            </a:endParaRPr>
          </a:p>
        </p:txBody>
      </p:sp>
      <p:sp>
        <p:nvSpPr>
          <p:cNvPr id="1048678" name=""/>
          <p:cNvSpPr txBox="1"/>
          <p:nvPr/>
        </p:nvSpPr>
        <p:spPr>
          <a:xfrm>
            <a:off x="620057" y="822960"/>
            <a:ext cx="10212495" cy="2606040"/>
          </a:xfrm>
          <a:prstGeom prst="rect"/>
        </p:spPr>
        <p:txBody>
          <a:bodyPr rtlCol="0" wrap="square">
            <a:spAutoFit/>
          </a:bodyPr>
          <a:p>
            <a:r>
              <a:rPr sz="2800" lang="en-IN">
                <a:solidFill>
                  <a:srgbClr val="000000"/>
                </a:solidFill>
              </a:rPr>
              <a:t> Design Highlights</a:t>
            </a:r>
            <a:r>
              <a:rPr sz="2800" lang="en-US">
                <a:solidFill>
                  <a:srgbClr val="000000"/>
                </a:solidFill>
              </a:rPr>
              <a:t>:</a:t>
            </a:r>
            <a:endParaRPr sz="2800" lang="en-IN">
              <a:solidFill>
                <a:srgbClr val="000000"/>
              </a:solidFill>
            </a:endParaRPr>
          </a:p>
          <a:p>
            <a:r>
              <a:rPr sz="2800" lang="en-US">
                <a:solidFill>
                  <a:srgbClr val="000000"/>
                </a:solidFill>
              </a:rPr>
              <a:t>H</a:t>
            </a:r>
            <a:r>
              <a:rPr sz="2800" lang="en-US">
                <a:solidFill>
                  <a:srgbClr val="000000"/>
                </a:solidFill>
              </a:rPr>
              <a:t>e</a:t>
            </a:r>
            <a:r>
              <a:rPr sz="2800" lang="en-US">
                <a:solidFill>
                  <a:srgbClr val="000000"/>
                </a:solidFill>
              </a:rPr>
              <a:t>a</a:t>
            </a:r>
            <a:r>
              <a:rPr sz="2800" lang="en-US">
                <a:solidFill>
                  <a:srgbClr val="000000"/>
                </a:solidFill>
              </a:rPr>
              <a:t>d</a:t>
            </a:r>
            <a:r>
              <a:rPr sz="2800" lang="en-US">
                <a:solidFill>
                  <a:srgbClr val="000000"/>
                </a:solidFill>
              </a:rPr>
              <a:t> </a:t>
            </a:r>
            <a:r>
              <a:rPr sz="2800" lang="en-US">
                <a:solidFill>
                  <a:srgbClr val="000000"/>
                </a:solidFill>
              </a:rPr>
              <a:t>h</a:t>
            </a:r>
            <a:r>
              <a:rPr sz="2800" lang="en-US">
                <a:solidFill>
                  <a:srgbClr val="000000"/>
                </a:solidFill>
              </a:rPr>
              <a:t>e</a:t>
            </a:r>
            <a:r>
              <a:rPr sz="2800" lang="en-IN">
                <a:solidFill>
                  <a:srgbClr val="000000"/>
                </a:solidFill>
              </a:rPr>
              <a:t>ader with white text (professional look).</a:t>
            </a:r>
            <a:endParaRPr sz="2800" lang="en-IN">
              <a:solidFill>
                <a:srgbClr val="000000"/>
              </a:solidFill>
            </a:endParaRPr>
          </a:p>
          <a:p>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f</a:t>
            </a:r>
            <a:r>
              <a:rPr sz="2800" lang="en-US">
                <a:solidFill>
                  <a:srgbClr val="000000"/>
                </a:solidFill>
              </a:rPr>
              <a:t>ile</a:t>
            </a:r>
            <a:r>
              <a:rPr sz="2800" lang="en-US">
                <a:solidFill>
                  <a:srgbClr val="000000"/>
                </a:solidFill>
              </a:rPr>
              <a:t> </a:t>
            </a:r>
            <a:r>
              <a:rPr sz="2800" lang="en-IN">
                <a:solidFill>
                  <a:srgbClr val="000000"/>
                </a:solidFill>
              </a:rPr>
              <a:t>photo in the center (can be customized).</a:t>
            </a:r>
            <a:endParaRPr sz="2800" lang="en-IN">
              <a:solidFill>
                <a:srgbClr val="000000"/>
              </a:solidFill>
            </a:endParaRPr>
          </a:p>
          <a:p>
            <a:r>
              <a:rPr sz="2800" lang="en-US">
                <a:solidFill>
                  <a:srgbClr val="000000"/>
                </a:solidFill>
              </a:rPr>
              <a:t>C</a:t>
            </a:r>
            <a:r>
              <a:rPr sz="2800" lang="en-US">
                <a:solidFill>
                  <a:srgbClr val="000000"/>
                </a:solidFill>
              </a:rPr>
              <a:t>l</a:t>
            </a:r>
            <a:r>
              <a:rPr sz="2800" lang="en-US">
                <a:solidFill>
                  <a:srgbClr val="000000"/>
                </a:solidFill>
              </a:rPr>
              <a:t>e</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l</a:t>
            </a:r>
            <a:r>
              <a:rPr sz="2800" lang="en-IN">
                <a:solidFill>
                  <a:srgbClr val="000000"/>
                </a:solidFill>
              </a:rPr>
              <a:t>ayout with good spacing and alignment.</a:t>
            </a:r>
            <a:endParaRPr sz="2800" lang="en-IN">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t</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 </a:t>
            </a:r>
            <a:r>
              <a:rPr sz="2800" lang="en-US">
                <a:solidFill>
                  <a:srgbClr val="000000"/>
                </a:solidFill>
              </a:rPr>
              <a:t>f</a:t>
            </a:r>
            <a:r>
              <a:rPr sz="2800" lang="en-IN">
                <a:solidFill>
                  <a:srgbClr val="000000"/>
                </a:solidFill>
              </a:rPr>
              <a:t>orm styled with hover effects.</a:t>
            </a:r>
            <a:endParaRPr sz="2800" lang="en-IN">
              <a:solidFill>
                <a:srgbClr val="000000"/>
              </a:solidFill>
            </a:endParaRPr>
          </a:p>
          <a:p>
            <a:r>
              <a:rPr sz="2800" lang="en-US">
                <a:solidFill>
                  <a:srgbClr val="000000"/>
                </a:solidFill>
              </a:rPr>
              <a:t>S</a:t>
            </a:r>
            <a:r>
              <a:rPr sz="2800" lang="en-US">
                <a:solidFill>
                  <a:srgbClr val="000000"/>
                </a:solidFill>
              </a:rPr>
              <a:t>o</a:t>
            </a:r>
            <a:r>
              <a:rPr sz="2800" lang="en-US">
                <a:solidFill>
                  <a:srgbClr val="000000"/>
                </a:solidFill>
              </a:rPr>
              <a:t>c</a:t>
            </a:r>
            <a:r>
              <a:rPr sz="2800" lang="en-US">
                <a:solidFill>
                  <a:srgbClr val="000000"/>
                </a:solidFill>
              </a:rPr>
              <a:t>i</a:t>
            </a:r>
            <a:r>
              <a:rPr sz="2800" lang="en-US">
                <a:solidFill>
                  <a:srgbClr val="000000"/>
                </a:solidFill>
              </a:rPr>
              <a:t>al</a:t>
            </a:r>
            <a:r>
              <a:rPr sz="2800" lang="en-US">
                <a:solidFill>
                  <a:srgbClr val="000000"/>
                </a:solidFill>
              </a:rPr>
              <a:t> </a:t>
            </a:r>
            <a:r>
              <a:rPr sz="2800" lang="en-IN">
                <a:solidFill>
                  <a:srgbClr val="000000"/>
                </a:solidFill>
              </a:rPr>
              <a:t>media links in footer for networking.</a:t>
            </a:r>
            <a:endParaRPr sz="2800" lang="en-IN">
              <a:solidFill>
                <a:srgbClr val="000000"/>
              </a:solidFill>
            </a:endParaRPr>
          </a:p>
        </p:txBody>
      </p:sp>
      <p:sp>
        <p:nvSpPr>
          <p:cNvPr id="1048679" name=""/>
          <p:cNvSpPr txBox="1"/>
          <p:nvPr/>
        </p:nvSpPr>
        <p:spPr>
          <a:xfrm>
            <a:off x="620057" y="3428999"/>
            <a:ext cx="10740632" cy="3444240"/>
          </a:xfrm>
          <a:prstGeom prst="rect"/>
        </p:spPr>
        <p:txBody>
          <a:bodyPr rtlCol="0" wrap="square">
            <a:spAutoFit/>
          </a:bodyPr>
          <a:p>
            <a:r>
              <a:rPr sz="2800" lang="en-IN">
                <a:solidFill>
                  <a:srgbClr val="000000"/>
                </a:solidFill>
              </a:rPr>
              <a:t> Functionalit</a:t>
            </a:r>
            <a:r>
              <a:rPr sz="2800" lang="en-US">
                <a:solidFill>
                  <a:srgbClr val="000000"/>
                </a:solidFill>
              </a:rPr>
              <a:t>y</a:t>
            </a:r>
            <a:r>
              <a:rPr sz="2800" lang="en-US">
                <a:solidFill>
                  <a:srgbClr val="000000"/>
                </a:solidFill>
              </a:rPr>
              <a:t>:</a:t>
            </a:r>
            <a:endParaRPr sz="2800" lang="en-IN">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v</a:t>
            </a:r>
            <a:r>
              <a:rPr sz="2800" lang="en-US">
                <a:solidFill>
                  <a:srgbClr val="000000"/>
                </a:solidFill>
              </a:rPr>
              <a:t>i</a:t>
            </a:r>
            <a:r>
              <a:rPr sz="2800" lang="en-US">
                <a:solidFill>
                  <a:srgbClr val="000000"/>
                </a:solidFill>
              </a:rPr>
              <a:t>g</a:t>
            </a:r>
            <a:r>
              <a:rPr sz="2800" lang="en-US">
                <a:solidFill>
                  <a:srgbClr val="000000"/>
                </a:solidFill>
              </a:rPr>
              <a:t>a</a:t>
            </a:r>
            <a:r>
              <a:rPr sz="2800" lang="en-IN">
                <a:solidFill>
                  <a:srgbClr val="000000"/>
                </a:solidFill>
              </a:rPr>
              <a:t>tion scrolls to each section.</a:t>
            </a:r>
            <a:endParaRPr sz="2800" lang="en-IN">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t</a:t>
            </a:r>
            <a:r>
              <a:rPr sz="2800" lang="en-US">
                <a:solidFill>
                  <a:srgbClr val="000000"/>
                </a:solidFill>
              </a:rPr>
              <a:t>act</a:t>
            </a:r>
            <a:r>
              <a:rPr sz="2800" lang="en-US">
                <a:solidFill>
                  <a:srgbClr val="000000"/>
                </a:solidFill>
              </a:rPr>
              <a:t> </a:t>
            </a:r>
            <a:r>
              <a:rPr sz="2800" lang="en-US">
                <a:solidFill>
                  <a:srgbClr val="000000"/>
                </a:solidFill>
              </a:rPr>
              <a:t>f</a:t>
            </a:r>
            <a:r>
              <a:rPr sz="2800" lang="en-IN">
                <a:solidFill>
                  <a:srgbClr val="000000"/>
                </a:solidFill>
              </a:rPr>
              <a:t>orm shows a success message (via JavaScript)</a:t>
            </a:r>
            <a:r>
              <a:rPr sz="2800" lang="en-US">
                <a:solidFill>
                  <a:srgbClr val="000000"/>
                </a:solidFill>
              </a:rPr>
              <a:t>.</a:t>
            </a:r>
            <a:endParaRPr sz="2800" lang="en-IN">
              <a:solidFill>
                <a:srgbClr val="000000"/>
              </a:solidFill>
            </a:endParaRPr>
          </a:p>
          <a:p>
            <a:r>
              <a:rPr sz="2800" lang="en-US">
                <a:solidFill>
                  <a:srgbClr val="000000"/>
                </a:solidFill>
              </a:rPr>
              <a:t>C</a:t>
            </a:r>
            <a:r>
              <a:rPr sz="2800" lang="en-US">
                <a:solidFill>
                  <a:srgbClr val="000000"/>
                </a:solidFill>
              </a:rPr>
              <a:t>e</a:t>
            </a:r>
            <a:r>
              <a:rPr sz="2800" lang="en-US">
                <a:solidFill>
                  <a:srgbClr val="000000"/>
                </a:solidFill>
              </a:rPr>
              <a:t>r</a:t>
            </a:r>
            <a:r>
              <a:rPr sz="2800" lang="en-US">
                <a:solidFill>
                  <a:srgbClr val="000000"/>
                </a:solidFill>
              </a:rPr>
              <a:t>t</a:t>
            </a:r>
            <a:r>
              <a:rPr sz="2800" lang="en-US">
                <a:solidFill>
                  <a:srgbClr val="000000"/>
                </a:solidFill>
              </a:rPr>
              <a:t>i</a:t>
            </a:r>
            <a:r>
              <a:rPr sz="2800" lang="en-US">
                <a:solidFill>
                  <a:srgbClr val="000000"/>
                </a:solidFill>
              </a:rPr>
              <a:t>f</a:t>
            </a:r>
            <a:r>
              <a:rPr sz="2800" lang="en-US">
                <a:solidFill>
                  <a:srgbClr val="000000"/>
                </a:solidFill>
              </a:rPr>
              <a:t>i</a:t>
            </a:r>
            <a:r>
              <a:rPr sz="2800" lang="en-US">
                <a:solidFill>
                  <a:srgbClr val="000000"/>
                </a:solidFill>
              </a:rPr>
              <a:t>c</a:t>
            </a:r>
            <a:r>
              <a:rPr sz="2800" lang="en-IN">
                <a:solidFill>
                  <a:srgbClr val="000000"/>
                </a:solidFill>
              </a:rPr>
              <a:t>ates can be linked to actual documents.</a:t>
            </a:r>
            <a:endParaRPr sz="2800" lang="en-IN">
              <a:solidFill>
                <a:srgbClr val="000000"/>
              </a:solidFill>
            </a:endParaRPr>
          </a:p>
          <a:p>
            <a:r>
              <a:rPr sz="2800" lang="en-IN">
                <a:solidFill>
                  <a:srgbClr val="000000"/>
                </a:solidFill>
              </a:rPr>
              <a:t>
👉 Overall, the result is a professional portfolio website where you can showcase your skills, projects, and certificates to teachers, recruiters</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
          <p:cNvPicPr>
            <a:picLocks/>
          </p:cNvPicPr>
          <p:nvPr/>
        </p:nvPicPr>
        <p:blipFill>
          <a:blip xmlns:r="http://schemas.openxmlformats.org/officeDocument/2006/relationships" r:embed="rId1"/>
          <a:stretch>
            <a:fillRect/>
          </a:stretch>
        </p:blipFill>
        <p:spPr>
          <a:xfrm rot="0">
            <a:off x="687398" y="277389"/>
            <a:ext cx="4340195" cy="6858000"/>
          </a:xfrm>
          <a:prstGeom prst="rect"/>
        </p:spPr>
      </p:pic>
      <p:pic>
        <p:nvPicPr>
          <p:cNvPr id="2097168" name=""/>
          <p:cNvPicPr>
            <a:picLocks/>
          </p:cNvPicPr>
          <p:nvPr/>
        </p:nvPicPr>
        <p:blipFill>
          <a:blip xmlns:r="http://schemas.openxmlformats.org/officeDocument/2006/relationships" r:embed="rId2"/>
          <a:stretch>
            <a:fillRect/>
          </a:stretch>
        </p:blipFill>
        <p:spPr>
          <a:xfrm rot="0">
            <a:off x="5363312" y="277388"/>
            <a:ext cx="4703876" cy="68580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320386" y="233260"/>
            <a:ext cx="11551227" cy="3418637"/>
          </a:xfrm>
          <a:prstGeom prst="rect"/>
        </p:spPr>
      </p:pic>
      <p:pic>
        <p:nvPicPr>
          <p:cNvPr id="2097170" name=""/>
          <p:cNvPicPr>
            <a:picLocks/>
          </p:cNvPicPr>
          <p:nvPr/>
        </p:nvPicPr>
        <p:blipFill>
          <a:blip xmlns:r="http://schemas.openxmlformats.org/officeDocument/2006/relationships" r:embed="rId2"/>
          <a:stretch>
            <a:fillRect/>
          </a:stretch>
        </p:blipFill>
        <p:spPr>
          <a:xfrm rot="0">
            <a:off x="0" y="3937958"/>
            <a:ext cx="12192000" cy="287792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rot="0">
            <a:off x="1244717" y="411024"/>
            <a:ext cx="9702564" cy="603595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rot="0">
            <a:off x="1073115" y="429428"/>
            <a:ext cx="10045768" cy="599914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290015" y="0"/>
            <a:ext cx="6089137"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17</a:t>
            </a:fld>
            <a:endParaRPr sz="1100">
              <a:latin typeface="Trebuchet MS"/>
              <a:cs typeface="Trebuchet MS"/>
            </a:endParaRPr>
          </a:p>
        </p:txBody>
      </p:sp>
      <p:sp>
        <p:nvSpPr>
          <p:cNvPr id="1048685" name=""/>
          <p:cNvSpPr txBox="1"/>
          <p:nvPr/>
        </p:nvSpPr>
        <p:spPr>
          <a:xfrm>
            <a:off x="755331" y="752129"/>
            <a:ext cx="11247642" cy="5958840"/>
          </a:xfrm>
          <a:prstGeom prst="rect"/>
        </p:spPr>
        <p:txBody>
          <a:bodyPr rtlCol="0" wrap="square">
            <a:spAutoFit/>
          </a:bodyPr>
          <a:p>
            <a:r>
              <a:rPr sz="2800" lang="en-IN">
                <a:solidFill>
                  <a:srgbClr val="000000"/>
                </a:solidFill>
              </a:rPr>
              <a:t>This project helped me design and develop my own digital portfolio, which showcases my personal details, projects, certificates, and contact information in a structured way. Through this, I gained practical knowledge of HTML, CSS, and JavaScript, and improved my skills in web design and front-end development.</a:t>
            </a:r>
            <a:endParaRPr sz="2800" lang="en-IN">
              <a:solidFill>
                <a:srgbClr val="000000"/>
              </a:solidFill>
            </a:endParaRPr>
          </a:p>
          <a:p>
            <a:endParaRPr sz="2800" lang="en-IN">
              <a:solidFill>
                <a:srgbClr val="000000"/>
              </a:solidFill>
            </a:endParaRPr>
          </a:p>
          <a:p>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t</a:t>
            </a:r>
            <a:r>
              <a:rPr sz="2800" lang="en-IN">
                <a:solidFill>
                  <a:srgbClr val="000000"/>
                </a:solidFill>
              </a:rPr>
              <a:t>folio is simple, user-friendly, and professional, making it easier for me to present my achievements and skills to teachers, recruiters, or companies. It also gave me confidence in creating real-world web applications.</a:t>
            </a:r>
            <a:endParaRPr sz="2800" lang="en-IN">
              <a:solidFill>
                <a:srgbClr val="000000"/>
              </a:solidFill>
            </a:endParaRPr>
          </a:p>
          <a:p>
            <a:endParaRPr sz="2800" lang="en-IN">
              <a:solidFill>
                <a:srgbClr val="000000"/>
              </a:solidFill>
            </a:endParaRPr>
          </a:p>
          <a:p>
            <a:r>
              <a:rPr sz="2800" lang="en-IN">
                <a:solidFill>
                  <a:srgbClr val="000000"/>
                </a:solidFill>
              </a:rPr>
              <a:t> </a:t>
            </a:r>
            <a:r>
              <a:rPr sz="2800" lang="en-US">
                <a:solidFill>
                  <a:srgbClr val="000000"/>
                </a:solidFill>
              </a:rPr>
              <a:t>Overall, this project enhanced</a:t>
            </a:r>
            <a:r>
              <a:rPr sz="2800" lang="en-US">
                <a:solidFill>
                  <a:srgbClr val="000000"/>
                </a:solidFill>
              </a:rPr>
              <a:t> </a:t>
            </a:r>
            <a:r>
              <a:rPr sz="2800" lang="en-US">
                <a:solidFill>
                  <a:srgbClr val="000000"/>
                </a:solidFill>
              </a:rPr>
              <a:t>b</a:t>
            </a:r>
            <a:r>
              <a:rPr sz="2800" lang="en-IN">
                <a:solidFill>
                  <a:srgbClr val="000000"/>
                </a:solidFill>
              </a:rPr>
              <a:t>oth my technical knowledge and my ability to express myself digitally, and it serves as a strong foundation for future projects in web development.</a:t>
            </a:r>
            <a:endParaRPr sz="2800" lang="en-IN">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
          <p:cNvSpPr txBox="1"/>
          <p:nvPr/>
        </p:nvSpPr>
        <p:spPr>
          <a:xfrm>
            <a:off x="710044" y="2918459"/>
            <a:ext cx="9819409" cy="510540"/>
          </a:xfrm>
          <a:prstGeom prst="rect"/>
        </p:spPr>
        <p:txBody>
          <a:bodyPr rtlCol="0" wrap="square">
            <a:spAutoFit/>
          </a:bodyPr>
          <a:p>
            <a:r>
              <a:rPr sz="2800" lang="en-IN">
                <a:solidFill>
                  <a:srgbClr val="000000"/>
                </a:solidFill>
              </a:rPr>
              <a:t>https://github.com/kavyap222007/TNSDC-FWD-DP1.git</a:t>
            </a:r>
            <a:endParaRPr sz="2800" lang="en-IN">
              <a:solidFill>
                <a:srgbClr val="000000"/>
              </a:solidFill>
            </a:endParaRPr>
          </a:p>
        </p:txBody>
      </p:sp>
      <p:sp>
        <p:nvSpPr>
          <p:cNvPr id="1048704" name=""/>
          <p:cNvSpPr txBox="1"/>
          <p:nvPr/>
        </p:nvSpPr>
        <p:spPr>
          <a:xfrm>
            <a:off x="1523999" y="1638881"/>
            <a:ext cx="4572000" cy="510540"/>
          </a:xfrm>
          <a:prstGeom prst="rect"/>
        </p:spPr>
        <p:txBody>
          <a:bodyPr rtlCol="0" wrap="square">
            <a:spAutoFit/>
          </a:bodyPr>
          <a:p>
            <a:r>
              <a:rPr sz="2800" lang="en-US">
                <a:solidFill>
                  <a:srgbClr val="000000"/>
                </a:solidFill>
              </a:rPr>
              <a:t>9</a:t>
            </a:r>
            <a:r>
              <a:rPr sz="2800" lang="en-US">
                <a:solidFill>
                  <a:srgbClr val="000000"/>
                </a:solidFill>
              </a:rPr>
              <a:t>.</a:t>
            </a:r>
            <a:r>
              <a:rPr sz="2800" lang="en-US">
                <a:solidFill>
                  <a:srgbClr val="000000"/>
                </a:solidFill>
              </a:rPr>
              <a:t>G</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u</a:t>
            </a:r>
            <a:r>
              <a:rPr sz="2800" lang="en-US">
                <a:solidFill>
                  <a:srgbClr val="000000"/>
                </a:solidFill>
              </a:rPr>
              <a:t>b</a:t>
            </a:r>
            <a:r>
              <a:rPr sz="2800" lang="en-US">
                <a:solidFill>
                  <a:srgbClr val="000000"/>
                </a:solidFill>
              </a:rPr>
              <a:t> </a:t>
            </a:r>
            <a:r>
              <a:rPr sz="2800" lang="en-US">
                <a:solidFill>
                  <a:srgbClr val="000000"/>
                </a:solidFill>
              </a:rPr>
              <a:t>L</a:t>
            </a:r>
            <a:r>
              <a:rPr sz="2800" lang="en-US">
                <a:solidFill>
                  <a:srgbClr val="000000"/>
                </a:solidFill>
              </a:rPr>
              <a:t>i</a:t>
            </a:r>
            <a:r>
              <a:rPr sz="2800" lang="en-US">
                <a:solidFill>
                  <a:srgbClr val="000000"/>
                </a:solidFill>
              </a:rPr>
              <a:t>n</a:t>
            </a:r>
            <a:r>
              <a:rPr sz="2800" lang="en-US">
                <a:solidFill>
                  <a:srgbClr val="000000"/>
                </a:solidFill>
              </a:rPr>
              <a:t>k</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b="1" dirty="0" sz="2800" lang="en-US">
                <a:latin typeface="Times New Roman" panose="02020603050405020304" pitchFamily="18" charset="0"/>
                <a:cs typeface="Times New Roman" panose="02020603050405020304" pitchFamily="18" charset="0"/>
              </a:rPr>
              <a:t> </a:t>
            </a:r>
            <a:endParaRPr b="1" dirty="0" sz="3200">
              <a:latin typeface="Times New Roman" panose="02020603050405020304" pitchFamily="18" charset="0"/>
              <a:cs typeface="Times New Roman" panose="02020603050405020304" pitchFamily="18" charset="0"/>
            </a:endParaRPr>
          </a:p>
          <a:p>
            <a:endParaRPr b="1" dirty="0" sz="2800">
              <a:latin typeface="Times New Roman" panose="02020603050405020304" pitchFamily="18" charset="0"/>
              <a:cs typeface="Times New Roman" panose="02020603050405020304" pitchFamily="18" charset="0"/>
            </a:endParaRPr>
          </a:p>
          <a:p>
            <a:endParaRPr b="1" dirty="0" sz="2800">
              <a:latin typeface="Times New Roman" panose="02020603050405020304" pitchFamily="18" charset="0"/>
              <a:cs typeface="Times New Roman" panose="02020603050405020304" pitchFamily="18" charset="0"/>
            </a:endParaRPr>
          </a:p>
          <a:p>
            <a:endParaRPr b="1" dirty="0" sz="2800">
              <a:latin typeface="Times New Roman" panose="02020603050405020304" pitchFamily="18" charset="0"/>
              <a:cs typeface="Times New Roman" panose="02020603050405020304" pitchFamily="18" charset="0"/>
            </a:endParaRPr>
          </a:p>
          <a:p>
            <a:endParaRPr b="1" dirty="0" sz="2800">
              <a:latin typeface="Times New Roman" panose="02020603050405020304" pitchFamily="18" charset="0"/>
              <a:cs typeface="Times New Roman" panose="02020603050405020304" pitchFamily="18" charset="0"/>
            </a:endParaRPr>
          </a:p>
          <a:p>
            <a:endParaRPr b="1" dirty="0" sz="2800">
              <a:latin typeface="Times New Roman" panose="02020603050405020304" pitchFamily="18" charset="0"/>
              <a:cs typeface="Times New Roman" panose="02020603050405020304" pitchFamily="18" charset="0"/>
            </a:endParaRPr>
          </a:p>
          <a:p>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M</a:t>
            </a:r>
            <a:r>
              <a:rPr b="1" dirty="0" sz="2800" lang="en-US">
                <a:latin typeface="Times New Roman" panose="02020603050405020304" pitchFamily="18" charset="0"/>
                <a:cs typeface="Times New Roman" panose="02020603050405020304" pitchFamily="18" charset="0"/>
              </a:rPr>
              <a:t>y</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D</a:t>
            </a:r>
            <a:r>
              <a:rPr b="1" dirty="0" sz="2800" lang="en-US">
                <a:latin typeface="Times New Roman" panose="02020603050405020304" pitchFamily="18" charset="0"/>
                <a:cs typeface="Times New Roman" panose="02020603050405020304" pitchFamily="18" charset="0"/>
              </a:rPr>
              <a:t>i</a:t>
            </a:r>
            <a:r>
              <a:rPr b="1" dirty="0" sz="2800" lang="en-US">
                <a:latin typeface="Times New Roman" panose="02020603050405020304" pitchFamily="18" charset="0"/>
                <a:cs typeface="Times New Roman" panose="02020603050405020304" pitchFamily="18" charset="0"/>
              </a:rPr>
              <a:t>g</a:t>
            </a:r>
            <a:r>
              <a:rPr b="1" dirty="0" sz="2800" lang="en-US">
                <a:latin typeface="Times New Roman" panose="02020603050405020304" pitchFamily="18" charset="0"/>
                <a:cs typeface="Times New Roman" panose="02020603050405020304" pitchFamily="18" charset="0"/>
              </a:rPr>
              <a:t>ital</a:t>
            </a:r>
            <a:r>
              <a:rPr b="1" dirty="0" sz="2800" lang="en-US">
                <a:latin typeface="Times New Roman" panose="02020603050405020304" pitchFamily="18" charset="0"/>
                <a:cs typeface="Times New Roman" panose="02020603050405020304" pitchFamily="18" charset="0"/>
              </a:rPr>
              <a:t> </a:t>
            </a:r>
            <a:r>
              <a:rPr b="1" dirty="0" sz="2800" lang="en-US">
                <a:latin typeface="Times New Roman" panose="02020603050405020304" pitchFamily="18" charset="0"/>
                <a:cs typeface="Times New Roman" panose="02020603050405020304" pitchFamily="18" charset="0"/>
              </a:rPr>
              <a:t>portfolio</a:t>
            </a:r>
            <a:endParaRPr b="1" dirty="0">
              <a:latin typeface="Times New Roman" panose="02020603050405020304" pitchFamily="18" charset="0"/>
              <a:cs typeface="Times New Roman" panose="02020603050405020304" pitchFamily="18" charset="0"/>
            </a:endParaRPr>
          </a:p>
        </p:txBody>
      </p:sp>
      <p:sp>
        <p:nvSpPr>
          <p:cNvPr id="104861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5" name="object 17"/>
          <p:cNvSpPr txBox="1">
            <a:spLocks noGrp="1"/>
          </p:cNvSpPr>
          <p:nvPr>
            <p:ph type="title"/>
          </p:nvPr>
        </p:nvSpPr>
        <p:spPr>
          <a:xfrm>
            <a:off x="739775" y="829627"/>
            <a:ext cx="6383819"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351423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6168509"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742297" y="250028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67019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
          <p:cNvSpPr txBox="1"/>
          <p:nvPr/>
        </p:nvSpPr>
        <p:spPr>
          <a:xfrm>
            <a:off x="1033030" y="1489899"/>
            <a:ext cx="8321386" cy="4701539"/>
          </a:xfrm>
          <a:prstGeom prst="rect"/>
        </p:spPr>
        <p:txBody>
          <a:bodyPr rtlCol="0" wrap="square">
            <a:spAutoFit/>
          </a:bodyPr>
          <a:p>
            <a:r>
              <a:rPr sz="2800" lang="en-US">
                <a:solidFill>
                  <a:srgbClr val="000000"/>
                </a:solidFill>
              </a:rPr>
              <a:t>A</a:t>
            </a:r>
            <a:r>
              <a:rPr sz="2800" lang="en-US">
                <a:solidFill>
                  <a:srgbClr val="000000"/>
                </a:solidFill>
              </a:rPr>
              <a:t>f</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c</a:t>
            </a:r>
            <a:r>
              <a:rPr sz="2800" lang="en-IN">
                <a:solidFill>
                  <a:srgbClr val="000000"/>
                </a:solidFill>
              </a:rPr>
              <a:t>ompleting my studies, I secured a good job that aligns with my skills and interests. However, standing out in today’s competitive job market requires more than just qualifications. Many talented individuals struggle to effectively present their skills, projects, and growth journey. This portfolio showcases my academic background, practical experience, and key accomplishments. It serves as a professional platform to highlight my strengths, dedication, and career journey.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4" y="829627"/>
            <a:ext cx="69780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
          <p:cNvSpPr txBox="1"/>
          <p:nvPr/>
        </p:nvSpPr>
        <p:spPr>
          <a:xfrm>
            <a:off x="1144988" y="1704022"/>
            <a:ext cx="8987636" cy="4282440"/>
          </a:xfrm>
          <a:prstGeom prst="rect"/>
        </p:spPr>
        <p:txBody>
          <a:bodyPr rtlCol="0" wrap="square">
            <a:spAutoFit/>
          </a:bodyPr>
          <a:p>
            <a:r>
              <a:rPr sz="2800" lang="en-US">
                <a:solidFill>
                  <a:srgbClr val="000000"/>
                </a:solidFill>
              </a:rPr>
              <a:t>Project Title:</a:t>
            </a:r>
            <a:r>
              <a:rPr sz="2800" lang="en-US">
                <a:solidFill>
                  <a:srgbClr val="000000"/>
                </a:solidFill>
              </a:rPr>
              <a:t> </a:t>
            </a:r>
            <a:r>
              <a:rPr sz="2800" lang="en-US">
                <a:solidFill>
                  <a:srgbClr val="000000"/>
                </a:solidFill>
              </a:rPr>
              <a:t>My Digital Portfolio</a:t>
            </a:r>
            <a:endParaRPr sz="2800" lang="en-IN">
              <a:solidFill>
                <a:srgbClr val="000000"/>
              </a:solidFill>
            </a:endParaRPr>
          </a:p>
          <a:p>
            <a:r>
              <a:rPr sz="2800" lang="en-US">
                <a:solidFill>
                  <a:srgbClr val="000000"/>
                </a:solidFill>
              </a:rPr>
              <a:t>Developer:</a:t>
            </a:r>
            <a:r>
              <a:rPr sz="2800" lang="en-US">
                <a:solidFill>
                  <a:srgbClr val="000000"/>
                </a:solidFill>
              </a:rPr>
              <a:t>K</a:t>
            </a:r>
            <a:r>
              <a:rPr sz="2800" lang="en-US">
                <a:solidFill>
                  <a:srgbClr val="000000"/>
                </a:solidFill>
              </a:rPr>
              <a:t>a</a:t>
            </a:r>
            <a:r>
              <a:rPr sz="2800" lang="en-US">
                <a:solidFill>
                  <a:srgbClr val="000000"/>
                </a:solidFill>
              </a:rPr>
              <a:t>vya – Computer Science Student</a:t>
            </a:r>
            <a:endParaRPr sz="2800" lang="en-IN">
              <a:solidFill>
                <a:srgbClr val="000000"/>
              </a:solidFill>
            </a:endParaRPr>
          </a:p>
          <a:p>
            <a:r>
              <a:rPr sz="2800" lang="en-US">
                <a:solidFill>
                  <a:srgbClr val="000000"/>
                </a:solidFill>
              </a:rPr>
              <a:t>Objective: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main objective of this project is to create a personal digital portfolio website that showcases academic achievements, projects, certifications, and contact details. The portfolio serves as an online resume to present skills and accomplishments to recruiters, peers, and potential collaborators.</a:t>
            </a:r>
            <a:endParaRPr sz="2800" lang="en-IN">
              <a:solidFill>
                <a:srgbClr val="000000"/>
              </a:solidFill>
            </a:endParaRPr>
          </a:p>
          <a:p>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9" name=""/>
          <p:cNvSpPr txBox="1"/>
          <p:nvPr/>
        </p:nvSpPr>
        <p:spPr>
          <a:xfrm>
            <a:off x="1145497" y="0"/>
            <a:ext cx="9927407" cy="3025140"/>
          </a:xfrm>
          <a:prstGeom prst="rect"/>
        </p:spPr>
        <p:txBody>
          <a:bodyPr rtlCol="0" wrap="square">
            <a:spAutoFit/>
          </a:bodyPr>
          <a:p>
            <a:r>
              <a:rPr sz="2800" lang="en-US">
                <a:solidFill>
                  <a:srgbClr val="000000"/>
                </a:solidFill>
              </a:rPr>
              <a:t>Description:</a:t>
            </a:r>
            <a:endParaRPr sz="2800" lang="en-IN">
              <a:solidFill>
                <a:srgbClr val="000000"/>
              </a:solidFill>
            </a:endParaRPr>
          </a:p>
          <a:p>
            <a:r>
              <a:rPr sz="2800" lang="en-US">
                <a:solidFill>
                  <a:srgbClr val="000000"/>
                </a:solidFill>
              </a:rPr>
              <a:t>This portfolio website is designed with a clean and responsive layout. It highlights key sections such as:</a:t>
            </a:r>
            <a:endParaRPr sz="2800" lang="en-IN">
              <a:solidFill>
                <a:srgbClr val="000000"/>
              </a:solidFill>
            </a:endParaRPr>
          </a:p>
          <a:p>
            <a:r>
              <a:rPr sz="2800" lang="en-US">
                <a:solidFill>
                  <a:srgbClr val="000000"/>
                </a:solidFill>
              </a:rPr>
              <a:t>About Me – Provides a brief introduction, career goals, and learning interests.</a:t>
            </a:r>
            <a:endParaRPr sz="2800" lang="en-IN">
              <a:solidFill>
                <a:srgbClr val="000000"/>
              </a:solidFill>
            </a:endParaRPr>
          </a:p>
          <a:p>
            <a:r>
              <a:rPr sz="2800" lang="en-US">
                <a:solidFill>
                  <a:srgbClr val="000000"/>
                </a:solidFill>
              </a:rPr>
              <a:t>Projects – Displays the completed projects with descriptions (e.g., Portfolio Website as the first project).</a:t>
            </a:r>
            <a:endParaRPr sz="2800" lang="en-IN">
              <a:solidFill>
                <a:srgbClr val="000000"/>
              </a:solidFill>
            </a:endParaRPr>
          </a:p>
        </p:txBody>
      </p:sp>
      <p:sp>
        <p:nvSpPr>
          <p:cNvPr id="1048650" name=""/>
          <p:cNvSpPr txBox="1"/>
          <p:nvPr/>
        </p:nvSpPr>
        <p:spPr>
          <a:xfrm>
            <a:off x="1145496" y="3025140"/>
            <a:ext cx="12233579" cy="3863340"/>
          </a:xfrm>
          <a:prstGeom prst="rect"/>
        </p:spPr>
        <p:txBody>
          <a:bodyPr rtlCol="0" wrap="square">
            <a:spAutoFit/>
          </a:bodyPr>
          <a:p>
            <a:r>
              <a:rPr sz="2800" lang="en-US">
                <a:solidFill>
                  <a:srgbClr val="000000"/>
                </a:solidFill>
              </a:rPr>
              <a:t>Certificates – Lists academic and professional certifications with links to view them.</a:t>
            </a:r>
            <a:endParaRPr sz="2800" lang="en-IN">
              <a:solidFill>
                <a:srgbClr val="000000"/>
              </a:solidFill>
            </a:endParaRPr>
          </a:p>
          <a:p>
            <a:r>
              <a:rPr sz="2800" lang="en-US">
                <a:solidFill>
                  <a:srgbClr val="000000"/>
                </a:solidFill>
              </a:rPr>
              <a:t>Contact – A simple contact form that allows visitors to reach out directly.</a:t>
            </a:r>
            <a:endParaRPr sz="2800" lang="en-IN">
              <a:solidFill>
                <a:srgbClr val="000000"/>
              </a:solidFill>
            </a:endParaRPr>
          </a:p>
          <a:p>
            <a:r>
              <a:rPr sz="2800" lang="en-US">
                <a:solidFill>
                  <a:srgbClr val="000000"/>
                </a:solidFill>
              </a:rPr>
              <a:t>Features:</a:t>
            </a:r>
            <a:endParaRPr sz="2800" lang="en-IN">
              <a:solidFill>
                <a:srgbClr val="000000"/>
              </a:solidFill>
            </a:endParaRPr>
          </a:p>
          <a:p>
            <a:r>
              <a:rPr sz="2800" lang="en-US">
                <a:solidFill>
                  <a:srgbClr val="000000"/>
                </a:solidFill>
              </a:rPr>
              <a:t>Responsive design for accessibility on different devices.</a:t>
            </a:r>
            <a:endParaRPr sz="2800" lang="en-IN">
              <a:solidFill>
                <a:srgbClr val="000000"/>
              </a:solidFill>
            </a:endParaRPr>
          </a:p>
          <a:p>
            <a:r>
              <a:rPr sz="2800" lang="en-US">
                <a:solidFill>
                  <a:srgbClr val="000000"/>
                </a:solidFill>
              </a:rPr>
              <a:t>Easy navigation with menu links (About, Projects, Certificates, Contact).</a:t>
            </a:r>
            <a:endParaRPr sz="2800" lang="en-IN">
              <a:solidFill>
                <a:srgbClr val="000000"/>
              </a:solidFill>
            </a:endParaRPr>
          </a:p>
          <a:p>
            <a:r>
              <a:rPr sz="2800" lang="en-US">
                <a:solidFill>
                  <a:srgbClr val="000000"/>
                </a:solidFill>
              </a:rPr>
              <a:t>Certificates section with clickable “View Certificate” links.</a:t>
            </a:r>
            <a:endParaRPr sz="2800" lang="en-IN">
              <a:solidFill>
                <a:srgbClr val="000000"/>
              </a:solidFill>
            </a:endParaRPr>
          </a:p>
          <a:p>
            <a:r>
              <a:rPr sz="2800" lang="en-US">
                <a:solidFill>
                  <a:srgbClr val="000000"/>
                </a:solidFill>
              </a:rPr>
              <a:t>Contact form for user interaction.</a:t>
            </a:r>
            <a:endParaRPr sz="2800" lang="en-IN">
              <a:solidFill>
                <a:srgbClr val="000000"/>
              </a:solidFill>
            </a:endParaRPr>
          </a:p>
          <a:p>
            <a:r>
              <a:rPr sz="2800" lang="en-US">
                <a:solidFill>
                  <a:srgbClr val="000000"/>
                </a:solidFill>
              </a:rPr>
              <a:t>Professional look with proper formatting and sections.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4" name="object 5"/>
          <p:cNvSpPr txBox="1">
            <a:spLocks noGrp="1"/>
          </p:cNvSpPr>
          <p:nvPr>
            <p:ph type="title"/>
          </p:nvPr>
        </p:nvSpPr>
        <p:spPr>
          <a:xfrm>
            <a:off x="723899" y="836464"/>
            <a:ext cx="7857807"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6" name=""/>
          <p:cNvSpPr txBox="1"/>
          <p:nvPr/>
        </p:nvSpPr>
        <p:spPr>
          <a:xfrm rot="23838">
            <a:off x="972779" y="1811100"/>
            <a:ext cx="10519952" cy="3444240"/>
          </a:xfrm>
          <a:prstGeom prst="rect"/>
        </p:spPr>
        <p:txBody>
          <a:bodyPr rtlCol="0" wrap="square">
            <a:spAutoFit/>
          </a:bodyPr>
          <a:p>
            <a:r>
              <a:rPr sz="2800" lang="en-IN">
                <a:solidFill>
                  <a:srgbClr val="000000"/>
                </a:solidFill>
              </a:rPr>
              <a:t>1. Recruiters and employers to check my skills and achievements.</a:t>
            </a:r>
            <a:endParaRPr sz="2800" lang="en-IN">
              <a:solidFill>
                <a:srgbClr val="000000"/>
              </a:solidFill>
            </a:endParaRPr>
          </a:p>
          <a:p>
            <a:r>
              <a:rPr sz="2800" lang="en-IN">
                <a:solidFill>
                  <a:srgbClr val="000000"/>
                </a:solidFill>
              </a:rPr>
              <a:t>2. College faculty to review my academic progress and certifications</a:t>
            </a:r>
            <a:r>
              <a:rPr sz="2800" lang="en-US">
                <a:solidFill>
                  <a:srgbClr val="000000"/>
                </a:solidFill>
              </a:rPr>
              <a:t>.</a:t>
            </a:r>
            <a:endParaRPr sz="2800" lang="en-IN">
              <a:solidFill>
                <a:srgbClr val="000000"/>
              </a:solidFill>
            </a:endParaRPr>
          </a:p>
          <a:p>
            <a:r>
              <a:rPr sz="2800" lang="en-IN">
                <a:solidFill>
                  <a:srgbClr val="000000"/>
                </a:solidFill>
              </a:rPr>
              <a:t>3. Mentors to guide me through my career path</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p</a:t>
            </a:r>
            <a:r>
              <a:rPr sz="2800" lang="en-US">
                <a:solidFill>
                  <a:srgbClr val="000000"/>
                </a:solidFill>
              </a:rPr>
              <a:t>e</a:t>
            </a:r>
            <a:r>
              <a:rPr sz="2800" lang="en-US">
                <a:solidFill>
                  <a:srgbClr val="000000"/>
                </a:solidFill>
              </a:rPr>
              <a:t>e</a:t>
            </a:r>
            <a:r>
              <a:rPr sz="2800" lang="en-IN">
                <a:solidFill>
                  <a:srgbClr val="000000"/>
                </a:solidFill>
              </a:rPr>
              <a:t>rs and classmates for collaboration and learning</a:t>
            </a:r>
            <a:r>
              <a:rPr sz="2800" lang="en-US">
                <a:solidFill>
                  <a:srgbClr val="000000"/>
                </a:solidFill>
              </a:rPr>
              <a:t>.</a:t>
            </a:r>
            <a:endParaRPr sz="2800" lang="en-IN">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f</a:t>
            </a:r>
            <a:r>
              <a:rPr sz="2800" lang="en-US">
                <a:solidFill>
                  <a:srgbClr val="000000"/>
                </a:solidFill>
              </a:rPr>
              <a:t>e</a:t>
            </a:r>
            <a:r>
              <a:rPr sz="2800" lang="en-IN">
                <a:solidFill>
                  <a:srgbClr val="000000"/>
                </a:solidFill>
              </a:rPr>
              <a:t>ssional networks to explore my portfolio.</a:t>
            </a:r>
            <a:endParaRPr sz="2800" lang="en-IN">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r</a:t>
            </a:r>
            <a:r>
              <a:rPr sz="2800" lang="en-US">
                <a:solidFill>
                  <a:srgbClr val="000000"/>
                </a:solidFill>
              </a:rPr>
              <a:t>a</a:t>
            </a:r>
            <a:r>
              <a:rPr sz="2800" lang="en-US">
                <a:solidFill>
                  <a:srgbClr val="000000"/>
                </a:solidFill>
              </a:rPr>
              <a:t>l</a:t>
            </a:r>
            <a:r>
              <a:rPr sz="2800" lang="en-US">
                <a:solidFill>
                  <a:srgbClr val="000000"/>
                </a:solidFill>
              </a:rPr>
              <a:t> </a:t>
            </a:r>
            <a:r>
              <a:rPr sz="2800" lang="en-IN">
                <a:solidFill>
                  <a:srgbClr val="000000"/>
                </a:solidFill>
              </a:rPr>
              <a:t>visitors who want to know about me.</a:t>
            </a:r>
            <a:r>
              <a:rPr sz="2800" lang="en-US">
                <a:solidFill>
                  <a:srgbClr val="000000"/>
                </a:solidFill>
              </a:rPr>
              <a:t>i</a:t>
            </a:r>
            <a:r>
              <a:rPr sz="2800" lang="en-US">
                <a:solidFill>
                  <a:srgbClr val="000000"/>
                </a:solidFill>
              </a:rPr>
              <a:t>s</a:t>
            </a:r>
            <a:r>
              <a:rPr sz="2800" lang="en-US">
                <a:solidFill>
                  <a:srgbClr val="000000"/>
                </a:solidFill>
              </a:rPr>
              <a:t>g</a:t>
            </a:r>
            <a:r>
              <a:rPr sz="2800" lang="en-US">
                <a:solidFill>
                  <a:srgbClr val="000000"/>
                </a:solidFill>
              </a:rPr>
              <a:t>v</a:t>
            </a:r>
            <a:r>
              <a:rPr sz="2800" lang="en-US">
                <a:solidFill>
                  <a:srgbClr val="000000"/>
                </a:solidFill>
              </a:rPr>
              <a:t>i</a:t>
            </a:r>
            <a:r>
              <a:rPr sz="2800" lang="en-US">
                <a:solidFill>
                  <a:srgbClr val="000000"/>
                </a:solidFill>
              </a:rPr>
              <a:t>m</a:t>
            </a:r>
            <a:r>
              <a:rPr sz="2800" lang="en-US">
                <a:solidFill>
                  <a:srgbClr val="000000"/>
                </a:solidFill>
              </a:rPr>
              <a:t>.</a:t>
            </a:r>
            <a:endParaRPr sz="2800" lang="en-IN">
              <a:solidFill>
                <a:srgbClr val="000000"/>
              </a:solidFill>
            </a:endParaRPr>
          </a:p>
          <a:p>
            <a:r>
              <a:rPr sz="2800" lang="en-US">
                <a:solidFill>
                  <a:srgbClr val="000000"/>
                </a:solidFill>
              </a:rPr>
              <a:t>7</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y</a:t>
            </a:r>
            <a:r>
              <a:rPr sz="2800" lang="en-US">
                <a:solidFill>
                  <a:srgbClr val="000000"/>
                </a:solidFill>
              </a:rPr>
              <a:t>o</a:t>
            </a:r>
            <a:r>
              <a:rPr sz="2800" lang="en-US">
                <a:solidFill>
                  <a:srgbClr val="000000"/>
                </a:solidFill>
              </a:rPr>
              <a:t>n</a:t>
            </a:r>
            <a:r>
              <a:rPr sz="2800" lang="en-US">
                <a:solidFill>
                  <a:srgbClr val="000000"/>
                </a:solidFill>
              </a:rPr>
              <a:t>e</a:t>
            </a:r>
            <a:r>
              <a:rPr sz="2800" lang="en-US">
                <a:solidFill>
                  <a:srgbClr val="000000"/>
                </a:solidFill>
              </a:rPr>
              <a:t> </a:t>
            </a:r>
            <a:r>
              <a:rPr sz="2800" lang="en-IN">
                <a:solidFill>
                  <a:srgbClr val="000000"/>
                </a:solidFill>
              </a:rPr>
              <a:t>interested can contact me through the website.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62" name=""/>
          <p:cNvSpPr txBox="1"/>
          <p:nvPr/>
        </p:nvSpPr>
        <p:spPr>
          <a:xfrm>
            <a:off x="2819399" y="1318260"/>
            <a:ext cx="9388688" cy="5539740"/>
          </a:xfrm>
          <a:prstGeom prst="rect"/>
        </p:spPr>
        <p:txBody>
          <a:bodyPr rtlCol="0" wrap="square">
            <a:spAutoFit/>
          </a:bodyPr>
          <a:p>
            <a:r>
              <a:rPr sz="2800" lang="en-IN">
                <a:solidFill>
                  <a:srgbClr val="000000"/>
                </a:solidFill>
              </a:rPr>
              <a:t>Tools and Techniques</a:t>
            </a:r>
            <a:r>
              <a:rPr sz="2800" lang="en-US">
                <a:solidFill>
                  <a:srgbClr val="000000"/>
                </a:solidFill>
              </a:rPr>
              <a:t>:</a:t>
            </a:r>
            <a:endParaRPr sz="2800" lang="en-IN">
              <a:solidFill>
                <a:srgbClr val="000000"/>
              </a:solidFill>
            </a:endParaRPr>
          </a:p>
          <a:p>
            <a:r>
              <a:rPr sz="2800" lang="en-US">
                <a:solidFill>
                  <a:srgbClr val="000000"/>
                </a:solidFill>
              </a:rPr>
              <a:t>H</a:t>
            </a:r>
            <a:r>
              <a:rPr sz="2800" lang="en-US">
                <a:solidFill>
                  <a:srgbClr val="000000"/>
                </a:solidFill>
              </a:rPr>
              <a:t>T</a:t>
            </a:r>
            <a:r>
              <a:rPr sz="2800" lang="en-US">
                <a:solidFill>
                  <a:srgbClr val="000000"/>
                </a:solidFill>
              </a:rPr>
              <a:t>M</a:t>
            </a:r>
            <a:r>
              <a:rPr sz="2800" lang="en-US">
                <a:solidFill>
                  <a:srgbClr val="000000"/>
                </a:solidFill>
              </a:rPr>
              <a:t>L</a:t>
            </a:r>
            <a:r>
              <a:rPr sz="2800" lang="en-IN">
                <a:solidFill>
                  <a:srgbClr val="000000"/>
                </a:solidFill>
              </a:rPr>
              <a:t>→ Used to structure the web pages (About, Projects, Certificates, Contact).</a:t>
            </a:r>
            <a:endParaRPr sz="2800" lang="en-IN">
              <a:solidFill>
                <a:srgbClr val="000000"/>
              </a:solidFill>
            </a:endParaRPr>
          </a:p>
          <a:p>
            <a:r>
              <a:rPr sz="2800" lang="en-US">
                <a:solidFill>
                  <a:srgbClr val="000000"/>
                </a:solidFill>
              </a:rPr>
              <a:t>C</a:t>
            </a:r>
            <a:r>
              <a:rPr sz="2800" lang="en-US">
                <a:solidFill>
                  <a:srgbClr val="000000"/>
                </a:solidFill>
              </a:rPr>
              <a:t>S</a:t>
            </a:r>
            <a:r>
              <a:rPr sz="2800" lang="en-US">
                <a:solidFill>
                  <a:srgbClr val="000000"/>
                </a:solidFill>
              </a:rPr>
              <a:t>S</a:t>
            </a:r>
            <a:r>
              <a:rPr sz="2800" lang="en-IN">
                <a:solidFill>
                  <a:srgbClr val="000000"/>
                </a:solidFill>
              </a:rPr>
              <a:t>→ Applied for styling, layout design, and creating a clean, professional look.</a:t>
            </a:r>
            <a:endParaRPr sz="2800" lang="en-IN">
              <a:solidFill>
                <a:srgbClr val="000000"/>
              </a:solidFill>
            </a:endParaRPr>
          </a:p>
          <a:p>
            <a:r>
              <a:rPr sz="2800" lang="en-US">
                <a:solidFill>
                  <a:srgbClr val="000000"/>
                </a:solidFill>
              </a:rPr>
              <a:t>J</a:t>
            </a:r>
            <a:r>
              <a:rPr sz="2800" lang="en-US">
                <a:solidFill>
                  <a:srgbClr val="000000"/>
                </a:solidFill>
              </a:rPr>
              <a:t>a</a:t>
            </a:r>
            <a:r>
              <a:rPr sz="2800" lang="en-US">
                <a:solidFill>
                  <a:srgbClr val="000000"/>
                </a:solidFill>
              </a:rPr>
              <a:t>v</a:t>
            </a:r>
            <a:r>
              <a:rPr sz="2800" lang="en-US">
                <a:solidFill>
                  <a:srgbClr val="000000"/>
                </a:solidFill>
              </a:rPr>
              <a:t>a</a:t>
            </a:r>
            <a:r>
              <a:rPr sz="2800" lang="en-US">
                <a:solidFill>
                  <a:srgbClr val="000000"/>
                </a:solidFill>
              </a:rPr>
              <a:t>S</a:t>
            </a:r>
            <a:r>
              <a:rPr sz="2800" lang="en-US">
                <a:solidFill>
                  <a:srgbClr val="000000"/>
                </a:solidFill>
              </a:rPr>
              <a:t>c</a:t>
            </a:r>
            <a:r>
              <a:rPr sz="2800" lang="en-IN">
                <a:solidFill>
                  <a:srgbClr val="000000"/>
                </a:solidFill>
              </a:rPr>
              <a:t>ript (JS) → Added interactivity and smooth navigation between sections.</a:t>
            </a:r>
            <a:endParaRPr sz="2800" lang="en-IN">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d</a:t>
            </a:r>
            <a:r>
              <a:rPr sz="2800" lang="en-US">
                <a:solidFill>
                  <a:srgbClr val="000000"/>
                </a:solidFill>
              </a:rPr>
              <a:t>e</a:t>
            </a:r>
            <a:r>
              <a:rPr sz="2800" lang="en-US">
                <a:solidFill>
                  <a:srgbClr val="000000"/>
                </a:solidFill>
              </a:rPr>
              <a:t>p</a:t>
            </a:r>
            <a:r>
              <a:rPr sz="2800" lang="en-IN">
                <a:solidFill>
                  <a:srgbClr val="000000"/>
                </a:solidFill>
              </a:rPr>
              <a:t>en → Online platform used for coding, testing, and previewing the project in real time</a:t>
            </a:r>
            <a:r>
              <a:rPr sz="2800" lang="en-US">
                <a:solidFill>
                  <a:srgbClr val="000000"/>
                </a:solidFill>
              </a:rPr>
              <a:t>.</a:t>
            </a:r>
            <a:endParaRPr sz="2800" lang="en-IN">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p</a:t>
            </a:r>
            <a:r>
              <a:rPr sz="2800" lang="en-US">
                <a:solidFill>
                  <a:srgbClr val="000000"/>
                </a:solidFill>
              </a:rPr>
              <a:t>o</a:t>
            </a:r>
            <a:r>
              <a:rPr sz="2800" lang="en-US">
                <a:solidFill>
                  <a:srgbClr val="000000"/>
                </a:solidFill>
              </a:rPr>
              <a:t>n</a:t>
            </a:r>
            <a:r>
              <a:rPr sz="2800" lang="en-IN">
                <a:solidFill>
                  <a:srgbClr val="000000"/>
                </a:solidFill>
              </a:rPr>
              <a:t>sive Design → Ensured that the portfolio works well on mobile and desktop devices</a:t>
            </a:r>
            <a:r>
              <a:rPr sz="2800" lang="en-US">
                <a:solidFill>
                  <a:srgbClr val="000000"/>
                </a:solidFill>
              </a:rPr>
              <a:t>.</a:t>
            </a:r>
            <a:endParaRPr sz="2800" lang="en-IN">
              <a:solidFill>
                <a:srgbClr val="000000"/>
              </a:solidFill>
            </a:endParaRPr>
          </a:p>
          <a:p>
            <a:r>
              <a:rPr sz="2800" lang="en-US">
                <a:solidFill>
                  <a:srgbClr val="000000"/>
                </a:solidFill>
              </a:rPr>
              <a:t>L</a:t>
            </a:r>
            <a:r>
              <a:rPr sz="2800" lang="en-US">
                <a:solidFill>
                  <a:srgbClr val="000000"/>
                </a:solidFill>
              </a:rPr>
              <a:t>i</a:t>
            </a:r>
            <a:r>
              <a:rPr sz="2800" lang="en-US">
                <a:solidFill>
                  <a:srgbClr val="000000"/>
                </a:solidFill>
              </a:rPr>
              <a:t>n</a:t>
            </a:r>
            <a:r>
              <a:rPr sz="2800" lang="en-US">
                <a:solidFill>
                  <a:srgbClr val="000000"/>
                </a:solidFill>
              </a:rPr>
              <a:t>k</a:t>
            </a:r>
            <a:r>
              <a:rPr sz="2800" lang="en-US">
                <a:solidFill>
                  <a:srgbClr val="000000"/>
                </a:solidFill>
              </a:rPr>
              <a:t> </a:t>
            </a:r>
            <a:r>
              <a:rPr sz="2800" lang="en-US">
                <a:solidFill>
                  <a:srgbClr val="000000"/>
                </a:solidFill>
              </a:rPr>
              <a:t>I</a:t>
            </a:r>
            <a:r>
              <a:rPr sz="2800" lang="en-US">
                <a:solidFill>
                  <a:srgbClr val="000000"/>
                </a:solidFill>
              </a:rPr>
              <a:t>n</a:t>
            </a:r>
            <a:r>
              <a:rPr sz="2800" lang="en-IN">
                <a:solidFill>
                  <a:srgbClr val="000000"/>
                </a:solidFill>
              </a:rPr>
              <a:t>tegration → Used hyperlinks to attach certificates and project details.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5" name="object 8"/>
          <p:cNvSpPr txBox="1"/>
          <p:nvPr/>
        </p:nvSpPr>
        <p:spPr>
          <a:xfrm>
            <a:off x="307454" y="667831"/>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
          <p:cNvSpPr txBox="1"/>
          <p:nvPr/>
        </p:nvSpPr>
        <p:spPr>
          <a:xfrm>
            <a:off x="739771" y="1417092"/>
            <a:ext cx="10844929" cy="4701540"/>
          </a:xfrm>
          <a:prstGeom prst="rect"/>
        </p:spPr>
        <p:txBody>
          <a:bodyPr rtlCol="0" wrap="square">
            <a:spAutoFit/>
          </a:bodyPr>
          <a:p>
            <a:r>
              <a:rPr sz="2800" lang="en-IN">
                <a:solidFill>
                  <a:srgbClr val="000000"/>
                </a:solidFill>
              </a:rPr>
              <a:t>The portfolio is designed with a simple and user-friendly layout. The homepage includes the project title, my name, and navigation links (About, Projects, Certificates, Contact) at the top for easy access. The About Me section provides a short introduction about my goals and interests. The Projects section highlights my first project, while the Certificates section lists my achievements with clickable links to view them. Finally, the Contact section makes it easier for visitors to connect with me. A combination of blue and white colors is used for a clean and professional look, and the design is responsive so it can be viewed on both mobile and desktop devices.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2024-03-25T23:07:22Z</dcterms:created>
  <dcterms:modified xsi:type="dcterms:W3CDTF">2025-09-03T16:38:07Z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2cc3cdcae325442091b1ba031e1930c4</vt:lpwstr>
  </property>
</Properties>
</file>