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EFE7C-ABC5-484D-A9C1-DDCAB0607C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AA4239-3900-4A4B-ADDC-4CFF9E6DB6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36F619-EED1-47DA-8911-16B5DBD84EFE}"/>
              </a:ext>
            </a:extLst>
          </p:cNvPr>
          <p:cNvSpPr>
            <a:spLocks noGrp="1"/>
          </p:cNvSpPr>
          <p:nvPr>
            <p:ph type="dt" sz="half" idx="10"/>
          </p:nvPr>
        </p:nvSpPr>
        <p:spPr/>
        <p:txBody>
          <a:bodyPr/>
          <a:lstStyle/>
          <a:p>
            <a:fld id="{A754959A-2685-4699-B801-3D61928D5EAA}" type="datetimeFigureOut">
              <a:rPr lang="en-US" smtClean="0"/>
              <a:t>12/6/2021</a:t>
            </a:fld>
            <a:endParaRPr lang="en-US"/>
          </a:p>
        </p:txBody>
      </p:sp>
      <p:sp>
        <p:nvSpPr>
          <p:cNvPr id="5" name="Footer Placeholder 4">
            <a:extLst>
              <a:ext uri="{FF2B5EF4-FFF2-40B4-BE49-F238E27FC236}">
                <a16:creationId xmlns:a16="http://schemas.microsoft.com/office/drawing/2014/main" id="{FBE8DE70-D17A-4CCB-B608-EECFEEB88C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D5DD1-469C-4ED9-BD8B-F86A3BEEB97A}"/>
              </a:ext>
            </a:extLst>
          </p:cNvPr>
          <p:cNvSpPr>
            <a:spLocks noGrp="1"/>
          </p:cNvSpPr>
          <p:nvPr>
            <p:ph type="sldNum" sz="quarter" idx="12"/>
          </p:nvPr>
        </p:nvSpPr>
        <p:spPr/>
        <p:txBody>
          <a:bodyPr/>
          <a:lstStyle/>
          <a:p>
            <a:fld id="{B9B962C6-D0FC-4EEC-BE45-3552141CF0AE}" type="slidenum">
              <a:rPr lang="en-US" smtClean="0"/>
              <a:t>‹#›</a:t>
            </a:fld>
            <a:endParaRPr lang="en-US"/>
          </a:p>
        </p:txBody>
      </p:sp>
    </p:spTree>
    <p:extLst>
      <p:ext uri="{BB962C8B-B14F-4D97-AF65-F5344CB8AC3E}">
        <p14:creationId xmlns:p14="http://schemas.microsoft.com/office/powerpoint/2010/main" val="2983567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0EE0B-22C1-4476-A08B-A86177E24D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6792E0-C38C-4C7F-9584-611F863CB3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0D792C-B41C-4886-A0EF-20E9AB3ACB74}"/>
              </a:ext>
            </a:extLst>
          </p:cNvPr>
          <p:cNvSpPr>
            <a:spLocks noGrp="1"/>
          </p:cNvSpPr>
          <p:nvPr>
            <p:ph type="dt" sz="half" idx="10"/>
          </p:nvPr>
        </p:nvSpPr>
        <p:spPr/>
        <p:txBody>
          <a:bodyPr/>
          <a:lstStyle/>
          <a:p>
            <a:fld id="{A754959A-2685-4699-B801-3D61928D5EAA}" type="datetimeFigureOut">
              <a:rPr lang="en-US" smtClean="0"/>
              <a:t>12/6/2021</a:t>
            </a:fld>
            <a:endParaRPr lang="en-US"/>
          </a:p>
        </p:txBody>
      </p:sp>
      <p:sp>
        <p:nvSpPr>
          <p:cNvPr id="5" name="Footer Placeholder 4">
            <a:extLst>
              <a:ext uri="{FF2B5EF4-FFF2-40B4-BE49-F238E27FC236}">
                <a16:creationId xmlns:a16="http://schemas.microsoft.com/office/drawing/2014/main" id="{50F3C8AD-6B03-4493-9F07-A4F4DFE230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B756A5-1D18-4FA6-8B7C-DD2E2BA839DD}"/>
              </a:ext>
            </a:extLst>
          </p:cNvPr>
          <p:cNvSpPr>
            <a:spLocks noGrp="1"/>
          </p:cNvSpPr>
          <p:nvPr>
            <p:ph type="sldNum" sz="quarter" idx="12"/>
          </p:nvPr>
        </p:nvSpPr>
        <p:spPr/>
        <p:txBody>
          <a:bodyPr/>
          <a:lstStyle/>
          <a:p>
            <a:fld id="{B9B962C6-D0FC-4EEC-BE45-3552141CF0AE}" type="slidenum">
              <a:rPr lang="en-US" smtClean="0"/>
              <a:t>‹#›</a:t>
            </a:fld>
            <a:endParaRPr lang="en-US"/>
          </a:p>
        </p:txBody>
      </p:sp>
    </p:spTree>
    <p:extLst>
      <p:ext uri="{BB962C8B-B14F-4D97-AF65-F5344CB8AC3E}">
        <p14:creationId xmlns:p14="http://schemas.microsoft.com/office/powerpoint/2010/main" val="328632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3DD51B-EDA8-43BE-AD26-082C95268B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8C74B6-1C80-495F-9AE5-214C4D526D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DCD79-B27A-4DCB-90C2-C0FD03876602}"/>
              </a:ext>
            </a:extLst>
          </p:cNvPr>
          <p:cNvSpPr>
            <a:spLocks noGrp="1"/>
          </p:cNvSpPr>
          <p:nvPr>
            <p:ph type="dt" sz="half" idx="10"/>
          </p:nvPr>
        </p:nvSpPr>
        <p:spPr/>
        <p:txBody>
          <a:bodyPr/>
          <a:lstStyle/>
          <a:p>
            <a:fld id="{A754959A-2685-4699-B801-3D61928D5EAA}" type="datetimeFigureOut">
              <a:rPr lang="en-US" smtClean="0"/>
              <a:t>12/6/2021</a:t>
            </a:fld>
            <a:endParaRPr lang="en-US"/>
          </a:p>
        </p:txBody>
      </p:sp>
      <p:sp>
        <p:nvSpPr>
          <p:cNvPr id="5" name="Footer Placeholder 4">
            <a:extLst>
              <a:ext uri="{FF2B5EF4-FFF2-40B4-BE49-F238E27FC236}">
                <a16:creationId xmlns:a16="http://schemas.microsoft.com/office/drawing/2014/main" id="{2D1F2467-D1ED-4C6E-A40E-D179B3EFF7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B84906-AA2A-4D74-80E7-303409CE19CF}"/>
              </a:ext>
            </a:extLst>
          </p:cNvPr>
          <p:cNvSpPr>
            <a:spLocks noGrp="1"/>
          </p:cNvSpPr>
          <p:nvPr>
            <p:ph type="sldNum" sz="quarter" idx="12"/>
          </p:nvPr>
        </p:nvSpPr>
        <p:spPr/>
        <p:txBody>
          <a:bodyPr/>
          <a:lstStyle/>
          <a:p>
            <a:fld id="{B9B962C6-D0FC-4EEC-BE45-3552141CF0AE}" type="slidenum">
              <a:rPr lang="en-US" smtClean="0"/>
              <a:t>‹#›</a:t>
            </a:fld>
            <a:endParaRPr lang="en-US"/>
          </a:p>
        </p:txBody>
      </p:sp>
    </p:spTree>
    <p:extLst>
      <p:ext uri="{BB962C8B-B14F-4D97-AF65-F5344CB8AC3E}">
        <p14:creationId xmlns:p14="http://schemas.microsoft.com/office/powerpoint/2010/main" val="4265315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71230-A818-4532-8D58-941BD93C4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A6318-515A-4153-AB60-8163BA504A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9FDC75-E42C-4B9F-9D06-405D3FEDFE03}"/>
              </a:ext>
            </a:extLst>
          </p:cNvPr>
          <p:cNvSpPr>
            <a:spLocks noGrp="1"/>
          </p:cNvSpPr>
          <p:nvPr>
            <p:ph type="dt" sz="half" idx="10"/>
          </p:nvPr>
        </p:nvSpPr>
        <p:spPr/>
        <p:txBody>
          <a:bodyPr/>
          <a:lstStyle/>
          <a:p>
            <a:fld id="{A754959A-2685-4699-B801-3D61928D5EAA}" type="datetimeFigureOut">
              <a:rPr lang="en-US" smtClean="0"/>
              <a:t>12/6/2021</a:t>
            </a:fld>
            <a:endParaRPr lang="en-US"/>
          </a:p>
        </p:txBody>
      </p:sp>
      <p:sp>
        <p:nvSpPr>
          <p:cNvPr id="5" name="Footer Placeholder 4">
            <a:extLst>
              <a:ext uri="{FF2B5EF4-FFF2-40B4-BE49-F238E27FC236}">
                <a16:creationId xmlns:a16="http://schemas.microsoft.com/office/drawing/2014/main" id="{8F826A21-A9F5-480C-BD74-F7F4A8F47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491DF-B9F1-4D52-B486-F4064DAD4B75}"/>
              </a:ext>
            </a:extLst>
          </p:cNvPr>
          <p:cNvSpPr>
            <a:spLocks noGrp="1"/>
          </p:cNvSpPr>
          <p:nvPr>
            <p:ph type="sldNum" sz="quarter" idx="12"/>
          </p:nvPr>
        </p:nvSpPr>
        <p:spPr/>
        <p:txBody>
          <a:bodyPr/>
          <a:lstStyle/>
          <a:p>
            <a:fld id="{B9B962C6-D0FC-4EEC-BE45-3552141CF0AE}" type="slidenum">
              <a:rPr lang="en-US" smtClean="0"/>
              <a:t>‹#›</a:t>
            </a:fld>
            <a:endParaRPr lang="en-US"/>
          </a:p>
        </p:txBody>
      </p:sp>
    </p:spTree>
    <p:extLst>
      <p:ext uri="{BB962C8B-B14F-4D97-AF65-F5344CB8AC3E}">
        <p14:creationId xmlns:p14="http://schemas.microsoft.com/office/powerpoint/2010/main" val="653703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70E7C-011F-4B2F-8315-C8BD386A75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8904EB-A4B9-457E-87F6-BD9A0237B5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2464F9-E39F-4887-B98A-E81865EDD00C}"/>
              </a:ext>
            </a:extLst>
          </p:cNvPr>
          <p:cNvSpPr>
            <a:spLocks noGrp="1"/>
          </p:cNvSpPr>
          <p:nvPr>
            <p:ph type="dt" sz="half" idx="10"/>
          </p:nvPr>
        </p:nvSpPr>
        <p:spPr/>
        <p:txBody>
          <a:bodyPr/>
          <a:lstStyle/>
          <a:p>
            <a:fld id="{A754959A-2685-4699-B801-3D61928D5EAA}" type="datetimeFigureOut">
              <a:rPr lang="en-US" smtClean="0"/>
              <a:t>12/6/2021</a:t>
            </a:fld>
            <a:endParaRPr lang="en-US"/>
          </a:p>
        </p:txBody>
      </p:sp>
      <p:sp>
        <p:nvSpPr>
          <p:cNvPr id="5" name="Footer Placeholder 4">
            <a:extLst>
              <a:ext uri="{FF2B5EF4-FFF2-40B4-BE49-F238E27FC236}">
                <a16:creationId xmlns:a16="http://schemas.microsoft.com/office/drawing/2014/main" id="{22B3011D-A13F-4D79-A905-EDDCCCC0B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E8F0E-BAF2-4A0C-BF56-F604FDBC3CBC}"/>
              </a:ext>
            </a:extLst>
          </p:cNvPr>
          <p:cNvSpPr>
            <a:spLocks noGrp="1"/>
          </p:cNvSpPr>
          <p:nvPr>
            <p:ph type="sldNum" sz="quarter" idx="12"/>
          </p:nvPr>
        </p:nvSpPr>
        <p:spPr/>
        <p:txBody>
          <a:bodyPr/>
          <a:lstStyle/>
          <a:p>
            <a:fld id="{B9B962C6-D0FC-4EEC-BE45-3552141CF0AE}" type="slidenum">
              <a:rPr lang="en-US" smtClean="0"/>
              <a:t>‹#›</a:t>
            </a:fld>
            <a:endParaRPr lang="en-US"/>
          </a:p>
        </p:txBody>
      </p:sp>
    </p:spTree>
    <p:extLst>
      <p:ext uri="{BB962C8B-B14F-4D97-AF65-F5344CB8AC3E}">
        <p14:creationId xmlns:p14="http://schemas.microsoft.com/office/powerpoint/2010/main" val="3868520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756F-D00D-480F-A4AE-2EAC89F44E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8A0D09-AE43-4AC8-95DB-246A487410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572A0C-2DD7-4694-BD0D-3C233E6FEA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0CF42-0F56-49FF-B72E-47046EE139A4}"/>
              </a:ext>
            </a:extLst>
          </p:cNvPr>
          <p:cNvSpPr>
            <a:spLocks noGrp="1"/>
          </p:cNvSpPr>
          <p:nvPr>
            <p:ph type="dt" sz="half" idx="10"/>
          </p:nvPr>
        </p:nvSpPr>
        <p:spPr/>
        <p:txBody>
          <a:bodyPr/>
          <a:lstStyle/>
          <a:p>
            <a:fld id="{A754959A-2685-4699-B801-3D61928D5EAA}" type="datetimeFigureOut">
              <a:rPr lang="en-US" smtClean="0"/>
              <a:t>12/6/2021</a:t>
            </a:fld>
            <a:endParaRPr lang="en-US"/>
          </a:p>
        </p:txBody>
      </p:sp>
      <p:sp>
        <p:nvSpPr>
          <p:cNvPr id="6" name="Footer Placeholder 5">
            <a:extLst>
              <a:ext uri="{FF2B5EF4-FFF2-40B4-BE49-F238E27FC236}">
                <a16:creationId xmlns:a16="http://schemas.microsoft.com/office/drawing/2014/main" id="{AC24FC70-8E94-4FDA-8F7F-F18D1278BF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067212-7A6E-44A9-A291-F800E70408C1}"/>
              </a:ext>
            </a:extLst>
          </p:cNvPr>
          <p:cNvSpPr>
            <a:spLocks noGrp="1"/>
          </p:cNvSpPr>
          <p:nvPr>
            <p:ph type="sldNum" sz="quarter" idx="12"/>
          </p:nvPr>
        </p:nvSpPr>
        <p:spPr/>
        <p:txBody>
          <a:bodyPr/>
          <a:lstStyle/>
          <a:p>
            <a:fld id="{B9B962C6-D0FC-4EEC-BE45-3552141CF0AE}" type="slidenum">
              <a:rPr lang="en-US" smtClean="0"/>
              <a:t>‹#›</a:t>
            </a:fld>
            <a:endParaRPr lang="en-US"/>
          </a:p>
        </p:txBody>
      </p:sp>
    </p:spTree>
    <p:extLst>
      <p:ext uri="{BB962C8B-B14F-4D97-AF65-F5344CB8AC3E}">
        <p14:creationId xmlns:p14="http://schemas.microsoft.com/office/powerpoint/2010/main" val="1390503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1A02C-6FAF-4D69-BC59-54AEC0508D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F60076-41A5-4593-9D68-47D2E46EC9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17BBC8-44E2-445E-A6DF-8685BBAC93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9FB5E1-B38E-4174-ADDC-254AF0D6BF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2A5E2D-37A9-4684-91C3-CAC5215C53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4AD449-99E8-4F0E-A08B-FCE48C342812}"/>
              </a:ext>
            </a:extLst>
          </p:cNvPr>
          <p:cNvSpPr>
            <a:spLocks noGrp="1"/>
          </p:cNvSpPr>
          <p:nvPr>
            <p:ph type="dt" sz="half" idx="10"/>
          </p:nvPr>
        </p:nvSpPr>
        <p:spPr/>
        <p:txBody>
          <a:bodyPr/>
          <a:lstStyle/>
          <a:p>
            <a:fld id="{A754959A-2685-4699-B801-3D61928D5EAA}" type="datetimeFigureOut">
              <a:rPr lang="en-US" smtClean="0"/>
              <a:t>12/6/2021</a:t>
            </a:fld>
            <a:endParaRPr lang="en-US"/>
          </a:p>
        </p:txBody>
      </p:sp>
      <p:sp>
        <p:nvSpPr>
          <p:cNvPr id="8" name="Footer Placeholder 7">
            <a:extLst>
              <a:ext uri="{FF2B5EF4-FFF2-40B4-BE49-F238E27FC236}">
                <a16:creationId xmlns:a16="http://schemas.microsoft.com/office/drawing/2014/main" id="{A74EAECE-279E-4551-938A-F7FF183596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124725-AA05-490A-AA29-13DDC5021C19}"/>
              </a:ext>
            </a:extLst>
          </p:cNvPr>
          <p:cNvSpPr>
            <a:spLocks noGrp="1"/>
          </p:cNvSpPr>
          <p:nvPr>
            <p:ph type="sldNum" sz="quarter" idx="12"/>
          </p:nvPr>
        </p:nvSpPr>
        <p:spPr/>
        <p:txBody>
          <a:bodyPr/>
          <a:lstStyle/>
          <a:p>
            <a:fld id="{B9B962C6-D0FC-4EEC-BE45-3552141CF0AE}" type="slidenum">
              <a:rPr lang="en-US" smtClean="0"/>
              <a:t>‹#›</a:t>
            </a:fld>
            <a:endParaRPr lang="en-US"/>
          </a:p>
        </p:txBody>
      </p:sp>
    </p:spTree>
    <p:extLst>
      <p:ext uri="{BB962C8B-B14F-4D97-AF65-F5344CB8AC3E}">
        <p14:creationId xmlns:p14="http://schemas.microsoft.com/office/powerpoint/2010/main" val="1586638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1DFC-E497-4067-B34F-67C1CA10E7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6BDF17-8765-4131-A04B-397E4768BCE2}"/>
              </a:ext>
            </a:extLst>
          </p:cNvPr>
          <p:cNvSpPr>
            <a:spLocks noGrp="1"/>
          </p:cNvSpPr>
          <p:nvPr>
            <p:ph type="dt" sz="half" idx="10"/>
          </p:nvPr>
        </p:nvSpPr>
        <p:spPr/>
        <p:txBody>
          <a:bodyPr/>
          <a:lstStyle/>
          <a:p>
            <a:fld id="{A754959A-2685-4699-B801-3D61928D5EAA}" type="datetimeFigureOut">
              <a:rPr lang="en-US" smtClean="0"/>
              <a:t>12/6/2021</a:t>
            </a:fld>
            <a:endParaRPr lang="en-US"/>
          </a:p>
        </p:txBody>
      </p:sp>
      <p:sp>
        <p:nvSpPr>
          <p:cNvPr id="4" name="Footer Placeholder 3">
            <a:extLst>
              <a:ext uri="{FF2B5EF4-FFF2-40B4-BE49-F238E27FC236}">
                <a16:creationId xmlns:a16="http://schemas.microsoft.com/office/drawing/2014/main" id="{0003E4AA-432D-4834-B8BE-77E7C549EC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1E9EE6-BDC9-4E2A-9AC8-A5BBECDD1661}"/>
              </a:ext>
            </a:extLst>
          </p:cNvPr>
          <p:cNvSpPr>
            <a:spLocks noGrp="1"/>
          </p:cNvSpPr>
          <p:nvPr>
            <p:ph type="sldNum" sz="quarter" idx="12"/>
          </p:nvPr>
        </p:nvSpPr>
        <p:spPr/>
        <p:txBody>
          <a:bodyPr/>
          <a:lstStyle/>
          <a:p>
            <a:fld id="{B9B962C6-D0FC-4EEC-BE45-3552141CF0AE}" type="slidenum">
              <a:rPr lang="en-US" smtClean="0"/>
              <a:t>‹#›</a:t>
            </a:fld>
            <a:endParaRPr lang="en-US"/>
          </a:p>
        </p:txBody>
      </p:sp>
    </p:spTree>
    <p:extLst>
      <p:ext uri="{BB962C8B-B14F-4D97-AF65-F5344CB8AC3E}">
        <p14:creationId xmlns:p14="http://schemas.microsoft.com/office/powerpoint/2010/main" val="4272215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7B1B55-0C5F-4923-B3F7-82F3FCC5E8F1}"/>
              </a:ext>
            </a:extLst>
          </p:cNvPr>
          <p:cNvSpPr>
            <a:spLocks noGrp="1"/>
          </p:cNvSpPr>
          <p:nvPr>
            <p:ph type="dt" sz="half" idx="10"/>
          </p:nvPr>
        </p:nvSpPr>
        <p:spPr/>
        <p:txBody>
          <a:bodyPr/>
          <a:lstStyle/>
          <a:p>
            <a:fld id="{A754959A-2685-4699-B801-3D61928D5EAA}" type="datetimeFigureOut">
              <a:rPr lang="en-US" smtClean="0"/>
              <a:t>12/6/2021</a:t>
            </a:fld>
            <a:endParaRPr lang="en-US"/>
          </a:p>
        </p:txBody>
      </p:sp>
      <p:sp>
        <p:nvSpPr>
          <p:cNvPr id="3" name="Footer Placeholder 2">
            <a:extLst>
              <a:ext uri="{FF2B5EF4-FFF2-40B4-BE49-F238E27FC236}">
                <a16:creationId xmlns:a16="http://schemas.microsoft.com/office/drawing/2014/main" id="{4241E4D4-2EDA-4BB1-ADAD-E8B9E6DE8D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70FE5D-A34F-4384-9547-4F233CD7B0FE}"/>
              </a:ext>
            </a:extLst>
          </p:cNvPr>
          <p:cNvSpPr>
            <a:spLocks noGrp="1"/>
          </p:cNvSpPr>
          <p:nvPr>
            <p:ph type="sldNum" sz="quarter" idx="12"/>
          </p:nvPr>
        </p:nvSpPr>
        <p:spPr/>
        <p:txBody>
          <a:bodyPr/>
          <a:lstStyle/>
          <a:p>
            <a:fld id="{B9B962C6-D0FC-4EEC-BE45-3552141CF0AE}" type="slidenum">
              <a:rPr lang="en-US" smtClean="0"/>
              <a:t>‹#›</a:t>
            </a:fld>
            <a:endParaRPr lang="en-US"/>
          </a:p>
        </p:txBody>
      </p:sp>
    </p:spTree>
    <p:extLst>
      <p:ext uri="{BB962C8B-B14F-4D97-AF65-F5344CB8AC3E}">
        <p14:creationId xmlns:p14="http://schemas.microsoft.com/office/powerpoint/2010/main" val="1148866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19F95-01FF-4A23-BAFD-149D5A496B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D50065-BAF7-4C7F-BDDF-2777584F84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5F65A9-3EBC-4E5B-80E4-D53F70AE9E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1F0A71-74A5-4DF6-85D8-25B209F96003}"/>
              </a:ext>
            </a:extLst>
          </p:cNvPr>
          <p:cNvSpPr>
            <a:spLocks noGrp="1"/>
          </p:cNvSpPr>
          <p:nvPr>
            <p:ph type="dt" sz="half" idx="10"/>
          </p:nvPr>
        </p:nvSpPr>
        <p:spPr/>
        <p:txBody>
          <a:bodyPr/>
          <a:lstStyle/>
          <a:p>
            <a:fld id="{A754959A-2685-4699-B801-3D61928D5EAA}" type="datetimeFigureOut">
              <a:rPr lang="en-US" smtClean="0"/>
              <a:t>12/6/2021</a:t>
            </a:fld>
            <a:endParaRPr lang="en-US"/>
          </a:p>
        </p:txBody>
      </p:sp>
      <p:sp>
        <p:nvSpPr>
          <p:cNvPr id="6" name="Footer Placeholder 5">
            <a:extLst>
              <a:ext uri="{FF2B5EF4-FFF2-40B4-BE49-F238E27FC236}">
                <a16:creationId xmlns:a16="http://schemas.microsoft.com/office/drawing/2014/main" id="{6625C5B6-6208-4FA9-A5AB-7367A6EB45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135108-F7F6-4C99-BA80-96C2C2D238F1}"/>
              </a:ext>
            </a:extLst>
          </p:cNvPr>
          <p:cNvSpPr>
            <a:spLocks noGrp="1"/>
          </p:cNvSpPr>
          <p:nvPr>
            <p:ph type="sldNum" sz="quarter" idx="12"/>
          </p:nvPr>
        </p:nvSpPr>
        <p:spPr/>
        <p:txBody>
          <a:bodyPr/>
          <a:lstStyle/>
          <a:p>
            <a:fld id="{B9B962C6-D0FC-4EEC-BE45-3552141CF0AE}" type="slidenum">
              <a:rPr lang="en-US" smtClean="0"/>
              <a:t>‹#›</a:t>
            </a:fld>
            <a:endParaRPr lang="en-US"/>
          </a:p>
        </p:txBody>
      </p:sp>
    </p:spTree>
    <p:extLst>
      <p:ext uri="{BB962C8B-B14F-4D97-AF65-F5344CB8AC3E}">
        <p14:creationId xmlns:p14="http://schemas.microsoft.com/office/powerpoint/2010/main" val="2320986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DCE8-4EF5-4854-89F9-8389C1C12C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F93316-52E8-418F-9A29-A6F7219835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1B957B-DDD2-4FAB-817A-B95EBF7D65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9CDF77-2851-4DCC-A083-C9ED089DB7A9}"/>
              </a:ext>
            </a:extLst>
          </p:cNvPr>
          <p:cNvSpPr>
            <a:spLocks noGrp="1"/>
          </p:cNvSpPr>
          <p:nvPr>
            <p:ph type="dt" sz="half" idx="10"/>
          </p:nvPr>
        </p:nvSpPr>
        <p:spPr/>
        <p:txBody>
          <a:bodyPr/>
          <a:lstStyle/>
          <a:p>
            <a:fld id="{A754959A-2685-4699-B801-3D61928D5EAA}" type="datetimeFigureOut">
              <a:rPr lang="en-US" smtClean="0"/>
              <a:t>12/6/2021</a:t>
            </a:fld>
            <a:endParaRPr lang="en-US"/>
          </a:p>
        </p:txBody>
      </p:sp>
      <p:sp>
        <p:nvSpPr>
          <p:cNvPr id="6" name="Footer Placeholder 5">
            <a:extLst>
              <a:ext uri="{FF2B5EF4-FFF2-40B4-BE49-F238E27FC236}">
                <a16:creationId xmlns:a16="http://schemas.microsoft.com/office/drawing/2014/main" id="{3129C818-6172-41E8-B9A6-71CFE4A731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95871-ED03-44CF-8122-74D16EDC7E59}"/>
              </a:ext>
            </a:extLst>
          </p:cNvPr>
          <p:cNvSpPr>
            <a:spLocks noGrp="1"/>
          </p:cNvSpPr>
          <p:nvPr>
            <p:ph type="sldNum" sz="quarter" idx="12"/>
          </p:nvPr>
        </p:nvSpPr>
        <p:spPr/>
        <p:txBody>
          <a:bodyPr/>
          <a:lstStyle/>
          <a:p>
            <a:fld id="{B9B962C6-D0FC-4EEC-BE45-3552141CF0AE}" type="slidenum">
              <a:rPr lang="en-US" smtClean="0"/>
              <a:t>‹#›</a:t>
            </a:fld>
            <a:endParaRPr lang="en-US"/>
          </a:p>
        </p:txBody>
      </p:sp>
    </p:spTree>
    <p:extLst>
      <p:ext uri="{BB962C8B-B14F-4D97-AF65-F5344CB8AC3E}">
        <p14:creationId xmlns:p14="http://schemas.microsoft.com/office/powerpoint/2010/main" val="2024622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263318-F521-41C8-A8F7-C2C0F1F9DA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EBF576-7ABF-4C84-98A1-93618A6591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BFB69E-848D-4748-9388-6D0F4D2B14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4959A-2685-4699-B801-3D61928D5EAA}" type="datetimeFigureOut">
              <a:rPr lang="en-US" smtClean="0"/>
              <a:t>12/6/2021</a:t>
            </a:fld>
            <a:endParaRPr lang="en-US"/>
          </a:p>
        </p:txBody>
      </p:sp>
      <p:sp>
        <p:nvSpPr>
          <p:cNvPr id="5" name="Footer Placeholder 4">
            <a:extLst>
              <a:ext uri="{FF2B5EF4-FFF2-40B4-BE49-F238E27FC236}">
                <a16:creationId xmlns:a16="http://schemas.microsoft.com/office/drawing/2014/main" id="{95FD5308-BABF-4CB2-BA1D-35A50260E2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902311-D12B-444C-A776-9C21A3DBC8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B962C6-D0FC-4EEC-BE45-3552141CF0AE}" type="slidenum">
              <a:rPr lang="en-US" smtClean="0"/>
              <a:t>‹#›</a:t>
            </a:fld>
            <a:endParaRPr lang="en-US"/>
          </a:p>
        </p:txBody>
      </p:sp>
    </p:spTree>
    <p:extLst>
      <p:ext uri="{BB962C8B-B14F-4D97-AF65-F5344CB8AC3E}">
        <p14:creationId xmlns:p14="http://schemas.microsoft.com/office/powerpoint/2010/main" val="2906091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9F800-F8A9-4D1A-9E81-990BFAF33CAE}"/>
              </a:ext>
            </a:extLst>
          </p:cNvPr>
          <p:cNvSpPr>
            <a:spLocks noGrp="1"/>
          </p:cNvSpPr>
          <p:nvPr>
            <p:ph type="ctrTitle"/>
          </p:nvPr>
        </p:nvSpPr>
        <p:spPr/>
        <p:txBody>
          <a:bodyPr/>
          <a:lstStyle/>
          <a:p>
            <a:r>
              <a:rPr lang="en-US" dirty="0"/>
              <a:t>Breast Cancer detection using AI</a:t>
            </a:r>
          </a:p>
        </p:txBody>
      </p:sp>
      <p:sp>
        <p:nvSpPr>
          <p:cNvPr id="3" name="Subtitle 2">
            <a:extLst>
              <a:ext uri="{FF2B5EF4-FFF2-40B4-BE49-F238E27FC236}">
                <a16:creationId xmlns:a16="http://schemas.microsoft.com/office/drawing/2014/main" id="{1451C1B8-4ACB-4798-9D3A-BE01B3DE50AA}"/>
              </a:ext>
            </a:extLst>
          </p:cNvPr>
          <p:cNvSpPr>
            <a:spLocks noGrp="1"/>
          </p:cNvSpPr>
          <p:nvPr>
            <p:ph type="subTitle" idx="1"/>
          </p:nvPr>
        </p:nvSpPr>
        <p:spPr/>
        <p:txBody>
          <a:bodyPr/>
          <a:lstStyle/>
          <a:p>
            <a:r>
              <a:rPr lang="en-US" dirty="0"/>
              <a:t>By Kavya pothula and Sai Priya Mallu</a:t>
            </a:r>
          </a:p>
        </p:txBody>
      </p:sp>
    </p:spTree>
    <p:extLst>
      <p:ext uri="{BB962C8B-B14F-4D97-AF65-F5344CB8AC3E}">
        <p14:creationId xmlns:p14="http://schemas.microsoft.com/office/powerpoint/2010/main" val="3251962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04CB1-EB9A-4DBB-A6C9-D2919755703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E9E936D-A2A0-4886-A089-D92108F4D5C8}"/>
              </a:ext>
            </a:extLst>
          </p:cNvPr>
          <p:cNvSpPr>
            <a:spLocks noGrp="1"/>
          </p:cNvSpPr>
          <p:nvPr>
            <p:ph idx="1"/>
          </p:nvPr>
        </p:nvSpPr>
        <p:spPr/>
        <p:txBody>
          <a:bodyPr/>
          <a:lstStyle/>
          <a:p>
            <a:pPr marL="0" indent="0" algn="l">
              <a:buNone/>
            </a:pPr>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most common issue related to health is the breast cancer mostly in female. According to one of the survey in 2012 because of the breast cancer 522000 deaths occur and increase the death ratio </a:t>
            </a:r>
            <a:r>
              <a:rPr lang="en-US" b="0" i="0" dirty="0" err="1">
                <a:solidFill>
                  <a:srgbClr val="000000"/>
                </a:solidFill>
                <a:effectLst/>
                <a:latin typeface="Times New Roman" panose="02020603050405020304" pitchFamily="18" charset="0"/>
              </a:rPr>
              <a:t>upto</a:t>
            </a:r>
            <a:r>
              <a:rPr lang="en-US" b="0" i="0" dirty="0">
                <a:solidFill>
                  <a:srgbClr val="000000"/>
                </a:solidFill>
                <a:effectLst/>
                <a:latin typeface="Times New Roman" panose="02020603050405020304" pitchFamily="18" charset="0"/>
              </a:rPr>
              <a:t> 14% which were in 2008.By the introduction of medical imaging it brought a huge revolution in medical field. This helps medical staff to interpret the whole case easily. Besides of medical imaging by the introduction of Artificial intelligence made a huge change in medical side.</a:t>
            </a:r>
          </a:p>
          <a:p>
            <a:endParaRPr lang="en-US" dirty="0"/>
          </a:p>
        </p:txBody>
      </p:sp>
    </p:spTree>
    <p:extLst>
      <p:ext uri="{BB962C8B-B14F-4D97-AF65-F5344CB8AC3E}">
        <p14:creationId xmlns:p14="http://schemas.microsoft.com/office/powerpoint/2010/main" val="2005301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F14F-36AE-40FC-B84D-026D8C5D7E3F}"/>
              </a:ext>
            </a:extLst>
          </p:cNvPr>
          <p:cNvSpPr>
            <a:spLocks noGrp="1"/>
          </p:cNvSpPr>
          <p:nvPr>
            <p:ph type="title"/>
          </p:nvPr>
        </p:nvSpPr>
        <p:spPr/>
        <p:txBody>
          <a:bodyPr/>
          <a:lstStyle/>
          <a:p>
            <a:r>
              <a:rPr lang="en-US" b="0" i="0" dirty="0">
                <a:solidFill>
                  <a:srgbClr val="000000"/>
                </a:solidFill>
                <a:effectLst/>
                <a:latin typeface="Times New Roman" panose="02020603050405020304" pitchFamily="18" charset="0"/>
              </a:rPr>
              <a:t>Objective &amp; Problem statement:</a:t>
            </a:r>
            <a:endParaRPr lang="en-US" dirty="0"/>
          </a:p>
        </p:txBody>
      </p:sp>
      <p:sp>
        <p:nvSpPr>
          <p:cNvPr id="3" name="Content Placeholder 2">
            <a:extLst>
              <a:ext uri="{FF2B5EF4-FFF2-40B4-BE49-F238E27FC236}">
                <a16:creationId xmlns:a16="http://schemas.microsoft.com/office/drawing/2014/main" id="{9659627E-F9A0-48EC-8408-056109BA96E3}"/>
              </a:ext>
            </a:extLst>
          </p:cNvPr>
          <p:cNvSpPr>
            <a:spLocks noGrp="1"/>
          </p:cNvSpPr>
          <p:nvPr>
            <p:ph idx="1"/>
          </p:nvPr>
        </p:nvSpPr>
        <p:spPr/>
        <p:txBody>
          <a:bodyPr/>
          <a:lstStyle/>
          <a:p>
            <a:pPr marL="0" indent="0" algn="l">
              <a:buNone/>
            </a:pPr>
            <a:r>
              <a:rPr lang="en-US" dirty="0">
                <a:solidFill>
                  <a:srgbClr val="000000"/>
                </a:solidFill>
                <a:latin typeface="Times New Roman" panose="02020603050405020304" pitchFamily="18" charset="0"/>
              </a:rPr>
              <a:t>T</a:t>
            </a:r>
            <a:r>
              <a:rPr lang="en-US" b="0" i="0" dirty="0">
                <a:solidFill>
                  <a:srgbClr val="000000"/>
                </a:solidFill>
                <a:effectLst/>
                <a:latin typeface="Times New Roman" panose="02020603050405020304" pitchFamily="18" charset="0"/>
              </a:rPr>
              <a:t>he main objectives of this project are</a:t>
            </a:r>
          </a:p>
          <a:p>
            <a:pPr algn="l"/>
            <a:r>
              <a:rPr lang="en-US" b="0" i="0" dirty="0">
                <a:solidFill>
                  <a:srgbClr val="000000"/>
                </a:solidFill>
                <a:effectLst/>
                <a:latin typeface="Times New Roman" panose="02020603050405020304" pitchFamily="18" charset="0"/>
              </a:rPr>
              <a:t>1. To identify the cancer in early stages by Deep learning.</a:t>
            </a:r>
          </a:p>
          <a:p>
            <a:pPr algn="l"/>
            <a:r>
              <a:rPr lang="en-US" b="0" i="0" dirty="0">
                <a:solidFill>
                  <a:srgbClr val="000000"/>
                </a:solidFill>
                <a:effectLst/>
                <a:latin typeface="Times New Roman" panose="02020603050405020304" pitchFamily="18" charset="0"/>
              </a:rPr>
              <a:t>2. To classify the types of breast cancer.</a:t>
            </a:r>
          </a:p>
          <a:p>
            <a:pPr algn="l"/>
            <a:r>
              <a:rPr lang="en-US" b="0" i="0" dirty="0">
                <a:solidFill>
                  <a:srgbClr val="000000"/>
                </a:solidFill>
                <a:effectLst/>
                <a:latin typeface="Times New Roman" panose="02020603050405020304" pitchFamily="18" charset="0"/>
              </a:rPr>
              <a:t>3. To make it easy for medical stuff to interpret the results easily and quick.</a:t>
            </a:r>
          </a:p>
          <a:p>
            <a:pPr algn="l"/>
            <a:r>
              <a:rPr lang="en-US" b="0" i="0" dirty="0">
                <a:solidFill>
                  <a:srgbClr val="000000"/>
                </a:solidFill>
                <a:effectLst/>
                <a:latin typeface="Times New Roman" panose="02020603050405020304" pitchFamily="18" charset="0"/>
              </a:rPr>
              <a:t>4. To decrease the death rate because of breast cancer to cure them on time.</a:t>
            </a:r>
          </a:p>
          <a:p>
            <a:endParaRPr lang="en-US" dirty="0"/>
          </a:p>
        </p:txBody>
      </p:sp>
    </p:spTree>
    <p:extLst>
      <p:ext uri="{BB962C8B-B14F-4D97-AF65-F5344CB8AC3E}">
        <p14:creationId xmlns:p14="http://schemas.microsoft.com/office/powerpoint/2010/main" val="3916882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59E78-1453-4CFD-86EC-E703BFBCB214}"/>
              </a:ext>
            </a:extLst>
          </p:cNvPr>
          <p:cNvSpPr>
            <a:spLocks noGrp="1"/>
          </p:cNvSpPr>
          <p:nvPr>
            <p:ph type="title"/>
          </p:nvPr>
        </p:nvSpPr>
        <p:spPr/>
        <p:txBody>
          <a:bodyPr/>
          <a:lstStyle/>
          <a:p>
            <a:r>
              <a:rPr lang="en-US" b="0" i="0" dirty="0">
                <a:solidFill>
                  <a:srgbClr val="000000"/>
                </a:solidFill>
                <a:effectLst/>
                <a:latin typeface="Times New Roman" panose="02020603050405020304" pitchFamily="18" charset="0"/>
              </a:rPr>
              <a:t>Dataset:</a:t>
            </a:r>
            <a:endParaRPr lang="en-US" dirty="0"/>
          </a:p>
        </p:txBody>
      </p:sp>
      <p:sp>
        <p:nvSpPr>
          <p:cNvPr id="3" name="Content Placeholder 2">
            <a:extLst>
              <a:ext uri="{FF2B5EF4-FFF2-40B4-BE49-F238E27FC236}">
                <a16:creationId xmlns:a16="http://schemas.microsoft.com/office/drawing/2014/main" id="{5B431E2F-EF55-46C1-B251-28A8A1D3985B}"/>
              </a:ext>
            </a:extLst>
          </p:cNvPr>
          <p:cNvSpPr>
            <a:spLocks noGrp="1"/>
          </p:cNvSpPr>
          <p:nvPr>
            <p:ph idx="1"/>
          </p:nvPr>
        </p:nvSpPr>
        <p:spPr/>
        <p:txBody>
          <a:bodyPr>
            <a:normAutofit lnSpcReduction="10000"/>
          </a:bodyPr>
          <a:lstStyle/>
          <a:p>
            <a:r>
              <a:rPr lang="en-US" b="0" i="0" dirty="0">
                <a:solidFill>
                  <a:srgbClr val="000000"/>
                </a:solidFill>
                <a:effectLst/>
                <a:latin typeface="Times New Roman" panose="02020603050405020304" pitchFamily="18" charset="0"/>
              </a:rPr>
              <a:t>In this project we used Kaggle dataset. This dataset is </a:t>
            </a:r>
            <a:r>
              <a:rPr lang="en-US" b="0" i="0" dirty="0" err="1">
                <a:solidFill>
                  <a:srgbClr val="000000"/>
                </a:solidFill>
                <a:effectLst/>
                <a:latin typeface="Times New Roman" panose="02020603050405020304" pitchFamily="18" charset="0"/>
              </a:rPr>
              <a:t>publically</a:t>
            </a:r>
            <a:r>
              <a:rPr lang="en-US" b="0" i="0" dirty="0">
                <a:solidFill>
                  <a:srgbClr val="000000"/>
                </a:solidFill>
                <a:effectLst/>
                <a:latin typeface="Times New Roman" panose="02020603050405020304" pitchFamily="18" charset="0"/>
              </a:rPr>
              <a:t> available for the research purposes. This dataset consist of two types of cancer one is Benign and other one is malignant. Therefore we have one folder for benign breast Cancer images and other folder for the purpose of malignant breast cancer images. We have total number of 10000 breast cancer images. But originally the number of images were round about 2000 which is too small for the training of model, therefore we employ a technique of data augmentation and make the total datasets becomes four times and ease for the training of the model because deep learning needs a lot of data for good and efficient result. Some of the data are given below in the following figures for Breast cancer benign and malignant.</a:t>
            </a:r>
            <a:endParaRPr lang="en-US" dirty="0"/>
          </a:p>
        </p:txBody>
      </p:sp>
    </p:spTree>
    <p:extLst>
      <p:ext uri="{BB962C8B-B14F-4D97-AF65-F5344CB8AC3E}">
        <p14:creationId xmlns:p14="http://schemas.microsoft.com/office/powerpoint/2010/main" val="4089853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E2DD2F4-2F5F-41C7-9BF7-B63086716A11}"/>
              </a:ext>
            </a:extLst>
          </p:cNvPr>
          <p:cNvSpPr>
            <a:spLocks noGrp="1"/>
          </p:cNvSpPr>
          <p:nvPr>
            <p:ph type="title"/>
          </p:nvPr>
        </p:nvSpPr>
        <p:spPr/>
        <p:txBody>
          <a:bodyPr/>
          <a:lstStyle/>
          <a:p>
            <a:r>
              <a:rPr lang="en-US" dirty="0"/>
              <a:t>Figure:</a:t>
            </a:r>
          </a:p>
        </p:txBody>
      </p:sp>
      <p:pic>
        <p:nvPicPr>
          <p:cNvPr id="5" name="Content Placeholder 4">
            <a:extLst>
              <a:ext uri="{FF2B5EF4-FFF2-40B4-BE49-F238E27FC236}">
                <a16:creationId xmlns:a16="http://schemas.microsoft.com/office/drawing/2014/main" id="{58D29F7E-EE49-492A-BFF7-E96C51D31B87}"/>
              </a:ext>
            </a:extLst>
          </p:cNvPr>
          <p:cNvPicPr>
            <a:picLocks noGrp="1" noChangeAspect="1"/>
          </p:cNvPicPr>
          <p:nvPr>
            <p:ph idx="1"/>
          </p:nvPr>
        </p:nvPicPr>
        <p:blipFill>
          <a:blip r:embed="rId2"/>
          <a:stretch>
            <a:fillRect/>
          </a:stretch>
        </p:blipFill>
        <p:spPr>
          <a:xfrm>
            <a:off x="2847521" y="2772397"/>
            <a:ext cx="6496957" cy="2457793"/>
          </a:xfrm>
        </p:spPr>
      </p:pic>
      <p:sp>
        <p:nvSpPr>
          <p:cNvPr id="9" name="TextBox 8">
            <a:extLst>
              <a:ext uri="{FF2B5EF4-FFF2-40B4-BE49-F238E27FC236}">
                <a16:creationId xmlns:a16="http://schemas.microsoft.com/office/drawing/2014/main" id="{940BA616-26FC-4D4F-ABAB-54B557E229F8}"/>
              </a:ext>
            </a:extLst>
          </p:cNvPr>
          <p:cNvSpPr txBox="1"/>
          <p:nvPr/>
        </p:nvSpPr>
        <p:spPr>
          <a:xfrm>
            <a:off x="3047113" y="5328040"/>
            <a:ext cx="6097772" cy="646331"/>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Figure: (a) shows benign breast cancer and (b) shows malignant cancer</a:t>
            </a:r>
            <a:endParaRPr lang="en-US" dirty="0"/>
          </a:p>
        </p:txBody>
      </p:sp>
    </p:spTree>
    <p:extLst>
      <p:ext uri="{BB962C8B-B14F-4D97-AF65-F5344CB8AC3E}">
        <p14:creationId xmlns:p14="http://schemas.microsoft.com/office/powerpoint/2010/main" val="2980726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29AF7-4105-4222-B215-66549BA0AB26}"/>
              </a:ext>
            </a:extLst>
          </p:cNvPr>
          <p:cNvSpPr>
            <a:spLocks noGrp="1"/>
          </p:cNvSpPr>
          <p:nvPr>
            <p:ph type="title"/>
          </p:nvPr>
        </p:nvSpPr>
        <p:spPr/>
        <p:txBody>
          <a:bodyPr/>
          <a:lstStyle/>
          <a:p>
            <a:r>
              <a:rPr lang="en-US" b="0" i="0" dirty="0">
                <a:solidFill>
                  <a:srgbClr val="000000"/>
                </a:solidFill>
                <a:effectLst/>
                <a:latin typeface="Times New Roman" panose="02020603050405020304" pitchFamily="18" charset="0"/>
              </a:rPr>
              <a:t>Methodology:</a:t>
            </a:r>
            <a:endParaRPr lang="en-US" dirty="0"/>
          </a:p>
        </p:txBody>
      </p:sp>
      <p:sp>
        <p:nvSpPr>
          <p:cNvPr id="3" name="Content Placeholder 2">
            <a:extLst>
              <a:ext uri="{FF2B5EF4-FFF2-40B4-BE49-F238E27FC236}">
                <a16:creationId xmlns:a16="http://schemas.microsoft.com/office/drawing/2014/main" id="{9E995FDF-7429-44B3-AB0E-E2604FEEDD2F}"/>
              </a:ext>
            </a:extLst>
          </p:cNvPr>
          <p:cNvSpPr>
            <a:spLocks noGrp="1"/>
          </p:cNvSpPr>
          <p:nvPr>
            <p:ph idx="1"/>
          </p:nvPr>
        </p:nvSpPr>
        <p:spPr/>
        <p:txBody>
          <a:bodyPr>
            <a:normAutofit lnSpcReduction="10000"/>
          </a:bodyPr>
          <a:lstStyle/>
          <a:p>
            <a:r>
              <a:rPr lang="en-US" b="0" i="0" dirty="0">
                <a:solidFill>
                  <a:srgbClr val="000000"/>
                </a:solidFill>
                <a:effectLst/>
                <a:latin typeface="Times New Roman" panose="02020603050405020304" pitchFamily="18" charset="0"/>
              </a:rPr>
              <a:t>Input Data</a:t>
            </a:r>
          </a:p>
          <a:p>
            <a:r>
              <a:rPr lang="en-US" b="0" i="0" dirty="0">
                <a:solidFill>
                  <a:srgbClr val="000000"/>
                </a:solidFill>
                <a:effectLst/>
                <a:latin typeface="Times New Roman" panose="02020603050405020304" pitchFamily="18" charset="0"/>
              </a:rPr>
              <a:t>Pre-processing</a:t>
            </a:r>
            <a:endParaRPr lang="en-US" dirty="0">
              <a:solidFill>
                <a:srgbClr val="000000"/>
              </a:solidFill>
              <a:latin typeface="Times New Roman" panose="02020603050405020304" pitchFamily="18" charset="0"/>
            </a:endParaRPr>
          </a:p>
          <a:p>
            <a:pPr marL="0" indent="0" algn="l">
              <a:buNone/>
            </a:pPr>
            <a:r>
              <a:rPr lang="en-US" b="0" i="0" dirty="0">
                <a:solidFill>
                  <a:srgbClr val="000000"/>
                </a:solidFill>
                <a:effectLst/>
                <a:latin typeface="Times New Roman" panose="02020603050405020304" pitchFamily="18" charset="0"/>
              </a:rPr>
              <a:t>Some of the preprocessing methods are</a:t>
            </a:r>
          </a:p>
          <a:p>
            <a:pPr marL="0" indent="0" algn="l">
              <a:buNone/>
            </a:pPr>
            <a:r>
              <a:rPr lang="en-US" b="0" i="0" dirty="0">
                <a:solidFill>
                  <a:srgbClr val="000000"/>
                </a:solidFill>
                <a:effectLst/>
                <a:latin typeface="Times New Roman" panose="02020603050405020304" pitchFamily="18" charset="0"/>
              </a:rPr>
              <a:t>1. Resizing</a:t>
            </a:r>
          </a:p>
          <a:p>
            <a:pPr marL="0" indent="0" algn="l">
              <a:buNone/>
            </a:pPr>
            <a:r>
              <a:rPr lang="en-US" b="0" i="0" dirty="0">
                <a:solidFill>
                  <a:srgbClr val="000000"/>
                </a:solidFill>
                <a:effectLst/>
                <a:latin typeface="Times New Roman" panose="02020603050405020304" pitchFamily="18" charset="0"/>
              </a:rPr>
              <a:t>2. Augmentation</a:t>
            </a:r>
          </a:p>
          <a:p>
            <a:pPr marL="0" indent="0" algn="l">
              <a:buNone/>
            </a:pPr>
            <a:r>
              <a:rPr lang="en-US" b="0" i="0" dirty="0">
                <a:solidFill>
                  <a:srgbClr val="000000"/>
                </a:solidFill>
                <a:effectLst/>
                <a:latin typeface="Times New Roman" panose="02020603050405020304" pitchFamily="18" charset="0"/>
              </a:rPr>
              <a:t>3. Normalization</a:t>
            </a:r>
          </a:p>
          <a:p>
            <a:pPr marL="0" indent="0" algn="l">
              <a:buNone/>
            </a:pPr>
            <a:r>
              <a:rPr lang="en-US" b="0" i="0" dirty="0">
                <a:solidFill>
                  <a:srgbClr val="000000"/>
                </a:solidFill>
                <a:effectLst/>
                <a:latin typeface="Times New Roman" panose="02020603050405020304" pitchFamily="18" charset="0"/>
              </a:rPr>
              <a:t>4. Splitting Of Dataset</a:t>
            </a:r>
          </a:p>
          <a:p>
            <a:pPr marL="0" indent="0" algn="l">
              <a:buNone/>
            </a:pPr>
            <a:r>
              <a:rPr lang="en-US" b="0" i="0" dirty="0">
                <a:solidFill>
                  <a:srgbClr val="000000"/>
                </a:solidFill>
                <a:effectLst/>
                <a:latin typeface="Times New Roman" panose="02020603050405020304" pitchFamily="18" charset="0"/>
              </a:rPr>
              <a:t>5. </a:t>
            </a:r>
            <a:r>
              <a:rPr lang="en-US" b="0" i="0" dirty="0" err="1">
                <a:solidFill>
                  <a:srgbClr val="000000"/>
                </a:solidFill>
                <a:effectLst/>
                <a:latin typeface="Times New Roman" panose="02020603050405020304" pitchFamily="18" charset="0"/>
              </a:rPr>
              <a:t>Vgg</a:t>
            </a:r>
            <a:r>
              <a:rPr lang="en-US" b="0" i="0" dirty="0">
                <a:solidFill>
                  <a:srgbClr val="000000"/>
                </a:solidFill>
                <a:effectLst/>
                <a:latin typeface="Times New Roman" panose="02020603050405020304" pitchFamily="18" charset="0"/>
              </a:rPr>
              <a:t> Model</a:t>
            </a:r>
          </a:p>
          <a:p>
            <a:pPr marL="0" indent="0" algn="l">
              <a:buNone/>
            </a:pPr>
            <a:r>
              <a:rPr lang="en-US" b="0" i="0" dirty="0">
                <a:solidFill>
                  <a:srgbClr val="000000"/>
                </a:solidFill>
                <a:effectLst/>
                <a:latin typeface="Times New Roman" panose="02020603050405020304" pitchFamily="18" charset="0"/>
              </a:rPr>
              <a:t>6. Classification</a:t>
            </a:r>
            <a:endParaRPr lang="en-US" dirty="0">
              <a:solidFill>
                <a:srgbClr val="000000"/>
              </a:solidFill>
              <a:latin typeface="Times New Roman" panose="02020603050405020304" pitchFamily="18" charset="0"/>
            </a:endParaRPr>
          </a:p>
          <a:p>
            <a:pPr marL="0" indent="0" algn="l">
              <a:buNone/>
            </a:pPr>
            <a:endParaRPr lang="en-US" b="0" i="0" dirty="0">
              <a:solidFill>
                <a:srgbClr val="000000"/>
              </a:solidFill>
              <a:effectLst/>
              <a:latin typeface="Times New Roman" panose="02020603050405020304" pitchFamily="18" charset="0"/>
            </a:endParaRPr>
          </a:p>
          <a:p>
            <a:endParaRPr lang="en-US" dirty="0"/>
          </a:p>
        </p:txBody>
      </p:sp>
    </p:spTree>
    <p:extLst>
      <p:ext uri="{BB962C8B-B14F-4D97-AF65-F5344CB8AC3E}">
        <p14:creationId xmlns:p14="http://schemas.microsoft.com/office/powerpoint/2010/main" val="449525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64748-0C74-48D3-A388-5C531BCC86C3}"/>
              </a:ext>
            </a:extLst>
          </p:cNvPr>
          <p:cNvSpPr>
            <a:spLocks noGrp="1"/>
          </p:cNvSpPr>
          <p:nvPr>
            <p:ph type="title"/>
          </p:nvPr>
        </p:nvSpPr>
        <p:spPr/>
        <p:txBody>
          <a:bodyPr/>
          <a:lstStyle/>
          <a:p>
            <a:r>
              <a:rPr lang="en-US" b="0" i="0" dirty="0">
                <a:solidFill>
                  <a:srgbClr val="000000"/>
                </a:solidFill>
                <a:effectLst/>
                <a:latin typeface="Times New Roman" panose="02020603050405020304" pitchFamily="18" charset="0"/>
              </a:rPr>
              <a:t>Results:</a:t>
            </a:r>
            <a:endParaRPr lang="en-US" dirty="0"/>
          </a:p>
        </p:txBody>
      </p:sp>
      <p:sp>
        <p:nvSpPr>
          <p:cNvPr id="3" name="Content Placeholder 2">
            <a:extLst>
              <a:ext uri="{FF2B5EF4-FFF2-40B4-BE49-F238E27FC236}">
                <a16:creationId xmlns:a16="http://schemas.microsoft.com/office/drawing/2014/main" id="{BF36AB0B-EA98-4CFB-AD11-69A1D6D9CB7E}"/>
              </a:ext>
            </a:extLst>
          </p:cNvPr>
          <p:cNvSpPr>
            <a:spLocks noGrp="1"/>
          </p:cNvSpPr>
          <p:nvPr>
            <p:ph idx="1"/>
          </p:nvPr>
        </p:nvSpPr>
        <p:spPr>
          <a:xfrm>
            <a:off x="838200" y="1403498"/>
            <a:ext cx="10515600" cy="4908401"/>
          </a:xfrm>
        </p:spPr>
        <p:txBody>
          <a:bodyPr/>
          <a:lstStyle/>
          <a:p>
            <a:r>
              <a:rPr lang="en-US" b="0" i="0" dirty="0">
                <a:solidFill>
                  <a:srgbClr val="000000"/>
                </a:solidFill>
                <a:effectLst/>
                <a:latin typeface="Times New Roman" panose="02020603050405020304" pitchFamily="18" charset="0"/>
              </a:rPr>
              <a:t>As the model is trained then we used the test data in order to check our model performance. To check any model performance training and validation loss and accuracy is very important. That can be seen in the following figure</a:t>
            </a:r>
          </a:p>
          <a:p>
            <a:endParaRPr lang="en-US" b="0" i="0" dirty="0">
              <a:solidFill>
                <a:srgbClr val="000000"/>
              </a:solidFill>
              <a:effectLst/>
              <a:latin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C1F866A4-C633-4086-95C3-E430E68BC49A}"/>
              </a:ext>
            </a:extLst>
          </p:cNvPr>
          <p:cNvPicPr>
            <a:picLocks noChangeAspect="1"/>
          </p:cNvPicPr>
          <p:nvPr/>
        </p:nvPicPr>
        <p:blipFill>
          <a:blip r:embed="rId2"/>
          <a:stretch>
            <a:fillRect/>
          </a:stretch>
        </p:blipFill>
        <p:spPr>
          <a:xfrm>
            <a:off x="3209522" y="2902687"/>
            <a:ext cx="5772956" cy="3409213"/>
          </a:xfrm>
          <a:prstGeom prst="rect">
            <a:avLst/>
          </a:prstGeom>
        </p:spPr>
      </p:pic>
    </p:spTree>
    <p:extLst>
      <p:ext uri="{BB962C8B-B14F-4D97-AF65-F5344CB8AC3E}">
        <p14:creationId xmlns:p14="http://schemas.microsoft.com/office/powerpoint/2010/main" val="3336734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37C65A-11B7-4883-B1C2-1B071F354E1D}"/>
              </a:ext>
            </a:extLst>
          </p:cNvPr>
          <p:cNvSpPr txBox="1"/>
          <p:nvPr/>
        </p:nvSpPr>
        <p:spPr>
          <a:xfrm>
            <a:off x="412011" y="744855"/>
            <a:ext cx="11464556" cy="646331"/>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And the accuracy for both classes is 82%. After the training the model we used some UN train data in order to check our trained model prediction for images. And the results were brilliant which can be seen in the following figures.</a:t>
            </a:r>
            <a:endParaRPr lang="en-US" dirty="0"/>
          </a:p>
        </p:txBody>
      </p:sp>
      <p:pic>
        <p:nvPicPr>
          <p:cNvPr id="7" name="Picture 6">
            <a:extLst>
              <a:ext uri="{FF2B5EF4-FFF2-40B4-BE49-F238E27FC236}">
                <a16:creationId xmlns:a16="http://schemas.microsoft.com/office/drawing/2014/main" id="{B704AF19-AFFF-4581-BC85-5784CBD791B8}"/>
              </a:ext>
            </a:extLst>
          </p:cNvPr>
          <p:cNvPicPr>
            <a:picLocks noChangeAspect="1"/>
          </p:cNvPicPr>
          <p:nvPr/>
        </p:nvPicPr>
        <p:blipFill>
          <a:blip r:embed="rId2"/>
          <a:stretch>
            <a:fillRect/>
          </a:stretch>
        </p:blipFill>
        <p:spPr>
          <a:xfrm>
            <a:off x="2761784" y="2285840"/>
            <a:ext cx="6668431" cy="2286319"/>
          </a:xfrm>
          <a:prstGeom prst="rect">
            <a:avLst/>
          </a:prstGeom>
        </p:spPr>
      </p:pic>
      <p:sp>
        <p:nvSpPr>
          <p:cNvPr id="9" name="TextBox 8">
            <a:extLst>
              <a:ext uri="{FF2B5EF4-FFF2-40B4-BE49-F238E27FC236}">
                <a16:creationId xmlns:a16="http://schemas.microsoft.com/office/drawing/2014/main" id="{13288068-4F8C-47CE-AA81-8F6B03D96EC3}"/>
              </a:ext>
            </a:extLst>
          </p:cNvPr>
          <p:cNvSpPr txBox="1"/>
          <p:nvPr/>
        </p:nvSpPr>
        <p:spPr>
          <a:xfrm>
            <a:off x="3047113" y="4912815"/>
            <a:ext cx="6097772" cy="646331"/>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Figure: (a) shows output of malignant cancer (b) shows benign cancer</a:t>
            </a:r>
            <a:endParaRPr lang="en-US" dirty="0"/>
          </a:p>
        </p:txBody>
      </p:sp>
    </p:spTree>
    <p:extLst>
      <p:ext uri="{BB962C8B-B14F-4D97-AF65-F5344CB8AC3E}">
        <p14:creationId xmlns:p14="http://schemas.microsoft.com/office/powerpoint/2010/main" val="3329822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470</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Breast Cancer detection using AI</vt:lpstr>
      <vt:lpstr>Introduction</vt:lpstr>
      <vt:lpstr>Objective &amp; Problem statement:</vt:lpstr>
      <vt:lpstr>Dataset:</vt:lpstr>
      <vt:lpstr>Figure:</vt:lpstr>
      <vt:lpstr>Methodology:</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detection using AI</dc:title>
  <dc:creator>kavya pothula</dc:creator>
  <cp:lastModifiedBy>kavya pothula</cp:lastModifiedBy>
  <cp:revision>1</cp:revision>
  <dcterms:created xsi:type="dcterms:W3CDTF">2021-12-07T04:53:26Z</dcterms:created>
  <dcterms:modified xsi:type="dcterms:W3CDTF">2021-12-07T04:58:09Z</dcterms:modified>
</cp:coreProperties>
</file>