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1 - Baljit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Feature 2 - Mildred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3 - Qiwen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 4 - Kavya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Mention who is working on what.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Relationship Id="rId7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FeedMe!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A Content Management System for food recipes and videos.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8302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/>
              <a:t>Group 2 - </a:t>
            </a:r>
            <a:r>
              <a:rPr lang="en" sz="1900"/>
              <a:t>Qiwen Zhu, Kavya Guruprasad, Baljit Singh, Mildred Noronha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51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Timeline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eedMe! Project Timeline" id="128" name="Shape 128"/>
          <p:cNvPicPr preferRelativeResize="0"/>
          <p:nvPr/>
        </p:nvPicPr>
        <p:blipFill rotWithShape="1">
          <a:blip r:embed="rId3">
            <a:alphaModFix/>
          </a:blip>
          <a:srcRect b="8261" l="3215" r="6475" t="8461"/>
          <a:stretch/>
        </p:blipFill>
        <p:spPr>
          <a:xfrm>
            <a:off x="1475412" y="718950"/>
            <a:ext cx="6193175" cy="42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this project?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77825"/>
            <a:ext cx="8520600" cy="39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I’m a foreign student!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149" y="1505399"/>
            <a:ext cx="5223699" cy="35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7564200" y="4064325"/>
            <a:ext cx="12681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Image Source: https://www.internationalstudent.com/school-search/530/usa/mississippi/mississippi-state-university/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this project?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78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miss eating Pani Puri!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24" y="1615275"/>
            <a:ext cx="3718700" cy="32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7564200" y="4366375"/>
            <a:ext cx="12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Image Source: </a:t>
            </a:r>
            <a:r>
              <a:rPr lang="en" sz="800"/>
              <a:t>http://foodviva.com/snacks-recipes/pani-puri/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this project?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8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want to cook but I mess up!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62" y="1602122"/>
            <a:ext cx="5245875" cy="322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7564200" y="4269475"/>
            <a:ext cx="12681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Image Source: </a:t>
            </a:r>
            <a:r>
              <a:rPr lang="en" sz="800"/>
              <a:t>https://gymtime.net/share/2012/05/cooking-in-the-gymtime-kitchen-less-mess-less-stress/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this project?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09750"/>
            <a:ext cx="8520600" cy="39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 wish Tarla Dalal could teach me!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0" y="1603173"/>
            <a:ext cx="3470400" cy="32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564200" y="4126875"/>
            <a:ext cx="12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Image Source: </a:t>
            </a:r>
            <a:r>
              <a:rPr lang="en" sz="800"/>
              <a:t>http://www.mid-day.com/articles/some-of-padma-shri-awardee-tarla-dalals-popular-recipes/15742163</a:t>
            </a:r>
            <a:r>
              <a:rPr lang="en" sz="800"/>
              <a:t>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this project?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FeedMe! is a Content Management System to upload, share and view food recipes and videos.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8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Make Innovative Budding Chefs Famous</a:t>
            </a:r>
            <a:br>
              <a:rPr lang="en"/>
            </a:b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Give an opportunity to make budding chefs famous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Publish Innovation (new interesting recipes)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Earn Revenue being a Professional Chef</a:t>
            </a:r>
            <a:br>
              <a:rPr lang="en"/>
            </a:b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Can sell top-quality video instructions for recipes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Earn revenue through selling videos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Professional chef videos will be paid.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8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Gathering Food Bloggers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Upload videos of your food adventures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4. Get Introduced to New Cultures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Search by Country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Search by Cuisine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Search by Ingredients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24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to be used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750525"/>
            <a:ext cx="8520600" cy="424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Frontend Technologies: JQuery, HTML5, CSS3 , AngularJS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Developers - Baljit and Mildred</a:t>
            </a:r>
            <a:br>
              <a:rPr lang="en"/>
            </a:b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Backend Technologies: Django Framework v1.9 with unittest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Developer - Kavya</a:t>
            </a:r>
            <a:br>
              <a:rPr lang="en"/>
            </a:b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Database: MySql (v5.63 with MyISAM)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Developer - Qiwen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00" y="1345400"/>
            <a:ext cx="1000473" cy="100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075" y="1345400"/>
            <a:ext cx="2030225" cy="10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575" y="1345400"/>
            <a:ext cx="1000475" cy="10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6500" y="2726125"/>
            <a:ext cx="1000474" cy="10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6125" y="3827341"/>
            <a:ext cx="1934452" cy="10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