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5aee63d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5aee63d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5aee63d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5aee63d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5aee63d8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5aee63d8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5aee63d8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5aee63d8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5aee63d8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5aee63d8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5aee63d8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5aee63d8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Drone Battery Life Optimizer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Mini Project for Python Programming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687675" y="3611775"/>
            <a:ext cx="5898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Presented by: Kavya Priya 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Roll No: RA2211004020101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Overview of drone battery limitations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Importance of maximizing flight time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Need for intelligent battery optimization in drones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Applications in agriculture, delivery, rescue, and surveillance</a:t>
            </a:r>
            <a:br>
              <a:rPr lang="en"/>
            </a:b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Aim: Develop a system to enhance drone battery efficiency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Features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Real-time battery monitoring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Adaptive power consumption algorithms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Smart route optimization for energy efficiency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Battery health prediction &amp; alerts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Integration with drone control systems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Used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282733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Lists &amp; Dictionaries – Used to store transaction data and define category-wise spending limits</a:t>
            </a:r>
            <a:br>
              <a:rPr lang="en"/>
            </a:br>
            <a:endParaRPr/>
          </a:p>
          <a:p>
            <a:pPr indent="-28273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Functions – Organized code using add_entry() and show_summary() for better readability and reuse</a:t>
            </a:r>
            <a:br>
              <a:rPr lang="en"/>
            </a:br>
            <a:endParaRPr/>
          </a:p>
          <a:p>
            <a:pPr indent="-28273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Loops &amp; Conditionals – Controlled the main menu and checked if spending exceeded category limits</a:t>
            </a:r>
            <a:br>
              <a:rPr lang="en"/>
            </a:br>
            <a:endParaRPr/>
          </a:p>
          <a:p>
            <a:pPr indent="-28273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String/Float Conversion – Handled user inputs accurately by converting values using float(input())</a:t>
            </a:r>
            <a:br>
              <a:rPr lang="en"/>
            </a:br>
            <a:endParaRPr/>
          </a:p>
          <a:p>
            <a:pPr indent="-282733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en"/>
              <a:t>(Optional) File Handling – Enabled data saving in CSV format for persistence across sessions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Flow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 starts by displaying a user-friendly menu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selects an option: add income, add expense, view summary, or exit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 are taken for amount and category during entry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stored in memory (or optionally in a file for persistence)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 is generated by calculating totals and checking category limits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Sample Output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2190"/>
          <a:stretch/>
        </p:blipFill>
        <p:spPr>
          <a:xfrm>
            <a:off x="408550" y="1278825"/>
            <a:ext cx="612457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Optimizing battery life enhances drone utility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systems reduce downtime and improve reliability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Applicable across multiple industries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scope: solar-assisted drones, swarm optimization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Conclusion: Smart battery optimization is essential for next-gen drones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