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8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798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6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hyperlink" Target="https://www.freepik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151586" y="3429000"/>
            <a:ext cx="687086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Trend Analysis with Power BI</a:t>
            </a:r>
            <a:endParaRPr lang="en-US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/>
            <p:cNvPicPr>
              <a:picLocks noChangeAspect="1"/>
            </p:cNvPicPr>
            <p:nvPr/>
          </p:nvPicPr>
          <p:blipFill rotWithShape="1">
            <a:blip r:embed="rId4"/>
            <a:srcRect l="7187" t="14341" r="7348" b="14115"/>
            <a:stretch>
              <a:fillRect/>
            </a:stretch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/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>
            <a:fillRect/>
          </a:stretch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  <a:endParaRPr lang="en-IN" sz="35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69570" y="1716405"/>
            <a:ext cx="65684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/>
              <a:t>U</a:t>
            </a:r>
            <a:r>
              <a:rPr lang="en-US" altLang="en-US"/>
              <a:t>nderstanding Energy Consumption Patterns</a:t>
            </a:r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Identifying High-Usage Areas and Anomalies</a:t>
            </a:r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Forecasting Future Energy Costs</a:t>
            </a:r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Improving Energy Efficiency</a:t>
            </a:r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Making Data-Driven Decisions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66090" y="1899285"/>
            <a:ext cx="88061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Data Sources: Excel files, Databases</a:t>
            </a:r>
            <a:endParaRPr lang="en-US" altLang="en-US"/>
          </a:p>
          <a:p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Data Preparation: Power Query</a:t>
            </a:r>
            <a:endParaRPr lang="en-US" altLang="en-US"/>
          </a:p>
          <a:p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Data Visualization: Power BI</a:t>
            </a:r>
            <a:endParaRPr lang="en-US" altLang="en-US"/>
          </a:p>
          <a:p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Add-Ons: </a:t>
            </a:r>
            <a:r>
              <a:rPr lang="en-IN" altLang="en-US"/>
              <a:t>Heat</a:t>
            </a:r>
            <a:r>
              <a:rPr lang="en-US" altLang="en-US"/>
              <a:t> Maps, Custom Visuals</a:t>
            </a:r>
            <a:r>
              <a:rPr lang="en-IN" altLang="en-US"/>
              <a:t>, Forecasting</a:t>
            </a:r>
            <a:endParaRPr lang="en-US" altLang="en-US"/>
          </a:p>
          <a:p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Advanced Analytics: DAX Calculations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8145" y="1812925"/>
            <a:ext cx="10022205" cy="296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Data Collection: Importing energy consumption and cost data</a:t>
            </a:r>
            <a:endParaRPr lang="en-US" altLang="en-US"/>
          </a:p>
          <a:p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Data Cleaning: Using Power Query for data preparation</a:t>
            </a:r>
            <a:endParaRPr lang="en-US" altLang="en-US"/>
          </a:p>
          <a:p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Data Analysis: Applying DAX calculations</a:t>
            </a:r>
            <a:endParaRPr lang="en-US" altLang="en-US"/>
          </a:p>
          <a:p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Visualization: Creating interactive dashboards with Power BI visuals</a:t>
            </a:r>
            <a:endParaRPr lang="en-US" altLang="en-US"/>
          </a:p>
          <a:p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Forecasting: Implementing forecasting models for cost predictions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6405" y="1725930"/>
            <a:ext cx="10976610" cy="2101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High Energy Consumption: Identifying buildings with high energy usage</a:t>
            </a:r>
            <a:endParaRPr lang="en-US" altLang="en-US"/>
          </a:p>
          <a:p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Cost Management: Forecasting future energy costs</a:t>
            </a:r>
            <a:endParaRPr lang="en-US" altLang="en-US"/>
          </a:p>
          <a:p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Anomaly Detection: Detecting unusual energy consumption patterns</a:t>
            </a:r>
            <a:endParaRPr lang="en-US" altLang="en-US"/>
          </a:p>
          <a:p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Resource Optimization: Allocating resources efficiently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9570" y="1706880"/>
            <a:ext cx="10638790" cy="2101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Energy Usage Heat Maps: Visualizing high-usage areas</a:t>
            </a:r>
            <a:endParaRPr lang="en-US" altLang="en-US"/>
          </a:p>
          <a:p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Seasonal Usage Patterns: Analyzing consumption trends across seasons</a:t>
            </a:r>
            <a:endParaRPr lang="en-US" altLang="en-US"/>
          </a:p>
          <a:p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Cost Forecasting Models: Predicting future energy costs</a:t>
            </a:r>
            <a:endParaRPr lang="en-US" altLang="en-US"/>
          </a:p>
          <a:p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Interactive Storytelling: Using Power BI features to present insights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6405" y="1744980"/>
            <a:ext cx="10706735" cy="2101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Comprehensive Analysis: Enhanced understanding of energy consumption</a:t>
            </a:r>
            <a:endParaRPr lang="en-US" altLang="en-US"/>
          </a:p>
          <a:p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Data-Driven Decisions: Improved resource allocation and cost management</a:t>
            </a:r>
            <a:endParaRPr lang="en-US" altLang="en-US"/>
          </a:p>
          <a:p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Proactive Management: Early detection of anomalies for prompt actions</a:t>
            </a:r>
            <a:endParaRPr lang="en-US" altLang="en-US"/>
          </a:p>
          <a:p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Continuous Improvement: Ongoing monitoring and optimization of energy usage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0</TotalTime>
  <Words>1570</Words>
  <Application>WPS Presentation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Microsoft YaHei</vt:lpstr>
      <vt:lpstr>Arial Unicode MS</vt:lpstr>
      <vt:lpstr>Calibri</vt:lpstr>
      <vt:lpstr>Session 01 Design Thinking &amp; Critical Thinking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Kavya priya</cp:lastModifiedBy>
  <cp:revision>4</cp:revision>
  <dcterms:created xsi:type="dcterms:W3CDTF">2024-12-31T09:40:00Z</dcterms:created>
  <dcterms:modified xsi:type="dcterms:W3CDTF">2025-01-04T20:57:44Z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FE6D28BEB9BE40959362BA7A96425946_13</vt:lpwstr>
  </property>
  <property fmtid="{D5CDD505-2E9C-101B-9397-08002B2CF9AE}" pid="3" name="KSOProductBuildVer">
    <vt:lpwstr>1033-12.2.0.19307</vt:lpwstr>
  </property>
</Properties>
</file>