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nRo5Jidr3nhjahD1+KwEoGhl2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fab9846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5fab984687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65409ad4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g65409ad471_0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g644e195a04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5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151586" y="3429000"/>
            <a:ext cx="68709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Sustainable Supply Chain 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fab984687_2_0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adder leading to a large yellow circle&#10;&#10;Description automatically generated" id="30" name="Google Shape;30;g5fab984687_2_0"/>
          <p:cNvPicPr preferRelativeResize="0"/>
          <p:nvPr/>
        </p:nvPicPr>
        <p:blipFill rotWithShape="1">
          <a:blip r:embed="rId3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g5fab984687_2_0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2" name="Google Shape;32;g5fab984687_2_0"/>
          <p:cNvSpPr txBox="1"/>
          <p:nvPr/>
        </p:nvSpPr>
        <p:spPr>
          <a:xfrm>
            <a:off x="304800" y="1526025"/>
            <a:ext cx="7144200" cy="4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Sustainability in supply chains and the importance of data-driven insights for decision-making.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Learn how to clean, transform, and visualize data using Power BI for supply chain analytics.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performance indicators like revenue, cost, lead time, defect rate, and transportation efficiency must be identified.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Develop an interactive Power BI dashboard to track supply chain sustainability metrics.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 DAX formulas and Power Query transformations to analyze and optimize operations.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38" name="Google Shape;38;p2"/>
          <p:cNvSpPr txBox="1"/>
          <p:nvPr/>
        </p:nvSpPr>
        <p:spPr>
          <a:xfrm>
            <a:off x="404600" y="1956450"/>
            <a:ext cx="10803600" cy="3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Power BI:</a:t>
            </a:r>
            <a:r>
              <a:rPr lang="en" sz="1800"/>
              <a:t> Uses to visualize data, model, and interactive dashboards.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Power Query: </a:t>
            </a:r>
            <a:r>
              <a:rPr lang="en" sz="1800"/>
              <a:t>For data cleaning, transformation, and integration.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DAX, or Data Analysis Expressions:</a:t>
            </a:r>
            <a:r>
              <a:rPr lang="en" sz="1800"/>
              <a:t> Used for calculated columns and measures.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CSV Data:</a:t>
            </a:r>
            <a:r>
              <a:rPr lang="en" sz="1800"/>
              <a:t> Includes information about products, suppliers, revenues, costs, transportation, and defect rates.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Cloud or Local Storage:</a:t>
            </a:r>
            <a:r>
              <a:rPr lang="en" sz="1800"/>
              <a:t> Data can be stored and updated via Excel, databases, or APIs.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447625" y="1856000"/>
            <a:ext cx="108036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Collection: </a:t>
            </a:r>
            <a:r>
              <a:rPr lang="en" sz="1800"/>
              <a:t>Import CSV dataset into Power BI.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Cleaning &amp; Transformation: </a:t>
            </a:r>
            <a:r>
              <a:rPr lang="en" sz="1800"/>
              <a:t>Treat missing values, duplicates, and correct data types. Create new metrics like</a:t>
            </a:r>
            <a:r>
              <a:rPr b="1" lang="en" sz="1800"/>
              <a:t> </a:t>
            </a:r>
            <a:r>
              <a:rPr lang="en" sz="1800"/>
              <a:t>Sustainability Score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Data Modeling: </a:t>
            </a:r>
            <a:r>
              <a:rPr lang="en" sz="1800"/>
              <a:t>Establish relationships between tables (e.g., supplier, transportation, product sales). Calculate measures using DAX.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Dashboard Creation: </a:t>
            </a:r>
            <a:r>
              <a:rPr lang="en" sz="1800"/>
              <a:t>Interactive visuals: KPIs, charts, maps, tables. Filters and slicers for dynamic analysis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Insights &amp; Optimization: </a:t>
            </a:r>
            <a:r>
              <a:rPr lang="en" sz="1800"/>
              <a:t>Trend analysis and recommendations based on data.</a:t>
            </a:r>
            <a:endParaRPr sz="1800"/>
          </a:p>
          <a:p>
            <a:pPr indent="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409ad471_0_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65409ad471_0_2"/>
          <p:cNvSpPr txBox="1"/>
          <p:nvPr/>
        </p:nvSpPr>
        <p:spPr>
          <a:xfrm>
            <a:off x="447625" y="2071200"/>
            <a:ext cx="10803600" cy="32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Supply chains are still facing challenges towards sustainability, cost management, and efficiency.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High lead times, transportation emissions, and defect rates impact profitability and environmental responsibility.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Lack of visibility in real-time over supplier performance and logistics.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Manual tracking of supply chain metrics is inefficient and error-prone.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Need for a data-driven approach to measure and improve sustainability performance.</a:t>
            </a:r>
            <a:endParaRPr sz="1800"/>
          </a:p>
          <a:p>
            <a:pPr indent="0" lvl="0" marL="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4e195a04_0_7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644e195a04_0_7"/>
          <p:cNvSpPr txBox="1"/>
          <p:nvPr/>
        </p:nvSpPr>
        <p:spPr>
          <a:xfrm>
            <a:off x="404575" y="1999975"/>
            <a:ext cx="10803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Real-time monitoring of the performance of a supply chain with the help of a Power BI dashboard.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Tracking of KPI: Total revenue, costs, defect rates, and lead times.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Interactive charts: Bar Chart: Revenue by type of product, Line Chart: Lead time versus defect rate, Pie Chart: Transportation mode analysis, Map: Supplier location and efficiency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Filters &amp; Slicers to go deep in insights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Outcome: Enhanced decision-making, reduction in costs, and sustainability.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375" y="1615975"/>
            <a:ext cx="6747074" cy="443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3225" y="3983137"/>
            <a:ext cx="3311524" cy="2209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226" y="1615975"/>
            <a:ext cx="3311525" cy="22057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04575" y="1999975"/>
            <a:ext cx="10803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Power BI helps in data-driven supply chain optimization.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These insights are useful for cutting costs, efficiency, and sustainability.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Automated dashboards provide real-time monitoring for effective supplier and logistics management.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project shows how analytics can be used to reach sustainable supply chain goals.</a:t>
            </a:r>
            <a:endParaRPr sz="1800"/>
          </a:p>
          <a:p>
            <a:pPr indent="-34290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Future scope: Integration of predictive analytics, AI, and real-time IoT data.</a:t>
            </a:r>
            <a:endParaRPr sz="1800"/>
          </a:p>
          <a:p>
            <a:pPr indent="0" lvl="0" marL="457200" marR="29210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</cp:coreProperties>
</file>