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2b033476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2b033476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4c21b7f12_1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4c21b7f12_1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4c21b7f12_1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4c21b7f12_1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4c21b7f12_1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4c21b7f12_1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2b033476d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2b033476d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4c21b7f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4c21b7f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2b033476d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2b033476d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2b033476d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2b033476d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2b033476d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2b033476d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2b033476d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2b033476d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4c21b7f12_1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4c21b7f12_1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4c21b7f1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4c21b7f1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2b033476d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2b033476d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215325" y="1379800"/>
            <a:ext cx="6327000" cy="106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Quad Coders</a:t>
            </a:r>
            <a:endParaRPr b="1" sz="3600">
              <a:solidFill>
                <a:srgbClr val="000000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4837850" y="4067800"/>
            <a:ext cx="41328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5782275" y="2834125"/>
            <a:ext cx="2617800" cy="17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"/>
                <a:ea typeface="Times"/>
                <a:cs typeface="Times"/>
                <a:sym typeface="Times"/>
              </a:rPr>
              <a:t>Jishnu P S</a:t>
            </a:r>
            <a:endParaRPr sz="20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"/>
                <a:ea typeface="Times"/>
                <a:cs typeface="Times"/>
                <a:sym typeface="Times"/>
              </a:rPr>
              <a:t>Jerry Boby</a:t>
            </a:r>
            <a:endParaRPr sz="20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"/>
                <a:ea typeface="Times"/>
                <a:cs typeface="Times"/>
                <a:sym typeface="Times"/>
              </a:rPr>
              <a:t>Krishna Sreeraj</a:t>
            </a:r>
            <a:endParaRPr sz="20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"/>
                <a:ea typeface="Times"/>
                <a:cs typeface="Times"/>
                <a:sym typeface="Times"/>
              </a:rPr>
              <a:t>Kavya Raveendran</a:t>
            </a:r>
            <a:endParaRPr sz="20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"/>
              <a:buChar char="●"/>
            </a:pPr>
            <a:r>
              <a:rPr i="1" lang="en" sz="2400">
                <a:latin typeface="Times"/>
                <a:ea typeface="Times"/>
                <a:cs typeface="Times"/>
                <a:sym typeface="Times"/>
              </a:rPr>
              <a:t>Sent the data of holes having pressure variations that are greater than a threshold value considered normal, to the PWD Department.</a:t>
            </a:r>
            <a:endParaRPr i="1" sz="2400">
              <a:latin typeface="Times"/>
              <a:ea typeface="Times"/>
              <a:cs typeface="Times"/>
              <a:sym typeface="Times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"/>
              <a:buChar char="●"/>
            </a:pPr>
            <a:r>
              <a:rPr i="1" lang="en" sz="2400">
                <a:latin typeface="Times"/>
                <a:ea typeface="Times"/>
                <a:cs typeface="Times"/>
                <a:sym typeface="Times"/>
              </a:rPr>
              <a:t>They sent workmen to clear the potholes.</a:t>
            </a:r>
            <a:endParaRPr i="1" sz="2400">
              <a:latin typeface="Times"/>
              <a:ea typeface="Times"/>
              <a:cs typeface="Times"/>
              <a:sym typeface="Times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"/>
              <a:buChar char="●"/>
            </a:pPr>
            <a:r>
              <a:rPr i="1" lang="en" sz="2400">
                <a:latin typeface="Times"/>
                <a:ea typeface="Times"/>
                <a:cs typeface="Times"/>
                <a:sym typeface="Times"/>
              </a:rPr>
              <a:t>The problem thus gets solved.</a:t>
            </a:r>
            <a:endParaRPr i="1" sz="2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Faced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311700" y="1229875"/>
            <a:ext cx="8520600" cy="23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"/>
              <a:buChar char="●"/>
            </a:pPr>
            <a:r>
              <a:rPr i="1" lang="en" sz="2000">
                <a:latin typeface="Times"/>
                <a:ea typeface="Times"/>
                <a:cs typeface="Times"/>
                <a:sym typeface="Times"/>
              </a:rPr>
              <a:t>Didn’t have necessary knowledge about the programming language.</a:t>
            </a:r>
            <a:endParaRPr i="1" sz="2000">
              <a:latin typeface="Times"/>
              <a:ea typeface="Times"/>
              <a:cs typeface="Times"/>
              <a:sym typeface="Time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"/>
              <a:buChar char="●"/>
            </a:pPr>
            <a:r>
              <a:rPr i="1" lang="en" sz="2000">
                <a:latin typeface="Times"/>
                <a:ea typeface="Times"/>
                <a:cs typeface="Times"/>
                <a:sym typeface="Times"/>
              </a:rPr>
              <a:t>Took more time to learn.</a:t>
            </a:r>
            <a:endParaRPr i="1" sz="2000">
              <a:latin typeface="Times"/>
              <a:ea typeface="Times"/>
              <a:cs typeface="Times"/>
              <a:sym typeface="Time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"/>
              <a:buChar char="●"/>
            </a:pPr>
            <a:r>
              <a:rPr i="1" lang="en" sz="2000">
                <a:latin typeface="Times"/>
                <a:ea typeface="Times"/>
                <a:cs typeface="Times"/>
                <a:sym typeface="Times"/>
              </a:rPr>
              <a:t>Didn’t have enough knowledge to implement it through a hardware.</a:t>
            </a:r>
            <a:endParaRPr i="1" sz="2000">
              <a:latin typeface="Times"/>
              <a:ea typeface="Times"/>
              <a:cs typeface="Times"/>
              <a:sym typeface="Time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"/>
              <a:buChar char="●"/>
            </a:pPr>
            <a:r>
              <a:rPr i="1" lang="en" sz="2000">
                <a:latin typeface="Times"/>
                <a:ea typeface="Times"/>
                <a:cs typeface="Times"/>
                <a:sym typeface="Times"/>
              </a:rPr>
              <a:t>Couldn’t provide a graphical interface. </a:t>
            </a:r>
            <a:endParaRPr i="1" sz="20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Uniqueness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"/>
              <a:buChar char="●"/>
            </a:pPr>
            <a:r>
              <a:rPr i="1" lang="en" sz="2400">
                <a:latin typeface="Times"/>
                <a:ea typeface="Times"/>
                <a:cs typeface="Times"/>
                <a:sym typeface="Times"/>
              </a:rPr>
              <a:t>The module would help to keep the road safe always.</a:t>
            </a:r>
            <a:endParaRPr i="1" sz="2400">
              <a:latin typeface="Times"/>
              <a:ea typeface="Times"/>
              <a:cs typeface="Times"/>
              <a:sym typeface="Time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"/>
              <a:buChar char="●"/>
            </a:pPr>
            <a:r>
              <a:rPr i="1" lang="en" sz="2400">
                <a:latin typeface="Times"/>
                <a:ea typeface="Times"/>
                <a:cs typeface="Times"/>
                <a:sym typeface="Times"/>
              </a:rPr>
              <a:t>Necessary action can be taken by the authorities.</a:t>
            </a:r>
            <a:endParaRPr i="1" sz="2400">
              <a:latin typeface="Times"/>
              <a:ea typeface="Times"/>
              <a:cs typeface="Times"/>
              <a:sym typeface="Time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"/>
              <a:buChar char="●"/>
            </a:pPr>
            <a:r>
              <a:rPr i="1" lang="en" sz="2400">
                <a:latin typeface="Times"/>
                <a:ea typeface="Times"/>
                <a:cs typeface="Times"/>
                <a:sym typeface="Times"/>
              </a:rPr>
              <a:t>Require less human intervention.</a:t>
            </a:r>
            <a:endParaRPr i="1" sz="2400">
              <a:latin typeface="Times"/>
              <a:ea typeface="Times"/>
              <a:cs typeface="Times"/>
              <a:sym typeface="Time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"/>
              <a:buChar char="●"/>
            </a:pPr>
            <a:r>
              <a:rPr i="1" lang="en" sz="2400">
                <a:latin typeface="Times"/>
                <a:ea typeface="Times"/>
                <a:cs typeface="Times"/>
                <a:sym typeface="Times"/>
              </a:rPr>
              <a:t>User friendly.</a:t>
            </a:r>
            <a:endParaRPr i="1" sz="24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Feasibility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"/>
              <a:buChar char="●"/>
            </a:pPr>
            <a:r>
              <a:rPr i="1" lang="en" sz="2000">
                <a:latin typeface="Times"/>
                <a:ea typeface="Times"/>
                <a:cs typeface="Times"/>
                <a:sym typeface="Times"/>
              </a:rPr>
              <a:t>Sensors are available in the market.</a:t>
            </a:r>
            <a:endParaRPr i="1" sz="2000">
              <a:latin typeface="Times"/>
              <a:ea typeface="Times"/>
              <a:cs typeface="Times"/>
              <a:sym typeface="Time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"/>
              <a:buChar char="●"/>
            </a:pPr>
            <a:r>
              <a:rPr i="1" lang="en" sz="2000">
                <a:latin typeface="Times"/>
                <a:ea typeface="Times"/>
                <a:cs typeface="Times"/>
                <a:sym typeface="Times"/>
              </a:rPr>
              <a:t>Customers should not be given a choice to opt whether the module to be placed in the vehicle. It would be beneficial if the module is placed in the vehicle during manufacture.</a:t>
            </a:r>
            <a:endParaRPr i="1" sz="2000">
              <a:latin typeface="Times"/>
              <a:ea typeface="Times"/>
              <a:cs typeface="Times"/>
              <a:sym typeface="Time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"/>
              <a:buChar char="●"/>
            </a:pPr>
            <a:r>
              <a:rPr i="1" lang="en" sz="2000">
                <a:latin typeface="Times"/>
                <a:ea typeface="Times"/>
                <a:cs typeface="Times"/>
                <a:sym typeface="Times"/>
              </a:rPr>
              <a:t>Once the road gets repaired, the number of accidents as well as the damages to vehicles are reduced.</a:t>
            </a:r>
            <a:endParaRPr i="1" sz="20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/>
          <p:nvPr/>
        </p:nvSpPr>
        <p:spPr>
          <a:xfrm>
            <a:off x="1744446" y="1962150"/>
            <a:ext cx="6020516" cy="121884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598100" y="1243543"/>
            <a:ext cx="8222100" cy="37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1612500" y="522000"/>
            <a:ext cx="59190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Problem Statement:</a:t>
            </a:r>
            <a:endParaRPr sz="3000">
              <a:solidFill>
                <a:srgbClr val="351C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The road conditions in India is really worse especially in the roads less travelled by. People don’t inform the authorities about it. Our module could be placed in a car so that the pressure variations while travelling through  potholes would be recorded and the ones above a threshold value would be sent to the authorities along with the location. So that they can take the necessary actions.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2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-6120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/>
        </p:nvSpPr>
        <p:spPr>
          <a:xfrm>
            <a:off x="463850" y="1006375"/>
            <a:ext cx="70104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Completeness of expected output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463850" y="1969600"/>
            <a:ext cx="7334700" cy="16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latin typeface="Times"/>
                <a:ea typeface="Times"/>
                <a:cs typeface="Times"/>
                <a:sym typeface="Times"/>
              </a:rPr>
              <a:t>Even though we couldn’t develop a hardware, we were able to express our idea at a basic level. </a:t>
            </a:r>
            <a:endParaRPr i="1" sz="20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961850" y="1007850"/>
            <a:ext cx="2207400" cy="102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4232163" y="3164700"/>
            <a:ext cx="2423625" cy="18606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Is variations &gt; desired variation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4345488" y="1007850"/>
            <a:ext cx="2207400" cy="102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Pressure Variations noted by the sensor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936150" y="3526050"/>
            <a:ext cx="2207400" cy="102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Sent the Details to the authority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998775" y="1272763"/>
            <a:ext cx="17772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Detects the potholes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8"/>
          <p:cNvSpPr/>
          <p:nvPr/>
        </p:nvSpPr>
        <p:spPr>
          <a:xfrm rot="5400000">
            <a:off x="4969188" y="2389638"/>
            <a:ext cx="960000" cy="36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3277363" y="1339050"/>
            <a:ext cx="960000" cy="36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 rot="-10798926">
            <a:off x="3220423" y="3923434"/>
            <a:ext cx="960000" cy="36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7714100" y="3685825"/>
            <a:ext cx="1157100" cy="83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3466075" y="3708625"/>
            <a:ext cx="5826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6707538" y="3912900"/>
            <a:ext cx="960000" cy="36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6896250" y="3708625"/>
            <a:ext cx="5826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775675" y="281275"/>
            <a:ext cx="73413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Architecture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904650" y="875400"/>
            <a:ext cx="28596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Project Split-Up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904650" y="1931975"/>
            <a:ext cx="7334700" cy="24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2000">
                <a:latin typeface="Times"/>
                <a:ea typeface="Times"/>
                <a:cs typeface="Times"/>
                <a:sym typeface="Times"/>
              </a:rPr>
              <a:t>Jerry Boby - Coding, Idea Presentation</a:t>
            </a:r>
            <a:endParaRPr i="1" sz="20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latin typeface="Times"/>
                <a:ea typeface="Times"/>
                <a:cs typeface="Times"/>
                <a:sym typeface="Times"/>
              </a:rPr>
              <a:t>Jishnu P S - Main Coder</a:t>
            </a:r>
            <a:endParaRPr i="1" sz="20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2000">
                <a:latin typeface="Times"/>
                <a:ea typeface="Times"/>
                <a:cs typeface="Times"/>
                <a:sym typeface="Times"/>
              </a:rPr>
              <a:t>Kavya Raveendran - Coding, PPT</a:t>
            </a:r>
            <a:endParaRPr i="1" sz="20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latin typeface="Times"/>
                <a:ea typeface="Times"/>
                <a:cs typeface="Times"/>
                <a:sym typeface="Times"/>
              </a:rPr>
              <a:t>Krishna Sreeraj - Coding, PPT</a:t>
            </a:r>
            <a:endParaRPr i="1" sz="20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"/>
              <a:buChar char="●"/>
            </a:pPr>
            <a:r>
              <a:rPr i="1" lang="en" sz="2400">
                <a:latin typeface="Times"/>
                <a:ea typeface="Times"/>
                <a:cs typeface="Times"/>
                <a:sym typeface="Times"/>
              </a:rPr>
              <a:t>The pressure sensor placed on the shock absorber of the vehicle d</a:t>
            </a:r>
            <a:r>
              <a:rPr i="1" lang="en" sz="2400">
                <a:latin typeface="Times"/>
                <a:ea typeface="Times"/>
                <a:cs typeface="Times"/>
                <a:sym typeface="Times"/>
              </a:rPr>
              <a:t>etects the holes when there is a pressure variation.</a:t>
            </a:r>
            <a:endParaRPr i="1" sz="2400">
              <a:latin typeface="Times"/>
              <a:ea typeface="Times"/>
              <a:cs typeface="Times"/>
              <a:sym typeface="Times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"/>
              <a:buChar char="●"/>
            </a:pPr>
            <a:r>
              <a:rPr i="1" lang="en" sz="2400">
                <a:latin typeface="Times"/>
                <a:ea typeface="Times"/>
                <a:cs typeface="Times"/>
                <a:sym typeface="Times"/>
              </a:rPr>
              <a:t>Get the location where there is a hole using GPS.</a:t>
            </a:r>
            <a:endParaRPr i="1" sz="2400">
              <a:latin typeface="Times"/>
              <a:ea typeface="Times"/>
              <a:cs typeface="Times"/>
              <a:sym typeface="Times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"/>
              <a:buChar char="●"/>
            </a:pPr>
            <a:r>
              <a:rPr i="1" lang="en" sz="2400">
                <a:latin typeface="Times"/>
                <a:ea typeface="Times"/>
                <a:cs typeface="Times"/>
                <a:sym typeface="Times"/>
              </a:rPr>
              <a:t>The locations and the pressure variations of the roads with holes are recorded.</a:t>
            </a:r>
            <a:endParaRPr i="1" sz="2400">
              <a:latin typeface="Times"/>
              <a:ea typeface="Times"/>
              <a:cs typeface="Times"/>
              <a:sym typeface="Time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24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