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b033476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b033476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b033476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b033476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b033476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b033476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b03347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b03347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b033476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b033476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b03347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b03347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b033476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b033476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b033476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b033476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08500" y="1579025"/>
            <a:ext cx="6327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Pothole Analyser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837850" y="4067800"/>
            <a:ext cx="41328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Team : Quad Coders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772438" y="1071039"/>
            <a:ext cx="7306868" cy="51318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Times"/>
              </a:rPr>
              <a:t>Are Indian Roads Safe??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546275" y="2571750"/>
            <a:ext cx="7876104" cy="6553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Times"/>
              </a:rPr>
              <a:t>Are they maintained well 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Pothole Analyser </a:t>
            </a:r>
            <a:r>
              <a:rPr lang="en"/>
              <a:t>??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35375" y="1729725"/>
            <a:ext cx="8230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There are many damaged roads throughout India.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Main roads are regularly repaired but not small roads, as they are not brought into the authority’s notice.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Pothole Analyser is a solution for this.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pressure sensor placed on the shock absorber of the vehicle d</a:t>
            </a:r>
            <a:r>
              <a:rPr i="1" lang="en" sz="2400">
                <a:latin typeface="Times"/>
                <a:ea typeface="Times"/>
                <a:cs typeface="Times"/>
                <a:sym typeface="Times"/>
              </a:rPr>
              <a:t>etects the holes when there is a pressure variation.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Get the location where there is a hole using GPS.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locations and the pressure variations of the roads with holes are recorded.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Sent the data of holes having pressure variations that are greater than a threshold value considered normal, to the PWD Department.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They sent workmen to clear the potholes.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i="1" lang="en" sz="2400">
                <a:latin typeface="Times"/>
                <a:ea typeface="Times"/>
                <a:cs typeface="Times"/>
                <a:sym typeface="Times"/>
              </a:rPr>
              <a:t>The problem thus gets solved.</a:t>
            </a:r>
            <a:endParaRPr i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961850" y="10078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232163" y="3164700"/>
            <a:ext cx="2423625" cy="1860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variations &gt; desired variation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345488" y="10078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Pressure Variations noted by the sensor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936150" y="3526050"/>
            <a:ext cx="2207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Sent the Details to the authority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98775" y="1272763"/>
            <a:ext cx="1777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Detects the potholes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/>
          <p:nvPr/>
        </p:nvSpPr>
        <p:spPr>
          <a:xfrm rot="5400000">
            <a:off x="4969188" y="2389638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277363" y="1339050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rot="-10798926">
            <a:off x="3220423" y="3923434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714100" y="3685825"/>
            <a:ext cx="1157100" cy="8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466075" y="3708625"/>
            <a:ext cx="582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707538" y="3912900"/>
            <a:ext cx="960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6896250" y="3708625"/>
            <a:ext cx="582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75675" y="281275"/>
            <a:ext cx="7341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FLOWCHART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1744446" y="1962150"/>
            <a:ext cx="6020516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