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0D0A9-1560-CF76-B55B-4ECFA1E8EE87}" v="46" dt="2021-07-22T00:31:41.036"/>
    <p1510:client id="{436439DD-F08B-4014-9DA0-482342944783}" v="12" dt="2021-07-25T03:14:16.403"/>
    <p1510:client id="{72FF7EC6-21DE-4ACB-A008-1C4E81AD46CB}" v="6" dt="2021-07-26T04:27:56.432"/>
    <p1510:client id="{835C1D46-EC73-7491-098B-0669DB049476}" v="42" dt="2021-07-23T17:05:1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 Srinivasa" userId="S::ssrinivasa@unomaha.edu::59e13768-1eac-4417-9439-eb5867805973" providerId="AD" clId="Web-{72FF7EC6-21DE-4ACB-A008-1C4E81AD46CB}"/>
    <pc:docChg chg="modSld">
      <pc:chgData name="Shirish Srinivasa" userId="S::ssrinivasa@unomaha.edu::59e13768-1eac-4417-9439-eb5867805973" providerId="AD" clId="Web-{72FF7EC6-21DE-4ACB-A008-1C4E81AD46CB}" dt="2021-07-26T04:27:56.229" v="2" actId="20577"/>
      <pc:docMkLst>
        <pc:docMk/>
      </pc:docMkLst>
      <pc:sldChg chg="modSp">
        <pc:chgData name="Shirish Srinivasa" userId="S::ssrinivasa@unomaha.edu::59e13768-1eac-4417-9439-eb5867805973" providerId="AD" clId="Web-{72FF7EC6-21DE-4ACB-A008-1C4E81AD46CB}" dt="2021-07-26T04:27:56.229" v="2" actId="20577"/>
        <pc:sldMkLst>
          <pc:docMk/>
          <pc:sldMk cId="389752805" sldId="258"/>
        </pc:sldMkLst>
        <pc:spChg chg="mod">
          <ac:chgData name="Shirish Srinivasa" userId="S::ssrinivasa@unomaha.edu::59e13768-1eac-4417-9439-eb5867805973" providerId="AD" clId="Web-{72FF7EC6-21DE-4ACB-A008-1C4E81AD46CB}" dt="2021-07-26T04:27:56.229" v="2" actId="20577"/>
          <ac:spMkLst>
            <pc:docMk/>
            <pc:sldMk cId="389752805" sldId="258"/>
            <ac:spMk id="2" creationId="{F86C37EF-27C8-4E6D-ADC1-D42D8259E0D3}"/>
          </ac:spMkLst>
        </pc:spChg>
        <pc:picChg chg="mod">
          <ac:chgData name="Shirish Srinivasa" userId="S::ssrinivasa@unomaha.edu::59e13768-1eac-4417-9439-eb5867805973" providerId="AD" clId="Web-{72FF7EC6-21DE-4ACB-A008-1C4E81AD46CB}" dt="2021-07-26T04:27:43.697" v="0" actId="1076"/>
          <ac:picMkLst>
            <pc:docMk/>
            <pc:sldMk cId="389752805" sldId="258"/>
            <ac:picMk id="5" creationId="{260AEAA4-9B5A-4D74-8906-3C4D106BE540}"/>
          </ac:picMkLst>
        </pc:picChg>
      </pc:sldChg>
    </pc:docChg>
  </pc:docChgLst>
  <pc:docChgLst>
    <pc:chgData name="Shirish Srinivasa" userId="S::ssrinivasa@unomaha.edu::59e13768-1eac-4417-9439-eb5867805973" providerId="AD" clId="Web-{2CC0D0A9-1560-CF76-B55B-4ECFA1E8EE87}"/>
    <pc:docChg chg="modSld">
      <pc:chgData name="Shirish Srinivasa" userId="S::ssrinivasa@unomaha.edu::59e13768-1eac-4417-9439-eb5867805973" providerId="AD" clId="Web-{2CC0D0A9-1560-CF76-B55B-4ECFA1E8EE87}" dt="2021-07-22T00:31:41.036" v="20" actId="14100"/>
      <pc:docMkLst>
        <pc:docMk/>
      </pc:docMkLst>
      <pc:sldChg chg="modSp">
        <pc:chgData name="Shirish Srinivasa" userId="S::ssrinivasa@unomaha.edu::59e13768-1eac-4417-9439-eb5867805973" providerId="AD" clId="Web-{2CC0D0A9-1560-CF76-B55B-4ECFA1E8EE87}" dt="2021-07-22T00:31:41.036" v="20" actId="14100"/>
        <pc:sldMkLst>
          <pc:docMk/>
          <pc:sldMk cId="3436309157" sldId="256"/>
        </pc:sldMkLst>
        <pc:spChg chg="mod">
          <ac:chgData name="Shirish Srinivasa" userId="S::ssrinivasa@unomaha.edu::59e13768-1eac-4417-9439-eb5867805973" providerId="AD" clId="Web-{2CC0D0A9-1560-CF76-B55B-4ECFA1E8EE87}" dt="2021-07-22T00:31:41.036" v="20" actId="14100"/>
          <ac:spMkLst>
            <pc:docMk/>
            <pc:sldMk cId="3436309157" sldId="256"/>
            <ac:spMk id="2" creationId="{9C12343D-692C-4C69-BE27-E5F0EF140BBC}"/>
          </ac:spMkLst>
        </pc:spChg>
      </pc:sldChg>
    </pc:docChg>
  </pc:docChgLst>
  <pc:docChgLst>
    <pc:chgData name="Shirish Srinivasa" userId="S::ssrinivasa@unomaha.edu::59e13768-1eac-4417-9439-eb5867805973" providerId="AD" clId="Web-{835C1D46-EC73-7491-098B-0669DB049476}"/>
    <pc:docChg chg="modSld">
      <pc:chgData name="Shirish Srinivasa" userId="S::ssrinivasa@unomaha.edu::59e13768-1eac-4417-9439-eb5867805973" providerId="AD" clId="Web-{835C1D46-EC73-7491-098B-0669DB049476}" dt="2021-07-23T17:05:18.583" v="18" actId="20577"/>
      <pc:docMkLst>
        <pc:docMk/>
      </pc:docMkLst>
      <pc:sldChg chg="modSp">
        <pc:chgData name="Shirish Srinivasa" userId="S::ssrinivasa@unomaha.edu::59e13768-1eac-4417-9439-eb5867805973" providerId="AD" clId="Web-{835C1D46-EC73-7491-098B-0669DB049476}" dt="2021-07-23T17:05:18.583" v="18" actId="20577"/>
        <pc:sldMkLst>
          <pc:docMk/>
          <pc:sldMk cId="3808619268" sldId="273"/>
        </pc:sldMkLst>
        <pc:spChg chg="mod">
          <ac:chgData name="Shirish Srinivasa" userId="S::ssrinivasa@unomaha.edu::59e13768-1eac-4417-9439-eb5867805973" providerId="AD" clId="Web-{835C1D46-EC73-7491-098B-0669DB049476}" dt="2021-07-23T17:05:18.583" v="18" actId="20577"/>
          <ac:spMkLst>
            <pc:docMk/>
            <pc:sldMk cId="3808619268" sldId="273"/>
            <ac:spMk id="3" creationId="{6EE5CC9E-8FE5-4457-A414-3533425847FA}"/>
          </ac:spMkLst>
        </pc:spChg>
      </pc:sldChg>
    </pc:docChg>
  </pc:docChgLst>
  <pc:docChgLst>
    <pc:chgData name="Luke Henkenius" userId="S::lahenkenius@unomaha.edu::e1aa5d3a-c9f7-4a69-99a3-99625711ec31" providerId="AD" clId="Web-{436439DD-F08B-4014-9DA0-482342944783}"/>
    <pc:docChg chg="modSld">
      <pc:chgData name="Luke Henkenius" userId="S::lahenkenius@unomaha.edu::e1aa5d3a-c9f7-4a69-99a3-99625711ec31" providerId="AD" clId="Web-{436439DD-F08B-4014-9DA0-482342944783}" dt="2021-07-25T03:14:16.403" v="8" actId="1076"/>
      <pc:docMkLst>
        <pc:docMk/>
      </pc:docMkLst>
      <pc:sldChg chg="addSp delSp modSp">
        <pc:chgData name="Luke Henkenius" userId="S::lahenkenius@unomaha.edu::e1aa5d3a-c9f7-4a69-99a3-99625711ec31" providerId="AD" clId="Web-{436439DD-F08B-4014-9DA0-482342944783}" dt="2021-07-25T03:14:16.403" v="8" actId="1076"/>
        <pc:sldMkLst>
          <pc:docMk/>
          <pc:sldMk cId="389752805" sldId="258"/>
        </pc:sldMkLst>
        <pc:picChg chg="add del mod">
          <ac:chgData name="Luke Henkenius" userId="S::lahenkenius@unomaha.edu::e1aa5d3a-c9f7-4a69-99a3-99625711ec31" providerId="AD" clId="Web-{436439DD-F08B-4014-9DA0-482342944783}" dt="2021-07-25T03:13:51.075" v="4"/>
          <ac:picMkLst>
            <pc:docMk/>
            <pc:sldMk cId="389752805" sldId="258"/>
            <ac:picMk id="3" creationId="{C5167C2F-B422-4763-A794-9B4295520A13}"/>
          </ac:picMkLst>
        </pc:picChg>
        <pc:picChg chg="add del mod">
          <ac:chgData name="Luke Henkenius" userId="S::lahenkenius@unomaha.edu::e1aa5d3a-c9f7-4a69-99a3-99625711ec31" providerId="AD" clId="Web-{436439DD-F08B-4014-9DA0-482342944783}" dt="2021-07-25T03:13:50.059" v="3"/>
          <ac:picMkLst>
            <pc:docMk/>
            <pc:sldMk cId="389752805" sldId="258"/>
            <ac:picMk id="4" creationId="{7CCE681D-AD34-4A85-9134-840D86830F26}"/>
          </ac:picMkLst>
        </pc:picChg>
        <pc:picChg chg="add mod">
          <ac:chgData name="Luke Henkenius" userId="S::lahenkenius@unomaha.edu::e1aa5d3a-c9f7-4a69-99a3-99625711ec31" providerId="AD" clId="Web-{436439DD-F08B-4014-9DA0-482342944783}" dt="2021-07-25T03:14:16.403" v="8" actId="1076"/>
          <ac:picMkLst>
            <pc:docMk/>
            <pc:sldMk cId="389752805" sldId="258"/>
            <ac:picMk id="5" creationId="{260AEAA4-9B5A-4D74-8906-3C4D106BE540}"/>
          </ac:picMkLst>
        </pc:picChg>
        <pc:picChg chg="del">
          <ac:chgData name="Luke Henkenius" userId="S::lahenkenius@unomaha.edu::e1aa5d3a-c9f7-4a69-99a3-99625711ec31" providerId="AD" clId="Web-{436439DD-F08B-4014-9DA0-482342944783}" dt="2021-07-25T03:13:42.293" v="0"/>
          <ac:picMkLst>
            <pc:docMk/>
            <pc:sldMk cId="389752805" sldId="258"/>
            <ac:picMk id="11" creationId="{2A366E2C-3376-4509-8B7C-9CFB2DA723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61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32A0-894C-40EE-946B-EE7C8D9FB332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guides/log-in-with-twitter" TargetMode="External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geoapi.com/documentation/" TargetMode="External"/><Relationship Id="rId2" Type="http://schemas.openxmlformats.org/officeDocument/2006/relationships/hyperlink" Target="https://dev.mailjet.com/email/guid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" TargetMode="External"/><Relationship Id="rId2" Type="http://schemas.openxmlformats.org/officeDocument/2006/relationships/hyperlink" Target="https://developer.paypal.com/docs/api/overview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omail-my.sharepoint.com/:f:/g/personal/groyce_unomaha_edu/EtoNxhT-hlNLuEfbRLNP1_kBYbtVtfwgVpJrbqJlLzbGiw?email=groyce%40unomaha.edu&amp;e=Jb2TqD" TargetMode="External"/><Relationship Id="rId2" Type="http://schemas.openxmlformats.org/officeDocument/2006/relationships/hyperlink" Target="https://unomail-my.sharepoint.com/:f:/g/personal/groyce_unomaha_edu/Epczw2bv1N1Eqdk411vD-XcBXJuxdEEvn6T_Tf9wYFCGaA?email=groyce%40unomaha.edu&amp;e=RFegW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QA-Classes/su2021team2-test.git" TargetMode="External"/><Relationship Id="rId2" Type="http://schemas.openxmlformats.org/officeDocument/2006/relationships/hyperlink" Target="https://github.com/ISQA-Classes/su2021team2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uBOCmf7q/su21team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C5BC-FC05-4C4D-979F-989D5339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60" y="3886313"/>
            <a:ext cx="3788334" cy="2971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Team 2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Shirish Srinivasa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Kavya Raviprakash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Luke Henkenius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Akhila Pillalamarri</a:t>
            </a:r>
          </a:p>
        </p:txBody>
      </p:sp>
      <p:pic>
        <p:nvPicPr>
          <p:cNvPr id="9" name="Picture 8" descr="A picture containing text, container, basket&#10;&#10;Description automatically generated">
            <a:extLst>
              <a:ext uri="{FF2B5EF4-FFF2-40B4-BE49-F238E27FC236}">
                <a16:creationId xmlns:a16="http://schemas.microsoft.com/office/drawing/2014/main" id="{6535B13B-A728-41A6-AB39-3B826A1E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" y="1369473"/>
            <a:ext cx="1810728" cy="1807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2343D-692C-4C69-BE27-E5F0EF14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964" y="674928"/>
            <a:ext cx="6105798" cy="3593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E-Buy 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Shopping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6000" dirty="0"/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Sprint-0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Login Page</a:t>
            </a:r>
            <a:endParaRPr lang="en-US" dirty="0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815A72B6-0394-4D6A-A407-7970E143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121420"/>
          </a:xfrm>
        </p:spPr>
      </p:pic>
    </p:spTree>
    <p:extLst>
      <p:ext uri="{BB962C8B-B14F-4D97-AF65-F5344CB8AC3E}">
        <p14:creationId xmlns:p14="http://schemas.microsoft.com/office/powerpoint/2010/main" val="19022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Signup Page</a:t>
            </a:r>
            <a:endParaRPr lang="en-US" dirty="0"/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5878B89-BE96-4E80-8443-46AA2595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7537" cy="5246849"/>
          </a:xfrm>
        </p:spPr>
      </p:pic>
    </p:spTree>
    <p:extLst>
      <p:ext uri="{BB962C8B-B14F-4D97-AF65-F5344CB8AC3E}">
        <p14:creationId xmlns:p14="http://schemas.microsoft.com/office/powerpoint/2010/main" val="304302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About Us Page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2184EE4-B9E1-439A-9CA4-7C010674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91954"/>
            <a:ext cx="8596667" cy="5370097"/>
          </a:xfrm>
        </p:spPr>
      </p:pic>
    </p:spTree>
    <p:extLst>
      <p:ext uri="{BB962C8B-B14F-4D97-AF65-F5344CB8AC3E}">
        <p14:creationId xmlns:p14="http://schemas.microsoft.com/office/powerpoint/2010/main" val="48708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Contact Us Page</a:t>
            </a:r>
            <a:endParaRPr lang="en-US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51E447E-E18D-47E0-91C1-4AB9BF8A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363059"/>
          </a:xfrm>
        </p:spPr>
      </p:pic>
    </p:spTree>
    <p:extLst>
      <p:ext uri="{BB962C8B-B14F-4D97-AF65-F5344CB8AC3E}">
        <p14:creationId xmlns:p14="http://schemas.microsoft.com/office/powerpoint/2010/main" val="370945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Product Page</a:t>
            </a:r>
            <a:endParaRPr lang="en-US" dirty="0"/>
          </a:p>
        </p:txBody>
      </p:sp>
      <p:pic>
        <p:nvPicPr>
          <p:cNvPr id="7" name="Content Placeholder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5A095BB-E87B-4B5F-B358-A88B6AAD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5738" cy="5365996"/>
          </a:xfrm>
        </p:spPr>
      </p:pic>
    </p:spTree>
    <p:extLst>
      <p:ext uri="{BB962C8B-B14F-4D97-AF65-F5344CB8AC3E}">
        <p14:creationId xmlns:p14="http://schemas.microsoft.com/office/powerpoint/2010/main" val="131882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Cart Page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6CEB9-9DE9-4EDF-AE97-F25D921A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91954"/>
            <a:ext cx="8596667" cy="5358815"/>
          </a:xfrm>
        </p:spPr>
      </p:pic>
    </p:spTree>
    <p:extLst>
      <p:ext uri="{BB962C8B-B14F-4D97-AF65-F5344CB8AC3E}">
        <p14:creationId xmlns:p14="http://schemas.microsoft.com/office/powerpoint/2010/main" val="31557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Checkout Page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19E29A0-8F01-4391-A23E-D339DFF5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091954"/>
            <a:ext cx="8596667" cy="5370097"/>
          </a:xfrm>
        </p:spPr>
      </p:pic>
    </p:spTree>
    <p:extLst>
      <p:ext uri="{BB962C8B-B14F-4D97-AF65-F5344CB8AC3E}">
        <p14:creationId xmlns:p14="http://schemas.microsoft.com/office/powerpoint/2010/main" val="196352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Payment Page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7978D-133B-4F4F-9079-7DD8FA94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370098"/>
          </a:xfrm>
        </p:spPr>
      </p:pic>
    </p:spTree>
    <p:extLst>
      <p:ext uri="{BB962C8B-B14F-4D97-AF65-F5344CB8AC3E}">
        <p14:creationId xmlns:p14="http://schemas.microsoft.com/office/powerpoint/2010/main" val="73406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User Profile Page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AFC27CC-DE2F-407B-87C2-6CC832130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359548"/>
          </a:xfrm>
        </p:spPr>
      </p:pic>
    </p:spTree>
    <p:extLst>
      <p:ext uri="{BB962C8B-B14F-4D97-AF65-F5344CB8AC3E}">
        <p14:creationId xmlns:p14="http://schemas.microsoft.com/office/powerpoint/2010/main" val="98195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My Orders Page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4C0B88-0B5E-47AE-9FFF-977D5DF3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091953"/>
            <a:ext cx="8596667" cy="5363059"/>
          </a:xfrm>
        </p:spPr>
      </p:pic>
    </p:spTree>
    <p:extLst>
      <p:ext uri="{BB962C8B-B14F-4D97-AF65-F5344CB8AC3E}">
        <p14:creationId xmlns:p14="http://schemas.microsoft.com/office/powerpoint/2010/main" val="7863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B9A-E1FE-4ED7-BD59-9C65A0A9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DA20-38E8-4E36-9786-CB4C5527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09"/>
            <a:ext cx="7836351" cy="2233858"/>
          </a:xfrm>
        </p:spPr>
        <p:txBody>
          <a:bodyPr/>
          <a:lstStyle/>
          <a:p>
            <a:r>
              <a:rPr lang="fi-FI" dirty="0"/>
              <a:t>Kavya Raviprakash – Project Manager / Developer</a:t>
            </a:r>
            <a:endParaRPr lang="en-US" dirty="0"/>
          </a:p>
          <a:p>
            <a:r>
              <a:rPr lang="en-US" dirty="0"/>
              <a:t>Shirish Srinivasa – Developer / Tester</a:t>
            </a:r>
          </a:p>
          <a:p>
            <a:r>
              <a:rPr lang="fi-FI" dirty="0"/>
              <a:t>Luke Henkenius – Developer / Tester</a:t>
            </a:r>
          </a:p>
          <a:p>
            <a:r>
              <a:rPr lang="fi-FI" dirty="0"/>
              <a:t>Akhila Pillalamarri - Scrum master / Developer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9114736" cy="4762978"/>
          </a:xfrm>
        </p:spPr>
        <p:txBody>
          <a:bodyPr/>
          <a:lstStyle/>
          <a:p>
            <a:pPr algn="just" rtl="0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Sign-in API: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 we are going to provide new users to authenticate and sign up for the application by integrating the google sign-in to our application.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20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https://developers.google.com/identity/sign-in/web/sign-in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Twitter login API: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 we are going to provide new users to authenticate and sign up for the application by integrating the twitter login to our application.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20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https://developer.twitter.com/en/docs/authentication/guides/log-in-with-twitter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8"/>
            <a:ext cx="9114736" cy="4762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Mailjet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0" indent="0" algn="just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send email notification to the users on the orders that were successfully placed, and the mail would also contain a pdf copy which would contain the order details. 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b="0" i="0" strike="noStrike" dirty="0">
                <a:effectLst/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</a:t>
            </a:r>
            <a:r>
              <a:rPr lang="en-US" b="0" i="0" strike="noStrike" dirty="0">
                <a:effectLst/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mailjet</a:t>
            </a:r>
            <a:r>
              <a:rPr lang="en-US" b="0" i="0" strike="noStrike" dirty="0">
                <a:effectLst/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</a:t>
            </a:r>
            <a:r>
              <a:rPr lang="en-US" dirty="0"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lang="en-US" b="0" i="0" strike="noStrike" dirty="0">
                <a:effectLst/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guides</a:t>
            </a:r>
            <a:r>
              <a:rPr lang="en-US" b="0" i="0" strike="noStrike" dirty="0">
                <a:effectLst/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latin typeface="Calibri"/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Trebuchet MS"/>
            </a:endParaRPr>
          </a:p>
          <a:p>
            <a:pPr algn="just" rtl="0" fontAlgn="base"/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Geo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API: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0" indent="0" algn="just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for currency conversion for the products in the ecommerce website.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strike="noStrike" dirty="0">
                <a:effectLst/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getgeoapi.com/</a:t>
            </a:r>
            <a:r>
              <a:rPr lang="en-US" sz="1800" b="0" i="0" strike="noStrike" dirty="0">
                <a:effectLst/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dirty="0"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800" b="0" i="0" u="sng" strike="noStrike" dirty="0">
              <a:effectLst/>
              <a:latin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61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8"/>
            <a:ext cx="9114736" cy="4762978"/>
          </a:xfrm>
        </p:spPr>
        <p:txBody>
          <a:bodyPr/>
          <a:lstStyle/>
          <a:p>
            <a:pPr algn="just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PayPal API: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integrate the PayPal payment gateway for users to make payment for their orders.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https://developer.paypal.com/docs/api/overview/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Twilio API: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to send SMS notification and messages to the user on the orders they have places.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https://www.twilio.com/docs/api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90EE-4BEF-4752-A215-B8A6137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 and Stand-Up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AF69-532E-4EFB-A214-49E29550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83413" cy="3880773"/>
          </a:xfrm>
        </p:spPr>
        <p:txBody>
          <a:bodyPr/>
          <a:lstStyle/>
          <a:p>
            <a:pPr algn="just"/>
            <a:r>
              <a:rPr lang="en-US" dirty="0"/>
              <a:t>Release Plan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https://unomail-my.sharepoint.com/:f:/g/personal/groyce_unomaha_edu/Epczw2bv1N1Eqdk411vD-XcBXJuxdEEvn6T_Tf9wYFCGaA?email=groyce%40unomaha.edu&amp;e=RFegWy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Stand Up notes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https://unomail-my.sharepoint.com/:f:/g/personal/groyce_unomaha_edu/EtoNxhT-hlNLuEfbRLNP1_kBYbtVtfwgVpJrbqJlLzbGiw?email=groyce%40unomaha.edu&amp;e=Jb2TqD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4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777B-418C-417D-8914-998256D8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Trello Board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EDE-C9D8-4419-B6EE-4A32A5AD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Project Repo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https://github.com/ISQA-Classes/su2021team2-app.git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Test Repo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https://github.com/ISQA-Classes/su2021team2-test.git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Trello Board</a:t>
            </a:r>
          </a:p>
          <a:p>
            <a:pPr marL="0" indent="0" algn="just">
              <a:buNone/>
            </a:pPr>
            <a:r>
              <a:rPr lang="en-US" dirty="0">
                <a:hlinkClick r:id="rId4"/>
              </a:rPr>
              <a:t>https://trello.com/b/uBOCmf7q/su21team2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876-3A20-4E3C-AA6E-CDF19400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59" y="2358501"/>
            <a:ext cx="4809066" cy="18495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0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CC2-5331-425E-A467-F495C53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0D59-F418-4C3F-9383-8D82EB58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Business use description  of the web application. 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Mockups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Release plan and Stand-up notes Link</a:t>
            </a:r>
          </a:p>
          <a:p>
            <a:r>
              <a:rPr lang="en-US" dirty="0"/>
              <a:t>GitHub and Trello links</a:t>
            </a:r>
          </a:p>
        </p:txBody>
      </p:sp>
    </p:spTree>
    <p:extLst>
      <p:ext uri="{BB962C8B-B14F-4D97-AF65-F5344CB8AC3E}">
        <p14:creationId xmlns:p14="http://schemas.microsoft.com/office/powerpoint/2010/main" val="41754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3E41-060E-4108-95BC-FAEC840B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324884"/>
            <a:ext cx="9012098" cy="1320800"/>
          </a:xfrm>
        </p:spPr>
        <p:txBody>
          <a:bodyPr/>
          <a:lstStyle/>
          <a:p>
            <a:r>
              <a:rPr lang="en-US" dirty="0"/>
              <a:t>Business use description  of the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963-3EFC-46C7-A8AC-D5243EE9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684"/>
            <a:ext cx="9012098" cy="475511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Ecommerce or electronic commerce refers to a business model that involves sales transactions being done on the web. Virtually every online shopping website - big or small - follows this structure. Any site where you can obtain items for sale over the internet is considered an ecommerce website.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purpose for designing this ecommerce (shopping-cart) application is because most of the people nowadays prefer shopping online rather than spending a lot of time at physical markets. It basically saves the shoppers time, and they can easily browse through hundreds of products from the place of their convenience.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Through the use of an ecommerce application, a retailer can sell his products to customers who might be living at distant places and a customer can easily browse through products, can also compare their prices and can buy the products that would suit their need.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This web application will be built using the python and Django Framework integrated with various APIs to improve the web application’s functionality.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1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E435-9547-4A5C-AC9A-3B789892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75441" cy="13208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754081-68EA-453E-8D2E-41A765A2C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41" y="0"/>
            <a:ext cx="7563100" cy="6858000"/>
          </a:xfrm>
        </p:spPr>
      </p:pic>
    </p:spTree>
    <p:extLst>
      <p:ext uri="{BB962C8B-B14F-4D97-AF65-F5344CB8AC3E}">
        <p14:creationId xmlns:p14="http://schemas.microsoft.com/office/powerpoint/2010/main" val="232576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7EF-27C8-4E6D-ADC1-D42D825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9" y="161925"/>
            <a:ext cx="8596668" cy="1320800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60AEAA4-9B5A-4D74-8906-3C4D106B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" y="1080614"/>
            <a:ext cx="10479616" cy="48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BBB3-1159-43A6-BE77-ACD96C5E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180975"/>
            <a:ext cx="8596668" cy="1320800"/>
          </a:xfrm>
        </p:spPr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1C5CE82-7B3F-4E32-8911-B1016321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2" y="814387"/>
            <a:ext cx="8254183" cy="5957656"/>
          </a:xfrm>
        </p:spPr>
      </p:pic>
    </p:spTree>
    <p:extLst>
      <p:ext uri="{BB962C8B-B14F-4D97-AF65-F5344CB8AC3E}">
        <p14:creationId xmlns:p14="http://schemas.microsoft.com/office/powerpoint/2010/main" val="27762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AE3-59BB-4280-8695-ED86725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68" y="192349"/>
            <a:ext cx="8596668" cy="13208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D413DD7-DC66-4F5F-902F-0DBE188A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3" y="985915"/>
            <a:ext cx="7476066" cy="5578139"/>
          </a:xfrm>
        </p:spPr>
      </p:pic>
    </p:spTree>
    <p:extLst>
      <p:ext uri="{BB962C8B-B14F-4D97-AF65-F5344CB8AC3E}">
        <p14:creationId xmlns:p14="http://schemas.microsoft.com/office/powerpoint/2010/main" val="30005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dirty="0"/>
              <a:t>Mockups- </a:t>
            </a:r>
            <a:r>
              <a:rPr lang="en-US" sz="3100" dirty="0"/>
              <a:t>Home Page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C75739-7BC9-4A80-8AE6-09A53039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118217"/>
          </a:xfrm>
        </p:spPr>
      </p:pic>
    </p:spTree>
    <p:extLst>
      <p:ext uri="{BB962C8B-B14F-4D97-AF65-F5344CB8AC3E}">
        <p14:creationId xmlns:p14="http://schemas.microsoft.com/office/powerpoint/2010/main" val="1620968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675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E-Buy  Online Shopping  Sprint-0</vt:lpstr>
      <vt:lpstr>Team Members and Roles</vt:lpstr>
      <vt:lpstr>Index</vt:lpstr>
      <vt:lpstr>Business use description  of the web application</vt:lpstr>
      <vt:lpstr>Use Case Diagram</vt:lpstr>
      <vt:lpstr>Data Model</vt:lpstr>
      <vt:lpstr>Data Flow Diagram</vt:lpstr>
      <vt:lpstr>Class Diagram</vt:lpstr>
      <vt:lpstr>Mockups- Home Page</vt:lpstr>
      <vt:lpstr>Login Page</vt:lpstr>
      <vt:lpstr>Signup Page</vt:lpstr>
      <vt:lpstr>About Us Page</vt:lpstr>
      <vt:lpstr>Contact Us Page</vt:lpstr>
      <vt:lpstr>Product Page</vt:lpstr>
      <vt:lpstr>Cart Page</vt:lpstr>
      <vt:lpstr>Checkout Page</vt:lpstr>
      <vt:lpstr>Payment Page</vt:lpstr>
      <vt:lpstr>User Profile Page</vt:lpstr>
      <vt:lpstr>My Orders Page</vt:lpstr>
      <vt:lpstr>APIs</vt:lpstr>
      <vt:lpstr>APIs </vt:lpstr>
      <vt:lpstr>APIs </vt:lpstr>
      <vt:lpstr>Release Plan and Stand-Up notes</vt:lpstr>
      <vt:lpstr>GitHub and Trello Board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E-Buy Online Shopping</dc:title>
  <dc:creator>Shirish Srinivasa</dc:creator>
  <cp:lastModifiedBy>Shirish Srinivasa</cp:lastModifiedBy>
  <cp:revision>77</cp:revision>
  <dcterms:created xsi:type="dcterms:W3CDTF">2021-07-21T16:15:33Z</dcterms:created>
  <dcterms:modified xsi:type="dcterms:W3CDTF">2021-07-26T04:27:58Z</dcterms:modified>
</cp:coreProperties>
</file>