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C0B4F-A03C-1A37-486F-F4D7D839EA85}" v="4" dt="2021-07-21T14:02:47.393"/>
    <p1510:client id="{D8A5147C-E58B-2FCE-85E9-5AC462E59140}" v="3" dt="2021-07-21T17:03:1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8" d="100"/>
          <a:sy n="98" d="100"/>
        </p:scale>
        <p:origin x="10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 Srinivasa" userId="S::ssrinivasa@unomaha.edu::59e13768-1eac-4417-9439-eb5867805973" providerId="AD" clId="Web-{B6CC0B4F-A03C-1A37-486F-F4D7D839EA85}"/>
    <pc:docChg chg="modSld">
      <pc:chgData name="Shirish Srinivasa" userId="S::ssrinivasa@unomaha.edu::59e13768-1eac-4417-9439-eb5867805973" providerId="AD" clId="Web-{B6CC0B4F-A03C-1A37-486F-F4D7D839EA85}" dt="2021-07-21T14:02:47.393" v="3" actId="1076"/>
      <pc:docMkLst>
        <pc:docMk/>
      </pc:docMkLst>
      <pc:sldChg chg="modSp">
        <pc:chgData name="Shirish Srinivasa" userId="S::ssrinivasa@unomaha.edu::59e13768-1eac-4417-9439-eb5867805973" providerId="AD" clId="Web-{B6CC0B4F-A03C-1A37-486F-F4D7D839EA85}" dt="2021-07-21T14:02:47.393" v="3" actId="1076"/>
        <pc:sldMkLst>
          <pc:docMk/>
          <pc:sldMk cId="2755669912" sldId="256"/>
        </pc:sldMkLst>
        <pc:spChg chg="mod">
          <ac:chgData name="Shirish Srinivasa" userId="S::ssrinivasa@unomaha.edu::59e13768-1eac-4417-9439-eb5867805973" providerId="AD" clId="Web-{B6CC0B4F-A03C-1A37-486F-F4D7D839EA85}" dt="2021-07-21T14:02:47.393" v="3" actId="1076"/>
          <ac:spMkLst>
            <pc:docMk/>
            <pc:sldMk cId="2755669912" sldId="256"/>
            <ac:spMk id="5" creationId="{D4752725-6F2C-4F67-BE7E-1F4BD7CB92E8}"/>
          </ac:spMkLst>
        </pc:spChg>
        <pc:cxnChg chg="mod">
          <ac:chgData name="Shirish Srinivasa" userId="S::ssrinivasa@unomaha.edu::59e13768-1eac-4417-9439-eb5867805973" providerId="AD" clId="Web-{B6CC0B4F-A03C-1A37-486F-F4D7D839EA85}" dt="2021-07-21T14:02:47.393" v="3" actId="1076"/>
          <ac:cxnSpMkLst>
            <pc:docMk/>
            <pc:sldMk cId="2755669912" sldId="256"/>
            <ac:cxnSpMk id="49" creationId="{F494A6FA-C012-4194-A6F5-7D7EE7F02F08}"/>
          </ac:cxnSpMkLst>
        </pc:cxnChg>
        <pc:cxnChg chg="mod">
          <ac:chgData name="Shirish Srinivasa" userId="S::ssrinivasa@unomaha.edu::59e13768-1eac-4417-9439-eb5867805973" providerId="AD" clId="Web-{B6CC0B4F-A03C-1A37-486F-F4D7D839EA85}" dt="2021-07-21T14:02:47.393" v="3" actId="1076"/>
          <ac:cxnSpMkLst>
            <pc:docMk/>
            <pc:sldMk cId="2755669912" sldId="256"/>
            <ac:cxnSpMk id="55" creationId="{8774279E-D3AC-4C78-B706-686A575D959B}"/>
          </ac:cxnSpMkLst>
        </pc:cxnChg>
      </pc:sldChg>
    </pc:docChg>
  </pc:docChgLst>
  <pc:docChgLst>
    <pc:chgData name="Akhila Pillalamarri" userId="S::apillalamarri@unomaha.edu::108a97ed-78f6-4e69-90b8-9bd6ede706fc" providerId="AD" clId="Web-{D8A5147C-E58B-2FCE-85E9-5AC462E59140}"/>
    <pc:docChg chg="modSld">
      <pc:chgData name="Akhila Pillalamarri" userId="S::apillalamarri@unomaha.edu::108a97ed-78f6-4e69-90b8-9bd6ede706fc" providerId="AD" clId="Web-{D8A5147C-E58B-2FCE-85E9-5AC462E59140}" dt="2021-07-21T17:03:17.086" v="2" actId="14100"/>
      <pc:docMkLst>
        <pc:docMk/>
      </pc:docMkLst>
      <pc:sldChg chg="modSp">
        <pc:chgData name="Akhila Pillalamarri" userId="S::apillalamarri@unomaha.edu::108a97ed-78f6-4e69-90b8-9bd6ede706fc" providerId="AD" clId="Web-{D8A5147C-E58B-2FCE-85E9-5AC462E59140}" dt="2021-07-21T17:03:17.086" v="2" actId="14100"/>
        <pc:sldMkLst>
          <pc:docMk/>
          <pc:sldMk cId="2755669912" sldId="256"/>
        </pc:sldMkLst>
        <pc:spChg chg="mod">
          <ac:chgData name="Akhila Pillalamarri" userId="S::apillalamarri@unomaha.edu::108a97ed-78f6-4e69-90b8-9bd6ede706fc" providerId="AD" clId="Web-{D8A5147C-E58B-2FCE-85E9-5AC462E59140}" dt="2021-07-21T17:03:17.086" v="2" actId="14100"/>
          <ac:spMkLst>
            <pc:docMk/>
            <pc:sldMk cId="2755669912" sldId="256"/>
            <ac:spMk id="10" creationId="{5685C944-40B5-4BEA-B526-77B0E7BE9FC6}"/>
          </ac:spMkLst>
        </pc:spChg>
        <pc:cxnChg chg="mod">
          <ac:chgData name="Akhila Pillalamarri" userId="S::apillalamarri@unomaha.edu::108a97ed-78f6-4e69-90b8-9bd6ede706fc" providerId="AD" clId="Web-{D8A5147C-E58B-2FCE-85E9-5AC462E59140}" dt="2021-07-21T17:02:58.133" v="0" actId="14100"/>
          <ac:cxnSpMkLst>
            <pc:docMk/>
            <pc:sldMk cId="2755669912" sldId="256"/>
            <ac:cxnSpMk id="41" creationId="{5360C693-0DF1-4D13-9D9D-AFFAF90188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D39-FA9A-4200-8EF5-DD65C85C4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AD0D4-0F2A-478C-AB8C-77EF8B82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409F-47BE-4B10-85F5-8C016C1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97A5-D73D-4868-A269-07912840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5C95-C62B-4716-97E2-26247AB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4748-46E0-4F0B-BF26-88A53DE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39C1-642F-43AF-91E1-B9764218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5554-A7E6-4370-BCB7-B075216F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D72A-6F47-49FC-8EDA-BA882E21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ED47-A873-470E-BA70-0CBB98B0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3EC19-C9E7-4571-A467-1683C696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EFBF-40F9-4D1C-8D96-526FA9DF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EABF-5450-4C00-8A7D-48022A44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F09C-7E96-4FEB-B315-51E41988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A460-C32E-467C-9BA3-1443E69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8997-1387-4171-B94B-49DC2C21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347D-A1F5-43D6-8D5B-EDD9702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E626-9CEB-4B44-96A0-A5B5A4B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EF3A-D5AE-49CE-91E2-A2904045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4B83-4CCD-4B7F-B42A-B42FE3F3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903-3663-4A2B-AC8D-8F40DFDC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D065-3CE7-43E5-AEBA-7B240C4E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D11E-C4E4-40C1-9024-C5C9E8C5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C740-A7BD-4029-AA39-BA132A19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33C9-9116-4CFC-9FAB-18EF55F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F4CE-78BC-41BF-9327-E53C9DE8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DE6-7762-4A5C-B978-AFBFC3CD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B462A-EB0E-4127-BEAA-2E946E70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7A989-404A-4198-9F90-E0D4B15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1F004-D884-48F8-83E6-DB581D60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7C5-6733-42B7-B1F2-38CADEB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045-569B-4FE8-93C1-437F8360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47406-93BE-430F-8CFF-AEA27C87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469D6-DC12-435D-BF7E-A5571E91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241F8-C453-404F-97C7-C101811A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451F2-F6D3-4D3A-9CF3-FC16ED84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E1388-9997-4170-84DC-3C39CF31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92DE5-022A-4D16-8815-712A94E9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C340F-6094-49B2-9AFC-3ED0EF5F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9DA0-C6BD-4B16-AD6E-766974C8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97AC8-0FFF-45A5-A8DA-36CB920E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C6BB7-8AB3-4C9A-9605-785B2961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45B16-810D-4F83-AA9F-592642DE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81B31-0DF6-495C-8892-F0779C4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9ED8F-0BA9-4301-B844-8A87897E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08C9-E1CF-4025-98ED-6602D593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3CBB-8806-4822-807F-2E8822E4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863A-01BE-4B6C-97E1-4284DF5F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36CB0-8874-4BE7-BADA-457CD9C4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A7A4-F37E-471E-B710-9116ED6F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652C-178F-47D6-941C-F9138AB0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31D8-A1C9-4D00-9104-F209107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96F-E8CB-44E8-AA20-FC7CFFF5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37449-6143-46BF-8066-3FFE066E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6509-5147-4D19-AAC9-26882E74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6337-86AB-421C-BD75-8912A77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0333-7869-4BD7-8DC4-37D57FED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A320-00E7-4F85-9D8C-A1C77E16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0EB4-9289-428B-9365-ED6EB068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FD1D-7FAC-47D4-94C0-912F8596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B14C-0B39-4C3D-8E3A-296D43C60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8E9-BFB5-427B-A44C-6FA41F9853D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D86A-6EA4-4142-ABAC-5152F058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5049-FFCD-4B1B-8A0C-88B93BE57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8824-EDA9-44C1-89C9-EDADCB8C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2F850A-BC18-4301-86AF-13325412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8" y="180107"/>
            <a:ext cx="2850037" cy="4420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Use Case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035EC9-A6D6-4490-BBC7-24B4AE18507C}"/>
              </a:ext>
            </a:extLst>
          </p:cNvPr>
          <p:cNvSpPr/>
          <p:nvPr/>
        </p:nvSpPr>
        <p:spPr>
          <a:xfrm>
            <a:off x="4624920" y="895569"/>
            <a:ext cx="1132515" cy="59065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52725-6F2C-4F67-BE7E-1F4BD7CB92E8}"/>
              </a:ext>
            </a:extLst>
          </p:cNvPr>
          <p:cNvSpPr/>
          <p:nvPr/>
        </p:nvSpPr>
        <p:spPr>
          <a:xfrm>
            <a:off x="4624919" y="180107"/>
            <a:ext cx="1132515" cy="54680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0774D7-2687-4B45-9792-F93A67AE1A9F}"/>
              </a:ext>
            </a:extLst>
          </p:cNvPr>
          <p:cNvSpPr/>
          <p:nvPr/>
        </p:nvSpPr>
        <p:spPr>
          <a:xfrm>
            <a:off x="4659040" y="1636611"/>
            <a:ext cx="1132516" cy="56296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View Items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BC6FAD-C6EE-4323-94B1-8CB01186AC6B}"/>
              </a:ext>
            </a:extLst>
          </p:cNvPr>
          <p:cNvSpPr/>
          <p:nvPr/>
        </p:nvSpPr>
        <p:spPr>
          <a:xfrm>
            <a:off x="4870260" y="6180082"/>
            <a:ext cx="1179512" cy="62956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90F6F8-DB87-486A-8D2E-1E8519410A25}"/>
              </a:ext>
            </a:extLst>
          </p:cNvPr>
          <p:cNvSpPr/>
          <p:nvPr/>
        </p:nvSpPr>
        <p:spPr>
          <a:xfrm>
            <a:off x="4766443" y="3107108"/>
            <a:ext cx="1143325" cy="5980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Items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8C85BF-4196-45AC-9E4D-EB46C89A7B7B}"/>
              </a:ext>
            </a:extLst>
          </p:cNvPr>
          <p:cNvSpPr/>
          <p:nvPr/>
        </p:nvSpPr>
        <p:spPr>
          <a:xfrm>
            <a:off x="4760030" y="3844229"/>
            <a:ext cx="1143326" cy="59807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Place Orders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85C944-40B5-4BEA-B526-77B0E7BE9FC6}"/>
              </a:ext>
            </a:extLst>
          </p:cNvPr>
          <p:cNvSpPr/>
          <p:nvPr/>
        </p:nvSpPr>
        <p:spPr>
          <a:xfrm>
            <a:off x="2492954" y="1847516"/>
            <a:ext cx="1447956" cy="6978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Manage/Add Category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B26E2-3907-429F-89A1-C7A4A333BB03}"/>
              </a:ext>
            </a:extLst>
          </p:cNvPr>
          <p:cNvSpPr/>
          <p:nvPr/>
        </p:nvSpPr>
        <p:spPr>
          <a:xfrm>
            <a:off x="4671556" y="2290313"/>
            <a:ext cx="1132516" cy="6473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Items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85027B-0AF6-4CFB-903D-0C8032407CFC}"/>
              </a:ext>
            </a:extLst>
          </p:cNvPr>
          <p:cNvSpPr/>
          <p:nvPr/>
        </p:nvSpPr>
        <p:spPr>
          <a:xfrm>
            <a:off x="2488222" y="2838571"/>
            <a:ext cx="1329632" cy="5980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 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DEBDA5-88A9-4DA7-B996-FB0ED90AB694}"/>
              </a:ext>
            </a:extLst>
          </p:cNvPr>
          <p:cNvSpPr/>
          <p:nvPr/>
        </p:nvSpPr>
        <p:spPr>
          <a:xfrm>
            <a:off x="2542079" y="3862372"/>
            <a:ext cx="1329633" cy="6978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Manage/Add Items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3DC652-075E-4178-A5C2-6C4F730C8BA2}"/>
              </a:ext>
            </a:extLst>
          </p:cNvPr>
          <p:cNvSpPr/>
          <p:nvPr/>
        </p:nvSpPr>
        <p:spPr>
          <a:xfrm>
            <a:off x="4826181" y="5353719"/>
            <a:ext cx="1179512" cy="63331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Track 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228F1-80FA-4149-B952-CEFE4A225AB8}"/>
              </a:ext>
            </a:extLst>
          </p:cNvPr>
          <p:cNvSpPr/>
          <p:nvPr/>
        </p:nvSpPr>
        <p:spPr>
          <a:xfrm>
            <a:off x="4826181" y="4581351"/>
            <a:ext cx="1143326" cy="63331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Make payments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AFE44-B7B5-49BA-B40C-7A5222056300}"/>
              </a:ext>
            </a:extLst>
          </p:cNvPr>
          <p:cNvSpPr/>
          <p:nvPr/>
        </p:nvSpPr>
        <p:spPr>
          <a:xfrm>
            <a:off x="511571" y="2338677"/>
            <a:ext cx="149469" cy="136119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2CD8AD-D33A-4608-ABF9-575B870C581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586305" y="2474796"/>
            <a:ext cx="1" cy="2783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70B01-FB81-434E-840F-9574EE302E15}"/>
              </a:ext>
            </a:extLst>
          </p:cNvPr>
          <p:cNvCxnSpPr>
            <a:cxnSpLocks/>
          </p:cNvCxnSpPr>
          <p:nvPr/>
        </p:nvCxnSpPr>
        <p:spPr>
          <a:xfrm flipH="1">
            <a:off x="469415" y="2757363"/>
            <a:ext cx="116890" cy="1319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B6DF49-00D3-40A4-B36D-0A9F4E73D60A}"/>
              </a:ext>
            </a:extLst>
          </p:cNvPr>
          <p:cNvCxnSpPr>
            <a:cxnSpLocks/>
          </p:cNvCxnSpPr>
          <p:nvPr/>
        </p:nvCxnSpPr>
        <p:spPr>
          <a:xfrm>
            <a:off x="455928" y="2545373"/>
            <a:ext cx="27980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C5CB7-404E-4F26-A94D-C067C4A23F52}"/>
              </a:ext>
            </a:extLst>
          </p:cNvPr>
          <p:cNvCxnSpPr>
            <a:cxnSpLocks/>
          </p:cNvCxnSpPr>
          <p:nvPr/>
        </p:nvCxnSpPr>
        <p:spPr>
          <a:xfrm>
            <a:off x="586305" y="2757363"/>
            <a:ext cx="94518" cy="1319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E0B60F5-6B50-426C-90A7-E54BC7831396}"/>
              </a:ext>
            </a:extLst>
          </p:cNvPr>
          <p:cNvSpPr/>
          <p:nvPr/>
        </p:nvSpPr>
        <p:spPr>
          <a:xfrm>
            <a:off x="8734401" y="2265762"/>
            <a:ext cx="149469" cy="136119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4FA86C-AF05-4FB1-A3DC-4ACC1DF4F7EB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809135" y="2401881"/>
            <a:ext cx="1" cy="2783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F4D06B-B0B6-46E1-BE43-09440C0B8322}"/>
              </a:ext>
            </a:extLst>
          </p:cNvPr>
          <p:cNvCxnSpPr>
            <a:cxnSpLocks/>
          </p:cNvCxnSpPr>
          <p:nvPr/>
        </p:nvCxnSpPr>
        <p:spPr>
          <a:xfrm flipH="1">
            <a:off x="8692245" y="2684448"/>
            <a:ext cx="116890" cy="1319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682EE8-CBA8-47C4-9271-BBA154D2D927}"/>
              </a:ext>
            </a:extLst>
          </p:cNvPr>
          <p:cNvCxnSpPr>
            <a:cxnSpLocks/>
          </p:cNvCxnSpPr>
          <p:nvPr/>
        </p:nvCxnSpPr>
        <p:spPr>
          <a:xfrm>
            <a:off x="8678758" y="2472458"/>
            <a:ext cx="27980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1CF8E0-F8F2-4971-9BE7-F29911D8AB33}"/>
              </a:ext>
            </a:extLst>
          </p:cNvPr>
          <p:cNvCxnSpPr>
            <a:cxnSpLocks/>
          </p:cNvCxnSpPr>
          <p:nvPr/>
        </p:nvCxnSpPr>
        <p:spPr>
          <a:xfrm>
            <a:off x="8809135" y="2684448"/>
            <a:ext cx="94518" cy="1319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681572-B8B9-4246-81C5-A4964D6B69FF}"/>
              </a:ext>
            </a:extLst>
          </p:cNvPr>
          <p:cNvSpPr txBox="1"/>
          <p:nvPr/>
        </p:nvSpPr>
        <p:spPr>
          <a:xfrm>
            <a:off x="290584" y="2977900"/>
            <a:ext cx="591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Admin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912EE6-4B90-47BF-993C-70498F8452CD}"/>
              </a:ext>
            </a:extLst>
          </p:cNvPr>
          <p:cNvSpPr txBox="1"/>
          <p:nvPr/>
        </p:nvSpPr>
        <p:spPr>
          <a:xfrm>
            <a:off x="8574292" y="2874792"/>
            <a:ext cx="56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User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60C693-0DF1-4D13-9D9D-AFFAF901884F}"/>
              </a:ext>
            </a:extLst>
          </p:cNvPr>
          <p:cNvCxnSpPr>
            <a:endCxn id="10" idx="2"/>
          </p:cNvCxnSpPr>
          <p:nvPr/>
        </p:nvCxnSpPr>
        <p:spPr>
          <a:xfrm flipV="1">
            <a:off x="735732" y="2196445"/>
            <a:ext cx="1757222" cy="34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6F93D-5379-4D4D-90A0-2FAB766E4BCD}"/>
              </a:ext>
            </a:extLst>
          </p:cNvPr>
          <p:cNvCxnSpPr>
            <a:endCxn id="12" idx="2"/>
          </p:cNvCxnSpPr>
          <p:nvPr/>
        </p:nvCxnSpPr>
        <p:spPr>
          <a:xfrm>
            <a:off x="773078" y="2541056"/>
            <a:ext cx="1715144" cy="5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18446F-DAF2-4CFC-BAE8-FB21CA02FF86}"/>
              </a:ext>
            </a:extLst>
          </p:cNvPr>
          <p:cNvCxnSpPr>
            <a:endCxn id="13" idx="2"/>
          </p:cNvCxnSpPr>
          <p:nvPr/>
        </p:nvCxnSpPr>
        <p:spPr>
          <a:xfrm>
            <a:off x="781859" y="2552414"/>
            <a:ext cx="1760220" cy="165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94A6FA-C012-4194-A6F5-7D7EE7F02F0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72852" y="453508"/>
            <a:ext cx="3852067" cy="208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74279E-D3AC-4C78-B706-686A575D959B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5757434" y="453508"/>
            <a:ext cx="2856011" cy="20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641854-E4DB-4377-9C6A-3865D5FAFCFC}"/>
              </a:ext>
            </a:extLst>
          </p:cNvPr>
          <p:cNvCxnSpPr>
            <a:cxnSpLocks/>
          </p:cNvCxnSpPr>
          <p:nvPr/>
        </p:nvCxnSpPr>
        <p:spPr>
          <a:xfrm flipH="1" flipV="1">
            <a:off x="5754436" y="1190898"/>
            <a:ext cx="2859009" cy="13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80E2C3-141F-4412-A167-3134772520C6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5791556" y="1918094"/>
            <a:ext cx="2868111" cy="58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3F1288-FB95-4762-9DB3-09E02B0DD3A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804072" y="2501111"/>
            <a:ext cx="2802961" cy="1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D9D9A6-0D34-401D-9292-D83A907EE13B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909768" y="2499170"/>
            <a:ext cx="2733451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4693DF-B751-4643-8F05-3E58DCF69D34}"/>
              </a:ext>
            </a:extLst>
          </p:cNvPr>
          <p:cNvCxnSpPr>
            <a:cxnSpLocks/>
          </p:cNvCxnSpPr>
          <p:nvPr/>
        </p:nvCxnSpPr>
        <p:spPr>
          <a:xfrm flipH="1">
            <a:off x="5903356" y="2514344"/>
            <a:ext cx="2746479" cy="16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ADD2B7-ECB3-44C8-BB9D-C99A7EF34E2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969507" y="2541056"/>
            <a:ext cx="2643938" cy="235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DDF7B0-BA5B-4ABF-BEC6-732FA19970E8}"/>
              </a:ext>
            </a:extLst>
          </p:cNvPr>
          <p:cNvCxnSpPr>
            <a:cxnSpLocks/>
          </p:cNvCxnSpPr>
          <p:nvPr/>
        </p:nvCxnSpPr>
        <p:spPr>
          <a:xfrm flipH="1">
            <a:off x="6003364" y="2499170"/>
            <a:ext cx="2652883" cy="316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Pillalamarri</dc:creator>
  <cp:lastModifiedBy>Akhila Pillalamarri</cp:lastModifiedBy>
  <cp:revision>6</cp:revision>
  <dcterms:created xsi:type="dcterms:W3CDTF">2021-07-19T19:12:19Z</dcterms:created>
  <dcterms:modified xsi:type="dcterms:W3CDTF">2021-07-21T17:03:18Z</dcterms:modified>
</cp:coreProperties>
</file>