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8" r:id="rId4"/>
    <p:sldId id="280" r:id="rId5"/>
    <p:sldId id="258" r:id="rId6"/>
    <p:sldId id="281" r:id="rId7"/>
    <p:sldId id="282" r:id="rId8"/>
    <p:sldId id="293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5" r:id="rId18"/>
    <p:sldId id="296" r:id="rId19"/>
    <p:sldId id="265" r:id="rId20"/>
    <p:sldId id="269" r:id="rId21"/>
    <p:sldId id="271" r:id="rId22"/>
    <p:sldId id="294" r:id="rId23"/>
    <p:sldId id="272" r:id="rId24"/>
    <p:sldId id="273" r:id="rId25"/>
    <p:sldId id="275" r:id="rId26"/>
    <p:sldId id="276" r:id="rId27"/>
    <p:sldId id="291" r:id="rId28"/>
    <p:sldId id="292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2E1FA-FF8B-99BA-08B6-D0E211E70355}" v="2" dt="2021-08-03T01:57:10.557"/>
    <p1510:client id="{6E5B6067-5604-EDE4-A5D3-3E269BCAFC1A}" v="631" dt="2021-08-03T14:02:05.240"/>
    <p1510:client id="{990E90A0-E183-765C-3FB4-0F81F9806D35}" v="7" dt="2021-08-03T11:28:35.848"/>
    <p1510:client id="{CA4B385B-68E2-8A28-0961-D7930AF7FBC5}" v="7" dt="2021-08-03T12:35:12.388"/>
    <p1510:client id="{ECD01C8B-3D07-1774-F2B2-3F250CAACB5B}" v="9" dt="2021-08-03T04:38:08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ish Srinivasa" userId="S::ssrinivasa@unomaha.edu::59e13768-1eac-4417-9439-eb5867805973" providerId="AD" clId="Web-{990E90A0-E183-765C-3FB4-0F81F9806D35}"/>
    <pc:docChg chg="modSld">
      <pc:chgData name="Shirish Srinivasa" userId="S::ssrinivasa@unomaha.edu::59e13768-1eac-4417-9439-eb5867805973" providerId="AD" clId="Web-{990E90A0-E183-765C-3FB4-0F81F9806D35}" dt="2021-08-03T11:28:34.114" v="2" actId="20577"/>
      <pc:docMkLst>
        <pc:docMk/>
      </pc:docMkLst>
      <pc:sldChg chg="modSp">
        <pc:chgData name="Shirish Srinivasa" userId="S::ssrinivasa@unomaha.edu::59e13768-1eac-4417-9439-eb5867805973" providerId="AD" clId="Web-{990E90A0-E183-765C-3FB4-0F81F9806D35}" dt="2021-08-03T11:28:34.114" v="2" actId="20577"/>
        <pc:sldMkLst>
          <pc:docMk/>
          <pc:sldMk cId="4168069811" sldId="292"/>
        </pc:sldMkLst>
        <pc:spChg chg="mod">
          <ac:chgData name="Shirish Srinivasa" userId="S::ssrinivasa@unomaha.edu::59e13768-1eac-4417-9439-eb5867805973" providerId="AD" clId="Web-{990E90A0-E183-765C-3FB4-0F81F9806D35}" dt="2021-08-03T11:28:34.114" v="2" actId="20577"/>
          <ac:spMkLst>
            <pc:docMk/>
            <pc:sldMk cId="4168069811" sldId="292"/>
            <ac:spMk id="3" creationId="{86A5D488-6F55-42B7-9DF6-0A29CACCC1BF}"/>
          </ac:spMkLst>
        </pc:spChg>
      </pc:sldChg>
    </pc:docChg>
  </pc:docChgLst>
  <pc:docChgLst>
    <pc:chgData name="Shirish Srinivasa" userId="S::ssrinivasa@unomaha.edu::59e13768-1eac-4417-9439-eb5867805973" providerId="AD" clId="Web-{1622E1FA-FF8B-99BA-08B6-D0E211E70355}"/>
    <pc:docChg chg="modSld">
      <pc:chgData name="Shirish Srinivasa" userId="S::ssrinivasa@unomaha.edu::59e13768-1eac-4417-9439-eb5867805973" providerId="AD" clId="Web-{1622E1FA-FF8B-99BA-08B6-D0E211E70355}" dt="2021-08-03T01:57:10.557" v="1" actId="1076"/>
      <pc:docMkLst>
        <pc:docMk/>
      </pc:docMkLst>
      <pc:sldChg chg="modSp">
        <pc:chgData name="Shirish Srinivasa" userId="S::ssrinivasa@unomaha.edu::59e13768-1eac-4417-9439-eb5867805973" providerId="AD" clId="Web-{1622E1FA-FF8B-99BA-08B6-D0E211E70355}" dt="2021-08-03T01:57:10.557" v="1" actId="1076"/>
        <pc:sldMkLst>
          <pc:docMk/>
          <pc:sldMk cId="2697628521" sldId="291"/>
        </pc:sldMkLst>
        <pc:spChg chg="mod">
          <ac:chgData name="Shirish Srinivasa" userId="S::ssrinivasa@unomaha.edu::59e13768-1eac-4417-9439-eb5867805973" providerId="AD" clId="Web-{1622E1FA-FF8B-99BA-08B6-D0E211E70355}" dt="2021-08-03T01:57:10.557" v="1" actId="1076"/>
          <ac:spMkLst>
            <pc:docMk/>
            <pc:sldMk cId="2697628521" sldId="291"/>
            <ac:spMk id="3" creationId="{8D8C51D8-2A54-468B-A11C-4B20F3A848F0}"/>
          </ac:spMkLst>
        </pc:spChg>
      </pc:sldChg>
      <pc:sldChg chg="modSp">
        <pc:chgData name="Shirish Srinivasa" userId="S::ssrinivasa@unomaha.edu::59e13768-1eac-4417-9439-eb5867805973" providerId="AD" clId="Web-{1622E1FA-FF8B-99BA-08B6-D0E211E70355}" dt="2021-08-03T01:57:04.729" v="0" actId="1076"/>
        <pc:sldMkLst>
          <pc:docMk/>
          <pc:sldMk cId="4168069811" sldId="292"/>
        </pc:sldMkLst>
        <pc:spChg chg="mod">
          <ac:chgData name="Shirish Srinivasa" userId="S::ssrinivasa@unomaha.edu::59e13768-1eac-4417-9439-eb5867805973" providerId="AD" clId="Web-{1622E1FA-FF8B-99BA-08B6-D0E211E70355}" dt="2021-08-03T01:57:04.729" v="0" actId="1076"/>
          <ac:spMkLst>
            <pc:docMk/>
            <pc:sldMk cId="4168069811" sldId="292"/>
            <ac:spMk id="3" creationId="{86A5D488-6F55-42B7-9DF6-0A29CACCC1BF}"/>
          </ac:spMkLst>
        </pc:spChg>
      </pc:sldChg>
    </pc:docChg>
  </pc:docChgLst>
  <pc:docChgLst>
    <pc:chgData name="Kavya Raviprakash" userId="S::kraviprakash@unomaha.edu::7c021cfc-8800-4182-8973-991992db40b4" providerId="AD" clId="Web-{6E5B6067-5604-EDE4-A5D3-3E269BCAFC1A}"/>
    <pc:docChg chg="addSld modSld sldOrd">
      <pc:chgData name="Kavya Raviprakash" userId="S::kraviprakash@unomaha.edu::7c021cfc-8800-4182-8973-991992db40b4" providerId="AD" clId="Web-{6E5B6067-5604-EDE4-A5D3-3E269BCAFC1A}" dt="2021-08-03T14:02:05.240" v="400" actId="1076"/>
      <pc:docMkLst>
        <pc:docMk/>
      </pc:docMkLst>
      <pc:sldChg chg="modSp ord">
        <pc:chgData name="Kavya Raviprakash" userId="S::kraviprakash@unomaha.edu::7c021cfc-8800-4182-8973-991992db40b4" providerId="AD" clId="Web-{6E5B6067-5604-EDE4-A5D3-3E269BCAFC1A}" dt="2021-08-03T13:46:26.243" v="94" actId="20577"/>
        <pc:sldMkLst>
          <pc:docMk/>
          <pc:sldMk cId="4168069811" sldId="292"/>
        </pc:sldMkLst>
        <pc:spChg chg="mod">
          <ac:chgData name="Kavya Raviprakash" userId="S::kraviprakash@unomaha.edu::7c021cfc-8800-4182-8973-991992db40b4" providerId="AD" clId="Web-{6E5B6067-5604-EDE4-A5D3-3E269BCAFC1A}" dt="2021-08-03T13:46:26.243" v="94" actId="20577"/>
          <ac:spMkLst>
            <pc:docMk/>
            <pc:sldMk cId="4168069811" sldId="292"/>
            <ac:spMk id="3" creationId="{86A5D488-6F55-42B7-9DF6-0A29CACCC1BF}"/>
          </ac:spMkLst>
        </pc:spChg>
      </pc:sldChg>
      <pc:sldChg chg="addSp modSp new">
        <pc:chgData name="Kavya Raviprakash" userId="S::kraviprakash@unomaha.edu::7c021cfc-8800-4182-8973-991992db40b4" providerId="AD" clId="Web-{6E5B6067-5604-EDE4-A5D3-3E269BCAFC1A}" dt="2021-08-03T14:02:05.240" v="400" actId="1076"/>
        <pc:sldMkLst>
          <pc:docMk/>
          <pc:sldMk cId="3618436728" sldId="294"/>
        </pc:sldMkLst>
        <pc:spChg chg="add mod">
          <ac:chgData name="Kavya Raviprakash" userId="S::kraviprakash@unomaha.edu::7c021cfc-8800-4182-8973-991992db40b4" providerId="AD" clId="Web-{6E5B6067-5604-EDE4-A5D3-3E269BCAFC1A}" dt="2021-08-03T14:00:34.131" v="286" actId="1076"/>
          <ac:spMkLst>
            <pc:docMk/>
            <pc:sldMk cId="3618436728" sldId="294"/>
            <ac:spMk id="2" creationId="{5F467AA2-FF92-4235-B5F0-415CF7B85B65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4.506" v="287"/>
          <ac:spMkLst>
            <pc:docMk/>
            <pc:sldMk cId="3618436728" sldId="294"/>
            <ac:spMk id="4" creationId="{6B648541-CE59-40EE-9732-819A172B755A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4.553" v="288"/>
          <ac:spMkLst>
            <pc:docMk/>
            <pc:sldMk cId="3618436728" sldId="294"/>
            <ac:spMk id="5" creationId="{3F38D7D3-B893-410F-B106-5B6AAD56E13C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4.600" v="289"/>
          <ac:spMkLst>
            <pc:docMk/>
            <pc:sldMk cId="3618436728" sldId="294"/>
            <ac:spMk id="6" creationId="{6A5F9876-633C-4355-A5AD-D5A95D73B1ED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4.647" v="290"/>
          <ac:spMkLst>
            <pc:docMk/>
            <pc:sldMk cId="3618436728" sldId="294"/>
            <ac:spMk id="7" creationId="{39AC3A16-12D7-4C38-B59C-B1D5DE5647C3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4.709" v="291"/>
          <ac:spMkLst>
            <pc:docMk/>
            <pc:sldMk cId="3618436728" sldId="294"/>
            <ac:spMk id="8" creationId="{F7A12EE6-D148-4DC3-8282-ED4C18FFC0F8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4.756" v="292"/>
          <ac:spMkLst>
            <pc:docMk/>
            <pc:sldMk cId="3618436728" sldId="294"/>
            <ac:spMk id="9" creationId="{3FD2D80A-B1FE-46EA-8B2F-2D0C083100F5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4.803" v="293"/>
          <ac:spMkLst>
            <pc:docMk/>
            <pc:sldMk cId="3618436728" sldId="294"/>
            <ac:spMk id="10" creationId="{5AFFAA79-7DFE-4D3A-AA98-3534DFEE1C96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4.865" v="294"/>
          <ac:spMkLst>
            <pc:docMk/>
            <pc:sldMk cId="3618436728" sldId="294"/>
            <ac:spMk id="11" creationId="{4DD7443D-13DD-4E68-AD84-13AACDDF06FF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4.912" v="295"/>
          <ac:spMkLst>
            <pc:docMk/>
            <pc:sldMk cId="3618436728" sldId="294"/>
            <ac:spMk id="12" creationId="{A586F3C6-CE68-4398-9214-8E1282B80640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4.975" v="296"/>
          <ac:spMkLst>
            <pc:docMk/>
            <pc:sldMk cId="3618436728" sldId="294"/>
            <ac:spMk id="13" creationId="{EE90854F-2A8D-4E12-938C-2239F55224D8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5.053" v="297"/>
          <ac:spMkLst>
            <pc:docMk/>
            <pc:sldMk cId="3618436728" sldId="294"/>
            <ac:spMk id="14" creationId="{CE1214E5-ADC4-4082-8C19-586D168D930C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5.116" v="298"/>
          <ac:spMkLst>
            <pc:docMk/>
            <pc:sldMk cId="3618436728" sldId="294"/>
            <ac:spMk id="15" creationId="{42D1FD78-B354-4AB5-B034-CE2AD23AC80F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5.178" v="299"/>
          <ac:spMkLst>
            <pc:docMk/>
            <pc:sldMk cId="3618436728" sldId="294"/>
            <ac:spMk id="16" creationId="{790FD84E-20B1-4026-AD13-1768F6CA4591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5.240" v="300"/>
          <ac:spMkLst>
            <pc:docMk/>
            <pc:sldMk cId="3618436728" sldId="294"/>
            <ac:spMk id="17" creationId="{EFF3EC53-8C57-4898-AE7F-7A39FA90CEE6}"/>
          </ac:spMkLst>
        </pc:spChg>
        <pc:spChg chg="add mod">
          <ac:chgData name="Kavya Raviprakash" userId="S::kraviprakash@unomaha.edu::7c021cfc-8800-4182-8973-991992db40b4" providerId="AD" clId="Web-{6E5B6067-5604-EDE4-A5D3-3E269BCAFC1A}" dt="2021-08-03T14:02:05.240" v="400" actId="1076"/>
          <ac:spMkLst>
            <pc:docMk/>
            <pc:sldMk cId="3618436728" sldId="294"/>
            <ac:spMk id="18" creationId="{7D88FE9A-7223-4848-8021-ECAFBC4A0703}"/>
          </ac:spMkLst>
        </pc:spChg>
        <pc:picChg chg="add mod">
          <ac:chgData name="Kavya Raviprakash" userId="S::kraviprakash@unomaha.edu::7c021cfc-8800-4182-8973-991992db40b4" providerId="AD" clId="Web-{6E5B6067-5604-EDE4-A5D3-3E269BCAFC1A}" dt="2021-08-03T14:00:34.084" v="285" actId="14100"/>
          <ac:picMkLst>
            <pc:docMk/>
            <pc:sldMk cId="3618436728" sldId="294"/>
            <ac:picMk id="3" creationId="{A9D2ED7D-BF73-4294-BFBF-FD3FF1F03F99}"/>
          </ac:picMkLst>
        </pc:picChg>
      </pc:sldChg>
      <pc:sldChg chg="addSp delSp modSp new">
        <pc:chgData name="Kavya Raviprakash" userId="S::kraviprakash@unomaha.edu::7c021cfc-8800-4182-8973-991992db40b4" providerId="AD" clId="Web-{6E5B6067-5604-EDE4-A5D3-3E269BCAFC1A}" dt="2021-08-03T13:50:49.727" v="182" actId="14100"/>
        <pc:sldMkLst>
          <pc:docMk/>
          <pc:sldMk cId="54498877" sldId="295"/>
        </pc:sldMkLst>
        <pc:spChg chg="add del mod">
          <ac:chgData name="Kavya Raviprakash" userId="S::kraviprakash@unomaha.edu::7c021cfc-8800-4182-8973-991992db40b4" providerId="AD" clId="Web-{6E5B6067-5604-EDE4-A5D3-3E269BCAFC1A}" dt="2021-08-03T13:50:25.305" v="143"/>
          <ac:spMkLst>
            <pc:docMk/>
            <pc:sldMk cId="54498877" sldId="295"/>
            <ac:spMk id="2" creationId="{99D67649-9B49-4312-89B0-5C069BE23757}"/>
          </ac:spMkLst>
        </pc:spChg>
        <pc:spChg chg="add mod">
          <ac:chgData name="Kavya Raviprakash" userId="S::kraviprakash@unomaha.edu::7c021cfc-8800-4182-8973-991992db40b4" providerId="AD" clId="Web-{6E5B6067-5604-EDE4-A5D3-3E269BCAFC1A}" dt="2021-08-03T13:50:49.727" v="182" actId="14100"/>
          <ac:spMkLst>
            <pc:docMk/>
            <pc:sldMk cId="54498877" sldId="295"/>
            <ac:spMk id="4" creationId="{ACA19055-74A7-4710-B4A7-EBF9BF24673F}"/>
          </ac:spMkLst>
        </pc:spChg>
      </pc:sldChg>
      <pc:sldChg chg="addSp delSp modSp add replId">
        <pc:chgData name="Kavya Raviprakash" userId="S::kraviprakash@unomaha.edu::7c021cfc-8800-4182-8973-991992db40b4" providerId="AD" clId="Web-{6E5B6067-5604-EDE4-A5D3-3E269BCAFC1A}" dt="2021-08-03T13:58:24.679" v="241" actId="1076"/>
        <pc:sldMkLst>
          <pc:docMk/>
          <pc:sldMk cId="1922326795" sldId="296"/>
        </pc:sldMkLst>
        <pc:spChg chg="mod">
          <ac:chgData name="Kavya Raviprakash" userId="S::kraviprakash@unomaha.edu::7c021cfc-8800-4182-8973-991992db40b4" providerId="AD" clId="Web-{6E5B6067-5604-EDE4-A5D3-3E269BCAFC1A}" dt="2021-08-03T13:51:46.258" v="221" actId="20577"/>
          <ac:spMkLst>
            <pc:docMk/>
            <pc:sldMk cId="1922326795" sldId="296"/>
            <ac:spMk id="4" creationId="{ACA19055-74A7-4710-B4A7-EBF9BF24673F}"/>
          </ac:spMkLst>
        </pc:spChg>
        <pc:spChg chg="add del">
          <ac:chgData name="Kavya Raviprakash" userId="S::kraviprakash@unomaha.edu::7c021cfc-8800-4182-8973-991992db40b4" providerId="AD" clId="Web-{6E5B6067-5604-EDE4-A5D3-3E269BCAFC1A}" dt="2021-08-03T13:57:58.850" v="237"/>
          <ac:spMkLst>
            <pc:docMk/>
            <pc:sldMk cId="1922326795" sldId="296"/>
            <ac:spMk id="5" creationId="{54B0F856-8E57-4B49-A787-429E96E6A061}"/>
          </ac:spMkLst>
        </pc:spChg>
        <pc:spChg chg="add mod">
          <ac:chgData name="Kavya Raviprakash" userId="S::kraviprakash@unomaha.edu::7c021cfc-8800-4182-8973-991992db40b4" providerId="AD" clId="Web-{6E5B6067-5604-EDE4-A5D3-3E269BCAFC1A}" dt="2021-08-03T13:58:08.100" v="239" actId="1076"/>
          <ac:spMkLst>
            <pc:docMk/>
            <pc:sldMk cId="1922326795" sldId="296"/>
            <ac:spMk id="6" creationId="{F150E00C-F391-408A-8C38-3EF18BBB5B29}"/>
          </ac:spMkLst>
        </pc:spChg>
        <pc:spChg chg="add mod">
          <ac:chgData name="Kavya Raviprakash" userId="S::kraviprakash@unomaha.edu::7c021cfc-8800-4182-8973-991992db40b4" providerId="AD" clId="Web-{6E5B6067-5604-EDE4-A5D3-3E269BCAFC1A}" dt="2021-08-03T13:58:24.679" v="241" actId="1076"/>
          <ac:spMkLst>
            <pc:docMk/>
            <pc:sldMk cId="1922326795" sldId="296"/>
            <ac:spMk id="7" creationId="{A9691CD0-CE2C-40D2-B8FB-362D5BFE8048}"/>
          </ac:spMkLst>
        </pc:spChg>
        <pc:picChg chg="add mod">
          <ac:chgData name="Kavya Raviprakash" userId="S::kraviprakash@unomaha.edu::7c021cfc-8800-4182-8973-991992db40b4" providerId="AD" clId="Web-{6E5B6067-5604-EDE4-A5D3-3E269BCAFC1A}" dt="2021-08-03T13:57:40.475" v="235" actId="14100"/>
          <ac:picMkLst>
            <pc:docMk/>
            <pc:sldMk cId="1922326795" sldId="296"/>
            <ac:picMk id="2" creationId="{7B2D62FC-A0E0-4F23-B9C7-68BE7A4C4BEE}"/>
          </ac:picMkLst>
        </pc:picChg>
        <pc:picChg chg="add mod">
          <ac:chgData name="Kavya Raviprakash" userId="S::kraviprakash@unomaha.edu::7c021cfc-8800-4182-8973-991992db40b4" providerId="AD" clId="Web-{6E5B6067-5604-EDE4-A5D3-3E269BCAFC1A}" dt="2021-08-03T13:57:36.725" v="234" actId="14100"/>
          <ac:picMkLst>
            <pc:docMk/>
            <pc:sldMk cId="1922326795" sldId="296"/>
            <ac:picMk id="3" creationId="{758214AE-65DD-4F1A-9572-74325ADA51F8}"/>
          </ac:picMkLst>
        </pc:picChg>
      </pc:sldChg>
    </pc:docChg>
  </pc:docChgLst>
  <pc:docChgLst>
    <pc:chgData name="Shirish Srinivasa" userId="S::ssrinivasa@unomaha.edu::59e13768-1eac-4417-9439-eb5867805973" providerId="AD" clId="Web-{ECD01C8B-3D07-1774-F2B2-3F250CAACB5B}"/>
    <pc:docChg chg="modSld">
      <pc:chgData name="Shirish Srinivasa" userId="S::ssrinivasa@unomaha.edu::59e13768-1eac-4417-9439-eb5867805973" providerId="AD" clId="Web-{ECD01C8B-3D07-1774-F2B2-3F250CAACB5B}" dt="2021-08-03T04:38:06.745" v="3" actId="20577"/>
      <pc:docMkLst>
        <pc:docMk/>
      </pc:docMkLst>
      <pc:sldChg chg="modSp">
        <pc:chgData name="Shirish Srinivasa" userId="S::ssrinivasa@unomaha.edu::59e13768-1eac-4417-9439-eb5867805973" providerId="AD" clId="Web-{ECD01C8B-3D07-1774-F2B2-3F250CAACB5B}" dt="2021-08-03T04:38:06.745" v="3" actId="20577"/>
        <pc:sldMkLst>
          <pc:docMk/>
          <pc:sldMk cId="4168069811" sldId="292"/>
        </pc:sldMkLst>
        <pc:spChg chg="mod">
          <ac:chgData name="Shirish Srinivasa" userId="S::ssrinivasa@unomaha.edu::59e13768-1eac-4417-9439-eb5867805973" providerId="AD" clId="Web-{ECD01C8B-3D07-1774-F2B2-3F250CAACB5B}" dt="2021-08-03T04:38:06.745" v="3" actId="20577"/>
          <ac:spMkLst>
            <pc:docMk/>
            <pc:sldMk cId="4168069811" sldId="292"/>
            <ac:spMk id="3" creationId="{86A5D488-6F55-42B7-9DF6-0A29CACCC1BF}"/>
          </ac:spMkLst>
        </pc:spChg>
      </pc:sldChg>
    </pc:docChg>
  </pc:docChgLst>
  <pc:docChgLst>
    <pc:chgData name="Shirish Srinivasa" userId="S::ssrinivasa@unomaha.edu::59e13768-1eac-4417-9439-eb5867805973" providerId="AD" clId="Web-{CA4B385B-68E2-8A28-0961-D7930AF7FBC5}"/>
    <pc:docChg chg="modSld">
      <pc:chgData name="Shirish Srinivasa" userId="S::ssrinivasa@unomaha.edu::59e13768-1eac-4417-9439-eb5867805973" providerId="AD" clId="Web-{CA4B385B-68E2-8A28-0961-D7930AF7FBC5}" dt="2021-08-03T12:35:11.388" v="2" actId="20577"/>
      <pc:docMkLst>
        <pc:docMk/>
      </pc:docMkLst>
      <pc:sldChg chg="modSp">
        <pc:chgData name="Shirish Srinivasa" userId="S::ssrinivasa@unomaha.edu::59e13768-1eac-4417-9439-eb5867805973" providerId="AD" clId="Web-{CA4B385B-68E2-8A28-0961-D7930AF7FBC5}" dt="2021-08-03T12:35:11.388" v="2" actId="20577"/>
        <pc:sldMkLst>
          <pc:docMk/>
          <pc:sldMk cId="4168069811" sldId="292"/>
        </pc:sldMkLst>
        <pc:spChg chg="mod">
          <ac:chgData name="Shirish Srinivasa" userId="S::ssrinivasa@unomaha.edu::59e13768-1eac-4417-9439-eb5867805973" providerId="AD" clId="Web-{CA4B385B-68E2-8A28-0961-D7930AF7FBC5}" dt="2021-08-03T12:35:11.388" v="2" actId="20577"/>
          <ac:spMkLst>
            <pc:docMk/>
            <pc:sldMk cId="4168069811" sldId="292"/>
            <ac:spMk id="3" creationId="{86A5D488-6F55-42B7-9DF6-0A29CACCC1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2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9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961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10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09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4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1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0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9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4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832A0-894C-40EE-946B-EE7C8D9FB33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6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urrency.getgeoapi.com/documentation/" TargetMode="External"/><Relationship Id="rId2" Type="http://schemas.openxmlformats.org/officeDocument/2006/relationships/hyperlink" Target="https://developers.google.com/identity/sign-in/web/sign-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geoapi.com/documentatio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paypal.com/docs/api/overview/" TargetMode="External"/><Relationship Id="rId2" Type="http://schemas.openxmlformats.org/officeDocument/2006/relationships/hyperlink" Target="https://documentation.mailgun.com/en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wilio.com/docs/ap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unomail-my.sharepoint.com/:f:/r/personal/groyce_unomaha_edu/Documents/Teams/8380/21Su/Team2/Sprint1/Standup%20Notes?csf=1&amp;web=1&amp;e=rWguyH" TargetMode="External"/><Relationship Id="rId2" Type="http://schemas.openxmlformats.org/officeDocument/2006/relationships/hyperlink" Target="https://unomail-my.sharepoint.com/:f:/r/personal/groyce_unomaha_edu/Documents/Teams/8380/21Su/Team2/Sprint1/Project%20Release%20Plan?csf=1&amp;web=1&amp;e=APRHA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QA-Classes/su2021team2-test.git" TargetMode="External"/><Relationship Id="rId2" Type="http://schemas.openxmlformats.org/officeDocument/2006/relationships/hyperlink" Target="https://github.com/ISQA-Classes/su2021team2-app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llo.com/b/uBOCmf7q/su21team2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1-8380-2.herokuapp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Isosceles Triangle 5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7C5BC-FC05-4C4D-979F-989D5339D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2660" y="3886313"/>
            <a:ext cx="3788334" cy="2971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sz="2400" dirty="0">
                <a:solidFill>
                  <a:schemeClr val="tx1"/>
                </a:solidFill>
              </a:rPr>
              <a:t>Team 2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Shirish Srinivasa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Kavya Raviprakash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Luke Henkenius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Akhila Pillalamarri</a:t>
            </a:r>
          </a:p>
        </p:txBody>
      </p:sp>
      <p:pic>
        <p:nvPicPr>
          <p:cNvPr id="9" name="Picture 8" descr="A picture containing text, container, basket&#10;&#10;Description automatically generated">
            <a:extLst>
              <a:ext uri="{FF2B5EF4-FFF2-40B4-BE49-F238E27FC236}">
                <a16:creationId xmlns:a16="http://schemas.microsoft.com/office/drawing/2014/main" id="{6535B13B-A728-41A6-AB39-3B826A1E0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32" y="1369473"/>
            <a:ext cx="1810728" cy="18071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12343D-692C-4C69-BE27-E5F0EF140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7964" y="-177308"/>
            <a:ext cx="6105798" cy="4445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E-Buy </a:t>
            </a:r>
            <a:b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Online Shopping</a:t>
            </a:r>
          </a:p>
        </p:txBody>
      </p:sp>
    </p:spTree>
    <p:extLst>
      <p:ext uri="{BB962C8B-B14F-4D97-AF65-F5344CB8AC3E}">
        <p14:creationId xmlns:p14="http://schemas.microsoft.com/office/powerpoint/2010/main" val="3436309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4DBA-BF78-441C-A066-EBC58B95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2110"/>
            <a:ext cx="8596668" cy="929843"/>
          </a:xfrm>
        </p:spPr>
        <p:txBody>
          <a:bodyPr/>
          <a:lstStyle/>
          <a:p>
            <a:r>
              <a:rPr lang="en-US" dirty="0"/>
              <a:t>Product Description page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D95154A3-166F-4FA2-9715-BE774D20E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011187"/>
            <a:ext cx="8596668" cy="4835626"/>
          </a:xfrm>
        </p:spPr>
      </p:pic>
    </p:spTree>
    <p:extLst>
      <p:ext uri="{BB962C8B-B14F-4D97-AF65-F5344CB8AC3E}">
        <p14:creationId xmlns:p14="http://schemas.microsoft.com/office/powerpoint/2010/main" val="411591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4DBA-BF78-441C-A066-EBC58B95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5477"/>
            <a:ext cx="8596668" cy="1320800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4AA986-417D-44A1-B392-F5E1F546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011187"/>
            <a:ext cx="8596668" cy="48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4DBA-BF78-441C-A066-EBC58B95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6600"/>
            <a:ext cx="8596668" cy="1320800"/>
          </a:xfrm>
        </p:spPr>
        <p:txBody>
          <a:bodyPr/>
          <a:lstStyle/>
          <a:p>
            <a:r>
              <a:rPr lang="en-US" dirty="0"/>
              <a:t>Signup page</a:t>
            </a:r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B9FA7E-E1DC-4332-9F93-DCB046956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011187"/>
            <a:ext cx="8596668" cy="4835626"/>
          </a:xfrm>
        </p:spPr>
      </p:pic>
    </p:spTree>
    <p:extLst>
      <p:ext uri="{BB962C8B-B14F-4D97-AF65-F5344CB8AC3E}">
        <p14:creationId xmlns:p14="http://schemas.microsoft.com/office/powerpoint/2010/main" val="395153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4C72-03A4-4EB1-97D1-8B7E586E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4525"/>
            <a:ext cx="8596668" cy="1320800"/>
          </a:xfrm>
        </p:spPr>
        <p:txBody>
          <a:bodyPr/>
          <a:lstStyle/>
          <a:p>
            <a:r>
              <a:rPr lang="en-US" dirty="0"/>
              <a:t>Change Password Page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BD8302-5967-4BBE-A67B-D9F28C942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011187"/>
            <a:ext cx="8596668" cy="4835626"/>
          </a:xfrm>
        </p:spPr>
      </p:pic>
    </p:spTree>
    <p:extLst>
      <p:ext uri="{BB962C8B-B14F-4D97-AF65-F5344CB8AC3E}">
        <p14:creationId xmlns:p14="http://schemas.microsoft.com/office/powerpoint/2010/main" val="64238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4C72-03A4-4EB1-97D1-8B7E586E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5965"/>
            <a:ext cx="8596668" cy="1320800"/>
          </a:xfrm>
        </p:spPr>
        <p:txBody>
          <a:bodyPr/>
          <a:lstStyle/>
          <a:p>
            <a:r>
              <a:rPr lang="en-US" dirty="0"/>
              <a:t>Forgot Password Page</a:t>
            </a: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42B03F-79FC-49A5-9973-CE8FF9923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011187"/>
            <a:ext cx="8596668" cy="4835626"/>
          </a:xfrm>
        </p:spPr>
      </p:pic>
    </p:spTree>
    <p:extLst>
      <p:ext uri="{BB962C8B-B14F-4D97-AF65-F5344CB8AC3E}">
        <p14:creationId xmlns:p14="http://schemas.microsoft.com/office/powerpoint/2010/main" val="161314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4C72-03A4-4EB1-97D1-8B7E586E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4195"/>
            <a:ext cx="8596668" cy="1320800"/>
          </a:xfrm>
        </p:spPr>
        <p:txBody>
          <a:bodyPr/>
          <a:lstStyle/>
          <a:p>
            <a:r>
              <a:rPr lang="en-US" dirty="0"/>
              <a:t>Cart Page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D30F1BB-B6A8-4E6D-BBD1-C10D8EA94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963613"/>
            <a:ext cx="8596668" cy="4835626"/>
          </a:xfrm>
        </p:spPr>
      </p:pic>
    </p:spTree>
    <p:extLst>
      <p:ext uri="{BB962C8B-B14F-4D97-AF65-F5344CB8AC3E}">
        <p14:creationId xmlns:p14="http://schemas.microsoft.com/office/powerpoint/2010/main" val="57202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35E4-8EF8-4C22-956E-7B9926A3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1303"/>
            <a:ext cx="8596668" cy="1320800"/>
          </a:xfrm>
        </p:spPr>
        <p:txBody>
          <a:bodyPr/>
          <a:lstStyle/>
          <a:p>
            <a:r>
              <a:rPr lang="en-US" dirty="0"/>
              <a:t>Checkout Page</a:t>
            </a:r>
          </a:p>
        </p:txBody>
      </p:sp>
      <p:pic>
        <p:nvPicPr>
          <p:cNvPr id="5" name="Content Placeholder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075D8180-69DB-46DA-BEF7-CD0D8AA96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011187"/>
            <a:ext cx="8596668" cy="4835626"/>
          </a:xfrm>
        </p:spPr>
      </p:pic>
    </p:spTree>
    <p:extLst>
      <p:ext uri="{BB962C8B-B14F-4D97-AF65-F5344CB8AC3E}">
        <p14:creationId xmlns:p14="http://schemas.microsoft.com/office/powerpoint/2010/main" val="170852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A19055-74A7-4710-B4A7-EBF9BF24673F}"/>
              </a:ext>
            </a:extLst>
          </p:cNvPr>
          <p:cNvSpPr txBox="1">
            <a:spLocks/>
          </p:cNvSpPr>
          <p:nvPr/>
        </p:nvSpPr>
        <p:spPr>
          <a:xfrm>
            <a:off x="677334" y="141303"/>
            <a:ext cx="8596668" cy="80221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Customer </a:t>
            </a:r>
            <a:r>
              <a:rPr lang="en-US" dirty="0" err="1"/>
              <a:t>SignUp</a:t>
            </a:r>
            <a:r>
              <a:rPr lang="en-US" dirty="0"/>
              <a:t> with Google API</a:t>
            </a:r>
          </a:p>
        </p:txBody>
      </p:sp>
    </p:spTree>
    <p:extLst>
      <p:ext uri="{BB962C8B-B14F-4D97-AF65-F5344CB8AC3E}">
        <p14:creationId xmlns:p14="http://schemas.microsoft.com/office/powerpoint/2010/main" val="54498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A19055-74A7-4710-B4A7-EBF9BF24673F}"/>
              </a:ext>
            </a:extLst>
          </p:cNvPr>
          <p:cNvSpPr txBox="1">
            <a:spLocks/>
          </p:cNvSpPr>
          <p:nvPr/>
        </p:nvSpPr>
        <p:spPr>
          <a:xfrm>
            <a:off x="677334" y="141303"/>
            <a:ext cx="9771418" cy="80221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Currency Conversion and Geo Location API </a:t>
            </a:r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2D62FC-A0E0-4F23-B9C7-68BE7A4C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010118"/>
            <a:ext cx="7881256" cy="2110288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58214AE-65DD-4F1A-9572-74325ADA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" y="3427216"/>
            <a:ext cx="8418285" cy="3276538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F150E00C-F391-408A-8C38-3EF18BBB5B29}"/>
              </a:ext>
            </a:extLst>
          </p:cNvPr>
          <p:cNvSpPr/>
          <p:nvPr/>
        </p:nvSpPr>
        <p:spPr>
          <a:xfrm>
            <a:off x="5996414" y="2008759"/>
            <a:ext cx="979714" cy="4862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A9691CD0-CE2C-40D2-B8FB-362D5BFE8048}"/>
              </a:ext>
            </a:extLst>
          </p:cNvPr>
          <p:cNvSpPr/>
          <p:nvPr/>
        </p:nvSpPr>
        <p:spPr>
          <a:xfrm>
            <a:off x="9095213" y="5064015"/>
            <a:ext cx="979714" cy="4862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26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DF91-D12A-4A42-A265-D905751A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7650"/>
            <a:ext cx="8596668" cy="844304"/>
          </a:xfrm>
        </p:spPr>
        <p:txBody>
          <a:bodyPr>
            <a:normAutofit/>
          </a:bodyPr>
          <a:lstStyle/>
          <a:p>
            <a:r>
              <a:rPr lang="en-US" sz="3100" dirty="0"/>
              <a:t>Contact Us Page</a:t>
            </a:r>
            <a:endParaRPr lang="en-US" dirty="0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D51E447E-E18D-47E0-91C1-4AB9BF8AE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091954"/>
            <a:ext cx="8596668" cy="5363059"/>
          </a:xfrm>
        </p:spPr>
      </p:pic>
    </p:spTree>
    <p:extLst>
      <p:ext uri="{BB962C8B-B14F-4D97-AF65-F5344CB8AC3E}">
        <p14:creationId xmlns:p14="http://schemas.microsoft.com/office/powerpoint/2010/main" val="370945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6B9A-E1FE-4ED7-BD59-9C65A0A9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DA20-38E8-4E36-9786-CB4C5527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6909"/>
            <a:ext cx="7836351" cy="2233858"/>
          </a:xfrm>
        </p:spPr>
        <p:txBody>
          <a:bodyPr/>
          <a:lstStyle/>
          <a:p>
            <a:r>
              <a:rPr lang="fi-FI" dirty="0"/>
              <a:t>Kavya Raviprakash – Project Manager / Developer</a:t>
            </a:r>
            <a:endParaRPr lang="en-US" dirty="0"/>
          </a:p>
          <a:p>
            <a:r>
              <a:rPr lang="en-US" dirty="0"/>
              <a:t>Shirish Srinivasa – Developer / Tester</a:t>
            </a:r>
          </a:p>
          <a:p>
            <a:r>
              <a:rPr lang="fi-FI" dirty="0"/>
              <a:t>Luke Henkenius – Developer / Tester</a:t>
            </a:r>
          </a:p>
          <a:p>
            <a:r>
              <a:rPr lang="fi-FI" dirty="0"/>
              <a:t>Akhila Pillalamarri - Scrum master / Developer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74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DF91-D12A-4A42-A265-D905751A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7650"/>
            <a:ext cx="8596668" cy="844304"/>
          </a:xfrm>
        </p:spPr>
        <p:txBody>
          <a:bodyPr>
            <a:normAutofit/>
          </a:bodyPr>
          <a:lstStyle/>
          <a:p>
            <a:r>
              <a:rPr lang="en-US" sz="3100" dirty="0"/>
              <a:t>Payment Page</a:t>
            </a:r>
            <a:endParaRPr lang="en-US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F7978D-133B-4F4F-9079-7DD8FA945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091954"/>
            <a:ext cx="8596668" cy="5370098"/>
          </a:xfrm>
        </p:spPr>
      </p:pic>
    </p:spTree>
    <p:extLst>
      <p:ext uri="{BB962C8B-B14F-4D97-AF65-F5344CB8AC3E}">
        <p14:creationId xmlns:p14="http://schemas.microsoft.com/office/powerpoint/2010/main" val="734062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DF91-D12A-4A42-A265-D905751A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7650"/>
            <a:ext cx="8596668" cy="844304"/>
          </a:xfrm>
        </p:spPr>
        <p:txBody>
          <a:bodyPr>
            <a:normAutofit/>
          </a:bodyPr>
          <a:lstStyle/>
          <a:p>
            <a:r>
              <a:rPr lang="en-US" sz="3100" dirty="0"/>
              <a:t>My Orders Page</a:t>
            </a:r>
            <a:endParaRPr lang="en-US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4C0B88-0B5E-47AE-9FFF-977D5DF30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1091953"/>
            <a:ext cx="8596667" cy="5363059"/>
          </a:xfrm>
        </p:spPr>
      </p:pic>
    </p:spTree>
    <p:extLst>
      <p:ext uri="{BB962C8B-B14F-4D97-AF65-F5344CB8AC3E}">
        <p14:creationId xmlns:p14="http://schemas.microsoft.com/office/powerpoint/2010/main" val="786330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467AA2-FF92-4235-B5F0-415CF7B85B65}"/>
              </a:ext>
            </a:extLst>
          </p:cNvPr>
          <p:cNvSpPr txBox="1"/>
          <p:nvPr/>
        </p:nvSpPr>
        <p:spPr>
          <a:xfrm>
            <a:off x="99483" y="162984"/>
            <a:ext cx="63309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90C226"/>
                </a:solidFill>
              </a:rPr>
              <a:t>TEST SUITE DEMO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A9D2ED7D-BF73-4294-BFBF-FD3FF1F03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2317869"/>
            <a:ext cx="9177866" cy="44659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648541-CE59-40EE-9732-819A172B755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8D7D3-B893-410F-B106-5B6AAD56E13C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F9876-633C-4355-A5AD-D5A95D73B1ED}"/>
              </a:ext>
            </a:extLst>
          </p:cNvPr>
          <p:cNvSpPr txBox="1"/>
          <p:nvPr/>
        </p:nvSpPr>
        <p:spPr>
          <a:xfrm>
            <a:off x="5010150" y="3486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C3A16-12D7-4C38-B59C-B1D5DE5647C3}"/>
              </a:ext>
            </a:extLst>
          </p:cNvPr>
          <p:cNvSpPr txBox="1"/>
          <p:nvPr/>
        </p:nvSpPr>
        <p:spPr>
          <a:xfrm>
            <a:off x="5153025" y="36290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12EE6-D148-4DC3-8282-ED4C18FFC0F8}"/>
              </a:ext>
            </a:extLst>
          </p:cNvPr>
          <p:cNvSpPr txBox="1"/>
          <p:nvPr/>
        </p:nvSpPr>
        <p:spPr>
          <a:xfrm>
            <a:off x="5295900" y="3771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2D80A-B1FE-46EA-8B2F-2D0C083100F5}"/>
              </a:ext>
            </a:extLst>
          </p:cNvPr>
          <p:cNvSpPr txBox="1"/>
          <p:nvPr/>
        </p:nvSpPr>
        <p:spPr>
          <a:xfrm>
            <a:off x="5438775" y="39147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FAA79-7DFE-4D3A-AA98-3534DFEE1C96}"/>
              </a:ext>
            </a:extLst>
          </p:cNvPr>
          <p:cNvSpPr txBox="1"/>
          <p:nvPr/>
        </p:nvSpPr>
        <p:spPr>
          <a:xfrm>
            <a:off x="5581650" y="4057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7443D-13DD-4E68-AD84-13AACDDF06FF}"/>
              </a:ext>
            </a:extLst>
          </p:cNvPr>
          <p:cNvSpPr txBox="1"/>
          <p:nvPr/>
        </p:nvSpPr>
        <p:spPr>
          <a:xfrm>
            <a:off x="5724525" y="42005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6F3C6-CE68-4398-9214-8E1282B80640}"/>
              </a:ext>
            </a:extLst>
          </p:cNvPr>
          <p:cNvSpPr txBox="1"/>
          <p:nvPr/>
        </p:nvSpPr>
        <p:spPr>
          <a:xfrm>
            <a:off x="5867400" y="4343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90854F-2A8D-4E12-938C-2239F55224D8}"/>
              </a:ext>
            </a:extLst>
          </p:cNvPr>
          <p:cNvSpPr txBox="1"/>
          <p:nvPr/>
        </p:nvSpPr>
        <p:spPr>
          <a:xfrm>
            <a:off x="6010275" y="4486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1214E5-ADC4-4082-8C19-586D168D930C}"/>
              </a:ext>
            </a:extLst>
          </p:cNvPr>
          <p:cNvSpPr txBox="1"/>
          <p:nvPr/>
        </p:nvSpPr>
        <p:spPr>
          <a:xfrm>
            <a:off x="6153150" y="4629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1FD78-B354-4AB5-B034-CE2AD23AC80F}"/>
              </a:ext>
            </a:extLst>
          </p:cNvPr>
          <p:cNvSpPr txBox="1"/>
          <p:nvPr/>
        </p:nvSpPr>
        <p:spPr>
          <a:xfrm>
            <a:off x="6296025" y="47720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0FD84E-20B1-4026-AD13-1768F6CA4591}"/>
              </a:ext>
            </a:extLst>
          </p:cNvPr>
          <p:cNvSpPr txBox="1"/>
          <p:nvPr/>
        </p:nvSpPr>
        <p:spPr>
          <a:xfrm>
            <a:off x="6438900" y="4914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F3EC53-8C57-4898-AE7F-7A39FA90CEE6}"/>
              </a:ext>
            </a:extLst>
          </p:cNvPr>
          <p:cNvSpPr txBox="1"/>
          <p:nvPr/>
        </p:nvSpPr>
        <p:spPr>
          <a:xfrm>
            <a:off x="6581775" y="50577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FE9A-7223-4848-8021-ECAFBC4A0703}"/>
              </a:ext>
            </a:extLst>
          </p:cNvPr>
          <p:cNvSpPr txBox="1"/>
          <p:nvPr/>
        </p:nvSpPr>
        <p:spPr>
          <a:xfrm>
            <a:off x="99482" y="634698"/>
            <a:ext cx="800009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90C226"/>
                </a:solidFill>
              </a:rPr>
              <a:t>a. Customer Signup</a:t>
            </a:r>
          </a:p>
          <a:p>
            <a:r>
              <a:rPr lang="en-US" sz="2000" dirty="0">
                <a:solidFill>
                  <a:srgbClr val="90C226"/>
                </a:solidFill>
              </a:rPr>
              <a:t>b. Forgot Password</a:t>
            </a:r>
          </a:p>
          <a:p>
            <a:r>
              <a:rPr lang="en-US" sz="2000" dirty="0">
                <a:solidFill>
                  <a:srgbClr val="90C226"/>
                </a:solidFill>
              </a:rPr>
              <a:t>c. Change Password</a:t>
            </a:r>
          </a:p>
          <a:p>
            <a:r>
              <a:rPr lang="en-US" sz="2000" dirty="0">
                <a:solidFill>
                  <a:srgbClr val="90C226"/>
                </a:solidFill>
              </a:rPr>
              <a:t>d. Customer login</a:t>
            </a:r>
          </a:p>
          <a:p>
            <a:r>
              <a:rPr lang="en-US" sz="2000" dirty="0">
                <a:solidFill>
                  <a:srgbClr val="90C226"/>
                </a:solidFill>
              </a:rPr>
              <a:t>e. Customer Logout</a:t>
            </a:r>
          </a:p>
          <a:p>
            <a:endParaRPr lang="en-US" sz="2000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36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FBF9-4B7E-4594-8582-97A377D1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1126"/>
            <a:ext cx="8596668" cy="1320800"/>
          </a:xfrm>
        </p:spPr>
        <p:txBody>
          <a:bodyPr/>
          <a:lstStyle/>
          <a:p>
            <a:r>
              <a:rPr lang="en-US" dirty="0"/>
              <a:t>APIs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CC9E-8FE5-4457-A414-35334258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8384"/>
            <a:ext cx="9114736" cy="5298489"/>
          </a:xfrm>
        </p:spPr>
        <p:txBody>
          <a:bodyPr>
            <a:normAutofit/>
          </a:bodyPr>
          <a:lstStyle/>
          <a:p>
            <a:pPr algn="just" rtl="0" fontAlgn="base"/>
            <a:r>
              <a:rPr lang="en-US" sz="19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Google Sign-in API: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this Ecommerce application we are going to provide new users to authenticate and sign up for the application by integrating the google sign-in to our application. </a:t>
            </a:r>
            <a:endParaRPr lang="en-US" sz="1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https://developers.google.com/identity/sign-in/web/sign-in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endParaRPr lang="en-US" sz="1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900" b="1" dirty="0"/>
              <a:t>Geo currency API:</a:t>
            </a:r>
          </a:p>
          <a:p>
            <a:pPr marL="0" indent="0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API will be used for currency conversion for the products in the ecommerce website. </a:t>
            </a:r>
            <a:endParaRPr lang="en-US" sz="1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900" dirty="0">
                <a:hlinkClick r:id="rId3"/>
              </a:rPr>
              <a:t>https://currency.getgeoapi.com/documentation/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r>
              <a:rPr lang="en-US" sz="1900" b="1" dirty="0"/>
              <a:t>Geo location API:</a:t>
            </a:r>
          </a:p>
          <a:p>
            <a:pPr marL="0" indent="0">
              <a:buNone/>
            </a:pPr>
            <a:r>
              <a:rPr lang="en-US" sz="1900" dirty="0"/>
              <a:t>This API is used to find out where the website is accessed from and will help with the currency conversion.</a:t>
            </a:r>
          </a:p>
          <a:p>
            <a:pPr marL="0" indent="0">
              <a:buNone/>
            </a:pPr>
            <a:r>
              <a:rPr lang="en-US" sz="1900" dirty="0">
                <a:hlinkClick r:id="rId4"/>
              </a:rPr>
              <a:t>https://getgeoapi.com/documentation/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04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FBF9-4B7E-4594-8582-97A377D1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1126"/>
            <a:ext cx="8596668" cy="1320800"/>
          </a:xfrm>
        </p:spPr>
        <p:txBody>
          <a:bodyPr/>
          <a:lstStyle/>
          <a:p>
            <a:r>
              <a:rPr lang="en-US" dirty="0"/>
              <a:t>APIs to be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CC9E-8FE5-4457-A414-35334258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018"/>
            <a:ext cx="9034837" cy="5271856"/>
          </a:xfrm>
        </p:spPr>
        <p:txBody>
          <a:bodyPr>
            <a:normAutofit fontScale="92500" lnSpcReduction="10000"/>
          </a:bodyPr>
          <a:lstStyle/>
          <a:p>
            <a:pPr algn="just" rtl="0" fontAlgn="base"/>
            <a:r>
              <a:rPr lang="en-US" sz="19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Mailgun: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this Ecommerce application, we are going to send email notification to the users on the orders that were successfully placed, and the mail would also contain a pdf copy which would contain the order details.  </a:t>
            </a:r>
            <a:endParaRPr lang="en-US" sz="1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https://documentation.mailgun.com/en/latest/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just" rtl="0" fontAlgn="base">
              <a:buNone/>
            </a:pPr>
            <a:endParaRPr lang="en-US" sz="1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9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PayPal API: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this ecommerce application, we are going to integrate the PayPal payment gateway for users to make payment for their orders. </a:t>
            </a:r>
            <a:endParaRPr lang="en-US" sz="1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https://developer.paypal.com/docs/api/overview/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endParaRPr lang="en-US" sz="1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9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Twilio API: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API will be used to send SMS notification and messages to the user on the orders they have places. </a:t>
            </a:r>
            <a:endParaRPr lang="en-US" sz="1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9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https://www.twilio.com/docs/api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9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619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90EE-4BEF-4752-A215-B8A61379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Plan and Stand-Up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DAF69-532E-4EFB-A214-49E29550A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073"/>
            <a:ext cx="9283413" cy="3880773"/>
          </a:xfrm>
        </p:spPr>
        <p:txBody>
          <a:bodyPr/>
          <a:lstStyle/>
          <a:p>
            <a:pPr algn="just"/>
            <a:r>
              <a:rPr lang="en-US" dirty="0"/>
              <a:t>Release Plan</a:t>
            </a:r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https://unomail-my.sharepoint.com/:f:/r/personal/groyce_unomaha_edu/Documents/Teams/8380/21Su/Team2/Sprint1/Project%20Release%20Plan?csf=1&amp;web=1&amp;e=APRHAL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Stand Up notes</a:t>
            </a:r>
          </a:p>
          <a:p>
            <a:pPr marL="0" indent="0" algn="just">
              <a:buNone/>
            </a:pPr>
            <a:r>
              <a:rPr lang="en-US" dirty="0">
                <a:hlinkClick r:id="rId3"/>
              </a:rPr>
              <a:t>https://unomail-my.sharepoint.com/:f:/r/personal/groyce_unomaha_edu/Documents/Teams/8380/21Su/Team2/Sprint1/Standup%20Notes?csf=1&amp;web=1&amp;e=rWguyH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47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777B-418C-417D-8914-998256D8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Trello Board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5EDE-C9D8-4419-B6EE-4A32A5AD5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344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Project Repo</a:t>
            </a:r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https://github.com/ISQA-Classes/su2021team2-app.git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Test Repo</a:t>
            </a:r>
          </a:p>
          <a:p>
            <a:pPr marL="0" indent="0" algn="just">
              <a:buNone/>
            </a:pPr>
            <a:r>
              <a:rPr lang="en-US" dirty="0">
                <a:hlinkClick r:id="rId3"/>
              </a:rPr>
              <a:t>https://github.com/ISQA-Classes/su2021team2-test.git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Trello Board</a:t>
            </a:r>
          </a:p>
          <a:p>
            <a:pPr marL="0" indent="0" algn="just">
              <a:buNone/>
            </a:pPr>
            <a:r>
              <a:rPr lang="en-US" dirty="0">
                <a:hlinkClick r:id="rId4"/>
              </a:rPr>
              <a:t>https://trello.com/b/uBOCmf7q/su21team2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25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0296-2652-4D53-90E4-E4A83907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C51D8-2A54-468B-A11C-4B20F3A8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9194"/>
            <a:ext cx="8596668" cy="3880773"/>
          </a:xfrm>
        </p:spPr>
        <p:txBody>
          <a:bodyPr/>
          <a:lstStyle/>
          <a:p>
            <a:r>
              <a:rPr lang="en-US" dirty="0"/>
              <a:t>Understanding the working of API</a:t>
            </a:r>
          </a:p>
          <a:p>
            <a:endParaRPr lang="en-US" dirty="0"/>
          </a:p>
          <a:p>
            <a:r>
              <a:rPr lang="en-US" dirty="0"/>
              <a:t>Working of Oauth for application sign in like google.</a:t>
            </a:r>
          </a:p>
          <a:p>
            <a:endParaRPr lang="en-US" dirty="0"/>
          </a:p>
          <a:p>
            <a:r>
              <a:rPr lang="en-US" dirty="0"/>
              <a:t>Improving knowledge on python and Django and how to integrate API.</a:t>
            </a:r>
          </a:p>
          <a:p>
            <a:endParaRPr lang="en-US" dirty="0"/>
          </a:p>
          <a:p>
            <a:r>
              <a:rPr lang="en-US" dirty="0"/>
              <a:t>Trying to improve time management and </a:t>
            </a:r>
            <a:r>
              <a:rPr lang="en-US"/>
              <a:t>team coordination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28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FFA3-3D51-4145-9B97-F8A833EA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Credentials and application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D488-6F55-42B7-9DF6-0A29CACCC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273"/>
            <a:ext cx="8596668" cy="38807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/>
              <a:t>Super User credentials</a:t>
            </a:r>
          </a:p>
          <a:p>
            <a:pPr marL="0" indent="0">
              <a:buNone/>
            </a:pPr>
            <a:r>
              <a:rPr lang="en-US" sz="2000" b="1" dirty="0"/>
              <a:t>ID: </a:t>
            </a:r>
            <a:r>
              <a:rPr lang="en-US" sz="2000" dirty="0"/>
              <a:t>instructor</a:t>
            </a:r>
          </a:p>
          <a:p>
            <a:pPr marL="0" indent="0">
              <a:buNone/>
            </a:pPr>
            <a:r>
              <a:rPr lang="en-US" sz="2000" b="1" dirty="0"/>
              <a:t>Email: </a:t>
            </a:r>
            <a:r>
              <a:rPr lang="en-US" sz="2000" dirty="0"/>
              <a:t>groyce@unomaha.edu</a:t>
            </a:r>
          </a:p>
          <a:p>
            <a:pPr marL="0" indent="0">
              <a:buNone/>
            </a:pPr>
            <a:r>
              <a:rPr lang="en-US" sz="2000" b="1" dirty="0"/>
              <a:t>Password: </a:t>
            </a:r>
            <a:r>
              <a:rPr lang="en-US" sz="2000" dirty="0"/>
              <a:t>gounomavs1a</a:t>
            </a:r>
          </a:p>
          <a:p>
            <a:pPr>
              <a:buFont typeface="Wingdings" charset="2"/>
              <a:buChar char="Ø"/>
            </a:pPr>
            <a:r>
              <a:rPr lang="en-US" sz="2000" b="1" dirty="0"/>
              <a:t>Customer Login:</a:t>
            </a:r>
          </a:p>
          <a:p>
            <a:pPr marL="0" indent="0">
              <a:buNone/>
            </a:pPr>
            <a:r>
              <a:rPr lang="en-US" sz="2000" b="1" dirty="0"/>
              <a:t>Username: customer_1</a:t>
            </a:r>
          </a:p>
          <a:p>
            <a:pPr marL="0" indent="0">
              <a:buNone/>
            </a:pPr>
            <a:r>
              <a:rPr lang="en-US" sz="2000" b="1" dirty="0"/>
              <a:t>Password : user@123</a:t>
            </a:r>
          </a:p>
          <a:p>
            <a:pPr>
              <a:buFont typeface="Wingdings" charset="2"/>
              <a:buChar char="Ø"/>
            </a:pPr>
            <a:endParaRPr lang="en-US" sz="2000" b="1" dirty="0"/>
          </a:p>
          <a:p>
            <a:r>
              <a:rPr lang="en-US" sz="2400" dirty="0"/>
              <a:t>Application Link deployed on Heroku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2"/>
              </a:rPr>
              <a:t>https://s1-8380-2.herokuapp.com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8069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F876-3A20-4E3C-AA6E-CDF19400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559" y="2358501"/>
            <a:ext cx="4809066" cy="1849515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02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ACC2-5331-425E-A467-F495C536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30D59-F418-4C3F-9383-8D82EB589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Web Application Purpose</a:t>
            </a:r>
          </a:p>
          <a:p>
            <a:r>
              <a:rPr lang="en-US" dirty="0"/>
              <a:t>Data Model</a:t>
            </a:r>
          </a:p>
          <a:p>
            <a:r>
              <a:rPr lang="en-US" dirty="0"/>
              <a:t>Team A accomplishments during Sprint 1</a:t>
            </a:r>
          </a:p>
          <a:p>
            <a:r>
              <a:rPr lang="en-US" dirty="0"/>
              <a:t>Features completed</a:t>
            </a:r>
          </a:p>
          <a:p>
            <a:r>
              <a:rPr lang="en-US" dirty="0"/>
              <a:t>Features to be implemented</a:t>
            </a:r>
          </a:p>
          <a:p>
            <a:r>
              <a:rPr lang="en-US" dirty="0"/>
              <a:t>Application Screen shots</a:t>
            </a:r>
          </a:p>
          <a:p>
            <a:r>
              <a:rPr lang="en-US" dirty="0"/>
              <a:t>APIs Implemented</a:t>
            </a:r>
          </a:p>
          <a:p>
            <a:r>
              <a:rPr lang="en-US" dirty="0"/>
              <a:t>APIs to be Implemented</a:t>
            </a:r>
          </a:p>
          <a:p>
            <a:r>
              <a:rPr lang="en-US" dirty="0"/>
              <a:t>GitHub and Trello Board Links</a:t>
            </a:r>
          </a:p>
          <a:p>
            <a:r>
              <a:rPr lang="en-US" dirty="0"/>
              <a:t>Login Credentials and application link</a:t>
            </a:r>
          </a:p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417542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3E41-060E-4108-95BC-FAEC840B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80" y="324884"/>
            <a:ext cx="9012098" cy="1320800"/>
          </a:xfrm>
        </p:spPr>
        <p:txBody>
          <a:bodyPr/>
          <a:lstStyle/>
          <a:p>
            <a:r>
              <a:rPr lang="en-US" dirty="0"/>
              <a:t>Web Application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B963-3EFC-46C7-A8AC-D5243EE9E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80" y="1272822"/>
            <a:ext cx="9012098" cy="4755116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Ecommerce or electronic commerce refers to a business model that involves sales transactions being done on the web. Virtually every online shopping website - big or small - follows this structure. Any site where you can obtain items for sale over the internet is considered an ecommerce website.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The purpose for designing this ecommerce (shopping-cart) application is because most of the people nowadays prefer shopping online rather than spending a lot of time at physical markets. It basically saves the shoppers time, and they can easily browse through hundreds of products from the place of their convenience.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Through the use of an ecommerce application, a retailer can sell his products to customers who might be living at distant places and a customer can easily browse through products, can also compare their prices and can buy the products that would suit their need.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This web application will be built using the python and Django Framework integrated with various APIs to improve the web application’s functionality.</a:t>
            </a:r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817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37EF-27C8-4E6D-ADC1-D42D8259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09" y="197436"/>
            <a:ext cx="8596668" cy="1320800"/>
          </a:xfrm>
        </p:spPr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A366E2C-3376-4509-8B7C-9CFB2DA72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09" y="1322897"/>
            <a:ext cx="9477755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F5C9-0AC5-4197-8D1C-C9590531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4392"/>
            <a:ext cx="8596668" cy="1320800"/>
          </a:xfrm>
        </p:spPr>
        <p:txBody>
          <a:bodyPr/>
          <a:lstStyle/>
          <a:p>
            <a:r>
              <a:rPr lang="en-US" dirty="0"/>
              <a:t>Team A accomplishments during 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D7FA-B3F3-41FE-BC08-19B681D8E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Understand the Working of APIs</a:t>
            </a:r>
          </a:p>
          <a:p>
            <a:endParaRPr lang="en-US" dirty="0"/>
          </a:p>
          <a:p>
            <a:r>
              <a:rPr lang="en-US" dirty="0"/>
              <a:t>Successfully implemented the Google sign for user to login through their google account</a:t>
            </a:r>
          </a:p>
          <a:p>
            <a:endParaRPr lang="en-US" dirty="0"/>
          </a:p>
          <a:p>
            <a:r>
              <a:rPr lang="en-US" dirty="0"/>
              <a:t>Successfully implemented the Geo API service </a:t>
            </a:r>
          </a:p>
          <a:p>
            <a:endParaRPr lang="en-US" dirty="0"/>
          </a:p>
          <a:p>
            <a:r>
              <a:rPr lang="en-US" dirty="0"/>
              <a:t>Successfully implemented the Currency API with the Geo API, so that based on location the currency will be converted.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1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6413-DC45-4F30-9829-F18945BE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0003"/>
            <a:ext cx="8596668" cy="1320800"/>
          </a:xfrm>
        </p:spPr>
        <p:txBody>
          <a:bodyPr/>
          <a:lstStyle/>
          <a:p>
            <a:r>
              <a:rPr lang="en-US" dirty="0"/>
              <a:t>Features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B0E9-E493-4D7F-BEAE-F3556CC09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dirty="0"/>
              <a:t>User Login</a:t>
            </a:r>
          </a:p>
          <a:p>
            <a:r>
              <a:rPr lang="en-US" dirty="0"/>
              <a:t>User Signup</a:t>
            </a:r>
          </a:p>
          <a:p>
            <a:r>
              <a:rPr lang="en-US" dirty="0"/>
              <a:t>User signup through google</a:t>
            </a:r>
          </a:p>
          <a:p>
            <a:r>
              <a:rPr lang="en-US" dirty="0"/>
              <a:t>Successfully implemented currency conversion</a:t>
            </a:r>
          </a:p>
          <a:p>
            <a:r>
              <a:rPr lang="en-US" dirty="0"/>
              <a:t>Successfully implemented the geo location API to help with currency conversion</a:t>
            </a:r>
          </a:p>
          <a:p>
            <a:r>
              <a:rPr lang="en-US" dirty="0"/>
              <a:t> Change Password</a:t>
            </a:r>
          </a:p>
          <a:p>
            <a:r>
              <a:rPr lang="en-US" dirty="0"/>
              <a:t>Reset Password</a:t>
            </a:r>
          </a:p>
          <a:p>
            <a:r>
              <a:rPr lang="en-US" dirty="0"/>
              <a:t>Admin capabilities to edit user details</a:t>
            </a:r>
          </a:p>
          <a:p>
            <a:r>
              <a:rPr lang="en-US" dirty="0"/>
              <a:t>Admin capabilities to add category and product details</a:t>
            </a:r>
          </a:p>
          <a:p>
            <a:r>
              <a:rPr lang="en-US" dirty="0"/>
              <a:t>User check out page</a:t>
            </a:r>
          </a:p>
        </p:txBody>
      </p:sp>
    </p:spTree>
    <p:extLst>
      <p:ext uri="{BB962C8B-B14F-4D97-AF65-F5344CB8AC3E}">
        <p14:creationId xmlns:p14="http://schemas.microsoft.com/office/powerpoint/2010/main" val="347836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B14D-C244-4428-9F7E-9AF4F8D6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493"/>
            <a:ext cx="8596668" cy="1320800"/>
          </a:xfrm>
        </p:spPr>
        <p:txBody>
          <a:bodyPr/>
          <a:lstStyle/>
          <a:p>
            <a:r>
              <a:rPr lang="en-US" dirty="0"/>
              <a:t>Features to be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574F-3C81-48B4-B937-42C84659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List Customer orders</a:t>
            </a:r>
          </a:p>
          <a:p>
            <a:r>
              <a:rPr lang="en-US" dirty="0"/>
              <a:t>Making order payment by the customer</a:t>
            </a:r>
          </a:p>
          <a:p>
            <a:r>
              <a:rPr lang="en-US" dirty="0"/>
              <a:t>Implementing Mailgun API for sending email notification when an order is placed successfully</a:t>
            </a:r>
          </a:p>
          <a:p>
            <a:r>
              <a:rPr lang="en-US" dirty="0"/>
              <a:t>Implementing Twilio API for sending text notification when an order is placed successfully</a:t>
            </a:r>
          </a:p>
          <a:p>
            <a:r>
              <a:rPr lang="en-US" dirty="0"/>
              <a:t>Integrating the PayPal/Braintree API for making the payment</a:t>
            </a:r>
          </a:p>
          <a:p>
            <a:r>
              <a:rPr lang="en-US" dirty="0"/>
              <a:t>Integrating a custom API for retrieving the web application information in an excel document.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FC56-6F9D-4DF5-B8FC-1D674425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4" y="167481"/>
            <a:ext cx="8596668" cy="1320800"/>
          </a:xfrm>
        </p:spPr>
        <p:txBody>
          <a:bodyPr/>
          <a:lstStyle/>
          <a:p>
            <a:r>
              <a:rPr lang="en-US" dirty="0"/>
              <a:t>Application Screen shots </a:t>
            </a:r>
            <a:br>
              <a:rPr lang="en-US" dirty="0"/>
            </a:br>
            <a:r>
              <a:rPr lang="en-US" sz="3200" dirty="0"/>
              <a:t>Home page</a:t>
            </a:r>
            <a:endParaRPr lang="en-US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6458595-6AE2-4305-88B0-3D0B6622D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034" y="1488281"/>
            <a:ext cx="8596668" cy="4835626"/>
          </a:xfrm>
        </p:spPr>
      </p:pic>
    </p:spTree>
    <p:extLst>
      <p:ext uri="{BB962C8B-B14F-4D97-AF65-F5344CB8AC3E}">
        <p14:creationId xmlns:p14="http://schemas.microsoft.com/office/powerpoint/2010/main" val="31092854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921</Words>
  <Application>Microsoft Office PowerPoint</Application>
  <PresentationFormat>Widescreen</PresentationFormat>
  <Paragraphs>126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Facet</vt:lpstr>
      <vt:lpstr>E-Buy  Online Shopping</vt:lpstr>
      <vt:lpstr>Team Members and Roles</vt:lpstr>
      <vt:lpstr>Index</vt:lpstr>
      <vt:lpstr>Web Application Purpose</vt:lpstr>
      <vt:lpstr>Data Model</vt:lpstr>
      <vt:lpstr>Team A accomplishments during Sprint 1</vt:lpstr>
      <vt:lpstr>Features completed</vt:lpstr>
      <vt:lpstr>Features to be implemented</vt:lpstr>
      <vt:lpstr>Application Screen shots  Home page</vt:lpstr>
      <vt:lpstr>Product Description page</vt:lpstr>
      <vt:lpstr>Login page</vt:lpstr>
      <vt:lpstr>Signup page</vt:lpstr>
      <vt:lpstr>Change Password Page</vt:lpstr>
      <vt:lpstr>Forgot Password Page</vt:lpstr>
      <vt:lpstr>Cart Page</vt:lpstr>
      <vt:lpstr>Checkout Page</vt:lpstr>
      <vt:lpstr>PowerPoint Presentation</vt:lpstr>
      <vt:lpstr>PowerPoint Presentation</vt:lpstr>
      <vt:lpstr>Contact Us Page</vt:lpstr>
      <vt:lpstr>Payment Page</vt:lpstr>
      <vt:lpstr>My Orders Page</vt:lpstr>
      <vt:lpstr>PowerPoint Presentation</vt:lpstr>
      <vt:lpstr>APIs Implemented</vt:lpstr>
      <vt:lpstr>APIs to be Implemented</vt:lpstr>
      <vt:lpstr>Release Plan and Stand-Up notes</vt:lpstr>
      <vt:lpstr>GitHub and Trello Board Links</vt:lpstr>
      <vt:lpstr>Lessons learned</vt:lpstr>
      <vt:lpstr>Login Credentials and application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E-Buy Online Shopping</dc:title>
  <dc:creator>Shirish Srinivasa</dc:creator>
  <cp:lastModifiedBy>Shirish Srinivasa</cp:lastModifiedBy>
  <cp:revision>145</cp:revision>
  <dcterms:created xsi:type="dcterms:W3CDTF">2021-07-21T16:15:33Z</dcterms:created>
  <dcterms:modified xsi:type="dcterms:W3CDTF">2021-08-03T14:02:12Z</dcterms:modified>
</cp:coreProperties>
</file>