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80" r:id="rId5"/>
    <p:sldId id="25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5" r:id="rId17"/>
    <p:sldId id="296" r:id="rId18"/>
    <p:sldId id="265" r:id="rId19"/>
    <p:sldId id="269" r:id="rId20"/>
    <p:sldId id="271" r:id="rId21"/>
    <p:sldId id="272" r:id="rId22"/>
    <p:sldId id="273" r:id="rId23"/>
    <p:sldId id="298" r:id="rId24"/>
    <p:sldId id="291" r:id="rId25"/>
    <p:sldId id="275" r:id="rId26"/>
    <p:sldId id="276" r:id="rId27"/>
    <p:sldId id="292" r:id="rId28"/>
    <p:sldId id="297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2E1FA-FF8B-99BA-08B6-D0E211E70355}" v="2" dt="2021-08-03T01:57:10.557"/>
    <p1510:client id="{6D21FC20-A5BB-6105-00FA-D260DCE3E1E2}" v="17" dt="2021-08-13T16:00:26.126"/>
    <p1510:client id="{6E5B6067-5604-EDE4-A5D3-3E269BCAFC1A}" v="631" dt="2021-08-03T14:02:05.240"/>
    <p1510:client id="{990E90A0-E183-765C-3FB4-0F81F9806D35}" v="7" dt="2021-08-03T11:28:35.848"/>
    <p1510:client id="{BF4594AF-3DCF-0175-C053-A06625DB6C28}" v="623" dt="2021-08-14T05:55:31.921"/>
    <p1510:client id="{CA4B385B-68E2-8A28-0961-D7930AF7FBC5}" v="7" dt="2021-08-03T12:35:12.388"/>
    <p1510:client id="{EC9E69F9-ECB3-6CCD-3720-8153300432DA}" v="47" dt="2021-08-13T16:47:35.242"/>
    <p1510:client id="{ECD01C8B-3D07-1774-F2B2-3F250CAACB5B}" v="9" dt="2021-08-03T04:38:08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ish Srinivasa" userId="S::ssrinivasa@unomaha.edu::59e13768-1eac-4417-9439-eb5867805973" providerId="AD" clId="Web-{EC9E69F9-ECB3-6CCD-3720-8153300432DA}"/>
    <pc:docChg chg="addSld modSld">
      <pc:chgData name="Shirish Srinivasa" userId="S::ssrinivasa@unomaha.edu::59e13768-1eac-4417-9439-eb5867805973" providerId="AD" clId="Web-{EC9E69F9-ECB3-6CCD-3720-8153300432DA}" dt="2021-08-13T16:47:34.601" v="21" actId="20577"/>
      <pc:docMkLst>
        <pc:docMk/>
      </pc:docMkLst>
      <pc:sldChg chg="modSp new">
        <pc:chgData name="Shirish Srinivasa" userId="S::ssrinivasa@unomaha.edu::59e13768-1eac-4417-9439-eb5867805973" providerId="AD" clId="Web-{EC9E69F9-ECB3-6CCD-3720-8153300432DA}" dt="2021-08-13T16:47:34.601" v="21" actId="20577"/>
        <pc:sldMkLst>
          <pc:docMk/>
          <pc:sldMk cId="614202084" sldId="297"/>
        </pc:sldMkLst>
        <pc:spChg chg="mod">
          <ac:chgData name="Shirish Srinivasa" userId="S::ssrinivasa@unomaha.edu::59e13768-1eac-4417-9439-eb5867805973" providerId="AD" clId="Web-{EC9E69F9-ECB3-6CCD-3720-8153300432DA}" dt="2021-08-13T16:46:43.115" v="16" actId="20577"/>
          <ac:spMkLst>
            <pc:docMk/>
            <pc:sldMk cId="614202084" sldId="297"/>
            <ac:spMk id="2" creationId="{EE78329B-8D3B-4C0A-8797-F945F5FF68FF}"/>
          </ac:spMkLst>
        </pc:spChg>
        <pc:spChg chg="mod">
          <ac:chgData name="Shirish Srinivasa" userId="S::ssrinivasa@unomaha.edu::59e13768-1eac-4417-9439-eb5867805973" providerId="AD" clId="Web-{EC9E69F9-ECB3-6CCD-3720-8153300432DA}" dt="2021-08-13T16:47:34.601" v="21" actId="20577"/>
          <ac:spMkLst>
            <pc:docMk/>
            <pc:sldMk cId="614202084" sldId="297"/>
            <ac:spMk id="3" creationId="{671EFF21-785F-4A21-9DD6-8AB3A31B016A}"/>
          </ac:spMkLst>
        </pc:spChg>
      </pc:sldChg>
    </pc:docChg>
  </pc:docChgLst>
  <pc:docChgLst>
    <pc:chgData name="Shirish Srinivasa" userId="S::ssrinivasa@unomaha.edu::59e13768-1eac-4417-9439-eb5867805973" providerId="AD" clId="Web-{990E90A0-E183-765C-3FB4-0F81F9806D35}"/>
    <pc:docChg chg="modSld">
      <pc:chgData name="Shirish Srinivasa" userId="S::ssrinivasa@unomaha.edu::59e13768-1eac-4417-9439-eb5867805973" providerId="AD" clId="Web-{990E90A0-E183-765C-3FB4-0F81F9806D35}" dt="2021-08-03T11:28:34.114" v="2" actId="20577"/>
      <pc:docMkLst>
        <pc:docMk/>
      </pc:docMkLst>
      <pc:sldChg chg="modSp">
        <pc:chgData name="Shirish Srinivasa" userId="S::ssrinivasa@unomaha.edu::59e13768-1eac-4417-9439-eb5867805973" providerId="AD" clId="Web-{990E90A0-E183-765C-3FB4-0F81F9806D35}" dt="2021-08-03T11:28:34.114" v="2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990E90A0-E183-765C-3FB4-0F81F9806D35}" dt="2021-08-03T11:28:34.114" v="2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Shirish Srinivasa" userId="S::ssrinivasa@unomaha.edu::59e13768-1eac-4417-9439-eb5867805973" providerId="AD" clId="Web-{ECD01C8B-3D07-1774-F2B2-3F250CAACB5B}"/>
    <pc:docChg chg="modSld">
      <pc:chgData name="Shirish Srinivasa" userId="S::ssrinivasa@unomaha.edu::59e13768-1eac-4417-9439-eb5867805973" providerId="AD" clId="Web-{ECD01C8B-3D07-1774-F2B2-3F250CAACB5B}" dt="2021-08-03T04:38:06.745" v="3" actId="20577"/>
      <pc:docMkLst>
        <pc:docMk/>
      </pc:docMkLst>
      <pc:sldChg chg="modSp">
        <pc:chgData name="Shirish Srinivasa" userId="S::ssrinivasa@unomaha.edu::59e13768-1eac-4417-9439-eb5867805973" providerId="AD" clId="Web-{ECD01C8B-3D07-1774-F2B2-3F250CAACB5B}" dt="2021-08-03T04:38:06.745" v="3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ECD01C8B-3D07-1774-F2B2-3F250CAACB5B}" dt="2021-08-03T04:38:06.745" v="3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Kavya Raviprakash" userId="S::kraviprakash@unomaha.edu::7c021cfc-8800-4182-8973-991992db40b4" providerId="AD" clId="Web-{6E5B6067-5604-EDE4-A5D3-3E269BCAFC1A}"/>
    <pc:docChg chg="addSld modSld sldOrd">
      <pc:chgData name="Kavya Raviprakash" userId="S::kraviprakash@unomaha.edu::7c021cfc-8800-4182-8973-991992db40b4" providerId="AD" clId="Web-{6E5B6067-5604-EDE4-A5D3-3E269BCAFC1A}" dt="2021-08-03T14:02:05.240" v="400" actId="1076"/>
      <pc:docMkLst>
        <pc:docMk/>
      </pc:docMkLst>
      <pc:sldChg chg="modSp ord">
        <pc:chgData name="Kavya Raviprakash" userId="S::kraviprakash@unomaha.edu::7c021cfc-8800-4182-8973-991992db40b4" providerId="AD" clId="Web-{6E5B6067-5604-EDE4-A5D3-3E269BCAFC1A}" dt="2021-08-03T13:46:26.243" v="94" actId="20577"/>
        <pc:sldMkLst>
          <pc:docMk/>
          <pc:sldMk cId="4168069811" sldId="292"/>
        </pc:sldMkLst>
        <pc:spChg chg="mod">
          <ac:chgData name="Kavya Raviprakash" userId="S::kraviprakash@unomaha.edu::7c021cfc-8800-4182-8973-991992db40b4" providerId="AD" clId="Web-{6E5B6067-5604-EDE4-A5D3-3E269BCAFC1A}" dt="2021-08-03T13:46:26.243" v="94" actId="20577"/>
          <ac:spMkLst>
            <pc:docMk/>
            <pc:sldMk cId="4168069811" sldId="292"/>
            <ac:spMk id="3" creationId="{86A5D488-6F55-42B7-9DF6-0A29CACCC1BF}"/>
          </ac:spMkLst>
        </pc:spChg>
      </pc:sldChg>
      <pc:sldChg chg="addSp modSp new">
        <pc:chgData name="Kavya Raviprakash" userId="S::kraviprakash@unomaha.edu::7c021cfc-8800-4182-8973-991992db40b4" providerId="AD" clId="Web-{6E5B6067-5604-EDE4-A5D3-3E269BCAFC1A}" dt="2021-08-03T14:02:05.240" v="400" actId="1076"/>
        <pc:sldMkLst>
          <pc:docMk/>
          <pc:sldMk cId="3618436728" sldId="294"/>
        </pc:sldMkLst>
        <pc:spChg chg="add mod">
          <ac:chgData name="Kavya Raviprakash" userId="S::kraviprakash@unomaha.edu::7c021cfc-8800-4182-8973-991992db40b4" providerId="AD" clId="Web-{6E5B6067-5604-EDE4-A5D3-3E269BCAFC1A}" dt="2021-08-03T14:00:34.131" v="286" actId="1076"/>
          <ac:spMkLst>
            <pc:docMk/>
            <pc:sldMk cId="3618436728" sldId="294"/>
            <ac:spMk id="2" creationId="{5F467AA2-FF92-4235-B5F0-415CF7B85B65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506" v="287"/>
          <ac:spMkLst>
            <pc:docMk/>
            <pc:sldMk cId="3618436728" sldId="294"/>
            <ac:spMk id="4" creationId="{6B648541-CE59-40EE-9732-819A172B755A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553" v="288"/>
          <ac:spMkLst>
            <pc:docMk/>
            <pc:sldMk cId="3618436728" sldId="294"/>
            <ac:spMk id="5" creationId="{3F38D7D3-B893-410F-B106-5B6AAD56E13C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600" v="289"/>
          <ac:spMkLst>
            <pc:docMk/>
            <pc:sldMk cId="3618436728" sldId="294"/>
            <ac:spMk id="6" creationId="{6A5F9876-633C-4355-A5AD-D5A95D73B1ED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647" v="290"/>
          <ac:spMkLst>
            <pc:docMk/>
            <pc:sldMk cId="3618436728" sldId="294"/>
            <ac:spMk id="7" creationId="{39AC3A16-12D7-4C38-B59C-B1D5DE5647C3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709" v="291"/>
          <ac:spMkLst>
            <pc:docMk/>
            <pc:sldMk cId="3618436728" sldId="294"/>
            <ac:spMk id="8" creationId="{F7A12EE6-D148-4DC3-8282-ED4C18FFC0F8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756" v="292"/>
          <ac:spMkLst>
            <pc:docMk/>
            <pc:sldMk cId="3618436728" sldId="294"/>
            <ac:spMk id="9" creationId="{3FD2D80A-B1FE-46EA-8B2F-2D0C083100F5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803" v="293"/>
          <ac:spMkLst>
            <pc:docMk/>
            <pc:sldMk cId="3618436728" sldId="294"/>
            <ac:spMk id="10" creationId="{5AFFAA79-7DFE-4D3A-AA98-3534DFEE1C96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865" v="294"/>
          <ac:spMkLst>
            <pc:docMk/>
            <pc:sldMk cId="3618436728" sldId="294"/>
            <ac:spMk id="11" creationId="{4DD7443D-13DD-4E68-AD84-13AACDDF06FF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912" v="295"/>
          <ac:spMkLst>
            <pc:docMk/>
            <pc:sldMk cId="3618436728" sldId="294"/>
            <ac:spMk id="12" creationId="{A586F3C6-CE68-4398-9214-8E1282B80640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4.975" v="296"/>
          <ac:spMkLst>
            <pc:docMk/>
            <pc:sldMk cId="3618436728" sldId="294"/>
            <ac:spMk id="13" creationId="{EE90854F-2A8D-4E12-938C-2239F55224D8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053" v="297"/>
          <ac:spMkLst>
            <pc:docMk/>
            <pc:sldMk cId="3618436728" sldId="294"/>
            <ac:spMk id="14" creationId="{CE1214E5-ADC4-4082-8C19-586D168D930C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116" v="298"/>
          <ac:spMkLst>
            <pc:docMk/>
            <pc:sldMk cId="3618436728" sldId="294"/>
            <ac:spMk id="15" creationId="{42D1FD78-B354-4AB5-B034-CE2AD23AC80F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178" v="299"/>
          <ac:spMkLst>
            <pc:docMk/>
            <pc:sldMk cId="3618436728" sldId="294"/>
            <ac:spMk id="16" creationId="{790FD84E-20B1-4026-AD13-1768F6CA4591}"/>
          </ac:spMkLst>
        </pc:spChg>
        <pc:spChg chg="add">
          <ac:chgData name="Kavya Raviprakash" userId="S::kraviprakash@unomaha.edu::7c021cfc-8800-4182-8973-991992db40b4" providerId="AD" clId="Web-{6E5B6067-5604-EDE4-A5D3-3E269BCAFC1A}" dt="2021-08-03T14:00:35.240" v="300"/>
          <ac:spMkLst>
            <pc:docMk/>
            <pc:sldMk cId="3618436728" sldId="294"/>
            <ac:spMk id="17" creationId="{EFF3EC53-8C57-4898-AE7F-7A39FA90CEE6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4:02:05.240" v="400" actId="1076"/>
          <ac:spMkLst>
            <pc:docMk/>
            <pc:sldMk cId="3618436728" sldId="294"/>
            <ac:spMk id="18" creationId="{7D88FE9A-7223-4848-8021-ECAFBC4A0703}"/>
          </ac:spMkLst>
        </pc:spChg>
        <pc:picChg chg="add mod">
          <ac:chgData name="Kavya Raviprakash" userId="S::kraviprakash@unomaha.edu::7c021cfc-8800-4182-8973-991992db40b4" providerId="AD" clId="Web-{6E5B6067-5604-EDE4-A5D3-3E269BCAFC1A}" dt="2021-08-03T14:00:34.084" v="285" actId="14100"/>
          <ac:picMkLst>
            <pc:docMk/>
            <pc:sldMk cId="3618436728" sldId="294"/>
            <ac:picMk id="3" creationId="{A9D2ED7D-BF73-4294-BFBF-FD3FF1F03F99}"/>
          </ac:picMkLst>
        </pc:picChg>
      </pc:sldChg>
      <pc:sldChg chg="addSp delSp modSp new">
        <pc:chgData name="Kavya Raviprakash" userId="S::kraviprakash@unomaha.edu::7c021cfc-8800-4182-8973-991992db40b4" providerId="AD" clId="Web-{6E5B6067-5604-EDE4-A5D3-3E269BCAFC1A}" dt="2021-08-03T13:50:49.727" v="182" actId="14100"/>
        <pc:sldMkLst>
          <pc:docMk/>
          <pc:sldMk cId="54498877" sldId="295"/>
        </pc:sldMkLst>
        <pc:spChg chg="add del mod">
          <ac:chgData name="Kavya Raviprakash" userId="S::kraviprakash@unomaha.edu::7c021cfc-8800-4182-8973-991992db40b4" providerId="AD" clId="Web-{6E5B6067-5604-EDE4-A5D3-3E269BCAFC1A}" dt="2021-08-03T13:50:25.305" v="143"/>
          <ac:spMkLst>
            <pc:docMk/>
            <pc:sldMk cId="54498877" sldId="295"/>
            <ac:spMk id="2" creationId="{99D67649-9B49-4312-89B0-5C069BE23757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0:49.727" v="182" actId="14100"/>
          <ac:spMkLst>
            <pc:docMk/>
            <pc:sldMk cId="54498877" sldId="295"/>
            <ac:spMk id="4" creationId="{ACA19055-74A7-4710-B4A7-EBF9BF24673F}"/>
          </ac:spMkLst>
        </pc:spChg>
      </pc:sldChg>
      <pc:sldChg chg="addSp delSp modSp add replId">
        <pc:chgData name="Kavya Raviprakash" userId="S::kraviprakash@unomaha.edu::7c021cfc-8800-4182-8973-991992db40b4" providerId="AD" clId="Web-{6E5B6067-5604-EDE4-A5D3-3E269BCAFC1A}" dt="2021-08-03T13:58:24.679" v="241" actId="1076"/>
        <pc:sldMkLst>
          <pc:docMk/>
          <pc:sldMk cId="1922326795" sldId="296"/>
        </pc:sldMkLst>
        <pc:spChg chg="mod">
          <ac:chgData name="Kavya Raviprakash" userId="S::kraviprakash@unomaha.edu::7c021cfc-8800-4182-8973-991992db40b4" providerId="AD" clId="Web-{6E5B6067-5604-EDE4-A5D3-3E269BCAFC1A}" dt="2021-08-03T13:51:46.258" v="221" actId="20577"/>
          <ac:spMkLst>
            <pc:docMk/>
            <pc:sldMk cId="1922326795" sldId="296"/>
            <ac:spMk id="4" creationId="{ACA19055-74A7-4710-B4A7-EBF9BF24673F}"/>
          </ac:spMkLst>
        </pc:spChg>
        <pc:spChg chg="add del">
          <ac:chgData name="Kavya Raviprakash" userId="S::kraviprakash@unomaha.edu::7c021cfc-8800-4182-8973-991992db40b4" providerId="AD" clId="Web-{6E5B6067-5604-EDE4-A5D3-3E269BCAFC1A}" dt="2021-08-03T13:57:58.850" v="237"/>
          <ac:spMkLst>
            <pc:docMk/>
            <pc:sldMk cId="1922326795" sldId="296"/>
            <ac:spMk id="5" creationId="{54B0F856-8E57-4B49-A787-429E96E6A061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8:08.100" v="239" actId="1076"/>
          <ac:spMkLst>
            <pc:docMk/>
            <pc:sldMk cId="1922326795" sldId="296"/>
            <ac:spMk id="6" creationId="{F150E00C-F391-408A-8C38-3EF18BBB5B29}"/>
          </ac:spMkLst>
        </pc:spChg>
        <pc:spChg chg="add mod">
          <ac:chgData name="Kavya Raviprakash" userId="S::kraviprakash@unomaha.edu::7c021cfc-8800-4182-8973-991992db40b4" providerId="AD" clId="Web-{6E5B6067-5604-EDE4-A5D3-3E269BCAFC1A}" dt="2021-08-03T13:58:24.679" v="241" actId="1076"/>
          <ac:spMkLst>
            <pc:docMk/>
            <pc:sldMk cId="1922326795" sldId="296"/>
            <ac:spMk id="7" creationId="{A9691CD0-CE2C-40D2-B8FB-362D5BFE8048}"/>
          </ac:spMkLst>
        </pc:spChg>
        <pc:picChg chg="add mod">
          <ac:chgData name="Kavya Raviprakash" userId="S::kraviprakash@unomaha.edu::7c021cfc-8800-4182-8973-991992db40b4" providerId="AD" clId="Web-{6E5B6067-5604-EDE4-A5D3-3E269BCAFC1A}" dt="2021-08-03T13:57:40.475" v="235" actId="14100"/>
          <ac:picMkLst>
            <pc:docMk/>
            <pc:sldMk cId="1922326795" sldId="296"/>
            <ac:picMk id="2" creationId="{7B2D62FC-A0E0-4F23-B9C7-68BE7A4C4BEE}"/>
          </ac:picMkLst>
        </pc:picChg>
        <pc:picChg chg="add mod">
          <ac:chgData name="Kavya Raviprakash" userId="S::kraviprakash@unomaha.edu::7c021cfc-8800-4182-8973-991992db40b4" providerId="AD" clId="Web-{6E5B6067-5604-EDE4-A5D3-3E269BCAFC1A}" dt="2021-08-03T13:57:36.725" v="234" actId="14100"/>
          <ac:picMkLst>
            <pc:docMk/>
            <pc:sldMk cId="1922326795" sldId="296"/>
            <ac:picMk id="3" creationId="{758214AE-65DD-4F1A-9572-74325ADA51F8}"/>
          </ac:picMkLst>
        </pc:picChg>
      </pc:sldChg>
    </pc:docChg>
  </pc:docChgLst>
  <pc:docChgLst>
    <pc:chgData name="Shirish Srinivasa" userId="S::ssrinivasa@unomaha.edu::59e13768-1eac-4417-9439-eb5867805973" providerId="AD" clId="Web-{1622E1FA-FF8B-99BA-08B6-D0E211E70355}"/>
    <pc:docChg chg="modSld">
      <pc:chgData name="Shirish Srinivasa" userId="S::ssrinivasa@unomaha.edu::59e13768-1eac-4417-9439-eb5867805973" providerId="AD" clId="Web-{1622E1FA-FF8B-99BA-08B6-D0E211E70355}" dt="2021-08-03T01:57:10.557" v="1" actId="1076"/>
      <pc:docMkLst>
        <pc:docMk/>
      </pc:docMkLst>
      <pc:sldChg chg="modSp">
        <pc:chgData name="Shirish Srinivasa" userId="S::ssrinivasa@unomaha.edu::59e13768-1eac-4417-9439-eb5867805973" providerId="AD" clId="Web-{1622E1FA-FF8B-99BA-08B6-D0E211E70355}" dt="2021-08-03T01:57:10.557" v="1" actId="1076"/>
        <pc:sldMkLst>
          <pc:docMk/>
          <pc:sldMk cId="2697628521" sldId="291"/>
        </pc:sldMkLst>
        <pc:spChg chg="mod">
          <ac:chgData name="Shirish Srinivasa" userId="S::ssrinivasa@unomaha.edu::59e13768-1eac-4417-9439-eb5867805973" providerId="AD" clId="Web-{1622E1FA-FF8B-99BA-08B6-D0E211E70355}" dt="2021-08-03T01:57:10.557" v="1" actId="1076"/>
          <ac:spMkLst>
            <pc:docMk/>
            <pc:sldMk cId="2697628521" sldId="291"/>
            <ac:spMk id="3" creationId="{8D8C51D8-2A54-468B-A11C-4B20F3A848F0}"/>
          </ac:spMkLst>
        </pc:spChg>
      </pc:sldChg>
      <pc:sldChg chg="modSp">
        <pc:chgData name="Shirish Srinivasa" userId="S::ssrinivasa@unomaha.edu::59e13768-1eac-4417-9439-eb5867805973" providerId="AD" clId="Web-{1622E1FA-FF8B-99BA-08B6-D0E211E70355}" dt="2021-08-03T01:57:04.729" v="0" actId="1076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1622E1FA-FF8B-99BA-08B6-D0E211E70355}" dt="2021-08-03T01:57:04.729" v="0" actId="1076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Shirish Srinivasa" userId="S::ssrinivasa@unomaha.edu::59e13768-1eac-4417-9439-eb5867805973" providerId="AD" clId="Web-{CA4B385B-68E2-8A28-0961-D7930AF7FBC5}"/>
    <pc:docChg chg="modSld">
      <pc:chgData name="Shirish Srinivasa" userId="S::ssrinivasa@unomaha.edu::59e13768-1eac-4417-9439-eb5867805973" providerId="AD" clId="Web-{CA4B385B-68E2-8A28-0961-D7930AF7FBC5}" dt="2021-08-03T12:35:11.388" v="2" actId="20577"/>
      <pc:docMkLst>
        <pc:docMk/>
      </pc:docMkLst>
      <pc:sldChg chg="modSp">
        <pc:chgData name="Shirish Srinivasa" userId="S::ssrinivasa@unomaha.edu::59e13768-1eac-4417-9439-eb5867805973" providerId="AD" clId="Web-{CA4B385B-68E2-8A28-0961-D7930AF7FBC5}" dt="2021-08-03T12:35:11.388" v="2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CA4B385B-68E2-8A28-0961-D7930AF7FBC5}" dt="2021-08-03T12:35:11.388" v="2" actId="20577"/>
          <ac:spMkLst>
            <pc:docMk/>
            <pc:sldMk cId="4168069811" sldId="292"/>
            <ac:spMk id="3" creationId="{86A5D488-6F55-42B7-9DF6-0A29CACCC1BF}"/>
          </ac:spMkLst>
        </pc:spChg>
      </pc:sldChg>
    </pc:docChg>
  </pc:docChgLst>
  <pc:docChgLst>
    <pc:chgData name="Shirish Srinivasa" userId="S::ssrinivasa@unomaha.edu::59e13768-1eac-4417-9439-eb5867805973" providerId="AD" clId="Web-{6D21FC20-A5BB-6105-00FA-D260DCE3E1E2}"/>
    <pc:docChg chg="modSld">
      <pc:chgData name="Shirish Srinivasa" userId="S::ssrinivasa@unomaha.edu::59e13768-1eac-4417-9439-eb5867805973" providerId="AD" clId="Web-{6D21FC20-A5BB-6105-00FA-D260DCE3E1E2}" dt="2021-08-13T16:00:26.126" v="14" actId="1076"/>
      <pc:docMkLst>
        <pc:docMk/>
      </pc:docMkLst>
      <pc:sldChg chg="addSp delSp modSp">
        <pc:chgData name="Shirish Srinivasa" userId="S::ssrinivasa@unomaha.edu::59e13768-1eac-4417-9439-eb5867805973" providerId="AD" clId="Web-{6D21FC20-A5BB-6105-00FA-D260DCE3E1E2}" dt="2021-08-13T16:00:26.126" v="14" actId="1076"/>
        <pc:sldMkLst>
          <pc:docMk/>
          <pc:sldMk cId="389752805" sldId="258"/>
        </pc:sldMkLst>
        <pc:picChg chg="add del mod">
          <ac:chgData name="Shirish Srinivasa" userId="S::ssrinivasa@unomaha.edu::59e13768-1eac-4417-9439-eb5867805973" providerId="AD" clId="Web-{6D21FC20-A5BB-6105-00FA-D260DCE3E1E2}" dt="2021-08-13T15:59:56.579" v="9"/>
          <ac:picMkLst>
            <pc:docMk/>
            <pc:sldMk cId="389752805" sldId="258"/>
            <ac:picMk id="3" creationId="{62887203-219B-4750-AF38-4A62B3791100}"/>
          </ac:picMkLst>
        </pc:picChg>
        <pc:picChg chg="add mod">
          <ac:chgData name="Shirish Srinivasa" userId="S::ssrinivasa@unomaha.edu::59e13768-1eac-4417-9439-eb5867805973" providerId="AD" clId="Web-{6D21FC20-A5BB-6105-00FA-D260DCE3E1E2}" dt="2021-08-13T16:00:26.126" v="14" actId="1076"/>
          <ac:picMkLst>
            <pc:docMk/>
            <pc:sldMk cId="389752805" sldId="258"/>
            <ac:picMk id="4" creationId="{3DFABB83-7A3C-4B04-AA73-758B0A26D14A}"/>
          </ac:picMkLst>
        </pc:picChg>
        <pc:picChg chg="del">
          <ac:chgData name="Shirish Srinivasa" userId="S::ssrinivasa@unomaha.edu::59e13768-1eac-4417-9439-eb5867805973" providerId="AD" clId="Web-{6D21FC20-A5BB-6105-00FA-D260DCE3E1E2}" dt="2021-08-13T15:59:29.313" v="0"/>
          <ac:picMkLst>
            <pc:docMk/>
            <pc:sldMk cId="389752805" sldId="258"/>
            <ac:picMk id="11" creationId="{2A366E2C-3376-4509-8B7C-9CFB2DA723CE}"/>
          </ac:picMkLst>
        </pc:picChg>
      </pc:sldChg>
    </pc:docChg>
  </pc:docChgLst>
  <pc:docChgLst>
    <pc:chgData name="Shirish Srinivasa" userId="S::ssrinivasa@unomaha.edu::59e13768-1eac-4417-9439-eb5867805973" providerId="AD" clId="Web-{BF4594AF-3DCF-0175-C053-A06625DB6C28}"/>
    <pc:docChg chg="addSld delSld modSld sldOrd">
      <pc:chgData name="Shirish Srinivasa" userId="S::ssrinivasa@unomaha.edu::59e13768-1eac-4417-9439-eb5867805973" providerId="AD" clId="Web-{BF4594AF-3DCF-0175-C053-A06625DB6C28}" dt="2021-08-14T05:55:27.406" v="320" actId="20577"/>
      <pc:docMkLst>
        <pc:docMk/>
      </pc:docMkLst>
      <pc:sldChg chg="modSp">
        <pc:chgData name="Shirish Srinivasa" userId="S::ssrinivasa@unomaha.edu::59e13768-1eac-4417-9439-eb5867805973" providerId="AD" clId="Web-{BF4594AF-3DCF-0175-C053-A06625DB6C28}" dt="2021-08-14T05:53:01.139" v="282" actId="20577"/>
        <pc:sldMkLst>
          <pc:docMk/>
          <pc:sldMk cId="3543047687" sldId="275"/>
        </pc:sldMkLst>
        <pc:spChg chg="mod">
          <ac:chgData name="Shirish Srinivasa" userId="S::ssrinivasa@unomaha.edu::59e13768-1eac-4417-9439-eb5867805973" providerId="AD" clId="Web-{BF4594AF-3DCF-0175-C053-A06625DB6C28}" dt="2021-08-14T05:53:01.139" v="282" actId="20577"/>
          <ac:spMkLst>
            <pc:docMk/>
            <pc:sldMk cId="3543047687" sldId="275"/>
            <ac:spMk id="3" creationId="{5E0DAF69-532E-4EFB-A214-49E29550A82F}"/>
          </ac:spMkLst>
        </pc:spChg>
      </pc:sldChg>
      <pc:sldChg chg="modSp">
        <pc:chgData name="Shirish Srinivasa" userId="S::ssrinivasa@unomaha.edu::59e13768-1eac-4417-9439-eb5867805973" providerId="AD" clId="Web-{BF4594AF-3DCF-0175-C053-A06625DB6C28}" dt="2021-08-14T05:55:17.906" v="319" actId="20577"/>
        <pc:sldMkLst>
          <pc:docMk/>
          <pc:sldMk cId="1880025410" sldId="276"/>
        </pc:sldMkLst>
        <pc:spChg chg="mod">
          <ac:chgData name="Shirish Srinivasa" userId="S::ssrinivasa@unomaha.edu::59e13768-1eac-4417-9439-eb5867805973" providerId="AD" clId="Web-{BF4594AF-3DCF-0175-C053-A06625DB6C28}" dt="2021-08-14T05:55:17.906" v="319" actId="20577"/>
          <ac:spMkLst>
            <pc:docMk/>
            <pc:sldMk cId="1880025410" sldId="276"/>
            <ac:spMk id="2" creationId="{85FD777B-418C-417D-8914-998256D84F87}"/>
          </ac:spMkLst>
        </pc:spChg>
        <pc:spChg chg="mod">
          <ac:chgData name="Shirish Srinivasa" userId="S::ssrinivasa@unomaha.edu::59e13768-1eac-4417-9439-eb5867805973" providerId="AD" clId="Web-{BF4594AF-3DCF-0175-C053-A06625DB6C28}" dt="2021-08-14T05:54:29.609" v="317" actId="20577"/>
          <ac:spMkLst>
            <pc:docMk/>
            <pc:sldMk cId="1880025410" sldId="276"/>
            <ac:spMk id="3" creationId="{DAD65EDE-C9D8-4419-B6EE-4A32A5AD58D0}"/>
          </ac:spMkLst>
        </pc:spChg>
      </pc:sldChg>
      <pc:sldChg chg="modSp">
        <pc:chgData name="Shirish Srinivasa" userId="S::ssrinivasa@unomaha.edu::59e13768-1eac-4417-9439-eb5867805973" providerId="AD" clId="Web-{BF4594AF-3DCF-0175-C053-A06625DB6C28}" dt="2021-08-14T05:55:27.406" v="320" actId="20577"/>
        <pc:sldMkLst>
          <pc:docMk/>
          <pc:sldMk cId="4175426782" sldId="278"/>
        </pc:sldMkLst>
        <pc:spChg chg="mod">
          <ac:chgData name="Shirish Srinivasa" userId="S::ssrinivasa@unomaha.edu::59e13768-1eac-4417-9439-eb5867805973" providerId="AD" clId="Web-{BF4594AF-3DCF-0175-C053-A06625DB6C28}" dt="2021-08-14T05:55:27.406" v="320" actId="20577"/>
          <ac:spMkLst>
            <pc:docMk/>
            <pc:sldMk cId="4175426782" sldId="278"/>
            <ac:spMk id="3" creationId="{29B30D59-F418-4C3F-9383-8D82EB589238}"/>
          </ac:spMkLst>
        </pc:spChg>
      </pc:sldChg>
      <pc:sldChg chg="modSp">
        <pc:chgData name="Shirish Srinivasa" userId="S::ssrinivasa@unomaha.edu::59e13768-1eac-4417-9439-eb5867805973" providerId="AD" clId="Web-{BF4594AF-3DCF-0175-C053-A06625DB6C28}" dt="2021-08-14T05:32:03.175" v="127" actId="20577"/>
        <pc:sldMkLst>
          <pc:docMk/>
          <pc:sldMk cId="915774204" sldId="279"/>
        </pc:sldMkLst>
        <pc:spChg chg="mod">
          <ac:chgData name="Shirish Srinivasa" userId="S::ssrinivasa@unomaha.edu::59e13768-1eac-4417-9439-eb5867805973" providerId="AD" clId="Web-{BF4594AF-3DCF-0175-C053-A06625DB6C28}" dt="2021-08-14T05:32:03.175" v="127" actId="20577"/>
          <ac:spMkLst>
            <pc:docMk/>
            <pc:sldMk cId="915774204" sldId="279"/>
            <ac:spMk id="3" creationId="{6DA8DA20-38E8-4E36-9786-CB4C55275818}"/>
          </ac:spMkLst>
        </pc:spChg>
      </pc:sldChg>
      <pc:sldChg chg="modSp ord">
        <pc:chgData name="Shirish Srinivasa" userId="S::ssrinivasa@unomaha.edu::59e13768-1eac-4417-9439-eb5867805973" providerId="AD" clId="Web-{BF4594AF-3DCF-0175-C053-A06625DB6C28}" dt="2021-08-14T05:33:45.488" v="158"/>
        <pc:sldMkLst>
          <pc:docMk/>
          <pc:sldMk cId="2697628521" sldId="291"/>
        </pc:sldMkLst>
        <pc:spChg chg="mod">
          <ac:chgData name="Shirish Srinivasa" userId="S::ssrinivasa@unomaha.edu::59e13768-1eac-4417-9439-eb5867805973" providerId="AD" clId="Web-{BF4594AF-3DCF-0175-C053-A06625DB6C28}" dt="2021-08-14T05:32:43.722" v="149" actId="20577"/>
          <ac:spMkLst>
            <pc:docMk/>
            <pc:sldMk cId="2697628521" sldId="291"/>
            <ac:spMk id="3" creationId="{8D8C51D8-2A54-468B-A11C-4B20F3A848F0}"/>
          </ac:spMkLst>
        </pc:spChg>
      </pc:sldChg>
      <pc:sldChg chg="modSp">
        <pc:chgData name="Shirish Srinivasa" userId="S::ssrinivasa@unomaha.edu::59e13768-1eac-4417-9439-eb5867805973" providerId="AD" clId="Web-{BF4594AF-3DCF-0175-C053-A06625DB6C28}" dt="2021-08-14T05:36:19.145" v="203" actId="20577"/>
        <pc:sldMkLst>
          <pc:docMk/>
          <pc:sldMk cId="4168069811" sldId="292"/>
        </pc:sldMkLst>
        <pc:spChg chg="mod">
          <ac:chgData name="Shirish Srinivasa" userId="S::ssrinivasa@unomaha.edu::59e13768-1eac-4417-9439-eb5867805973" providerId="AD" clId="Web-{BF4594AF-3DCF-0175-C053-A06625DB6C28}" dt="2021-08-14T05:35:05.582" v="173" actId="20577"/>
          <ac:spMkLst>
            <pc:docMk/>
            <pc:sldMk cId="4168069811" sldId="292"/>
            <ac:spMk id="2" creationId="{D147FFA3-3D51-4145-9B97-F8A833EA666F}"/>
          </ac:spMkLst>
        </pc:spChg>
        <pc:spChg chg="mod">
          <ac:chgData name="Shirish Srinivasa" userId="S::ssrinivasa@unomaha.edu::59e13768-1eac-4417-9439-eb5867805973" providerId="AD" clId="Web-{BF4594AF-3DCF-0175-C053-A06625DB6C28}" dt="2021-08-14T05:36:19.145" v="203" actId="20577"/>
          <ac:spMkLst>
            <pc:docMk/>
            <pc:sldMk cId="4168069811" sldId="292"/>
            <ac:spMk id="3" creationId="{86A5D488-6F55-42B7-9DF6-0A29CACCC1BF}"/>
          </ac:spMkLst>
        </pc:spChg>
      </pc:sldChg>
      <pc:sldChg chg="new del">
        <pc:chgData name="Shirish Srinivasa" userId="S::ssrinivasa@unomaha.edu::59e13768-1eac-4417-9439-eb5867805973" providerId="AD" clId="Web-{BF4594AF-3DCF-0175-C053-A06625DB6C28}" dt="2021-08-14T05:48:16.057" v="213"/>
        <pc:sldMkLst>
          <pc:docMk/>
          <pc:sldMk cId="2394626401" sldId="298"/>
        </pc:sldMkLst>
      </pc:sldChg>
      <pc:sldChg chg="modSp new">
        <pc:chgData name="Shirish Srinivasa" userId="S::ssrinivasa@unomaha.edu::59e13768-1eac-4417-9439-eb5867805973" providerId="AD" clId="Web-{BF4594AF-3DCF-0175-C053-A06625DB6C28}" dt="2021-08-14T05:50:51.452" v="277" actId="20577"/>
        <pc:sldMkLst>
          <pc:docMk/>
          <pc:sldMk cId="3041600603" sldId="298"/>
        </pc:sldMkLst>
        <pc:spChg chg="mod">
          <ac:chgData name="Shirish Srinivasa" userId="S::ssrinivasa@unomaha.edu::59e13768-1eac-4417-9439-eb5867805973" providerId="AD" clId="Web-{BF4594AF-3DCF-0175-C053-A06625DB6C28}" dt="2021-08-14T05:48:35.794" v="216" actId="20577"/>
          <ac:spMkLst>
            <pc:docMk/>
            <pc:sldMk cId="3041600603" sldId="298"/>
            <ac:spMk id="2" creationId="{8D1E6002-C9FF-481A-AB64-02AAAFEBEE86}"/>
          </ac:spMkLst>
        </pc:spChg>
        <pc:spChg chg="mod">
          <ac:chgData name="Shirish Srinivasa" userId="S::ssrinivasa@unomaha.edu::59e13768-1eac-4417-9439-eb5867805973" providerId="AD" clId="Web-{BF4594AF-3DCF-0175-C053-A06625DB6C28}" dt="2021-08-14T05:50:51.452" v="277" actId="20577"/>
          <ac:spMkLst>
            <pc:docMk/>
            <pc:sldMk cId="3041600603" sldId="298"/>
            <ac:spMk id="3" creationId="{78ABA07E-D418-4703-8D9B-1A86C622BD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61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1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9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0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5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0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9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832A0-894C-40EE-946B-EE7C8D9FB332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E1AFCD-74D9-4071-A39E-081FE33A4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6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urrency.getgeoapi.com/documentation/" TargetMode="External"/><Relationship Id="rId2" Type="http://schemas.openxmlformats.org/officeDocument/2006/relationships/hyperlink" Target="https://developers.google.com/identity/sign-in/web/sign-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jango-rosetta.readthedocs.io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paypal.com/braintree/docs" TargetMode="External"/><Relationship Id="rId2" Type="http://schemas.openxmlformats.org/officeDocument/2006/relationships/hyperlink" Target="https://docs.sendgrid.com/api-reference/how-to-use-the-sendgrid-v3-api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wilio.com/docs/ap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-rest-framework.org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omail-my.sharepoint.com/:f:/r/personal/groyce_unomaha_edu/Documents/Teams/8380/21Su/Team2/Sprint2/Standup%20Notes?csf=1&amp;web=1&amp;e=B3nUaD" TargetMode="External"/><Relationship Id="rId2" Type="http://schemas.openxmlformats.org/officeDocument/2006/relationships/hyperlink" Target="https://unomail-my.sharepoint.com/:f:/r/personal/groyce_unomaha_edu/Documents/Teams/8380/21Su/Team2/Sprint2/Release%20Plan?csf=1&amp;web=1&amp;e=tfwG4d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QA-Classes/su2021team2-test.git" TargetMode="External"/><Relationship Id="rId2" Type="http://schemas.openxmlformats.org/officeDocument/2006/relationships/hyperlink" Target="https://github.com/ISQA-Classes/su2021team2-app.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uBOCmf7q/su21team2" TargetMode="External"/><Relationship Id="rId4" Type="http://schemas.openxmlformats.org/officeDocument/2006/relationships/hyperlink" Target="https://unomail-my.sharepoint.com/:f:/r/personal/groyce_unomaha_edu/Documents/Teams/8380/21Su/Team2/Sprint2/Test%20Cases?csf=1&amp;web=1&amp;e=w0byk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omail-my.sharepoint.com/:f:/r/personal/groyce_unomaha_edu/Documents/Teams/8380/21Su/Team2/Sprint2/Technical%20Document?csf=1&amp;web=1&amp;e=x0dJi6" TargetMode="External"/><Relationship Id="rId2" Type="http://schemas.openxmlformats.org/officeDocument/2006/relationships/hyperlink" Target="https://s2-8380.herokuapp.com/e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5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C5BC-FC05-4C4D-979F-989D5339D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2660" y="3886313"/>
            <a:ext cx="3788334" cy="2971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sz="2400">
                <a:solidFill>
                  <a:schemeClr val="tx1"/>
                </a:solidFill>
              </a:rPr>
              <a:t>Team 2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Shirish Srinivasa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Kavya Raviprakash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Luke Henkenius</a:t>
            </a:r>
          </a:p>
          <a:p>
            <a:pPr marL="285750" indent="-285750" algn="l">
              <a:buClrTx/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/>
                </a:solidFill>
              </a:rPr>
              <a:t>Akhila Pillalamarri</a:t>
            </a:r>
          </a:p>
        </p:txBody>
      </p:sp>
      <p:pic>
        <p:nvPicPr>
          <p:cNvPr id="9" name="Picture 8" descr="A picture containing text, container, basket&#10;&#10;Description automatically generated">
            <a:extLst>
              <a:ext uri="{FF2B5EF4-FFF2-40B4-BE49-F238E27FC236}">
                <a16:creationId xmlns:a16="http://schemas.microsoft.com/office/drawing/2014/main" id="{6535B13B-A728-41A6-AB39-3B826A1E0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2" y="1369473"/>
            <a:ext cx="1810728" cy="18071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12343D-692C-4C69-BE27-E5F0EF140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964" y="-177308"/>
            <a:ext cx="6105798" cy="4445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E-Buy </a:t>
            </a:r>
            <a:b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3436309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5477"/>
            <a:ext cx="8596668" cy="1320800"/>
          </a:xfrm>
        </p:spPr>
        <p:txBody>
          <a:bodyPr/>
          <a:lstStyle/>
          <a:p>
            <a:r>
              <a:rPr lang="en-US"/>
              <a:t>Login page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94AA986-417D-44A1-B392-F5E1F546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3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6600"/>
            <a:ext cx="8596668" cy="1320800"/>
          </a:xfrm>
        </p:spPr>
        <p:txBody>
          <a:bodyPr/>
          <a:lstStyle/>
          <a:p>
            <a:r>
              <a:rPr lang="en-US"/>
              <a:t>Signup page</a:t>
            </a:r>
          </a:p>
        </p:txBody>
      </p:sp>
      <p:pic>
        <p:nvPicPr>
          <p:cNvPr id="8" name="Content Placeholder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B9FA7E-E1DC-4332-9F93-DCB04695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3951536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525"/>
            <a:ext cx="8596668" cy="1320800"/>
          </a:xfrm>
        </p:spPr>
        <p:txBody>
          <a:bodyPr/>
          <a:lstStyle/>
          <a:p>
            <a:r>
              <a:rPr lang="en-US"/>
              <a:t>Change Password Page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DBD8302-5967-4BBE-A67B-D9F28C942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64238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5965"/>
            <a:ext cx="8596668" cy="1320800"/>
          </a:xfrm>
        </p:spPr>
        <p:txBody>
          <a:bodyPr/>
          <a:lstStyle/>
          <a:p>
            <a:r>
              <a:rPr lang="en-US"/>
              <a:t>Forgot Password Page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D42B03F-79FC-49A5-9973-CE8FF9923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161314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4C72-03A4-4EB1-97D1-8B7E586E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4195"/>
            <a:ext cx="8596668" cy="1320800"/>
          </a:xfrm>
        </p:spPr>
        <p:txBody>
          <a:bodyPr/>
          <a:lstStyle/>
          <a:p>
            <a:r>
              <a:rPr lang="en-US"/>
              <a:t>Cart Page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30F1BB-B6A8-4E6D-BBD1-C10D8EA94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963613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57202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5E4-8EF8-4C22-956E-7B9926A3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303"/>
            <a:ext cx="8596668" cy="1320800"/>
          </a:xfrm>
        </p:spPr>
        <p:txBody>
          <a:bodyPr/>
          <a:lstStyle/>
          <a:p>
            <a:r>
              <a:rPr lang="en-US"/>
              <a:t>Checkout Page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075D8180-69DB-46DA-BEF7-CD0D8AA96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170852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A19055-74A7-4710-B4A7-EBF9BF24673F}"/>
              </a:ext>
            </a:extLst>
          </p:cNvPr>
          <p:cNvSpPr txBox="1">
            <a:spLocks/>
          </p:cNvSpPr>
          <p:nvPr/>
        </p:nvSpPr>
        <p:spPr>
          <a:xfrm>
            <a:off x="677334" y="141303"/>
            <a:ext cx="8596668" cy="80221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Customer Signup with Google API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13AFE9-41FF-4D83-9150-D4078C90A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20" y="1105069"/>
            <a:ext cx="8689282" cy="464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A19055-74A7-4710-B4A7-EBF9BF24673F}"/>
              </a:ext>
            </a:extLst>
          </p:cNvPr>
          <p:cNvSpPr txBox="1">
            <a:spLocks/>
          </p:cNvSpPr>
          <p:nvPr/>
        </p:nvSpPr>
        <p:spPr>
          <a:xfrm>
            <a:off x="677334" y="141303"/>
            <a:ext cx="9771418" cy="80221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Currency Conversion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ED94F-3827-43D9-A359-F3290A210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085849"/>
            <a:ext cx="9063869" cy="484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26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/>
              <a:t>Contact Us Page</a:t>
            </a:r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44391D-6ACB-4B96-9A95-BF156AFC1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9453418" cy="5051671"/>
          </a:xfrm>
        </p:spPr>
      </p:pic>
    </p:spTree>
    <p:extLst>
      <p:ext uri="{BB962C8B-B14F-4D97-AF65-F5344CB8AC3E}">
        <p14:creationId xmlns:p14="http://schemas.microsoft.com/office/powerpoint/2010/main" val="370945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/>
              <a:t>Payment Page</a:t>
            </a:r>
            <a:endParaRPr lang="en-US"/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AFDF98-0F55-467C-9CCB-8798C83E2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091954"/>
            <a:ext cx="9408600" cy="5032621"/>
          </a:xfrm>
        </p:spPr>
      </p:pic>
    </p:spTree>
    <p:extLst>
      <p:ext uri="{BB962C8B-B14F-4D97-AF65-F5344CB8AC3E}">
        <p14:creationId xmlns:p14="http://schemas.microsoft.com/office/powerpoint/2010/main" val="73406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B9A-E1FE-4ED7-BD59-9C65A0A9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 and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DA20-38E8-4E36-9786-CB4C5527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6909"/>
            <a:ext cx="7836351" cy="2233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Kavya</a:t>
            </a:r>
            <a:r>
              <a:rPr lang="fi-FI" dirty="0"/>
              <a:t> </a:t>
            </a:r>
            <a:r>
              <a:rPr lang="fi-FI" dirty="0" err="1"/>
              <a:t>Raviprakash</a:t>
            </a:r>
            <a:r>
              <a:rPr lang="fi-FI" dirty="0"/>
              <a:t> – Project </a:t>
            </a:r>
            <a:r>
              <a:rPr lang="fi-FI" dirty="0" err="1"/>
              <a:t>Manager</a:t>
            </a:r>
            <a:r>
              <a:rPr lang="fi-FI" dirty="0"/>
              <a:t> / </a:t>
            </a:r>
            <a:r>
              <a:rPr lang="fi-FI" dirty="0" err="1"/>
              <a:t>Developer</a:t>
            </a:r>
            <a:endParaRPr lang="en-US" dirty="0" err="1"/>
          </a:p>
          <a:p>
            <a:r>
              <a:rPr lang="en-US" dirty="0"/>
              <a:t>Shirish Srinivasa – Developer / Tester</a:t>
            </a:r>
          </a:p>
          <a:p>
            <a:r>
              <a:rPr lang="fi-FI" dirty="0"/>
              <a:t>Luke </a:t>
            </a:r>
            <a:r>
              <a:rPr lang="fi-FI" dirty="0" err="1"/>
              <a:t>Henkenius</a:t>
            </a:r>
            <a:r>
              <a:rPr lang="fi-FI" dirty="0"/>
              <a:t> – </a:t>
            </a:r>
            <a:r>
              <a:rPr lang="fi-FI" dirty="0" err="1"/>
              <a:t>Developer</a:t>
            </a:r>
            <a:r>
              <a:rPr lang="fi-FI" dirty="0"/>
              <a:t> / </a:t>
            </a:r>
            <a:r>
              <a:rPr lang="fi-FI" dirty="0" err="1"/>
              <a:t>Tester</a:t>
            </a:r>
          </a:p>
          <a:p>
            <a:r>
              <a:rPr lang="fi-FI" dirty="0" err="1"/>
              <a:t>Akhila</a:t>
            </a:r>
            <a:r>
              <a:rPr lang="fi-FI" dirty="0"/>
              <a:t> </a:t>
            </a:r>
            <a:r>
              <a:rPr lang="fi-FI" dirty="0" err="1"/>
              <a:t>Pillalamarri</a:t>
            </a:r>
            <a:r>
              <a:rPr lang="fi-FI" dirty="0"/>
              <a:t> - </a:t>
            </a:r>
            <a:r>
              <a:rPr lang="fi-FI" dirty="0" err="1"/>
              <a:t>Scrum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/ </a:t>
            </a:r>
            <a:r>
              <a:rPr lang="fi-FI" dirty="0" err="1"/>
              <a:t>Developer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74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DF91-D12A-4A42-A265-D905751A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650"/>
            <a:ext cx="8596668" cy="844304"/>
          </a:xfrm>
        </p:spPr>
        <p:txBody>
          <a:bodyPr>
            <a:normAutofit/>
          </a:bodyPr>
          <a:lstStyle/>
          <a:p>
            <a:r>
              <a:rPr lang="en-US" sz="3100"/>
              <a:t>My Orders Page</a:t>
            </a:r>
            <a:endParaRPr lang="en-US"/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AF227AF-F79E-4282-9CE8-0122AF66A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227138"/>
            <a:ext cx="9931249" cy="5307012"/>
          </a:xfrm>
        </p:spPr>
      </p:pic>
    </p:spTree>
    <p:extLst>
      <p:ext uri="{BB962C8B-B14F-4D97-AF65-F5344CB8AC3E}">
        <p14:creationId xmlns:p14="http://schemas.microsoft.com/office/powerpoint/2010/main" val="786330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/>
              <a:t>APIs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8384"/>
            <a:ext cx="9114736" cy="5298489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sz="19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Google Sign-in API:</a:t>
            </a: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 we are going to provide new users to authenticate and sign up for the application by integrating the google sign-in to our application.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https://developers.google.com/identity/sign-in/web/sign-in</a:t>
            </a: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900" b="1"/>
              <a:t>Geo currency API:</a:t>
            </a:r>
          </a:p>
          <a:p>
            <a:pPr marL="0" indent="0">
              <a:buNone/>
            </a:pP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for currency conversion for the products in the ecommerce website.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>
                <a:hlinkClick r:id="rId3"/>
              </a:rPr>
              <a:t>https://currency.getgeoapi.com/documentation/</a:t>
            </a:r>
            <a:endParaRPr lang="en-US" sz="1900"/>
          </a:p>
          <a:p>
            <a:pPr marL="0" indent="0">
              <a:buNone/>
            </a:pPr>
            <a:endParaRPr lang="en-US" sz="1900"/>
          </a:p>
          <a:p>
            <a:r>
              <a:rPr lang="en-US" sz="1900" b="1"/>
              <a:t>Rosetta API:</a:t>
            </a:r>
          </a:p>
          <a:p>
            <a:pPr marL="0" indent="0">
              <a:buNone/>
            </a:pPr>
            <a:r>
              <a:rPr lang="en-US" sz="1900"/>
              <a:t>This API will be used for language translation</a:t>
            </a:r>
          </a:p>
          <a:p>
            <a:pPr marL="0" indent="0">
              <a:buNone/>
            </a:pPr>
            <a:r>
              <a:rPr lang="en-US" sz="1900">
                <a:hlinkClick r:id="rId4"/>
              </a:rPr>
              <a:t>https://django-rosetta.readthedocs.io</a:t>
            </a:r>
            <a:endParaRPr lang="en-US" sz="1900"/>
          </a:p>
          <a:p>
            <a:pPr marL="0" indent="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28140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BF9-4B7E-4594-8582-97A377D1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/>
          <a:lstStyle/>
          <a:p>
            <a:r>
              <a:rPr lang="en-US"/>
              <a:t>APIs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CC9E-8FE5-4457-A414-35334258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5018"/>
            <a:ext cx="9034837" cy="5271856"/>
          </a:xfrm>
        </p:spPr>
        <p:txBody>
          <a:bodyPr>
            <a:normAutofit lnSpcReduction="10000"/>
          </a:bodyPr>
          <a:lstStyle/>
          <a:p>
            <a:pPr algn="just" rtl="0" fontAlgn="base"/>
            <a:r>
              <a:rPr lang="en-US" sz="19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SendGrid API: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send email notification to the users on the orders that were successfully placed, and the mail would also contain a pdf copy which would contain the order details. 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https://docs.sendgrid.com/api-reference/how-to-use-the-sendgrid-v3-api/authentication</a:t>
            </a:r>
            <a:endParaRPr lang="en-US" sz="1900" b="0" i="0" u="sng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fontAlgn="base">
              <a:buNone/>
            </a:pP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9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Braintree API:</a:t>
            </a: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this ecommerce application, we are going to integrate the PayPal payment gateway for users to make payment for their orders.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https://developer.paypal.com/braintree/docs</a:t>
            </a:r>
            <a:endParaRPr lang="en-US" sz="1900" b="0" i="0" u="sng" strike="noStrike">
              <a:solidFill>
                <a:srgbClr val="0563C1"/>
              </a:solidFill>
              <a:effectLst/>
              <a:latin typeface="Calibri" panose="020F0502020204030204" pitchFamily="34" charset="0"/>
            </a:endParaRPr>
          </a:p>
          <a:p>
            <a:pPr marL="0" indent="0" algn="just" rtl="0" fontAlgn="base">
              <a:buNone/>
            </a:pP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en-US" sz="1900" b="1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Twilio API:</a:t>
            </a: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API will be used to send SMS notification and messages to the user on the orders they have places.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r>
              <a:rPr lang="en-US" sz="1900" b="0" i="0" u="sng" strike="noStrike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https://www.twilio.com/docs/api</a:t>
            </a:r>
            <a:r>
              <a:rPr lang="en-US" sz="19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9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just" rtl="0" fontAlgn="base">
              <a:buNone/>
            </a:pPr>
            <a:endParaRPr lang="en-US" sz="20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1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6002-C9FF-481A-AB64-02AAAFEB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APIs Implemented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A07E-D418-4703-8D9B-1A86C622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REST API</a:t>
            </a:r>
          </a:p>
          <a:p>
            <a:pPr marL="0" indent="0">
              <a:buNone/>
            </a:pPr>
            <a:r>
              <a:rPr lang="en-US" dirty="0"/>
              <a:t>This API is used to </a:t>
            </a:r>
            <a:r>
              <a:rPr lang="en-US" dirty="0">
                <a:ea typeface="+mn-lt"/>
                <a:cs typeface="+mn-lt"/>
              </a:rPr>
              <a:t>retrieve</a:t>
            </a:r>
            <a:r>
              <a:rPr lang="en-US" dirty="0"/>
              <a:t>, the orders info, user info, product and product category info.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https://www.django-rest-framework.org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00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0296-2652-4D53-90E4-E4A83907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C51D8-2A54-468B-A11C-4B20F3A84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194"/>
            <a:ext cx="8596668" cy="47306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Understanding the working of API</a:t>
            </a:r>
          </a:p>
          <a:p>
            <a:endParaRPr lang="en-US"/>
          </a:p>
          <a:p>
            <a:r>
              <a:rPr lang="en-US" dirty="0"/>
              <a:t>Working of </a:t>
            </a:r>
            <a:r>
              <a:rPr lang="en-US" dirty="0" err="1"/>
              <a:t>Oauth</a:t>
            </a:r>
            <a:r>
              <a:rPr lang="en-US" dirty="0"/>
              <a:t> for application sign in like google.</a:t>
            </a:r>
          </a:p>
          <a:p>
            <a:endParaRPr lang="en-US"/>
          </a:p>
          <a:p>
            <a:r>
              <a:rPr lang="en-US" dirty="0"/>
              <a:t>Improving knowledge on python and Django and how to integrate API.</a:t>
            </a:r>
          </a:p>
          <a:p>
            <a:endParaRPr lang="en-US"/>
          </a:p>
          <a:p>
            <a:r>
              <a:rPr lang="en-US" dirty="0"/>
              <a:t>Trying to improve time management and team coordination</a:t>
            </a:r>
          </a:p>
          <a:p>
            <a:endParaRPr lang="en-US"/>
          </a:p>
          <a:p>
            <a:r>
              <a:rPr lang="en-US" dirty="0"/>
              <a:t>Learned how to integrate email API</a:t>
            </a:r>
          </a:p>
          <a:p>
            <a:endParaRPr lang="en-US" dirty="0"/>
          </a:p>
          <a:p>
            <a:r>
              <a:rPr lang="en-US" dirty="0"/>
              <a:t>Learned how to integrate Rosetta translation API</a:t>
            </a:r>
          </a:p>
          <a:p>
            <a:endParaRPr lang="en-US" dirty="0"/>
          </a:p>
          <a:p>
            <a:r>
              <a:rPr lang="en-US" dirty="0"/>
              <a:t>Learned AWS S3 bucket integration with Heroku</a:t>
            </a:r>
          </a:p>
        </p:txBody>
      </p:sp>
    </p:spTree>
    <p:extLst>
      <p:ext uri="{BB962C8B-B14F-4D97-AF65-F5344CB8AC3E}">
        <p14:creationId xmlns:p14="http://schemas.microsoft.com/office/powerpoint/2010/main" val="269762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90EE-4BEF-4752-A215-B8A61379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Release Plan and Stand-Up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AF69-532E-4EFB-A214-49E29550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0073"/>
            <a:ext cx="928341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Release Plan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https://unomail-my.sharepoint.com/:f:/r/personal/groyce_unomaha_edu/Documents/Teams/8380/21Su/Team2/Sprint2/Release%20Plan?csf=1&amp;web=1&amp;e=tfwG4d</a:t>
            </a:r>
            <a:endParaRPr lang="en-US"/>
          </a:p>
          <a:p>
            <a:pPr marL="0" indent="0" algn="just">
              <a:buNone/>
            </a:pP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/>
              <a:t>Stand Up notes</a:t>
            </a:r>
          </a:p>
          <a:p>
            <a:pPr marL="0" indent="0" algn="just">
              <a:buNone/>
            </a:pPr>
            <a:r>
              <a:rPr lang="en-US" dirty="0">
                <a:hlinkClick r:id="rId3"/>
              </a:rPr>
              <a:t>https://unomail-my.sharepoint.com/:f:/r/personal/groyce_unomaha_edu/Documents/Teams/8380/21Su/Team2/Sprint2/Standup%20Notes?csf=1&amp;web=1&amp;e=B3nUaD</a:t>
            </a:r>
            <a:endParaRPr lang="en-US" dirty="0"/>
          </a:p>
          <a:p>
            <a:pPr marL="0" indent="0" algn="just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7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777B-418C-417D-8914-998256D8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and Trello Board, Test case and Test scripts video 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EDE-C9D8-4419-B6EE-4A32A5AD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2363"/>
            <a:ext cx="8596668" cy="44864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dirty="0"/>
              <a:t>Project Repo</a:t>
            </a:r>
          </a:p>
          <a:p>
            <a:pPr marL="0" indent="0" algn="just">
              <a:buNone/>
            </a:pPr>
            <a:r>
              <a:rPr lang="en-US" dirty="0">
                <a:hlinkClick r:id="rId2"/>
              </a:rPr>
              <a:t>https://github.com/ISQA-Classes/su2021team2-app.git</a:t>
            </a:r>
            <a:endParaRPr lang="en-US" dirty="0"/>
          </a:p>
          <a:p>
            <a:pPr marL="0" indent="0" algn="just">
              <a:buNone/>
            </a:pPr>
            <a:endParaRPr lang="en-US"/>
          </a:p>
          <a:p>
            <a:pPr algn="just"/>
            <a:r>
              <a:rPr lang="en-US" dirty="0"/>
              <a:t>Test Script Repo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https://github.com/ISQA-Classes/su2021team2-test.git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Test Script Video and Test case excel doc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https://unomail-my.sharepoint.com/:f:/r/personal/groyce_unomaha_edu/Documents/Teams/8380/21Su/Team2/Sprint2/Test%20Cases?csf=1&amp;web=1&amp;e=w0bykY</a:t>
            </a:r>
            <a:endParaRPr lang="en-US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Trello Board</a:t>
            </a:r>
          </a:p>
          <a:p>
            <a:pPr marL="0" indent="0" algn="just">
              <a:buNone/>
            </a:pPr>
            <a:r>
              <a:rPr lang="en-US" dirty="0">
                <a:hlinkClick r:id="rId5"/>
              </a:rPr>
              <a:t>https://trello.com/b/uBOCmf7q/su21team2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2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FFA3-3D51-4145-9B97-F8A833EA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Credentials, application link and Technical Manual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D488-6F55-42B7-9DF6-0A29CACC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2581"/>
            <a:ext cx="8596668" cy="432038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/>
              <a:t>Super User credentials</a:t>
            </a:r>
          </a:p>
          <a:p>
            <a:pPr marL="0" indent="0">
              <a:buNone/>
            </a:pPr>
            <a:r>
              <a:rPr lang="en-US" sz="2000" b="1" dirty="0"/>
              <a:t>ID: </a:t>
            </a:r>
            <a:r>
              <a:rPr lang="en-US" sz="2000" dirty="0"/>
              <a:t>instructor</a:t>
            </a:r>
          </a:p>
          <a:p>
            <a:pPr marL="0" indent="0">
              <a:buNone/>
            </a:pPr>
            <a:r>
              <a:rPr lang="en-US" sz="2000" b="1" dirty="0"/>
              <a:t>Email: </a:t>
            </a:r>
            <a:r>
              <a:rPr lang="en-US" sz="2000" dirty="0"/>
              <a:t>groyce@unomaha.edu</a:t>
            </a:r>
          </a:p>
          <a:p>
            <a:pPr marL="0" indent="0">
              <a:buNone/>
            </a:pPr>
            <a:r>
              <a:rPr lang="en-US" sz="2000" b="1" dirty="0"/>
              <a:t>Password: </a:t>
            </a:r>
            <a:r>
              <a:rPr lang="en-US" sz="2000" dirty="0"/>
              <a:t>gounomavs1a</a:t>
            </a:r>
          </a:p>
          <a:p>
            <a:pPr>
              <a:buFont typeface="Wingdings" charset="2"/>
              <a:buChar char="Ø"/>
            </a:pPr>
            <a:endParaRPr lang="en-US" sz="2000" b="1"/>
          </a:p>
          <a:p>
            <a:r>
              <a:rPr lang="en-US" sz="2400" dirty="0"/>
              <a:t>Application Link deployed on Heroku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https://s2-8380.herokuapp.com/en/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Technical manual Link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  <a:hlinkClick r:id="rId3"/>
              </a:rPr>
              <a:t>https://unomail-my.sharepoint.com/:f:/r/personal/groyce_unomaha_edu/Documents/Teams/8380/21Su/Team2/Sprint2/Technical%20Document?csf=1&amp;web=1&amp;e=x0dJi6</a:t>
            </a:r>
            <a:endParaRPr lang="en-US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68069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329B-8D3B-4C0A-8797-F945F5FF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Payment Details to be entered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FF21-785F-4A21-9DD6-8AB3A31B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Card Number:</a:t>
            </a:r>
            <a:r>
              <a:rPr lang="en-US">
                <a:ea typeface="+mn-lt"/>
                <a:cs typeface="+mn-lt"/>
              </a:rPr>
              <a:t> 4111 1111 1111 1111</a:t>
            </a:r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CVV:</a:t>
            </a:r>
            <a:r>
              <a:rPr lang="en-US">
                <a:ea typeface="+mn-lt"/>
                <a:cs typeface="+mn-lt"/>
              </a:rPr>
              <a:t> 123</a:t>
            </a:r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Expiration Date:</a:t>
            </a:r>
            <a:r>
              <a:rPr lang="en-US">
                <a:ea typeface="+mn-lt"/>
                <a:cs typeface="+mn-lt"/>
              </a:rPr>
              <a:t> 12/23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2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F876-3A20-4E3C-AA6E-CDF19400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59" y="2358501"/>
            <a:ext cx="4809066" cy="1849515"/>
          </a:xfrm>
        </p:spPr>
        <p:txBody>
          <a:bodyPr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02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ACC2-5331-425E-A467-F495C536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30D59-F418-4C3F-9383-8D82EB58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441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 Application Purpose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Team accomplishments during Sprint 2</a:t>
            </a:r>
          </a:p>
          <a:p>
            <a:r>
              <a:rPr lang="en-US" dirty="0"/>
              <a:t>Features completed</a:t>
            </a:r>
          </a:p>
          <a:p>
            <a:r>
              <a:rPr lang="en-US" dirty="0"/>
              <a:t>Application Screen shots</a:t>
            </a:r>
          </a:p>
          <a:p>
            <a:r>
              <a:rPr lang="en-US" dirty="0"/>
              <a:t>APIs Implemented</a:t>
            </a:r>
          </a:p>
          <a:p>
            <a:r>
              <a:rPr lang="en-US" dirty="0"/>
              <a:t>Lessons learned</a:t>
            </a:r>
          </a:p>
          <a:p>
            <a:r>
              <a:rPr lang="en-US" dirty="0">
                <a:ea typeface="+mn-lt"/>
                <a:cs typeface="+mn-lt"/>
              </a:rPr>
              <a:t>Release Plan and Stand-Up notes </a:t>
            </a:r>
          </a:p>
          <a:p>
            <a:r>
              <a:rPr lang="en-US" dirty="0">
                <a:ea typeface="+mn-lt"/>
                <a:cs typeface="+mn-lt"/>
              </a:rPr>
              <a:t>GitHub and Trello Board, Test case and Test scripts video Links</a:t>
            </a:r>
          </a:p>
          <a:p>
            <a:r>
              <a:rPr lang="en-US" dirty="0">
                <a:ea typeface="+mn-lt"/>
                <a:cs typeface="+mn-lt"/>
              </a:rPr>
              <a:t>Login Credentials, application link and Technical Manual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Payment Details to be entered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4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3E41-060E-4108-95BC-FAEC840B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80" y="324884"/>
            <a:ext cx="9012098" cy="1320800"/>
          </a:xfrm>
        </p:spPr>
        <p:txBody>
          <a:bodyPr/>
          <a:lstStyle/>
          <a:p>
            <a:r>
              <a:rPr lang="en-US"/>
              <a:t>Web Application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B963-3EFC-46C7-A8AC-D5243EE9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80" y="1272822"/>
            <a:ext cx="9012098" cy="4755116"/>
          </a:xfrm>
        </p:spPr>
        <p:txBody>
          <a:bodyPr>
            <a:normAutofit/>
          </a:bodyPr>
          <a:lstStyle/>
          <a:p>
            <a:pPr algn="just"/>
            <a:r>
              <a:rPr lang="en-US" sz="1600"/>
              <a:t>Ecommerce or electronic commerce refers to a business model that involves sales transactions being done on the web. Virtually every online shopping website - big or small - follows this structure. Any site where you can obtain items for sale over the internet is considered an ecommerce website.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The purpose for designing this ecommerce (shopping-cart) application is because most of the people nowadays prefer shopping online rather than spending a lot of time at physical markets. It basically saves the shoppers time, and they can easily browse through hundreds of products from the place of their convenience.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Through the use of an ecommerce application, a retailer can sell his products to customers who might be living at distant places and a customer can easily browse through products, can also compare their prices and can buy the products that would suit their need.</a:t>
            </a:r>
          </a:p>
          <a:p>
            <a:pPr algn="just"/>
            <a:endParaRPr lang="en-US" sz="1600"/>
          </a:p>
          <a:p>
            <a:pPr algn="just"/>
            <a:r>
              <a:rPr lang="en-US" sz="1600"/>
              <a:t>This web application will be built using the python and Django Framework integrated with various APIs to improve the web application’s functionality.</a:t>
            </a:r>
          </a:p>
          <a:p>
            <a:pPr algn="just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281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7EF-27C8-4E6D-ADC1-D42D8259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09" y="197436"/>
            <a:ext cx="8596668" cy="1320800"/>
          </a:xfrm>
        </p:spPr>
        <p:txBody>
          <a:bodyPr/>
          <a:lstStyle/>
          <a:p>
            <a:r>
              <a:rPr lang="en-US"/>
              <a:t>Data Model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3DFABB83-7A3C-4B04-AA73-758B0A26D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097801"/>
            <a:ext cx="10361839" cy="51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F5C9-0AC5-4197-8D1C-C9590531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4392"/>
            <a:ext cx="8596668" cy="1320800"/>
          </a:xfrm>
        </p:spPr>
        <p:txBody>
          <a:bodyPr/>
          <a:lstStyle/>
          <a:p>
            <a:r>
              <a:rPr lang="en-US"/>
              <a:t>Team accomplishments during Sprint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D7FA-B3F3-41FE-BC08-19B681D8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034995"/>
          </a:xfrm>
        </p:spPr>
        <p:txBody>
          <a:bodyPr>
            <a:normAutofit/>
          </a:bodyPr>
          <a:lstStyle/>
          <a:p>
            <a:r>
              <a:rPr lang="en-US"/>
              <a:t>Understand the Working of APIs</a:t>
            </a:r>
          </a:p>
          <a:p>
            <a:endParaRPr lang="en-US"/>
          </a:p>
          <a:p>
            <a:r>
              <a:rPr lang="en-US"/>
              <a:t>Successfully implemented the email API for sending email</a:t>
            </a:r>
          </a:p>
          <a:p>
            <a:endParaRPr lang="en-US"/>
          </a:p>
          <a:p>
            <a:r>
              <a:rPr lang="en-US"/>
              <a:t>Successfully implemented the Twilio API for sending SMS notification</a:t>
            </a:r>
          </a:p>
          <a:p>
            <a:endParaRPr lang="en-US"/>
          </a:p>
          <a:p>
            <a:r>
              <a:rPr lang="en-US"/>
              <a:t>Successfully implemented the language translation API-Rosetta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Successfully implemented the Currency API</a:t>
            </a:r>
          </a:p>
          <a:p>
            <a:endParaRPr lang="en-US"/>
          </a:p>
          <a:p>
            <a:r>
              <a:rPr lang="en-US"/>
              <a:t>Successfully implemented the Braintree API for making payments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6413-DC45-4F30-9829-F18945BE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003"/>
            <a:ext cx="8596668" cy="1320800"/>
          </a:xfrm>
        </p:spPr>
        <p:txBody>
          <a:bodyPr/>
          <a:lstStyle/>
          <a:p>
            <a:r>
              <a:rPr lang="en-US"/>
              <a:t>Features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B0E9-E493-4D7F-BEAE-F3556CC0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1700"/>
            <a:ext cx="8596668" cy="3880773"/>
          </a:xfrm>
        </p:spPr>
        <p:txBody>
          <a:bodyPr>
            <a:normAutofit/>
          </a:bodyPr>
          <a:lstStyle/>
          <a:p>
            <a:r>
              <a:rPr lang="en-US"/>
              <a:t>Review order details</a:t>
            </a:r>
          </a:p>
          <a:p>
            <a:r>
              <a:rPr lang="en-US"/>
              <a:t>Download order invoice</a:t>
            </a:r>
          </a:p>
          <a:p>
            <a:r>
              <a:rPr lang="en-US"/>
              <a:t>Web app language translation</a:t>
            </a:r>
          </a:p>
          <a:p>
            <a:r>
              <a:rPr lang="en-US"/>
              <a:t>Implemented payment gateway</a:t>
            </a:r>
          </a:p>
          <a:p>
            <a:r>
              <a:rPr lang="en-US"/>
              <a:t>Implemented email API</a:t>
            </a:r>
          </a:p>
          <a:p>
            <a:r>
              <a:rPr lang="en-US"/>
              <a:t>Implemented SMS notification API</a:t>
            </a:r>
          </a:p>
          <a:p>
            <a:r>
              <a:rPr lang="en-US"/>
              <a:t>Implemented currency conversion API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6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FC56-6F9D-4DF5-B8FC-1D674425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034" y="167481"/>
            <a:ext cx="8596668" cy="1320800"/>
          </a:xfrm>
        </p:spPr>
        <p:txBody>
          <a:bodyPr/>
          <a:lstStyle/>
          <a:p>
            <a:r>
              <a:rPr lang="en-US"/>
              <a:t>Application Screen shots </a:t>
            </a:r>
            <a:br>
              <a:rPr lang="en-US"/>
            </a:br>
            <a:r>
              <a:rPr lang="en-US" sz="3200"/>
              <a:t>Home page</a:t>
            </a:r>
            <a:endParaRPr lang="en-US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6458595-6AE2-4305-88B0-3D0B6622D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34" y="1488281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310928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4DBA-BF78-441C-A066-EBC58B95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2110"/>
            <a:ext cx="8596668" cy="929843"/>
          </a:xfrm>
        </p:spPr>
        <p:txBody>
          <a:bodyPr/>
          <a:lstStyle/>
          <a:p>
            <a:r>
              <a:rPr lang="en-US"/>
              <a:t>Product Description page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D95154A3-166F-4FA2-9715-BE774D20E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011187"/>
            <a:ext cx="8596668" cy="4835626"/>
          </a:xfrm>
        </p:spPr>
      </p:pic>
    </p:spTree>
    <p:extLst>
      <p:ext uri="{BB962C8B-B14F-4D97-AF65-F5344CB8AC3E}">
        <p14:creationId xmlns:p14="http://schemas.microsoft.com/office/powerpoint/2010/main" val="4115913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Facet</vt:lpstr>
      <vt:lpstr>E-Buy  Online Shopping</vt:lpstr>
      <vt:lpstr>Team Members and Roles</vt:lpstr>
      <vt:lpstr>Index</vt:lpstr>
      <vt:lpstr>Web Application Purpose</vt:lpstr>
      <vt:lpstr>Data Model</vt:lpstr>
      <vt:lpstr>Team accomplishments during Sprint 2</vt:lpstr>
      <vt:lpstr>Features completed</vt:lpstr>
      <vt:lpstr>Application Screen shots  Home page</vt:lpstr>
      <vt:lpstr>Product Description page</vt:lpstr>
      <vt:lpstr>Login page</vt:lpstr>
      <vt:lpstr>Signup page</vt:lpstr>
      <vt:lpstr>Change Password Page</vt:lpstr>
      <vt:lpstr>Forgot Password Page</vt:lpstr>
      <vt:lpstr>Cart Page</vt:lpstr>
      <vt:lpstr>Checkout Page</vt:lpstr>
      <vt:lpstr>PowerPoint Presentation</vt:lpstr>
      <vt:lpstr>PowerPoint Presentation</vt:lpstr>
      <vt:lpstr>Contact Us Page</vt:lpstr>
      <vt:lpstr>Payment Page</vt:lpstr>
      <vt:lpstr>My Orders Page</vt:lpstr>
      <vt:lpstr>APIs Implemented</vt:lpstr>
      <vt:lpstr>APIs Implemented</vt:lpstr>
      <vt:lpstr>APIs Implemented </vt:lpstr>
      <vt:lpstr>Lessons learned</vt:lpstr>
      <vt:lpstr>Release Plan and Stand-Up notes</vt:lpstr>
      <vt:lpstr>GitHub and Trello Board, Test case and Test scripts video Links</vt:lpstr>
      <vt:lpstr>Login Credentials, application link and Technical Manual Link</vt:lpstr>
      <vt:lpstr>Payment Details to be entered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E-Buy Online Shopping</dc:title>
  <dc:creator>Shirish Srinivasa</dc:creator>
  <cp:revision>71</cp:revision>
  <dcterms:created xsi:type="dcterms:W3CDTF">2021-07-21T16:15:33Z</dcterms:created>
  <dcterms:modified xsi:type="dcterms:W3CDTF">2021-08-14T05:55:34Z</dcterms:modified>
</cp:coreProperties>
</file>