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81" r:id="rId5"/>
    <p:sldId id="293" r:id="rId6"/>
    <p:sldId id="294" r:id="rId7"/>
    <p:sldId id="265" r:id="rId8"/>
    <p:sldId id="297" r:id="rId9"/>
    <p:sldId id="298" r:id="rId10"/>
    <p:sldId id="299" r:id="rId11"/>
    <p:sldId id="300" r:id="rId12"/>
    <p:sldId id="28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>
      <p:cViewPr varScale="1">
        <p:scale>
          <a:sx n="68" d="100"/>
          <a:sy n="68" d="100"/>
        </p:scale>
        <p:origin x="77" y="283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dirty="0"/>
              <a:t>Sales and Profitability Insights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5FABDB9-AA49-BE3B-E25C-8DEEEBA7E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104"/>
            <a:ext cx="12192000" cy="657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82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4944C-A808-8E6E-1E46-B4C3587C14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7145" y="283778"/>
            <a:ext cx="11782096" cy="5878191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Overview (Cards)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(2.30M) → Overall revenue generated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Orders (5009) → Number of transactions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 (286.40K) → Net earnings after cost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 (229.86) → Average order value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KPIs give a snapshot of overall business health.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 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 (Central, East, South, West) → allows regional comparison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Year/Quarter (2011–2014) → enables trend analysis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(Consumer, Corporate, Home Office) → customer segmentation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 make the dashboard interactive, letting users drill down into specific areas.</a:t>
            </a:r>
          </a:p>
        </p:txBody>
      </p:sp>
    </p:spTree>
    <p:extLst>
      <p:ext uri="{BB962C8B-B14F-4D97-AF65-F5344CB8AC3E}">
        <p14:creationId xmlns:p14="http://schemas.microsoft.com/office/powerpoint/2010/main" val="1391944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02BFD-960F-CBB3-E984-CDC12813A1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69333" y="316088"/>
            <a:ext cx="11684000" cy="5845881"/>
          </a:xfrm>
          <a:noFill/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&amp; Profit by Year (Line Chart)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•Steady growth in sales from 2011 ($0.48M) to 2014 ($0.72M)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•Profits also rose from $0.05M to $0.09M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Business is expanding with consistent profitability growth.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A79114-1307-E258-E8E8-1413FD42D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7" y="2303355"/>
            <a:ext cx="4734586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97939-6F6C-1BCF-B788-6A17C404F6F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472967"/>
            <a:ext cx="10786242" cy="5689004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Category (Bar Chart)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•Technology leads with $0.83M sales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•Furniture and Office Supplies are tied at ~$0.72M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Technology is the main driver, while Furniture and Office Supplies need margin focus.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24012-66AE-7B8E-0918-75449D0F2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922" y="2429266"/>
            <a:ext cx="4763165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63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8F178-8C00-91AA-8354-3AFC45B0D1C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5517" y="367862"/>
            <a:ext cx="10828284" cy="5794107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Sales and Profit by Segment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•Consumer: $1.16M sales, highest profit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•Corporate: $0.71M sales, moderate profit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•Home Office: $0.63M sales, lower sales and profit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Consumer drives both sales &amp; profit, while Corporate and Home Office are smaller but stable contributors.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E0EB8-9331-9322-12FD-D1AD32834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443" y="2543479"/>
            <a:ext cx="4782217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673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5AD02-BE46-B377-A5BF-74EC374F64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546539"/>
            <a:ext cx="10565525" cy="5615432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by City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•Strong presence in North America and Europe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•Lower penetration in Asia, Africa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 Global expansion opportunities exist in Asia &amp; Africa.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1EA8CE-9073-2B74-195B-8EDF11A17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123" y="2579498"/>
            <a:ext cx="4686954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2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5D85-DF25-855C-4721-A115BEA44E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564445"/>
            <a:ext cx="10586157" cy="5597526"/>
          </a:xfrm>
        </p:spPr>
        <p:txBody>
          <a:bodyPr/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•Business is growing steadily year on year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•Consumer + Technology are the biggest contributors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•Regional opportunities in Asia &amp; Africa	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•Profit margin improvement needed (~12% profit on 2.3M sales)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Focus on high-margin products and expansion in untapped markets.</a:t>
            </a:r>
          </a:p>
        </p:txBody>
      </p:sp>
    </p:spTree>
    <p:extLst>
      <p:ext uri="{BB962C8B-B14F-4D97-AF65-F5344CB8AC3E}">
        <p14:creationId xmlns:p14="http://schemas.microsoft.com/office/powerpoint/2010/main" val="4272702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352804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46</TotalTime>
  <Words>347</Words>
  <Application>Microsoft Office PowerPoint</Application>
  <PresentationFormat>Widescreen</PresentationFormat>
  <Paragraphs>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Times New Roman</vt:lpstr>
      <vt:lpstr>Wingdings</vt:lpstr>
      <vt:lpstr>Custom</vt:lpstr>
      <vt:lpstr>Sales and Profitability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kavya reddy</dc:creator>
  <cp:lastModifiedBy>kavya reddy</cp:lastModifiedBy>
  <cp:revision>1</cp:revision>
  <dcterms:created xsi:type="dcterms:W3CDTF">2025-09-24T14:58:12Z</dcterms:created>
  <dcterms:modified xsi:type="dcterms:W3CDTF">2025-09-24T15:45:00Z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