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2" autoAdjust="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Titanic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positively correlated with Fare (0.26).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Negatively correlated with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(-0.34).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size features correlated with each other.</a:t>
            </a:r>
          </a:p>
        </p:txBody>
      </p:sp>
      <p:pic>
        <p:nvPicPr>
          <p:cNvPr id="4" name="Picture 3" descr="07_corr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84048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Sex, Class, Age, and Fare strongly influenced survival.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and children prioritized.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and social status increased chances of survival.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lang="en-US" sz="2800" dirty="0"/>
              <a:t>Only 38% survived, showing high fatality.</a:t>
            </a:r>
          </a:p>
          <a:p>
            <a:r>
              <a:rPr lang="en-US" sz="2800" dirty="0"/>
              <a:t>Women (74%) and children had much higher survival than men (19%).</a:t>
            </a:r>
          </a:p>
          <a:p>
            <a:r>
              <a:rPr lang="en-US" sz="2800" dirty="0"/>
              <a:t>1st class (63%) &gt; 2nd (47%) &gt; 3rd (24%) — higher class meant better survival.</a:t>
            </a:r>
          </a:p>
          <a:p>
            <a:r>
              <a:rPr lang="en-US" sz="2800" dirty="0"/>
              <a:t>Wealth (Fare) improved chances, while poorer passengers suffered.</a:t>
            </a:r>
          </a:p>
          <a:p>
            <a:r>
              <a:rPr lang="en-US" sz="2800" dirty="0"/>
              <a:t>Strongest factor: Gender + Class interaction (1st-class women ≈ 97% survived, 3rd-class men ≈ 14%).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passenger characteristics and survival outcomes.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factors affecting survival with visualization.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insights for further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→ median imputation.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Embarked → filled with mode.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→ median imputation.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Cabin → dropped/flagged due to high missingness.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38% survived, 62% died.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is imbalanced.</a:t>
            </a:r>
          </a:p>
        </p:txBody>
      </p:sp>
      <p:pic>
        <p:nvPicPr>
          <p:cNvPr id="4" name="Picture 3" descr="01_survival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3259394"/>
            <a:ext cx="40005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Fare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concentrated between 20–40 years.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is right-skewed with a few high outliers.</a:t>
            </a:r>
          </a:p>
        </p:txBody>
      </p:sp>
      <p:pic>
        <p:nvPicPr>
          <p:cNvPr id="4" name="Picture 3" descr="02_age_f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429000"/>
            <a:ext cx="8001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by Sex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74% of females survived.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19% of males survived.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predictor of survival</a:t>
            </a:r>
            <a:r>
              <a:rPr dirty="0"/>
              <a:t>.</a:t>
            </a:r>
          </a:p>
        </p:txBody>
      </p:sp>
      <p:pic>
        <p:nvPicPr>
          <p:cNvPr id="4" name="Picture 3" descr="03_survival_by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3" y="3942735"/>
            <a:ext cx="3362632" cy="2796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by Passenger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class: 63% survived.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class: 47% survived.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class: 24% survived</a:t>
            </a:r>
            <a:r>
              <a:rPr dirty="0"/>
              <a:t>.</a:t>
            </a:r>
          </a:p>
        </p:txBody>
      </p:sp>
      <p:pic>
        <p:nvPicPr>
          <p:cNvPr id="4" name="Picture 3" descr="04_survival_by_pcla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0005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by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in 1st class: 97% survival.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in 3rd class: 14% survival.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class both mattered.</a:t>
            </a:r>
          </a:p>
        </p:txBody>
      </p:sp>
      <p:pic>
        <p:nvPicPr>
          <p:cNvPr id="4" name="Picture 3" descr="05_pclass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51" y="3908771"/>
            <a:ext cx="4800600" cy="26980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vs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had higher survival rates.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survivor age ≈ 28 years.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non-survivor age ≈ 30 years</a:t>
            </a:r>
            <a:r>
              <a:rPr dirty="0"/>
              <a:t>.</a:t>
            </a:r>
          </a:p>
        </p:txBody>
      </p:sp>
      <p:pic>
        <p:nvPicPr>
          <p:cNvPr id="4" name="Picture 3" descr="06_age_by_surviv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0005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319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Titanic Dataset</vt:lpstr>
      <vt:lpstr>Objective</vt:lpstr>
      <vt:lpstr>Data Cleaning</vt:lpstr>
      <vt:lpstr>Survival Counts</vt:lpstr>
      <vt:lpstr>Age and Fare Distributions</vt:lpstr>
      <vt:lpstr>Survival by Sex</vt:lpstr>
      <vt:lpstr>Survival by Passenger Class</vt:lpstr>
      <vt:lpstr>Survival by Pclass and Sex</vt:lpstr>
      <vt:lpstr>Age vs Survival</vt:lpstr>
      <vt:lpstr>Correlation Heatmap</vt:lpstr>
      <vt:lpstr>Key Findings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kavya</dc:creator>
  <cp:keywords/>
  <dc:description>generated using python-pptx</dc:description>
  <cp:lastModifiedBy>kavya reddy</cp:lastModifiedBy>
  <cp:revision>2</cp:revision>
  <dcterms:created xsi:type="dcterms:W3CDTF">2013-01-27T09:14:16Z</dcterms:created>
  <dcterms:modified xsi:type="dcterms:W3CDTF">2025-09-29T12:33:10Z</dcterms:modified>
  <cp:category/>
</cp:coreProperties>
</file>