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" y="0"/>
            <a:ext cx="107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GCP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SELECT,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974</TotalTime>
  <Words>1712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CURD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Anand Kumar</cp:lastModifiedBy>
  <cp:revision>14</cp:revision>
  <dcterms:created xsi:type="dcterms:W3CDTF">2021-08-15T18:43:51Z</dcterms:created>
  <dcterms:modified xsi:type="dcterms:W3CDTF">2021-08-27T03:46:34Z</dcterms:modified>
</cp:coreProperties>
</file>