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3" r:id="rId2"/>
    <p:sldId id="265" r:id="rId3"/>
    <p:sldId id="266" r:id="rId4"/>
    <p:sldId id="275" r:id="rId5"/>
    <p:sldId id="260" r:id="rId6"/>
    <p:sldId id="261" r:id="rId7"/>
    <p:sldId id="262" r:id="rId8"/>
    <p:sldId id="263" r:id="rId9"/>
    <p:sldId id="276" r:id="rId10"/>
    <p:sldId id="269" r:id="rId11"/>
    <p:sldId id="270" r:id="rId12"/>
    <p:sldId id="279" r:id="rId13"/>
    <p:sldId id="272" r:id="rId14"/>
    <p:sldId id="278" r:id="rId15"/>
    <p:sldId id="281" r:id="rId16"/>
    <p:sldId id="280" r:id="rId17"/>
    <p:sldId id="271" r:id="rId18"/>
    <p:sldId id="277" r:id="rId19"/>
    <p:sldId id="282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2CA87D-7A77-4618-94AE-79D625485EB4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EBAC7D-2B64-4E9A-B835-A211A3D8B7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2CA87D-7A77-4618-94AE-79D625485EB4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EBAC7D-2B64-4E9A-B835-A211A3D8B7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2CA87D-7A77-4618-94AE-79D625485EB4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EBAC7D-2B64-4E9A-B835-A211A3D8B7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2CA87D-7A77-4618-94AE-79D625485EB4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EBAC7D-2B64-4E9A-B835-A211A3D8B7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2CA87D-7A77-4618-94AE-79D625485EB4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EBAC7D-2B64-4E9A-B835-A211A3D8B7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2CA87D-7A77-4618-94AE-79D625485EB4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EBAC7D-2B64-4E9A-B835-A211A3D8B7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2CA87D-7A77-4618-94AE-79D625485EB4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EBAC7D-2B64-4E9A-B835-A211A3D8B7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2CA87D-7A77-4618-94AE-79D625485EB4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EBAC7D-2B64-4E9A-B835-A211A3D8B7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2CA87D-7A77-4618-94AE-79D625485EB4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EBAC7D-2B64-4E9A-B835-A211A3D8B7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2CA87D-7A77-4618-94AE-79D625485EB4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EBAC7D-2B64-4E9A-B835-A211A3D8B7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2CA87D-7A77-4618-94AE-79D625485EB4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EBAC7D-2B64-4E9A-B835-A211A3D8B7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E62CA87D-7A77-4618-94AE-79D625485EB4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1EBAC7D-2B64-4E9A-B835-A211A3D8B7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908720"/>
            <a:ext cx="8229600" cy="1282154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Book Library Management System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3068960"/>
            <a:ext cx="7643192" cy="2697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u="sng" dirty="0" smtClean="0"/>
              <a:t>Team Jaguar</a:t>
            </a:r>
          </a:p>
          <a:p>
            <a:pPr>
              <a:buNone/>
            </a:pPr>
            <a:r>
              <a:rPr lang="en-IN" sz="2400" dirty="0" smtClean="0"/>
              <a:t>1.Bijin</a:t>
            </a:r>
          </a:p>
          <a:p>
            <a:pPr>
              <a:buNone/>
            </a:pPr>
            <a:r>
              <a:rPr lang="en-IN" sz="2400" dirty="0" smtClean="0"/>
              <a:t>2.Kavya</a:t>
            </a:r>
          </a:p>
          <a:p>
            <a:pPr>
              <a:buNone/>
            </a:pPr>
            <a:r>
              <a:rPr lang="en-IN" sz="2400" dirty="0" smtClean="0"/>
              <a:t>3.Athul</a:t>
            </a:r>
          </a:p>
          <a:p>
            <a:pPr>
              <a:buNone/>
            </a:pPr>
            <a:r>
              <a:rPr lang="en-IN" sz="2400" dirty="0" smtClean="0"/>
              <a:t>4.Kavin Kumar</a:t>
            </a:r>
          </a:p>
          <a:p>
            <a:pPr>
              <a:buNone/>
            </a:pPr>
            <a:r>
              <a:rPr lang="en-IN" sz="2400" dirty="0" smtClean="0"/>
              <a:t>5.Pallavi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710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63688" y="1052736"/>
            <a:ext cx="5904655" cy="4608512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711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59632" y="1052736"/>
            <a:ext cx="6624736" cy="4392488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721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908720"/>
            <a:ext cx="6912768" cy="4752528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713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19672" y="1268760"/>
            <a:ext cx="5832648" cy="4176463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728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75656" y="1438108"/>
            <a:ext cx="6480719" cy="3791091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725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7624" y="980728"/>
            <a:ext cx="6480720" cy="432048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726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1196752"/>
            <a:ext cx="6912768" cy="4608512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712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9592" y="620688"/>
            <a:ext cx="7416824" cy="5112568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720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7624" y="961793"/>
            <a:ext cx="6480719" cy="4555439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list us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03648" y="908720"/>
            <a:ext cx="6480720" cy="468052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183880" cy="835536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Book Library Management System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844824"/>
            <a:ext cx="8183880" cy="4187952"/>
          </a:xfrm>
        </p:spPr>
        <p:txBody>
          <a:bodyPr/>
          <a:lstStyle/>
          <a:p>
            <a:pPr algn="just">
              <a:buNone/>
            </a:pPr>
            <a:r>
              <a:rPr lang="en-IN" dirty="0" smtClean="0"/>
              <a:t>This is an application to manage a book library which has features as follows:</a:t>
            </a:r>
          </a:p>
          <a:p>
            <a:pPr algn="just">
              <a:buNone/>
            </a:pPr>
            <a:endParaRPr lang="en-IN" dirty="0" smtClean="0"/>
          </a:p>
          <a:p>
            <a:r>
              <a:rPr lang="en-IN" dirty="0" smtClean="0"/>
              <a:t>User registration</a:t>
            </a:r>
          </a:p>
          <a:p>
            <a:r>
              <a:rPr lang="en-IN" dirty="0" smtClean="0"/>
              <a:t>User authentication</a:t>
            </a:r>
          </a:p>
          <a:p>
            <a:r>
              <a:rPr lang="en-IN" dirty="0" smtClean="0"/>
              <a:t>Managing books</a:t>
            </a:r>
          </a:p>
          <a:p>
            <a:r>
              <a:rPr lang="en-IN" dirty="0" smtClean="0"/>
              <a:t>Transaction of books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r>
              <a:rPr lang="en-IN" sz="4400" dirty="0" smtClean="0"/>
              <a:t>Thank You</a:t>
            </a:r>
            <a:endParaRPr lang="en-US" sz="4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183880" cy="1051560"/>
          </a:xfrm>
        </p:spPr>
        <p:txBody>
          <a:bodyPr/>
          <a:lstStyle/>
          <a:p>
            <a:pPr algn="ctr"/>
            <a:r>
              <a:rPr lang="en-IN" dirty="0" smtClean="0"/>
              <a:t>Technology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556792"/>
            <a:ext cx="8183880" cy="4187952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Front-end: html, css, js, react</a:t>
            </a:r>
          </a:p>
          <a:p>
            <a:r>
              <a:rPr lang="en-IN" dirty="0" smtClean="0"/>
              <a:t>Back-end: node js, Express js, </a:t>
            </a:r>
            <a:r>
              <a:rPr lang="en-IN" dirty="0" err="1" smtClean="0"/>
              <a:t>bcrypt</a:t>
            </a:r>
            <a:r>
              <a:rPr lang="en-IN" dirty="0" smtClean="0"/>
              <a:t> js, </a:t>
            </a:r>
            <a:r>
              <a:rPr lang="en-IN" dirty="0" smtClean="0"/>
              <a:t>J</a:t>
            </a:r>
            <a:r>
              <a:rPr lang="en-IN" dirty="0" smtClean="0"/>
              <a:t>son webtoken</a:t>
            </a:r>
          </a:p>
          <a:p>
            <a:r>
              <a:rPr lang="en-IN" dirty="0" smtClean="0"/>
              <a:t>Database: mongo db</a:t>
            </a:r>
          </a:p>
          <a:p>
            <a:r>
              <a:rPr lang="en-IN" dirty="0" smtClean="0"/>
              <a:t>Source code management: Github</a:t>
            </a:r>
          </a:p>
          <a:p>
            <a:r>
              <a:rPr lang="en-IN" dirty="0" smtClean="0"/>
              <a:t>IDE: VS code</a:t>
            </a:r>
          </a:p>
          <a:p>
            <a:r>
              <a:rPr lang="en-IN" dirty="0" smtClean="0"/>
              <a:t>Tools: mongoose, npm, react dev tool, postman</a:t>
            </a:r>
          </a:p>
          <a:p>
            <a:r>
              <a:rPr lang="en-IN" dirty="0" smtClean="0"/>
              <a:t>Testing: manual testing and automated testing(jest)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348880"/>
            <a:ext cx="8183880" cy="1051560"/>
          </a:xfrm>
        </p:spPr>
        <p:txBody>
          <a:bodyPr/>
          <a:lstStyle/>
          <a:p>
            <a:pPr algn="ctr"/>
            <a:r>
              <a:rPr lang="en-IN" dirty="0" smtClean="0"/>
              <a:t>Database Structure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11560" y="404664"/>
          <a:ext cx="7488833" cy="5902433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304256"/>
                <a:gridCol w="1080120"/>
                <a:gridCol w="1108923"/>
                <a:gridCol w="1497767"/>
                <a:gridCol w="1497767"/>
              </a:tblGrid>
              <a:tr h="864599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lms_user</a:t>
                      </a:r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7569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002060"/>
                          </a:solidFill>
                        </a:rPr>
                        <a:t>parameter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002060"/>
                          </a:solidFill>
                        </a:rPr>
                        <a:t>type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002060"/>
                          </a:solidFill>
                        </a:rPr>
                        <a:t>size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002060"/>
                          </a:solidFill>
                        </a:rPr>
                        <a:t>Auto increment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002060"/>
                          </a:solidFill>
                        </a:rPr>
                        <a:t>key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5692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user_id</a:t>
                      </a:r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Primary key</a:t>
                      </a:r>
                      <a:endParaRPr lang="en-US" dirty="0"/>
                    </a:p>
                  </a:txBody>
                  <a:tcPr/>
                </a:tc>
              </a:tr>
              <a:tr h="569291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user_login_id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0333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user_name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0333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user_email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69291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user_address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69291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user_password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12355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user_type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69291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user_status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11560" y="404664"/>
          <a:ext cx="7488833" cy="5616624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304256"/>
                <a:gridCol w="1152128"/>
                <a:gridCol w="1036915"/>
                <a:gridCol w="1497767"/>
                <a:gridCol w="1497767"/>
              </a:tblGrid>
              <a:tr h="972108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lms_book</a:t>
                      </a:r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28092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002060"/>
                          </a:solidFill>
                        </a:rPr>
                        <a:t>parameter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002060"/>
                          </a:solidFill>
                        </a:rPr>
                        <a:t>type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002060"/>
                          </a:solidFill>
                        </a:rPr>
                        <a:t>size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002060"/>
                          </a:solidFill>
                        </a:rPr>
                        <a:t>Auto increment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002060"/>
                          </a:solidFill>
                        </a:rPr>
                        <a:t>key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book_id</a:t>
                      </a:r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Primary key</a:t>
                      </a:r>
                      <a:endParaRPr lang="en-US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book_title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book_category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book_author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varchar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500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book_publisher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varchar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500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12048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stock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11560" y="1916832"/>
          <a:ext cx="7488833" cy="3736424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304256"/>
                <a:gridCol w="1152128"/>
                <a:gridCol w="1036915"/>
                <a:gridCol w="1497767"/>
                <a:gridCol w="1497767"/>
              </a:tblGrid>
              <a:tr h="972108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lms_book_category</a:t>
                      </a:r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28092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002060"/>
                          </a:solidFill>
                        </a:rPr>
                        <a:t>parameter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002060"/>
                          </a:solidFill>
                        </a:rPr>
                        <a:t>type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002060"/>
                          </a:solidFill>
                        </a:rPr>
                        <a:t>size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002060"/>
                          </a:solidFill>
                        </a:rPr>
                        <a:t>Auto increment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002060"/>
                          </a:solidFill>
                        </a:rPr>
                        <a:t>key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category_id</a:t>
                      </a:r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Primary key</a:t>
                      </a:r>
                      <a:endParaRPr lang="en-US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category_name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book_id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Foreign key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11560" y="404664"/>
          <a:ext cx="7992888" cy="556060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613059"/>
                <a:gridCol w="1152820"/>
                <a:gridCol w="1029853"/>
                <a:gridCol w="1598578"/>
                <a:gridCol w="1598578"/>
              </a:tblGrid>
              <a:tr h="972108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lms_transaction</a:t>
                      </a:r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4076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002060"/>
                          </a:solidFill>
                        </a:rPr>
                        <a:t>parameter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002060"/>
                          </a:solidFill>
                        </a:rPr>
                        <a:t>type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002060"/>
                          </a:solidFill>
                        </a:rPr>
                        <a:t>size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002060"/>
                          </a:solidFill>
                        </a:rPr>
                        <a:t>Auto increment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002060"/>
                          </a:solidFill>
                        </a:rPr>
                        <a:t>key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Transaction_id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Primary key</a:t>
                      </a:r>
                      <a:endParaRPr lang="en-US" dirty="0"/>
                    </a:p>
                  </a:txBody>
                  <a:tcPr/>
                </a:tc>
              </a:tr>
              <a:tr h="498336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user_id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Foreign key</a:t>
                      </a:r>
                      <a:endParaRPr lang="en-US" dirty="0"/>
                    </a:p>
                  </a:txBody>
                  <a:tcPr/>
                </a:tc>
              </a:tr>
              <a:tr h="664056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book_id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book_category_id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status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borrow_date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return_date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/>
              <a:t>Forms/Pages</a:t>
            </a:r>
            <a:endParaRPr lang="en-US" sz="4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941</TotalTime>
  <Words>217</Words>
  <Application>Microsoft Office PowerPoint</Application>
  <PresentationFormat>On-screen Show (4:3)</PresentationFormat>
  <Paragraphs>134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Aspect</vt:lpstr>
      <vt:lpstr>Book Library Management System</vt:lpstr>
      <vt:lpstr>Book Library Management System</vt:lpstr>
      <vt:lpstr>Technology Stack</vt:lpstr>
      <vt:lpstr>Database Structure</vt:lpstr>
      <vt:lpstr>Slide 5</vt:lpstr>
      <vt:lpstr>Slide 6</vt:lpstr>
      <vt:lpstr>Slide 7</vt:lpstr>
      <vt:lpstr>Slide 8</vt:lpstr>
      <vt:lpstr>Forms/Pages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8</cp:revision>
  <dcterms:created xsi:type="dcterms:W3CDTF">2021-11-11T11:32:38Z</dcterms:created>
  <dcterms:modified xsi:type="dcterms:W3CDTF">2021-11-12T11:46:52Z</dcterms:modified>
</cp:coreProperties>
</file>