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A87D-7A77-4618-94AE-79D625485EB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AC7D-2B64-4E9A-B835-A211A3D8B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A87D-7A77-4618-94AE-79D625485E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AC7D-2B64-4E9A-B835-A211A3D8B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A87D-7A77-4618-94AE-79D625485E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AC7D-2B64-4E9A-B835-A211A3D8B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A87D-7A77-4618-94AE-79D625485EB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AC7D-2B64-4E9A-B835-A211A3D8B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A87D-7A77-4618-94AE-79D625485E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AC7D-2B64-4E9A-B835-A211A3D8B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A87D-7A77-4618-94AE-79D625485E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AC7D-2B64-4E9A-B835-A211A3D8B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A87D-7A77-4618-94AE-79D625485E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AC7D-2B64-4E9A-B835-A211A3D8B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A87D-7A77-4618-94AE-79D625485E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AC7D-2B64-4E9A-B835-A211A3D8B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A87D-7A77-4618-94AE-79D625485E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AC7D-2B64-4E9A-B835-A211A3D8B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A87D-7A77-4618-94AE-79D625485E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AC7D-2B64-4E9A-B835-A211A3D8B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A87D-7A77-4618-94AE-79D625485E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AC7D-2B64-4E9A-B835-A211A3D8B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CA87D-7A77-4618-94AE-79D625485EB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BAC7D-2B64-4E9A-B835-A211A3D8B7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1560" y="404664"/>
          <a:ext cx="7488833" cy="5832648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56184"/>
                <a:gridCol w="1339350"/>
                <a:gridCol w="1497765"/>
                <a:gridCol w="1497767"/>
                <a:gridCol w="1497767"/>
              </a:tblGrid>
              <a:tr h="972108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lms_user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72108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parameter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type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size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Auto increment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key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972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user_id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</a:tr>
              <a:tr h="972108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username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72108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user_address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72108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user_password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1560" y="404664"/>
          <a:ext cx="7488833" cy="607668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800200"/>
                <a:gridCol w="1195334"/>
                <a:gridCol w="1497765"/>
                <a:gridCol w="1497767"/>
                <a:gridCol w="1497767"/>
              </a:tblGrid>
              <a:tr h="972108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lms_book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8092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parameter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type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size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Auto increment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key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book_id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IN" b="1" dirty="0" err="1" smtClean="0">
                          <a:solidFill>
                            <a:srgbClr val="FF0000"/>
                          </a:solidFill>
                        </a:rPr>
                        <a:t>Book_title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IN" b="1" dirty="0" err="1" smtClean="0">
                          <a:solidFill>
                            <a:srgbClr val="FF0000"/>
                          </a:solidFill>
                        </a:rPr>
                        <a:t>Book_category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IN" b="1" dirty="0" err="1" smtClean="0">
                          <a:solidFill>
                            <a:srgbClr val="FF0000"/>
                          </a:solidFill>
                        </a:rPr>
                        <a:t>Book_author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varchar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500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IN" b="1" dirty="0" err="1" smtClean="0">
                          <a:solidFill>
                            <a:srgbClr val="FF0000"/>
                          </a:solidFill>
                        </a:rPr>
                        <a:t>Book_publisher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varchar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500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72108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stock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1560" y="1916832"/>
          <a:ext cx="7488833" cy="3672408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800200"/>
                <a:gridCol w="1195334"/>
                <a:gridCol w="1497765"/>
                <a:gridCol w="1497767"/>
                <a:gridCol w="1497767"/>
              </a:tblGrid>
              <a:tr h="972108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lms_book_category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8092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parameter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type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size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Auto increment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key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err="1" smtClean="0">
                          <a:solidFill>
                            <a:srgbClr val="FF0000"/>
                          </a:solidFill>
                        </a:rPr>
                        <a:t>category_id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IN" b="1" dirty="0" err="1" smtClean="0">
                          <a:solidFill>
                            <a:srgbClr val="FF0000"/>
                          </a:solidFill>
                        </a:rPr>
                        <a:t>Category_name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Book_id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Foreign key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1560" y="404664"/>
          <a:ext cx="7488833" cy="582465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016224"/>
                <a:gridCol w="979310"/>
                <a:gridCol w="1497765"/>
                <a:gridCol w="1497767"/>
                <a:gridCol w="1497767"/>
              </a:tblGrid>
              <a:tr h="972108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lms_transaction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72108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parameter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type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size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Auto increment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key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Transaction_id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user_id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Foreign key</a:t>
                      </a:r>
                      <a:endParaRPr 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book_id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Foreign key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book_category_id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Foreign key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status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borrow_date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return_date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100</Words>
  <Application>Microsoft Office PowerPoint</Application>
  <PresentationFormat>On-screen Show (4:3)</PresentationFormat>
  <Paragraphs>88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</cp:revision>
  <dcterms:created xsi:type="dcterms:W3CDTF">2021-11-11T11:32:38Z</dcterms:created>
  <dcterms:modified xsi:type="dcterms:W3CDTF">2021-11-11T20:02:57Z</dcterms:modified>
</cp:coreProperties>
</file>