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7" r:id="rId4"/>
    <p:sldId id="258" r:id="rId5"/>
    <p:sldId id="259" r:id="rId6"/>
    <p:sldId id="260" r:id="rId7"/>
    <p:sldId id="265" r:id="rId8"/>
    <p:sldId id="261" r:id="rId9"/>
    <p:sldId id="262" r:id="rId10"/>
    <p:sldId id="263" r:id="rId11"/>
    <p:sldId id="264"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p:scale>
          <a:sx n="72" d="100"/>
          <a:sy n="72" d="100"/>
        </p:scale>
        <p:origin x="-768" y="-132"/>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17" name="Footer Placeholder 16"/>
          <p:cNvSpPr>
            <a:spLocks noGrp="1"/>
          </p:cNvSpPr>
          <p:nvPr>
            <p:ph type="ftr" sz="quarter" idx="11"/>
          </p:nvPr>
        </p:nvSpPr>
        <p:spPr/>
        <p:txBody>
          <a:bodyPr/>
          <a:lstStyle/>
          <a:p>
            <a:endParaRPr lang="zh-CN" alt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AE70B2-8BF9-45C0-BB95-33D1B9D3A854}" type="slidenum">
              <a:rPr lang="zh-CN" altLang="en-US" smtClean="0"/>
            </a:fld>
            <a:endParaRPr lang="zh-CN" alt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a:xfrm>
            <a:off x="1066800" y="6172200"/>
            <a:ext cx="5334000" cy="457200"/>
          </a:xfrm>
        </p:spPr>
        <p:txBody>
          <a:bodyPr/>
          <a:lstStyle/>
          <a:p>
            <a:endParaRPr lang="zh-CN" alt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9AE70B2-8BF9-45C0-BB95-33D1B9D3A854}"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a:xfrm>
            <a:off x="1219200" y="6172200"/>
            <a:ext cx="5181600" cy="457200"/>
          </a:xfrm>
        </p:spPr>
        <p:txBody>
          <a:bodyPr/>
          <a:lstStyle/>
          <a:p>
            <a:endParaRPr lang="zh-CN" altLang="en-US" dirty="0"/>
          </a:p>
        </p:txBody>
      </p:sp>
      <p:sp>
        <p:nvSpPr>
          <p:cNvPr id="7" name="Slide Number Placeholder 6"/>
          <p:cNvSpPr>
            <a:spLocks noGrp="1"/>
          </p:cNvSpPr>
          <p:nvPr>
            <p:ph type="sldNum" sz="quarter" idx="12"/>
          </p:nvPr>
        </p:nvSpPr>
        <p:spPr>
          <a:xfrm>
            <a:off x="195072" y="6208776"/>
            <a:ext cx="609600" cy="457200"/>
          </a:xfrm>
        </p:spPr>
        <p:txBody>
          <a:bodyPr/>
          <a:lstStyle/>
          <a:p>
            <a:fld id="{FABC47A4-756D-490B-A52F-7D9E2C9FC05F}" type="slidenum">
              <a:rPr lang="zh-CN" altLang="en-US" smtClean="0"/>
            </a:fld>
            <a:endParaRPr lang="zh-CN" alt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cxnSp>
        <p:nvCxnSpPr>
          <p:cNvPr id="14"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r"/>
            <a:r>
              <a:rPr lang="en-US"/>
              <a:t>                              BY- KAVYA S</a:t>
            </a:r>
            <a:endParaRPr lang="en-US"/>
          </a:p>
          <a:p>
            <a:pPr algn="r"/>
            <a:r>
              <a:rPr lang="en-US"/>
              <a:t>           ASSOCIATE CLOUD ENGINEER INTERN</a:t>
            </a:r>
            <a:endParaRPr lang="en-US"/>
          </a:p>
        </p:txBody>
      </p:sp>
      <p:sp>
        <p:nvSpPr>
          <p:cNvPr id="2" name="Title 1"/>
          <p:cNvSpPr>
            <a:spLocks noGrp="1"/>
          </p:cNvSpPr>
          <p:nvPr>
            <p:ph type="ctrTitle"/>
          </p:nvPr>
        </p:nvSpPr>
        <p:spPr/>
        <p:txBody>
          <a:bodyPr/>
          <a:lstStyle/>
          <a:p>
            <a:r>
              <a:rPr lang="en-US" sz="3600" dirty="0"/>
              <a:t>AWS LANDING ZONE DEPLOYMENT USING TERRAFORM</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lgn="ctr">
              <a:buNone/>
            </a:pPr>
            <a:r>
              <a:rPr lang="en-US" sz="8800" i="1" dirty="0" smtClean="0"/>
              <a:t>THANK YOU</a:t>
            </a:r>
            <a:endParaRPr lang="en-US" sz="88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25 MINUTES CONTENTS</a:t>
            </a:r>
            <a:endParaRPr lang="en-US"/>
          </a:p>
        </p:txBody>
      </p:sp>
      <p:sp>
        <p:nvSpPr>
          <p:cNvPr id="3" name="Content Placeholder 2"/>
          <p:cNvSpPr>
            <a:spLocks noGrp="1"/>
          </p:cNvSpPr>
          <p:nvPr>
            <p:ph sz="quarter" idx="1"/>
          </p:nvPr>
        </p:nvSpPr>
        <p:spPr/>
        <p:txBody>
          <a:bodyPr/>
          <a:lstStyle/>
          <a:p>
            <a:r>
              <a:rPr lang="en-US"/>
              <a:t>OBJECTIVE</a:t>
            </a:r>
            <a:endParaRPr lang="en-US"/>
          </a:p>
          <a:p>
            <a:r>
              <a:rPr lang="en-US"/>
              <a:t>INTRODUCTION</a:t>
            </a:r>
            <a:endParaRPr lang="en-US"/>
          </a:p>
          <a:p>
            <a:r>
              <a:rPr lang="en-US"/>
              <a:t>AWS CONTROL TOWER</a:t>
            </a:r>
            <a:endParaRPr lang="en-US"/>
          </a:p>
          <a:p>
            <a:r>
              <a:rPr lang="en-US"/>
              <a:t>ROLES AND POLICIES </a:t>
            </a:r>
            <a:endParaRPr lang="en-US"/>
          </a:p>
          <a:p>
            <a:r>
              <a:rPr lang="en-US"/>
              <a:t>ACCOUNT FACTORY FOR TERRAFORM(AFT)</a:t>
            </a:r>
            <a:endParaRPr lang="en-US"/>
          </a:p>
          <a:p>
            <a:r>
              <a:rPr lang="en-US"/>
              <a:t>CHALLENGES FACED</a:t>
            </a:r>
            <a:endParaRPr lang="en-US"/>
          </a:p>
          <a:p>
            <a:r>
              <a:rPr lang="en-US"/>
              <a:t>CONCLUSION</a:t>
            </a:r>
            <a:endParaRPr 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a:t>
            </a:r>
            <a:endParaRPr lang="en-US"/>
          </a:p>
        </p:txBody>
      </p:sp>
      <p:sp>
        <p:nvSpPr>
          <p:cNvPr id="3" name="Content Placeholder 2"/>
          <p:cNvSpPr>
            <a:spLocks noGrp="1"/>
          </p:cNvSpPr>
          <p:nvPr>
            <p:ph sz="quarter" idx="1"/>
          </p:nvPr>
        </p:nvSpPr>
        <p:spPr/>
        <p:txBody>
          <a:bodyPr/>
          <a:lstStyle/>
          <a:p>
            <a:r>
              <a:rPr lang="en-US" sz="1800" dirty="0"/>
              <a:t>Deploy a standardized landing zone infrastructure using terraform,incorporating best practices for security,network and account management.</a:t>
            </a:r>
            <a:endParaRPr lang="en-US" sz="1800" dirty="0"/>
          </a:p>
          <a:p>
            <a:r>
              <a:rPr lang="en-US" sz="1800" dirty="0"/>
              <a:t>This includes Terraform configuration files, network diagrams, IAM Policies, and deployment logs. In order to implement policies, the organizational structure entails the construction of Organizational Units (OUs) such as Log, Security, Prod, and Non-Prod, in addition to Service Control Policies.</a:t>
            </a:r>
            <a:endParaRPr lang="en-US" sz="1800" dirty="0"/>
          </a:p>
          <a:p>
            <a:r>
              <a:rPr lang="en-US" sz="1800" dirty="0"/>
              <a:t> Best practices for network security should be incorporated into the design of the VPC architecture, and consistency is guaranteed by automatic account provisioning via AWS Control Tower's Account Factory. </a:t>
            </a:r>
            <a:endParaRPr lang="en-US" sz="1800" dirty="0"/>
          </a:p>
          <a:p>
            <a:r>
              <a:rPr lang="en-US" sz="1800" dirty="0"/>
              <a:t>Important elements include AWS CloudTrail logging configurations, IAM role and permission management, secret management techniques, and compliance monitoring. </a:t>
            </a:r>
            <a:endParaRPr lang="en-US" sz="1800" dirty="0"/>
          </a:p>
          <a:p>
            <a:r>
              <a:rPr lang="en-US" sz="1800" dirty="0"/>
              <a:t>The project necessitates a careful methodology that makes use of both AWS Control Tower and Terraform to establish a secure and standardized AWS environment</a:t>
            </a:r>
            <a:r>
              <a:rPr lang="en-US" dirty="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a:p>
        </p:txBody>
      </p:sp>
      <p:sp>
        <p:nvSpPr>
          <p:cNvPr id="3" name="Content Placeholder 2"/>
          <p:cNvSpPr>
            <a:spLocks noGrp="1"/>
          </p:cNvSpPr>
          <p:nvPr>
            <p:ph sz="quarter" idx="1"/>
          </p:nvPr>
        </p:nvSpPr>
        <p:spPr/>
        <p:txBody>
          <a:bodyPr>
            <a:noAutofit/>
          </a:bodyPr>
          <a:lstStyle/>
          <a:p>
            <a:r>
              <a:rPr lang="en-US" sz="1800" dirty="0"/>
              <a:t>A Landing Zone is crucial for organizations seeking to establish a robust foundation in the cloud. It serves as the architectural blueprint for deploying workloads securely and efficiently within cloud environments.</a:t>
            </a:r>
            <a:endParaRPr lang="en-US" sz="1800" dirty="0"/>
          </a:p>
          <a:p>
            <a:r>
              <a:rPr lang="en-US" sz="1800" dirty="0"/>
              <a:t> By implementing a Landing Zone, organizations can ensure consistent application of security and compliance standards across all accounts and workloads. </a:t>
            </a:r>
            <a:endParaRPr lang="en-US" sz="1800" dirty="0"/>
          </a:p>
          <a:p>
            <a:r>
              <a:rPr lang="en-US" sz="1800" dirty="0"/>
              <a:t>This includes implementing necessary security controls, managing access and identities, and enforcing compliance requirements. Additionally, a Landing Zone offers scalability and flexibility, allowing organizations to adapt to evolving business needs and accommodate growth seamlessly. Through automation and streamlined operational processes, it enhances efficiency while reducing the risk of errors. </a:t>
            </a:r>
            <a:endParaRPr lang="en-US" sz="1800" dirty="0"/>
          </a:p>
          <a:p>
            <a:r>
              <a:rPr lang="en-US" sz="1800" dirty="0"/>
              <a:t>Cost optimization is also facilitated by implementing best practices within the Landing Zone, enabling organizations to monitor and control cloud spending effectively. </a:t>
            </a:r>
            <a:endParaRPr lang="en-US" sz="1800" dirty="0"/>
          </a:p>
          <a:p>
            <a:r>
              <a:rPr lang="en-US" sz="1800" dirty="0"/>
              <a:t>Furthermore, centralized governance and control mechanisms provided by the Landing Zone ensure alignment with organizational objectives and minimize the risk of misconfigurations or unauthorized actions. Overall, a Landing Zone serves as the cornerstone for a well-structured, governed, and efficient cloud environment.</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CONTROL TOWER</a:t>
            </a:r>
            <a:endParaRPr lang="en-US" dirty="0"/>
          </a:p>
        </p:txBody>
      </p:sp>
      <p:sp>
        <p:nvSpPr>
          <p:cNvPr id="3" name="Content Placeholder 2"/>
          <p:cNvSpPr>
            <a:spLocks noGrp="1"/>
          </p:cNvSpPr>
          <p:nvPr>
            <p:ph sz="quarter" idx="1"/>
          </p:nvPr>
        </p:nvSpPr>
        <p:spPr/>
        <p:txBody>
          <a:bodyPr>
            <a:noAutofit/>
          </a:bodyPr>
          <a:lstStyle/>
          <a:p>
            <a:r>
              <a:rPr lang="en-US" sz="1800" dirty="0"/>
              <a:t>AWS Control Tower serves as a pivotal component in the deployment of a standardized AWS landing zone infrastructure, aligning with best practices for security, networking, and account management. </a:t>
            </a:r>
            <a:endParaRPr lang="en-US" sz="1800" dirty="0"/>
          </a:p>
          <a:p>
            <a:r>
              <a:rPr lang="en-US" sz="1800" dirty="0"/>
              <a:t>With its centralized governance capabilities, Control Tower provides a unified platform for managing multiple AWS accounts, ensuring consistency and compliance across the organization. By automating account provisioning processes, Control Tower streamlines the creation of standardized account structures, complete with pre-configured security and compliance guardrails. </a:t>
            </a:r>
            <a:endParaRPr lang="en-US" sz="1800" dirty="0"/>
          </a:p>
          <a:p>
            <a:r>
              <a:rPr lang="en-US" sz="1800" dirty="0"/>
              <a:t>Its robust security features, including multi-factor authentication enforcement, AWS CloudTrail logging, and AWS Config compliance checks, bolster the overall security posture of the environment. Control Tower's organizational structure capabilities allow for the logical grouping of AWS accounts, facilitating efficient resource management and administration.</a:t>
            </a:r>
            <a:endParaRPr lang="en-US" sz="1800" dirty="0"/>
          </a:p>
          <a:p>
            <a:r>
              <a:rPr lang="en-US" sz="1800" dirty="0"/>
              <a:t>Furthermore, the enforcement of tagging policies and service control policies (SCPs) ensures adherence to tagging standards and fine-grained access control, respectively. Integrated auditing and compliance mechanisms enable continuous monitoring and remediation of compliance deviations. </a:t>
            </a:r>
            <a:endParaRPr lang="en-US" sz="1800" dirty="0"/>
          </a:p>
          <a:p>
            <a:r>
              <a:rPr lang="en-US" sz="1800" dirty="0"/>
              <a:t>Leveraging Control Tower alongside Terraform provides a powerful combination, enabling organizations to establish a solid foundation for their AWS environments while retaining flexibility for customization and scalability.</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POLICIES</a:t>
            </a:r>
            <a:endParaRPr lang="en-US" dirty="0"/>
          </a:p>
        </p:txBody>
      </p:sp>
      <p:sp>
        <p:nvSpPr>
          <p:cNvPr id="3" name="Content Placeholder 2"/>
          <p:cNvSpPr>
            <a:spLocks noGrp="1"/>
          </p:cNvSpPr>
          <p:nvPr>
            <p:ph sz="quarter" idx="1"/>
          </p:nvPr>
        </p:nvSpPr>
        <p:spPr>
          <a:xfrm>
            <a:off x="1179444" y="1461053"/>
            <a:ext cx="10363200" cy="4572000"/>
          </a:xfrm>
        </p:spPr>
        <p:txBody>
          <a:bodyPr>
            <a:normAutofit/>
          </a:bodyPr>
          <a:lstStyle/>
          <a:p>
            <a:pPr marL="0" indent="0">
              <a:buNone/>
            </a:pPr>
            <a:r>
              <a:rPr lang="en-US" sz="2400" dirty="0" err="1"/>
              <a:t>AWSControlTowerAdmin</a:t>
            </a:r>
            <a:endParaRPr lang="en-US" sz="2400" dirty="0"/>
          </a:p>
          <a:p>
            <a:pPr marL="0" indent="0">
              <a:buNone/>
            </a:pPr>
            <a:r>
              <a:rPr lang="en-US" sz="2400" dirty="0"/>
              <a:t>                          -  </a:t>
            </a:r>
            <a:r>
              <a:rPr lang="en-US" sz="2400" dirty="0" err="1"/>
              <a:t>AWSControlTowerAdminPolicy</a:t>
            </a:r>
            <a:r>
              <a:rPr lang="en-US" sz="2400" dirty="0"/>
              <a:t> (Customer managed)</a:t>
            </a:r>
            <a:endParaRPr lang="en-US" sz="2400" dirty="0"/>
          </a:p>
          <a:p>
            <a:pPr marL="0" indent="0">
              <a:buNone/>
            </a:pPr>
            <a:r>
              <a:rPr lang="en-US" sz="2400" dirty="0"/>
              <a:t>                          -  </a:t>
            </a:r>
            <a:r>
              <a:rPr lang="en-US" sz="2400" dirty="0" err="1"/>
              <a:t>AWSControlTowerServiceRolePolicy</a:t>
            </a:r>
            <a:endParaRPr lang="en-US" sz="2400" dirty="0"/>
          </a:p>
          <a:p>
            <a:pPr marL="0" indent="0">
              <a:buNone/>
            </a:pPr>
            <a:r>
              <a:rPr lang="en-US" sz="2400" dirty="0" err="1"/>
              <a:t>AWSControlTowerCloudTrailRolePolicy</a:t>
            </a:r>
            <a:endParaRPr lang="en-US" sz="2400" dirty="0"/>
          </a:p>
          <a:p>
            <a:pPr marL="0" indent="0">
              <a:buNone/>
            </a:pPr>
            <a:r>
              <a:rPr lang="en-US" sz="2400" dirty="0"/>
              <a:t>                         -  </a:t>
            </a:r>
            <a:r>
              <a:rPr lang="en-US" sz="2400" dirty="0" err="1"/>
              <a:t>AWSControlTowerCloudTrailRolePolicy</a:t>
            </a:r>
            <a:r>
              <a:rPr lang="en-US" sz="2400" dirty="0"/>
              <a:t>(Customer managed)</a:t>
            </a:r>
            <a:endParaRPr lang="en-US" sz="2400" dirty="0"/>
          </a:p>
          <a:p>
            <a:pPr marL="0" indent="0">
              <a:buNone/>
            </a:pPr>
            <a:r>
              <a:rPr lang="en-US" sz="2400" dirty="0" err="1"/>
              <a:t>AWSControlTowerConfigAggregatorRoleForOrganizations</a:t>
            </a:r>
            <a:endParaRPr lang="en-US" sz="2400" dirty="0"/>
          </a:p>
          <a:p>
            <a:pPr marL="0" indent="0">
              <a:buNone/>
            </a:pPr>
            <a:r>
              <a:rPr lang="en-US" sz="2400" dirty="0"/>
              <a:t>                         -  </a:t>
            </a:r>
            <a:r>
              <a:rPr lang="en-US" sz="2400" dirty="0" err="1"/>
              <a:t>AWSConfigRoleForOrganizations</a:t>
            </a:r>
            <a:endParaRPr lang="en-US" sz="2400" dirty="0"/>
          </a:p>
          <a:p>
            <a:pPr marL="0" indent="0">
              <a:buNone/>
            </a:pPr>
            <a:r>
              <a:rPr lang="en-US" sz="2400" dirty="0" err="1"/>
              <a:t>AWSControlTowerStackSetRole</a:t>
            </a:r>
            <a:endParaRPr lang="en-US" sz="2400" dirty="0"/>
          </a:p>
          <a:p>
            <a:pPr marL="0" indent="0">
              <a:buNone/>
            </a:pPr>
            <a:r>
              <a:rPr lang="en-US" sz="2400" dirty="0"/>
              <a:t>                         - </a:t>
            </a:r>
            <a:r>
              <a:rPr lang="en-US" sz="2400" dirty="0" err="1"/>
              <a:t>AdministratorAccess</a:t>
            </a:r>
            <a:endParaRPr lang="en-US" sz="2400" dirty="0"/>
          </a:p>
          <a:p>
            <a:pPr marL="0" indent="0">
              <a:buNone/>
            </a:pPr>
            <a:r>
              <a:rPr lang="en-US" sz="2400" dirty="0"/>
              <a:t>                         - </a:t>
            </a:r>
            <a:r>
              <a:rPr lang="en-US" sz="2400" dirty="0" err="1">
                <a:sym typeface="+mn-ea"/>
              </a:rPr>
              <a:t>AWSControlTowerStackSetRolePolicy</a:t>
            </a:r>
            <a:endParaRPr lang="en-US" sz="2400"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LANDING ZONE SET UP</a:t>
            </a:r>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536" y="1834183"/>
            <a:ext cx="10576063"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FACTORY FOR TERRAFORM</a:t>
            </a:r>
            <a:endParaRPr lang="en-US" dirty="0"/>
          </a:p>
        </p:txBody>
      </p:sp>
      <p:pic>
        <p:nvPicPr>
          <p:cNvPr id="4" name="Picture 1"/>
          <p:cNvPicPr>
            <a:picLocks noGrp="1" noChangeAspect="1"/>
          </p:cNvPicPr>
          <p:nvPr>
            <p:ph sz="quarter" idx="1"/>
          </p:nvPr>
        </p:nvPicPr>
        <p:blipFill>
          <a:blip r:embed="rId1"/>
          <a:stretch>
            <a:fillRect/>
          </a:stretch>
        </p:blipFill>
        <p:spPr>
          <a:xfrm>
            <a:off x="1270932" y="1447800"/>
            <a:ext cx="10259735" cy="457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endParaRPr lang="en-US"/>
          </a:p>
        </p:txBody>
      </p:sp>
      <p:sp>
        <p:nvSpPr>
          <p:cNvPr id="3" name="Content Placeholder 2"/>
          <p:cNvSpPr>
            <a:spLocks noGrp="1"/>
          </p:cNvSpPr>
          <p:nvPr>
            <p:ph sz="quarter" idx="1"/>
          </p:nvPr>
        </p:nvSpPr>
        <p:spPr/>
        <p:txBody>
          <a:bodyPr>
            <a:noAutofit/>
          </a:bodyPr>
          <a:lstStyle/>
          <a:p>
            <a:r>
              <a:rPr lang="en-US" sz="2000" dirty="0"/>
              <a:t>In conclusion, the deployment of a standardized AWS landing zone infrastructure using AWS Control Tower and Terraform represents a comprehensive approach to achieving robust security, efficient account management, and adherence to best practices. </a:t>
            </a:r>
            <a:endParaRPr lang="en-US" sz="2000" dirty="0"/>
          </a:p>
          <a:p>
            <a:r>
              <a:rPr lang="en-US" sz="2000" dirty="0"/>
              <a:t>By leveraging AWS Control Tower's centralized governance capabilities, organizations can establish a unified platform for managing multiple AWS accounts, enforcing security guardrails, and ensuring compliance across the board. </a:t>
            </a:r>
            <a:endParaRPr lang="en-US" sz="2000" dirty="0"/>
          </a:p>
          <a:p>
            <a:r>
              <a:rPr lang="en-US" sz="2000" dirty="0"/>
              <a:t>Integrating Terraform allows for further customization and scalability, empowering organizations to tailor their infrastructure to specific requirements while maintaining consistency and efficiency.</a:t>
            </a:r>
            <a:endParaRPr lang="en-US" sz="2000" dirty="0"/>
          </a:p>
          <a:p>
            <a:r>
              <a:rPr lang="en-US" sz="2000" dirty="0"/>
              <a:t> Overall, this project enables organizations to lay a solid foundation for their AWS environments, fostering a secure, well-managed, and compliant cloud infrastructure ready to support business operations and growth.</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5437</Words>
  <Application>WPS Presentation</Application>
  <PresentationFormat>Custom</PresentationFormat>
  <Paragraphs>68</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Wingdings 2</vt:lpstr>
      <vt:lpstr>Gubbi</vt:lpstr>
      <vt:lpstr>Perpetua</vt:lpstr>
      <vt:lpstr>Nimbus Roman No9 L</vt:lpstr>
      <vt:lpstr>Franklin Gothic Book</vt:lpstr>
      <vt:lpstr>Microsoft YaHei</vt:lpstr>
      <vt:lpstr>Droid Sans Fallback</vt:lpstr>
      <vt:lpstr>Arial Unicode MS</vt:lpstr>
      <vt:lpstr>SimSun</vt:lpstr>
      <vt:lpstr>Equity</vt:lpstr>
      <vt:lpstr>AWS LANDING ZONE DEPLOYMENT USING TERRAFORM</vt:lpstr>
      <vt:lpstr>25 MINUTES CONTENTS</vt:lpstr>
      <vt:lpstr>OBJECTIVE</vt:lpstr>
      <vt:lpstr>INTRODUCTION</vt:lpstr>
      <vt:lpstr>AWS CONTROL TOWER</vt:lpstr>
      <vt:lpstr>ROLES AND POLICIES</vt:lpstr>
      <vt:lpstr>LANDING ZONE SET UP</vt:lpstr>
      <vt:lpstr>ACCOUNT FACTORY FOR TERRAFORM</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LANDING ZONE DEPLOYMENT USING TERRAFORM</dc:title>
  <dc:creator>kaviya</dc:creator>
  <cp:lastModifiedBy>kaviya</cp:lastModifiedBy>
  <cp:revision>13</cp:revision>
  <dcterms:created xsi:type="dcterms:W3CDTF">2024-04-01T03:08:23Z</dcterms:created>
  <dcterms:modified xsi:type="dcterms:W3CDTF">2024-04-01T03:08:23Z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1033-11.1.0.11719</vt:lpwstr>
  </property>
  <property fmtid="{D5CDD505-2E9C-101B-9397-08002B2CF9AE}" pid="3" name="ICV">
    <vt:lpwstr/>
  </property>
</Properties>
</file>