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 id="2147483679" r:id="rId2"/>
  </p:sldMasterIdLst>
  <p:notesMasterIdLst>
    <p:notesMasterId r:id="rId13"/>
  </p:notesMasterIdLst>
  <p:sldIdLst>
    <p:sldId id="256" r:id="rId3"/>
    <p:sldId id="294" r:id="rId4"/>
    <p:sldId id="258" r:id="rId5"/>
    <p:sldId id="259" r:id="rId6"/>
    <p:sldId id="321" r:id="rId7"/>
    <p:sldId id="322" r:id="rId8"/>
    <p:sldId id="323" r:id="rId9"/>
    <p:sldId id="324" r:id="rId10"/>
    <p:sldId id="325" r:id="rId11"/>
    <p:sldId id="32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1D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C261AE-CE62-4910-BADC-77FD35C74174}">
  <a:tblStyle styleId="{5FC261AE-CE62-4910-BADC-77FD35C7417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notesMaster" Target="notesMasters/notesMaster1.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tableStyles" Target="tableStyles.xml" /><Relationship Id="rId2" Type="http://schemas.openxmlformats.org/officeDocument/2006/relationships/slideMaster" Target="slideMasters/slideMaster2.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viewProps" Target="viewProps.xml" /><Relationship Id="rId10" Type="http://schemas.openxmlformats.org/officeDocument/2006/relationships/slide" Target="slides/slide8.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5"/>
        <p:cNvGrpSpPr/>
        <p:nvPr/>
      </p:nvGrpSpPr>
      <p:grpSpPr>
        <a:xfrm>
          <a:off x="0" y="0"/>
          <a:ext cx="0" cy="0"/>
          <a:chOff x="0" y="0"/>
          <a:chExt cx="0" cy="0"/>
        </a:xfrm>
      </p:grpSpPr>
      <p:sp>
        <p:nvSpPr>
          <p:cNvPr id="2656" name="Google Shape;26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7" name="Google Shape;26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6"/>
        <p:cNvGrpSpPr/>
        <p:nvPr/>
      </p:nvGrpSpPr>
      <p:grpSpPr>
        <a:xfrm>
          <a:off x="0" y="0"/>
          <a:ext cx="0" cy="0"/>
          <a:chOff x="0" y="0"/>
          <a:chExt cx="0" cy="0"/>
        </a:xfrm>
      </p:grpSpPr>
      <p:sp>
        <p:nvSpPr>
          <p:cNvPr id="4887" name="Google Shape;4887;gedfa3e31c0_2_6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8" name="Google Shape;4888;gedfa3e31c0_2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3"/>
        <p:cNvGrpSpPr/>
        <p:nvPr/>
      </p:nvGrpSpPr>
      <p:grpSpPr>
        <a:xfrm>
          <a:off x="0" y="0"/>
          <a:ext cx="0" cy="0"/>
          <a:chOff x="0" y="0"/>
          <a:chExt cx="0" cy="0"/>
        </a:xfrm>
      </p:grpSpPr>
      <p:sp>
        <p:nvSpPr>
          <p:cNvPr id="2734" name="Google Shape;2734;gf11272de0f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5" name="Google Shape;2735;gf11272de0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p:cNvGrpSpPr/>
        <p:nvPr/>
      </p:nvGrpSpPr>
      <p:grpSpPr>
        <a:xfrm>
          <a:off x="0" y="0"/>
          <a:ext cx="0" cy="0"/>
          <a:chOff x="0" y="0"/>
          <a:chExt cx="0" cy="0"/>
        </a:xfrm>
      </p:grpSpPr>
      <p:sp>
        <p:nvSpPr>
          <p:cNvPr id="2769" name="Google Shape;2769;gedfa3e31c0_2_20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6.xml.rels><?xml version="1.0" encoding="UTF-8" standalone="yes"?>
<Relationships xmlns="http://schemas.openxmlformats.org/package/2006/relationships"><Relationship Id="rId3" Type="http://schemas.openxmlformats.org/officeDocument/2006/relationships/hyperlink" Target="http://bit.ly/2TyoMsr" TargetMode="External" /><Relationship Id="rId2" Type="http://schemas.openxmlformats.org/officeDocument/2006/relationships/hyperlink" Target="http://bit.ly/2Tynxth" TargetMode="External" /><Relationship Id="rId1" Type="http://schemas.openxmlformats.org/officeDocument/2006/relationships/slideMaster" Target="../slideMasters/slideMaster1.xml" /><Relationship Id="rId4" Type="http://schemas.openxmlformats.org/officeDocument/2006/relationships/hyperlink" Target="http://bit.ly/2TtBDfr" TargetMode="Externa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4" y="-27"/>
            <a:ext cx="9143711" cy="5143338"/>
            <a:chOff x="597550" y="708125"/>
            <a:chExt cx="6449225" cy="4193850"/>
          </a:xfrm>
        </p:grpSpPr>
        <p:sp>
          <p:nvSpPr>
            <p:cNvPr id="10" name="Google Shape;10;p2"/>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txBox="1">
            <a:spLocks noGrp="1"/>
          </p:cNvSpPr>
          <p:nvPr>
            <p:ph type="ctrTitle"/>
          </p:nvPr>
        </p:nvSpPr>
        <p:spPr>
          <a:xfrm>
            <a:off x="1317600" y="1193625"/>
            <a:ext cx="6508800" cy="1724400"/>
          </a:xfrm>
          <a:prstGeom prst="rect">
            <a:avLst/>
          </a:prstGeom>
          <a:effectLst>
            <a:outerShdw blurRad="142875" algn="bl" rotWithShape="0">
              <a:schemeClr val="accent2">
                <a:alpha val="38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9" name="Google Shape;49;p2"/>
          <p:cNvSpPr txBox="1">
            <a:spLocks noGrp="1"/>
          </p:cNvSpPr>
          <p:nvPr>
            <p:ph type="subTitle" idx="1"/>
          </p:nvPr>
        </p:nvSpPr>
        <p:spPr>
          <a:xfrm>
            <a:off x="2298150" y="3376773"/>
            <a:ext cx="4547700" cy="306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50" name="Google Shape;50;p2"/>
          <p:cNvGrpSpPr/>
          <p:nvPr/>
        </p:nvGrpSpPr>
        <p:grpSpPr>
          <a:xfrm>
            <a:off x="-11" y="606814"/>
            <a:ext cx="1284435" cy="586800"/>
            <a:chOff x="-11" y="606814"/>
            <a:chExt cx="1284435" cy="586800"/>
          </a:xfrm>
        </p:grpSpPr>
        <p:sp>
          <p:nvSpPr>
            <p:cNvPr id="51" name="Google Shape;51;p2"/>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2"/>
            <p:cNvGrpSpPr/>
            <p:nvPr/>
          </p:nvGrpSpPr>
          <p:grpSpPr>
            <a:xfrm rot="10800000">
              <a:off x="-11" y="779178"/>
              <a:ext cx="883262" cy="242091"/>
              <a:chOff x="2300350" y="2601250"/>
              <a:chExt cx="2275275" cy="623625"/>
            </a:xfrm>
          </p:grpSpPr>
          <p:sp>
            <p:nvSpPr>
              <p:cNvPr id="53" name="Google Shape;53;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 name="Google Shape;59;p2"/>
          <p:cNvGrpSpPr/>
          <p:nvPr/>
        </p:nvGrpSpPr>
        <p:grpSpPr>
          <a:xfrm rot="5400000">
            <a:off x="85100" y="1849625"/>
            <a:ext cx="98902" cy="553090"/>
            <a:chOff x="4898850" y="4820550"/>
            <a:chExt cx="98902" cy="553090"/>
          </a:xfrm>
        </p:grpSpPr>
        <p:sp>
          <p:nvSpPr>
            <p:cNvPr id="60" name="Google Shape;60;p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1414555" y="3058729"/>
            <a:ext cx="2297800" cy="347400"/>
            <a:chOff x="-1414555" y="3058729"/>
            <a:chExt cx="2297800" cy="347400"/>
          </a:xfrm>
        </p:grpSpPr>
        <p:sp>
          <p:nvSpPr>
            <p:cNvPr id="66" name="Google Shape;66;p2"/>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2"/>
          <p:cNvGrpSpPr/>
          <p:nvPr/>
        </p:nvGrpSpPr>
        <p:grpSpPr>
          <a:xfrm flipH="1">
            <a:off x="-799254" y="4139005"/>
            <a:ext cx="1823016" cy="196994"/>
            <a:chOff x="7857346" y="4002005"/>
            <a:chExt cx="1823016" cy="196994"/>
          </a:xfrm>
        </p:grpSpPr>
        <p:sp>
          <p:nvSpPr>
            <p:cNvPr id="69" name="Google Shape;69;p2"/>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2"/>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2"/>
          <p:cNvGrpSpPr/>
          <p:nvPr/>
        </p:nvGrpSpPr>
        <p:grpSpPr>
          <a:xfrm>
            <a:off x="7812807" y="997962"/>
            <a:ext cx="1520982" cy="302065"/>
            <a:chOff x="5642557" y="-150670"/>
            <a:chExt cx="1520982" cy="302065"/>
          </a:xfrm>
        </p:grpSpPr>
        <p:sp>
          <p:nvSpPr>
            <p:cNvPr id="76" name="Google Shape;76;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2"/>
          <p:cNvGrpSpPr/>
          <p:nvPr/>
        </p:nvGrpSpPr>
        <p:grpSpPr>
          <a:xfrm>
            <a:off x="8495989" y="1713528"/>
            <a:ext cx="883262" cy="242091"/>
            <a:chOff x="2300350" y="2601250"/>
            <a:chExt cx="2275275" cy="623625"/>
          </a:xfrm>
        </p:grpSpPr>
        <p:sp>
          <p:nvSpPr>
            <p:cNvPr id="82" name="Google Shape;82;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2"/>
          <p:cNvGrpSpPr/>
          <p:nvPr/>
        </p:nvGrpSpPr>
        <p:grpSpPr>
          <a:xfrm>
            <a:off x="8267392" y="3231066"/>
            <a:ext cx="1105976" cy="133969"/>
            <a:chOff x="8183182" y="663852"/>
            <a:chExt cx="1475028" cy="178673"/>
          </a:xfrm>
        </p:grpSpPr>
        <p:grpSp>
          <p:nvGrpSpPr>
            <p:cNvPr id="89" name="Google Shape;89;p2"/>
            <p:cNvGrpSpPr/>
            <p:nvPr/>
          </p:nvGrpSpPr>
          <p:grpSpPr>
            <a:xfrm>
              <a:off x="8183182" y="774425"/>
              <a:ext cx="1178025" cy="68100"/>
              <a:chOff x="2024450" y="204150"/>
              <a:chExt cx="1178025" cy="68100"/>
            </a:xfrm>
          </p:grpSpPr>
          <p:sp>
            <p:nvSpPr>
              <p:cNvPr id="90" name="Google Shape;90;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2"/>
            <p:cNvGrpSpPr/>
            <p:nvPr/>
          </p:nvGrpSpPr>
          <p:grpSpPr>
            <a:xfrm>
              <a:off x="8480185" y="663852"/>
              <a:ext cx="1178025" cy="68100"/>
              <a:chOff x="2024450" y="204150"/>
              <a:chExt cx="1178025" cy="68100"/>
            </a:xfrm>
          </p:grpSpPr>
          <p:sp>
            <p:nvSpPr>
              <p:cNvPr id="101" name="Google Shape;101;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 name="Google Shape;111;p2"/>
          <p:cNvGrpSpPr/>
          <p:nvPr/>
        </p:nvGrpSpPr>
        <p:grpSpPr>
          <a:xfrm rot="5400000">
            <a:off x="8520259" y="3926674"/>
            <a:ext cx="302065" cy="1520982"/>
            <a:chOff x="-108754" y="2690919"/>
            <a:chExt cx="302065" cy="1520982"/>
          </a:xfrm>
        </p:grpSpPr>
        <p:sp>
          <p:nvSpPr>
            <p:cNvPr id="112" name="Google Shape;112;p2"/>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2"/>
          <p:cNvGrpSpPr/>
          <p:nvPr/>
        </p:nvGrpSpPr>
        <p:grpSpPr>
          <a:xfrm>
            <a:off x="1710357" y="-107958"/>
            <a:ext cx="1520982" cy="302065"/>
            <a:chOff x="5642557" y="-150670"/>
            <a:chExt cx="1520982" cy="302065"/>
          </a:xfrm>
        </p:grpSpPr>
        <p:sp>
          <p:nvSpPr>
            <p:cNvPr id="118" name="Google Shape;118;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2"/>
          <p:cNvGrpSpPr/>
          <p:nvPr/>
        </p:nvGrpSpPr>
        <p:grpSpPr>
          <a:xfrm>
            <a:off x="6420895" y="-1455296"/>
            <a:ext cx="347400" cy="2297800"/>
            <a:chOff x="6420895" y="-1455296"/>
            <a:chExt cx="347400" cy="2297800"/>
          </a:xfrm>
        </p:grpSpPr>
        <p:sp>
          <p:nvSpPr>
            <p:cNvPr id="124" name="Google Shape;124;p2"/>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2"/>
          <p:cNvSpPr/>
          <p:nvPr/>
        </p:nvSpPr>
        <p:spPr>
          <a:xfrm rot="10800000">
            <a:off x="1023762" y="43894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82"/>
        <p:cNvGrpSpPr/>
        <p:nvPr/>
      </p:nvGrpSpPr>
      <p:grpSpPr>
        <a:xfrm>
          <a:off x="0" y="0"/>
          <a:ext cx="0" cy="0"/>
          <a:chOff x="0" y="0"/>
          <a:chExt cx="0" cy="0"/>
        </a:xfrm>
      </p:grpSpPr>
      <p:grpSp>
        <p:nvGrpSpPr>
          <p:cNvPr id="783" name="Google Shape;783;p11"/>
          <p:cNvGrpSpPr/>
          <p:nvPr/>
        </p:nvGrpSpPr>
        <p:grpSpPr>
          <a:xfrm>
            <a:off x="-24" y="-27"/>
            <a:ext cx="9143711" cy="5143338"/>
            <a:chOff x="597550" y="708125"/>
            <a:chExt cx="6449225" cy="4193850"/>
          </a:xfrm>
        </p:grpSpPr>
        <p:sp>
          <p:nvSpPr>
            <p:cNvPr id="784" name="Google Shape;784;p11"/>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1"/>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1"/>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1"/>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1"/>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1"/>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1"/>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1"/>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1"/>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1"/>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1"/>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1"/>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1"/>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1"/>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1"/>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1"/>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1"/>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1"/>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1"/>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1"/>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1"/>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1"/>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1"/>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1"/>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1"/>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1"/>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1"/>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1"/>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1"/>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1"/>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1"/>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1"/>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1"/>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1"/>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1"/>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1"/>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1"/>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1"/>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2" name="Google Shape;822;p11"/>
          <p:cNvSpPr txBox="1">
            <a:spLocks noGrp="1"/>
          </p:cNvSpPr>
          <p:nvPr>
            <p:ph type="title" hasCustomPrompt="1"/>
          </p:nvPr>
        </p:nvSpPr>
        <p:spPr>
          <a:xfrm>
            <a:off x="713100" y="1328587"/>
            <a:ext cx="7717800" cy="16716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spcBef>
                <a:spcPts val="0"/>
              </a:spcBef>
              <a:spcAft>
                <a:spcPts val="0"/>
              </a:spcAft>
              <a:buSzPts val="12000"/>
              <a:buNone/>
              <a:defRPr sz="12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23" name="Google Shape;823;p11"/>
          <p:cNvSpPr txBox="1">
            <a:spLocks noGrp="1"/>
          </p:cNvSpPr>
          <p:nvPr>
            <p:ph type="subTitle" idx="1"/>
          </p:nvPr>
        </p:nvSpPr>
        <p:spPr>
          <a:xfrm>
            <a:off x="2037000" y="3075825"/>
            <a:ext cx="5070000" cy="336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24" name="Google Shape;824;p11"/>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5" name="Google Shape;825;p11"/>
          <p:cNvGrpSpPr/>
          <p:nvPr/>
        </p:nvGrpSpPr>
        <p:grpSpPr>
          <a:xfrm>
            <a:off x="1710357" y="-107958"/>
            <a:ext cx="1520982" cy="302065"/>
            <a:chOff x="5642557" y="-150670"/>
            <a:chExt cx="1520982" cy="302065"/>
          </a:xfrm>
        </p:grpSpPr>
        <p:sp>
          <p:nvSpPr>
            <p:cNvPr id="826" name="Google Shape;826;p11"/>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1"/>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1"/>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1"/>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1"/>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11"/>
          <p:cNvGrpSpPr/>
          <p:nvPr/>
        </p:nvGrpSpPr>
        <p:grpSpPr>
          <a:xfrm rot="5400000">
            <a:off x="85100" y="1849625"/>
            <a:ext cx="98902" cy="553090"/>
            <a:chOff x="4898850" y="4820550"/>
            <a:chExt cx="98902" cy="553090"/>
          </a:xfrm>
        </p:grpSpPr>
        <p:sp>
          <p:nvSpPr>
            <p:cNvPr id="832" name="Google Shape;832;p1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1"/>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7" name="Google Shape;837;p11"/>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1"/>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9" name="Google Shape;839;p11"/>
          <p:cNvGrpSpPr/>
          <p:nvPr/>
        </p:nvGrpSpPr>
        <p:grpSpPr>
          <a:xfrm flipH="1">
            <a:off x="-799254" y="4139005"/>
            <a:ext cx="1823016" cy="196994"/>
            <a:chOff x="7857346" y="4002005"/>
            <a:chExt cx="1823016" cy="196994"/>
          </a:xfrm>
        </p:grpSpPr>
        <p:sp>
          <p:nvSpPr>
            <p:cNvPr id="840" name="Google Shape;840;p11"/>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1"/>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1"/>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11"/>
          <p:cNvGrpSpPr/>
          <p:nvPr/>
        </p:nvGrpSpPr>
        <p:grpSpPr>
          <a:xfrm rot="-5400000" flipH="1">
            <a:off x="3660496" y="4881980"/>
            <a:ext cx="1823016" cy="296643"/>
            <a:chOff x="7857346" y="3902355"/>
            <a:chExt cx="1823016" cy="296643"/>
          </a:xfrm>
        </p:grpSpPr>
        <p:sp>
          <p:nvSpPr>
            <p:cNvPr id="844" name="Google Shape;844;p11"/>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1"/>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1"/>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1"/>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1"/>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1"/>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0" name="Google Shape;850;p11"/>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1"/>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1"/>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1"/>
          <p:cNvSpPr/>
          <p:nvPr/>
        </p:nvSpPr>
        <p:spPr>
          <a:xfrm rot="5400000">
            <a:off x="8208386" y="420378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1"/>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5" name="Google Shape;855;p11"/>
          <p:cNvGrpSpPr/>
          <p:nvPr/>
        </p:nvGrpSpPr>
        <p:grpSpPr>
          <a:xfrm>
            <a:off x="7965207" y="312162"/>
            <a:ext cx="1520982" cy="302065"/>
            <a:chOff x="5642557" y="-150670"/>
            <a:chExt cx="1520982" cy="302065"/>
          </a:xfrm>
        </p:grpSpPr>
        <p:sp>
          <p:nvSpPr>
            <p:cNvPr id="856" name="Google Shape;856;p11"/>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1"/>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1"/>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1"/>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1"/>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 name="Google Shape;861;p11"/>
          <p:cNvGrpSpPr/>
          <p:nvPr/>
        </p:nvGrpSpPr>
        <p:grpSpPr>
          <a:xfrm>
            <a:off x="8495989" y="3241228"/>
            <a:ext cx="883262" cy="242091"/>
            <a:chOff x="2300350" y="2601250"/>
            <a:chExt cx="2275275" cy="623625"/>
          </a:xfrm>
        </p:grpSpPr>
        <p:sp>
          <p:nvSpPr>
            <p:cNvPr id="862" name="Google Shape;862;p1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8" name="Google Shape;868;p11"/>
          <p:cNvGrpSpPr/>
          <p:nvPr/>
        </p:nvGrpSpPr>
        <p:grpSpPr>
          <a:xfrm>
            <a:off x="8267392" y="1860741"/>
            <a:ext cx="1105976" cy="133969"/>
            <a:chOff x="8183182" y="663852"/>
            <a:chExt cx="1475028" cy="178673"/>
          </a:xfrm>
        </p:grpSpPr>
        <p:grpSp>
          <p:nvGrpSpPr>
            <p:cNvPr id="869" name="Google Shape;869;p11"/>
            <p:cNvGrpSpPr/>
            <p:nvPr/>
          </p:nvGrpSpPr>
          <p:grpSpPr>
            <a:xfrm>
              <a:off x="8183182" y="774425"/>
              <a:ext cx="1178025" cy="68100"/>
              <a:chOff x="2024450" y="204150"/>
              <a:chExt cx="1178025" cy="68100"/>
            </a:xfrm>
          </p:grpSpPr>
          <p:sp>
            <p:nvSpPr>
              <p:cNvPr id="870" name="Google Shape;870;p1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0" name="Google Shape;880;p11"/>
            <p:cNvGrpSpPr/>
            <p:nvPr/>
          </p:nvGrpSpPr>
          <p:grpSpPr>
            <a:xfrm>
              <a:off x="8480185" y="663852"/>
              <a:ext cx="1178025" cy="68100"/>
              <a:chOff x="2024450" y="204150"/>
              <a:chExt cx="1178025" cy="68100"/>
            </a:xfrm>
          </p:grpSpPr>
          <p:sp>
            <p:nvSpPr>
              <p:cNvPr id="881" name="Google Shape;881;p1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1" name="Google Shape;891;p11"/>
          <p:cNvGrpSpPr/>
          <p:nvPr/>
        </p:nvGrpSpPr>
        <p:grpSpPr>
          <a:xfrm>
            <a:off x="5447301" y="4536119"/>
            <a:ext cx="1252897" cy="51000"/>
            <a:chOff x="2915381" y="4104819"/>
            <a:chExt cx="1252897" cy="51000"/>
          </a:xfrm>
        </p:grpSpPr>
        <p:sp>
          <p:nvSpPr>
            <p:cNvPr id="892" name="Google Shape;892;p11"/>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1"/>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1"/>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1"/>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1"/>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1"/>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1"/>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1"/>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1"/>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1"/>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1"/>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1"/>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1"/>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1"/>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11"/>
          <p:cNvGrpSpPr/>
          <p:nvPr/>
        </p:nvGrpSpPr>
        <p:grpSpPr>
          <a:xfrm>
            <a:off x="-235013" y="829744"/>
            <a:ext cx="1105976" cy="133969"/>
            <a:chOff x="8183182" y="663852"/>
            <a:chExt cx="1475028" cy="178673"/>
          </a:xfrm>
        </p:grpSpPr>
        <p:grpSp>
          <p:nvGrpSpPr>
            <p:cNvPr id="907" name="Google Shape;907;p11"/>
            <p:cNvGrpSpPr/>
            <p:nvPr/>
          </p:nvGrpSpPr>
          <p:grpSpPr>
            <a:xfrm>
              <a:off x="8183182" y="774425"/>
              <a:ext cx="1178025" cy="68100"/>
              <a:chOff x="2024450" y="204150"/>
              <a:chExt cx="1178025" cy="68100"/>
            </a:xfrm>
          </p:grpSpPr>
          <p:sp>
            <p:nvSpPr>
              <p:cNvPr id="908" name="Google Shape;908;p1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 name="Google Shape;918;p11"/>
            <p:cNvGrpSpPr/>
            <p:nvPr/>
          </p:nvGrpSpPr>
          <p:grpSpPr>
            <a:xfrm>
              <a:off x="8480185" y="663852"/>
              <a:ext cx="1178025" cy="68100"/>
              <a:chOff x="2024450" y="204150"/>
              <a:chExt cx="1178025" cy="68100"/>
            </a:xfrm>
          </p:grpSpPr>
          <p:sp>
            <p:nvSpPr>
              <p:cNvPr id="919" name="Google Shape;919;p1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2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930"/>
        <p:cNvGrpSpPr/>
        <p:nvPr/>
      </p:nvGrpSpPr>
      <p:grpSpPr>
        <a:xfrm>
          <a:off x="0" y="0"/>
          <a:ext cx="0" cy="0"/>
          <a:chOff x="0" y="0"/>
          <a:chExt cx="0" cy="0"/>
        </a:xfrm>
      </p:grpSpPr>
      <p:grpSp>
        <p:nvGrpSpPr>
          <p:cNvPr id="931" name="Google Shape;931;p13"/>
          <p:cNvGrpSpPr/>
          <p:nvPr/>
        </p:nvGrpSpPr>
        <p:grpSpPr>
          <a:xfrm>
            <a:off x="-24" y="-27"/>
            <a:ext cx="9143711" cy="5143338"/>
            <a:chOff x="597550" y="708125"/>
            <a:chExt cx="6449225" cy="4193850"/>
          </a:xfrm>
        </p:grpSpPr>
        <p:sp>
          <p:nvSpPr>
            <p:cNvPr id="932" name="Google Shape;932;p1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0" name="Google Shape;970;p13"/>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71" name="Google Shape;971;p13"/>
          <p:cNvSpPr txBox="1">
            <a:spLocks noGrp="1"/>
          </p:cNvSpPr>
          <p:nvPr>
            <p:ph type="title" idx="2"/>
          </p:nvPr>
        </p:nvSpPr>
        <p:spPr>
          <a:xfrm>
            <a:off x="776550" y="198245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2" name="Google Shape;972;p13"/>
          <p:cNvSpPr txBox="1">
            <a:spLocks noGrp="1"/>
          </p:cNvSpPr>
          <p:nvPr>
            <p:ph type="subTitle" idx="1"/>
          </p:nvPr>
        </p:nvSpPr>
        <p:spPr>
          <a:xfrm>
            <a:off x="776550" y="239105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3" name="Google Shape;973;p13"/>
          <p:cNvSpPr txBox="1">
            <a:spLocks noGrp="1"/>
          </p:cNvSpPr>
          <p:nvPr>
            <p:ph type="title" idx="3" hasCustomPrompt="1"/>
          </p:nvPr>
        </p:nvSpPr>
        <p:spPr>
          <a:xfrm>
            <a:off x="776550" y="1345282"/>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4" name="Google Shape;974;p13"/>
          <p:cNvSpPr txBox="1">
            <a:spLocks noGrp="1"/>
          </p:cNvSpPr>
          <p:nvPr>
            <p:ph type="title" idx="4"/>
          </p:nvPr>
        </p:nvSpPr>
        <p:spPr>
          <a:xfrm>
            <a:off x="34711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5" name="Google Shape;975;p13"/>
          <p:cNvSpPr txBox="1">
            <a:spLocks noGrp="1"/>
          </p:cNvSpPr>
          <p:nvPr>
            <p:ph type="subTitle" idx="5"/>
          </p:nvPr>
        </p:nvSpPr>
        <p:spPr>
          <a:xfrm>
            <a:off x="34711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6" name="Google Shape;976;p13"/>
          <p:cNvSpPr txBox="1">
            <a:spLocks noGrp="1"/>
          </p:cNvSpPr>
          <p:nvPr>
            <p:ph type="title" idx="6" hasCustomPrompt="1"/>
          </p:nvPr>
        </p:nvSpPr>
        <p:spPr>
          <a:xfrm>
            <a:off x="34711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7" name="Google Shape;977;p13"/>
          <p:cNvSpPr txBox="1">
            <a:spLocks noGrp="1"/>
          </p:cNvSpPr>
          <p:nvPr>
            <p:ph type="title" idx="7"/>
          </p:nvPr>
        </p:nvSpPr>
        <p:spPr>
          <a:xfrm>
            <a:off x="61498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8" name="Google Shape;978;p13"/>
          <p:cNvSpPr txBox="1">
            <a:spLocks noGrp="1"/>
          </p:cNvSpPr>
          <p:nvPr>
            <p:ph type="subTitle" idx="8"/>
          </p:nvPr>
        </p:nvSpPr>
        <p:spPr>
          <a:xfrm>
            <a:off x="61498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9" name="Google Shape;979;p13"/>
          <p:cNvSpPr txBox="1">
            <a:spLocks noGrp="1"/>
          </p:cNvSpPr>
          <p:nvPr>
            <p:ph type="title" idx="9" hasCustomPrompt="1"/>
          </p:nvPr>
        </p:nvSpPr>
        <p:spPr>
          <a:xfrm>
            <a:off x="61498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0" name="Google Shape;980;p13"/>
          <p:cNvSpPr txBox="1">
            <a:spLocks noGrp="1"/>
          </p:cNvSpPr>
          <p:nvPr>
            <p:ph type="title" idx="13"/>
          </p:nvPr>
        </p:nvSpPr>
        <p:spPr>
          <a:xfrm>
            <a:off x="776550" y="361784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1" name="Google Shape;981;p13"/>
          <p:cNvSpPr txBox="1">
            <a:spLocks noGrp="1"/>
          </p:cNvSpPr>
          <p:nvPr>
            <p:ph type="subTitle" idx="14"/>
          </p:nvPr>
        </p:nvSpPr>
        <p:spPr>
          <a:xfrm>
            <a:off x="776550" y="402644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2" name="Google Shape;982;p13"/>
          <p:cNvSpPr txBox="1">
            <a:spLocks noGrp="1"/>
          </p:cNvSpPr>
          <p:nvPr>
            <p:ph type="title" idx="15" hasCustomPrompt="1"/>
          </p:nvPr>
        </p:nvSpPr>
        <p:spPr>
          <a:xfrm>
            <a:off x="776550" y="2980641"/>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3" name="Google Shape;983;p13"/>
          <p:cNvSpPr txBox="1">
            <a:spLocks noGrp="1"/>
          </p:cNvSpPr>
          <p:nvPr>
            <p:ph type="title" idx="16"/>
          </p:nvPr>
        </p:nvSpPr>
        <p:spPr>
          <a:xfrm>
            <a:off x="34711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4" name="Google Shape;984;p13"/>
          <p:cNvSpPr txBox="1">
            <a:spLocks noGrp="1"/>
          </p:cNvSpPr>
          <p:nvPr>
            <p:ph type="subTitle" idx="17"/>
          </p:nvPr>
        </p:nvSpPr>
        <p:spPr>
          <a:xfrm>
            <a:off x="34711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5" name="Google Shape;985;p13"/>
          <p:cNvSpPr txBox="1">
            <a:spLocks noGrp="1"/>
          </p:cNvSpPr>
          <p:nvPr>
            <p:ph type="title" idx="18" hasCustomPrompt="1"/>
          </p:nvPr>
        </p:nvSpPr>
        <p:spPr>
          <a:xfrm>
            <a:off x="34711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6" name="Google Shape;986;p13"/>
          <p:cNvSpPr txBox="1">
            <a:spLocks noGrp="1"/>
          </p:cNvSpPr>
          <p:nvPr>
            <p:ph type="title" idx="19"/>
          </p:nvPr>
        </p:nvSpPr>
        <p:spPr>
          <a:xfrm>
            <a:off x="61498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7" name="Google Shape;987;p13"/>
          <p:cNvSpPr txBox="1">
            <a:spLocks noGrp="1"/>
          </p:cNvSpPr>
          <p:nvPr>
            <p:ph type="subTitle" idx="20"/>
          </p:nvPr>
        </p:nvSpPr>
        <p:spPr>
          <a:xfrm>
            <a:off x="61498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8" name="Google Shape;988;p13"/>
          <p:cNvSpPr txBox="1">
            <a:spLocks noGrp="1"/>
          </p:cNvSpPr>
          <p:nvPr>
            <p:ph type="title" idx="21" hasCustomPrompt="1"/>
          </p:nvPr>
        </p:nvSpPr>
        <p:spPr>
          <a:xfrm>
            <a:off x="61498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989" name="Google Shape;989;p13"/>
          <p:cNvGrpSpPr/>
          <p:nvPr/>
        </p:nvGrpSpPr>
        <p:grpSpPr>
          <a:xfrm rot="5400000">
            <a:off x="8381450" y="4569182"/>
            <a:ext cx="98902" cy="553090"/>
            <a:chOff x="4898850" y="4820550"/>
            <a:chExt cx="98902" cy="553090"/>
          </a:xfrm>
        </p:grpSpPr>
        <p:sp>
          <p:nvSpPr>
            <p:cNvPr id="990" name="Google Shape;990;p1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5" name="Google Shape;995;p13"/>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6" name="Google Shape;996;p13"/>
          <p:cNvGrpSpPr/>
          <p:nvPr/>
        </p:nvGrpSpPr>
        <p:grpSpPr>
          <a:xfrm rot="-5400000">
            <a:off x="-148234" y="322631"/>
            <a:ext cx="883262" cy="242091"/>
            <a:chOff x="2300350" y="2601250"/>
            <a:chExt cx="2275275" cy="623625"/>
          </a:xfrm>
        </p:grpSpPr>
        <p:sp>
          <p:nvSpPr>
            <p:cNvPr id="997" name="Google Shape;997;p1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13"/>
          <p:cNvSpPr/>
          <p:nvPr/>
        </p:nvSpPr>
        <p:spPr>
          <a:xfrm rot="5400000" flipH="1">
            <a:off x="8216276" y="-33530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4" name="Google Shape;1004;p13"/>
          <p:cNvGrpSpPr/>
          <p:nvPr/>
        </p:nvGrpSpPr>
        <p:grpSpPr>
          <a:xfrm>
            <a:off x="-256008" y="4796266"/>
            <a:ext cx="1105976" cy="133969"/>
            <a:chOff x="8183182" y="663852"/>
            <a:chExt cx="1475028" cy="178673"/>
          </a:xfrm>
        </p:grpSpPr>
        <p:grpSp>
          <p:nvGrpSpPr>
            <p:cNvPr id="1005" name="Google Shape;1005;p13"/>
            <p:cNvGrpSpPr/>
            <p:nvPr/>
          </p:nvGrpSpPr>
          <p:grpSpPr>
            <a:xfrm>
              <a:off x="8183182" y="774425"/>
              <a:ext cx="1178025" cy="68100"/>
              <a:chOff x="2024450" y="204150"/>
              <a:chExt cx="1178025" cy="68100"/>
            </a:xfrm>
          </p:grpSpPr>
          <p:sp>
            <p:nvSpPr>
              <p:cNvPr id="1006" name="Google Shape;1006;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13"/>
            <p:cNvGrpSpPr/>
            <p:nvPr/>
          </p:nvGrpSpPr>
          <p:grpSpPr>
            <a:xfrm>
              <a:off x="8480185" y="663852"/>
              <a:ext cx="1178025" cy="68100"/>
              <a:chOff x="2024450" y="204150"/>
              <a:chExt cx="1178025" cy="68100"/>
            </a:xfrm>
          </p:grpSpPr>
          <p:sp>
            <p:nvSpPr>
              <p:cNvPr id="1017" name="Google Shape;1017;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7" name="Google Shape;1027;p13"/>
          <p:cNvGrpSpPr/>
          <p:nvPr/>
        </p:nvGrpSpPr>
        <p:grpSpPr>
          <a:xfrm>
            <a:off x="8290084" y="239916"/>
            <a:ext cx="1105976" cy="133969"/>
            <a:chOff x="8183182" y="663852"/>
            <a:chExt cx="1475028" cy="178673"/>
          </a:xfrm>
        </p:grpSpPr>
        <p:grpSp>
          <p:nvGrpSpPr>
            <p:cNvPr id="1028" name="Google Shape;1028;p13"/>
            <p:cNvGrpSpPr/>
            <p:nvPr/>
          </p:nvGrpSpPr>
          <p:grpSpPr>
            <a:xfrm>
              <a:off x="8183182" y="774425"/>
              <a:ext cx="1178025" cy="68100"/>
              <a:chOff x="2024450" y="204150"/>
              <a:chExt cx="1178025" cy="68100"/>
            </a:xfrm>
          </p:grpSpPr>
          <p:sp>
            <p:nvSpPr>
              <p:cNvPr id="1029" name="Google Shape;1029;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13"/>
            <p:cNvGrpSpPr/>
            <p:nvPr/>
          </p:nvGrpSpPr>
          <p:grpSpPr>
            <a:xfrm>
              <a:off x="8480185" y="663852"/>
              <a:ext cx="1178025" cy="68100"/>
              <a:chOff x="2024450" y="204150"/>
              <a:chExt cx="1178025" cy="68100"/>
            </a:xfrm>
          </p:grpSpPr>
          <p:sp>
            <p:nvSpPr>
              <p:cNvPr id="1040" name="Google Shape;1040;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0" name="Google Shape;1050;p13"/>
          <p:cNvGrpSpPr/>
          <p:nvPr/>
        </p:nvGrpSpPr>
        <p:grpSpPr>
          <a:xfrm rot="5400000">
            <a:off x="8428614" y="2891627"/>
            <a:ext cx="883262" cy="242091"/>
            <a:chOff x="2300350" y="2601250"/>
            <a:chExt cx="2275275" cy="623625"/>
          </a:xfrm>
        </p:grpSpPr>
        <p:sp>
          <p:nvSpPr>
            <p:cNvPr id="1051" name="Google Shape;1051;p1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7" name="Google Shape;1057;p13"/>
          <p:cNvGrpSpPr/>
          <p:nvPr/>
        </p:nvGrpSpPr>
        <p:grpSpPr>
          <a:xfrm>
            <a:off x="1634157" y="-107958"/>
            <a:ext cx="1520982" cy="302065"/>
            <a:chOff x="5642557" y="-150670"/>
            <a:chExt cx="1520982" cy="302065"/>
          </a:xfrm>
        </p:grpSpPr>
        <p:sp>
          <p:nvSpPr>
            <p:cNvPr id="1058" name="Google Shape;1058;p13"/>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3">
    <p:spTree>
      <p:nvGrpSpPr>
        <p:cNvPr id="1" name="Shape 1063"/>
        <p:cNvGrpSpPr/>
        <p:nvPr/>
      </p:nvGrpSpPr>
      <p:grpSpPr>
        <a:xfrm>
          <a:off x="0" y="0"/>
          <a:ext cx="0" cy="0"/>
          <a:chOff x="0" y="0"/>
          <a:chExt cx="0" cy="0"/>
        </a:xfrm>
      </p:grpSpPr>
      <p:grpSp>
        <p:nvGrpSpPr>
          <p:cNvPr id="1064" name="Google Shape;1064;p14"/>
          <p:cNvGrpSpPr/>
          <p:nvPr/>
        </p:nvGrpSpPr>
        <p:grpSpPr>
          <a:xfrm>
            <a:off x="-24" y="-27"/>
            <a:ext cx="9143711" cy="5143338"/>
            <a:chOff x="597550" y="708125"/>
            <a:chExt cx="6449225" cy="4193850"/>
          </a:xfrm>
        </p:grpSpPr>
        <p:sp>
          <p:nvSpPr>
            <p:cNvPr id="1065" name="Google Shape;1065;p14"/>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4"/>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4"/>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4"/>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4"/>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4"/>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4"/>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4"/>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4"/>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4"/>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4"/>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4"/>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4"/>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4"/>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4"/>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4"/>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4"/>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4"/>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4"/>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4"/>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4"/>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4"/>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4"/>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4"/>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4"/>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4"/>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4"/>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4"/>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4"/>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4"/>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4"/>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4"/>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4"/>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4"/>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4"/>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4"/>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4"/>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4"/>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3" name="Google Shape;1103;p14"/>
          <p:cNvSpPr txBox="1">
            <a:spLocks noGrp="1"/>
          </p:cNvSpPr>
          <p:nvPr>
            <p:ph type="title"/>
          </p:nvPr>
        </p:nvSpPr>
        <p:spPr>
          <a:xfrm>
            <a:off x="1858000" y="3253511"/>
            <a:ext cx="5428800" cy="4344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2"/>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104" name="Google Shape;1104;p14"/>
          <p:cNvSpPr txBox="1">
            <a:spLocks noGrp="1"/>
          </p:cNvSpPr>
          <p:nvPr>
            <p:ph type="subTitle" idx="1"/>
          </p:nvPr>
        </p:nvSpPr>
        <p:spPr>
          <a:xfrm>
            <a:off x="2262900" y="1459638"/>
            <a:ext cx="4618200" cy="16776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2600"/>
              <a:buNone/>
              <a:defRPr sz="2600"/>
            </a:lvl1pPr>
            <a:lvl2pPr lvl="1" algn="ctr" rtl="0">
              <a:lnSpc>
                <a:spcPct val="100000"/>
              </a:lnSpc>
              <a:spcBef>
                <a:spcPts val="0"/>
              </a:spcBef>
              <a:spcAft>
                <a:spcPts val="0"/>
              </a:spcAft>
              <a:buSzPts val="2600"/>
              <a:buNone/>
              <a:defRPr sz="2600"/>
            </a:lvl2pPr>
            <a:lvl3pPr lvl="2" algn="ctr" rtl="0">
              <a:lnSpc>
                <a:spcPct val="100000"/>
              </a:lnSpc>
              <a:spcBef>
                <a:spcPts val="0"/>
              </a:spcBef>
              <a:spcAft>
                <a:spcPts val="0"/>
              </a:spcAft>
              <a:buSzPts val="2600"/>
              <a:buNone/>
              <a:defRPr sz="2600"/>
            </a:lvl3pPr>
            <a:lvl4pPr lvl="3" algn="ctr" rtl="0">
              <a:lnSpc>
                <a:spcPct val="100000"/>
              </a:lnSpc>
              <a:spcBef>
                <a:spcPts val="0"/>
              </a:spcBef>
              <a:spcAft>
                <a:spcPts val="0"/>
              </a:spcAft>
              <a:buSzPts val="2600"/>
              <a:buNone/>
              <a:defRPr sz="2600"/>
            </a:lvl4pPr>
            <a:lvl5pPr lvl="4" algn="ctr" rtl="0">
              <a:lnSpc>
                <a:spcPct val="100000"/>
              </a:lnSpc>
              <a:spcBef>
                <a:spcPts val="0"/>
              </a:spcBef>
              <a:spcAft>
                <a:spcPts val="0"/>
              </a:spcAft>
              <a:buSzPts val="2600"/>
              <a:buNone/>
              <a:defRPr sz="2600"/>
            </a:lvl5pPr>
            <a:lvl6pPr lvl="5" algn="ctr" rtl="0">
              <a:lnSpc>
                <a:spcPct val="100000"/>
              </a:lnSpc>
              <a:spcBef>
                <a:spcPts val="0"/>
              </a:spcBef>
              <a:spcAft>
                <a:spcPts val="0"/>
              </a:spcAft>
              <a:buSzPts val="2600"/>
              <a:buNone/>
              <a:defRPr sz="2600"/>
            </a:lvl6pPr>
            <a:lvl7pPr lvl="6" algn="ctr" rtl="0">
              <a:lnSpc>
                <a:spcPct val="100000"/>
              </a:lnSpc>
              <a:spcBef>
                <a:spcPts val="0"/>
              </a:spcBef>
              <a:spcAft>
                <a:spcPts val="0"/>
              </a:spcAft>
              <a:buSzPts val="2600"/>
              <a:buNone/>
              <a:defRPr sz="2600"/>
            </a:lvl7pPr>
            <a:lvl8pPr lvl="7" algn="ctr" rtl="0">
              <a:lnSpc>
                <a:spcPct val="100000"/>
              </a:lnSpc>
              <a:spcBef>
                <a:spcPts val="0"/>
              </a:spcBef>
              <a:spcAft>
                <a:spcPts val="0"/>
              </a:spcAft>
              <a:buSzPts val="2600"/>
              <a:buNone/>
              <a:defRPr sz="2600"/>
            </a:lvl8pPr>
            <a:lvl9pPr lvl="8" algn="ctr" rtl="0">
              <a:lnSpc>
                <a:spcPct val="100000"/>
              </a:lnSpc>
              <a:spcBef>
                <a:spcPts val="0"/>
              </a:spcBef>
              <a:spcAft>
                <a:spcPts val="0"/>
              </a:spcAft>
              <a:buSzPts val="2600"/>
              <a:buNone/>
              <a:defRPr sz="2600"/>
            </a:lvl9pPr>
          </a:lstStyle>
          <a:p>
            <a:endParaRPr/>
          </a:p>
        </p:txBody>
      </p:sp>
      <p:sp>
        <p:nvSpPr>
          <p:cNvPr id="1105" name="Google Shape;1105;p14"/>
          <p:cNvSpPr/>
          <p:nvPr/>
        </p:nvSpPr>
        <p:spPr>
          <a:xfrm rot="-5400000" flipH="1">
            <a:off x="348818" y="420789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6" name="Google Shape;1106;p14"/>
          <p:cNvGrpSpPr/>
          <p:nvPr/>
        </p:nvGrpSpPr>
        <p:grpSpPr>
          <a:xfrm rot="-5400000">
            <a:off x="6107446" y="30626"/>
            <a:ext cx="1823016" cy="296643"/>
            <a:chOff x="7857346" y="3902355"/>
            <a:chExt cx="1823016" cy="296643"/>
          </a:xfrm>
        </p:grpSpPr>
        <p:sp>
          <p:nvSpPr>
            <p:cNvPr id="1107" name="Google Shape;1107;p1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4"/>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4"/>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4"/>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3" name="Google Shape;1113;p14"/>
          <p:cNvSpPr/>
          <p:nvPr/>
        </p:nvSpPr>
        <p:spPr>
          <a:xfrm flipH="1">
            <a:off x="8088870" y="21452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4" name="Google Shape;1114;p14"/>
          <p:cNvGrpSpPr/>
          <p:nvPr/>
        </p:nvGrpSpPr>
        <p:grpSpPr>
          <a:xfrm>
            <a:off x="8658746" y="2958680"/>
            <a:ext cx="1823016" cy="196994"/>
            <a:chOff x="7857346" y="4002005"/>
            <a:chExt cx="1823016" cy="196994"/>
          </a:xfrm>
        </p:grpSpPr>
        <p:sp>
          <p:nvSpPr>
            <p:cNvPr id="1115" name="Google Shape;1115;p1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8" name="Google Shape;1118;p14"/>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4"/>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0" name="Google Shape;1120;p14"/>
          <p:cNvGrpSpPr/>
          <p:nvPr/>
        </p:nvGrpSpPr>
        <p:grpSpPr>
          <a:xfrm rot="-5400000">
            <a:off x="338683" y="-295650"/>
            <a:ext cx="302065" cy="1520982"/>
            <a:chOff x="-108754" y="2690919"/>
            <a:chExt cx="302065" cy="1520982"/>
          </a:xfrm>
        </p:grpSpPr>
        <p:sp>
          <p:nvSpPr>
            <p:cNvPr id="1121" name="Google Shape;1121;p14"/>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4"/>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4"/>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4"/>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4"/>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6" name="Google Shape;1126;p14"/>
          <p:cNvGrpSpPr/>
          <p:nvPr/>
        </p:nvGrpSpPr>
        <p:grpSpPr>
          <a:xfrm>
            <a:off x="4296532" y="4950349"/>
            <a:ext cx="1520982" cy="302065"/>
            <a:chOff x="5642557" y="-150670"/>
            <a:chExt cx="1520982" cy="302065"/>
          </a:xfrm>
        </p:grpSpPr>
        <p:sp>
          <p:nvSpPr>
            <p:cNvPr id="1127" name="Google Shape;1127;p14"/>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4"/>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4"/>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4"/>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4"/>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2" name="Google Shape;1132;p14"/>
          <p:cNvGrpSpPr/>
          <p:nvPr/>
        </p:nvGrpSpPr>
        <p:grpSpPr>
          <a:xfrm rot="5400000">
            <a:off x="6750925" y="4175162"/>
            <a:ext cx="98902" cy="553090"/>
            <a:chOff x="4898850" y="4820550"/>
            <a:chExt cx="98902" cy="553090"/>
          </a:xfrm>
        </p:grpSpPr>
        <p:sp>
          <p:nvSpPr>
            <p:cNvPr id="1133" name="Google Shape;1133;p1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8" name="Google Shape;1138;p14"/>
          <p:cNvGrpSpPr/>
          <p:nvPr/>
        </p:nvGrpSpPr>
        <p:grpSpPr>
          <a:xfrm>
            <a:off x="-1414555" y="3744529"/>
            <a:ext cx="2297800" cy="347400"/>
            <a:chOff x="-1414555" y="3744529"/>
            <a:chExt cx="2297800" cy="347400"/>
          </a:xfrm>
        </p:grpSpPr>
        <p:sp>
          <p:nvSpPr>
            <p:cNvPr id="1139" name="Google Shape;1139;p14"/>
            <p:cNvSpPr/>
            <p:nvPr/>
          </p:nvSpPr>
          <p:spPr>
            <a:xfrm>
              <a:off x="-1414555" y="40238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4"/>
            <p:cNvSpPr/>
            <p:nvPr/>
          </p:nvSpPr>
          <p:spPr>
            <a:xfrm>
              <a:off x="-1111455" y="3744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1" name="Google Shape;1141;p14"/>
          <p:cNvGrpSpPr/>
          <p:nvPr/>
        </p:nvGrpSpPr>
        <p:grpSpPr>
          <a:xfrm rot="10800000">
            <a:off x="-155261" y="2431003"/>
            <a:ext cx="883262" cy="242091"/>
            <a:chOff x="2300350" y="2601250"/>
            <a:chExt cx="2275275" cy="623625"/>
          </a:xfrm>
        </p:grpSpPr>
        <p:sp>
          <p:nvSpPr>
            <p:cNvPr id="1142" name="Google Shape;1142;p1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BLANK_4">
    <p:spTree>
      <p:nvGrpSpPr>
        <p:cNvPr id="1" name="Shape 1148"/>
        <p:cNvGrpSpPr/>
        <p:nvPr/>
      </p:nvGrpSpPr>
      <p:grpSpPr>
        <a:xfrm>
          <a:off x="0" y="0"/>
          <a:ext cx="0" cy="0"/>
          <a:chOff x="0" y="0"/>
          <a:chExt cx="0" cy="0"/>
        </a:xfrm>
      </p:grpSpPr>
      <p:grpSp>
        <p:nvGrpSpPr>
          <p:cNvPr id="1149" name="Google Shape;1149;p15"/>
          <p:cNvGrpSpPr/>
          <p:nvPr/>
        </p:nvGrpSpPr>
        <p:grpSpPr>
          <a:xfrm>
            <a:off x="-24" y="-27"/>
            <a:ext cx="9143711" cy="5143338"/>
            <a:chOff x="597550" y="708125"/>
            <a:chExt cx="6449225" cy="4193850"/>
          </a:xfrm>
        </p:grpSpPr>
        <p:sp>
          <p:nvSpPr>
            <p:cNvPr id="1150" name="Google Shape;1150;p15"/>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5"/>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5"/>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5"/>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5"/>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5"/>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5"/>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5"/>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5"/>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5"/>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5"/>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5"/>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5"/>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5"/>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5"/>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5"/>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5"/>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5"/>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5"/>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5"/>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5"/>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5"/>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5"/>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5"/>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5"/>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5"/>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5"/>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5"/>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5"/>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5"/>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5"/>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5"/>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5"/>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5"/>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5"/>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5"/>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5"/>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5"/>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8" name="Google Shape;1188;p15"/>
          <p:cNvSpPr txBox="1">
            <a:spLocks noGrp="1"/>
          </p:cNvSpPr>
          <p:nvPr>
            <p:ph type="title"/>
          </p:nvPr>
        </p:nvSpPr>
        <p:spPr>
          <a:xfrm>
            <a:off x="864525" y="2405675"/>
            <a:ext cx="75663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89" name="Google Shape;1189;p15"/>
          <p:cNvSpPr txBox="1">
            <a:spLocks noGrp="1"/>
          </p:cNvSpPr>
          <p:nvPr>
            <p:ph type="subTitle" idx="1"/>
          </p:nvPr>
        </p:nvSpPr>
        <p:spPr>
          <a:xfrm>
            <a:off x="864525" y="3440475"/>
            <a:ext cx="4644000" cy="34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90" name="Google Shape;1190;p15"/>
          <p:cNvSpPr txBox="1">
            <a:spLocks noGrp="1"/>
          </p:cNvSpPr>
          <p:nvPr>
            <p:ph type="title" idx="2" hasCustomPrompt="1"/>
          </p:nvPr>
        </p:nvSpPr>
        <p:spPr>
          <a:xfrm>
            <a:off x="864525" y="1484975"/>
            <a:ext cx="21303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rtl="0">
              <a:spcBef>
                <a:spcPts val="0"/>
              </a:spcBef>
              <a:spcAft>
                <a:spcPts val="0"/>
              </a:spcAft>
              <a:buClr>
                <a:schemeClr val="accent2"/>
              </a:buClr>
              <a:buSzPts val="8000"/>
              <a:buNone/>
              <a:defRPr sz="8000">
                <a:solidFill>
                  <a:schemeClr val="accent2"/>
                </a:solidFill>
              </a:defRPr>
            </a:lvl1pPr>
            <a:lvl2pPr lvl="1" algn="ctr" rtl="0">
              <a:spcBef>
                <a:spcPts val="0"/>
              </a:spcBef>
              <a:spcAft>
                <a:spcPts val="0"/>
              </a:spcAft>
              <a:buClr>
                <a:schemeClr val="accent2"/>
              </a:buClr>
              <a:buSzPts val="8000"/>
              <a:buNone/>
              <a:defRPr sz="8000">
                <a:solidFill>
                  <a:schemeClr val="accent2"/>
                </a:solidFill>
              </a:defRPr>
            </a:lvl2pPr>
            <a:lvl3pPr lvl="2" algn="ctr" rtl="0">
              <a:spcBef>
                <a:spcPts val="0"/>
              </a:spcBef>
              <a:spcAft>
                <a:spcPts val="0"/>
              </a:spcAft>
              <a:buClr>
                <a:schemeClr val="accent2"/>
              </a:buClr>
              <a:buSzPts val="8000"/>
              <a:buNone/>
              <a:defRPr sz="8000">
                <a:solidFill>
                  <a:schemeClr val="accent2"/>
                </a:solidFill>
              </a:defRPr>
            </a:lvl3pPr>
            <a:lvl4pPr lvl="3" algn="ctr" rtl="0">
              <a:spcBef>
                <a:spcPts val="0"/>
              </a:spcBef>
              <a:spcAft>
                <a:spcPts val="0"/>
              </a:spcAft>
              <a:buClr>
                <a:schemeClr val="accent2"/>
              </a:buClr>
              <a:buSzPts val="8000"/>
              <a:buNone/>
              <a:defRPr sz="8000">
                <a:solidFill>
                  <a:schemeClr val="accent2"/>
                </a:solidFill>
              </a:defRPr>
            </a:lvl4pPr>
            <a:lvl5pPr lvl="4" algn="ctr" rtl="0">
              <a:spcBef>
                <a:spcPts val="0"/>
              </a:spcBef>
              <a:spcAft>
                <a:spcPts val="0"/>
              </a:spcAft>
              <a:buClr>
                <a:schemeClr val="accent2"/>
              </a:buClr>
              <a:buSzPts val="8000"/>
              <a:buNone/>
              <a:defRPr sz="8000">
                <a:solidFill>
                  <a:schemeClr val="accent2"/>
                </a:solidFill>
              </a:defRPr>
            </a:lvl5pPr>
            <a:lvl6pPr lvl="5" algn="ctr" rtl="0">
              <a:spcBef>
                <a:spcPts val="0"/>
              </a:spcBef>
              <a:spcAft>
                <a:spcPts val="0"/>
              </a:spcAft>
              <a:buClr>
                <a:schemeClr val="accent2"/>
              </a:buClr>
              <a:buSzPts val="8000"/>
              <a:buNone/>
              <a:defRPr sz="8000">
                <a:solidFill>
                  <a:schemeClr val="accent2"/>
                </a:solidFill>
              </a:defRPr>
            </a:lvl6pPr>
            <a:lvl7pPr lvl="6" algn="ctr" rtl="0">
              <a:spcBef>
                <a:spcPts val="0"/>
              </a:spcBef>
              <a:spcAft>
                <a:spcPts val="0"/>
              </a:spcAft>
              <a:buClr>
                <a:schemeClr val="accent2"/>
              </a:buClr>
              <a:buSzPts val="8000"/>
              <a:buNone/>
              <a:defRPr sz="8000">
                <a:solidFill>
                  <a:schemeClr val="accent2"/>
                </a:solidFill>
              </a:defRPr>
            </a:lvl7pPr>
            <a:lvl8pPr lvl="7" algn="ctr" rtl="0">
              <a:spcBef>
                <a:spcPts val="0"/>
              </a:spcBef>
              <a:spcAft>
                <a:spcPts val="0"/>
              </a:spcAft>
              <a:buClr>
                <a:schemeClr val="accent2"/>
              </a:buClr>
              <a:buSzPts val="8000"/>
              <a:buNone/>
              <a:defRPr sz="8000">
                <a:solidFill>
                  <a:schemeClr val="accent2"/>
                </a:solidFill>
              </a:defRPr>
            </a:lvl8pPr>
            <a:lvl9pPr lvl="8" algn="ctr" rtl="0">
              <a:spcBef>
                <a:spcPts val="0"/>
              </a:spcBef>
              <a:spcAft>
                <a:spcPts val="0"/>
              </a:spcAft>
              <a:buClr>
                <a:schemeClr val="accent2"/>
              </a:buClr>
              <a:buSzPts val="8000"/>
              <a:buNone/>
              <a:defRPr sz="8000">
                <a:solidFill>
                  <a:schemeClr val="accent2"/>
                </a:solidFill>
              </a:defRPr>
            </a:lvl9pPr>
          </a:lstStyle>
          <a:p>
            <a:r>
              <a:t>xx%</a:t>
            </a:r>
          </a:p>
        </p:txBody>
      </p:sp>
      <p:grpSp>
        <p:nvGrpSpPr>
          <p:cNvPr id="1191" name="Google Shape;1191;p15"/>
          <p:cNvGrpSpPr/>
          <p:nvPr/>
        </p:nvGrpSpPr>
        <p:grpSpPr>
          <a:xfrm rot="5400000">
            <a:off x="-32670" y="1621025"/>
            <a:ext cx="98902" cy="553090"/>
            <a:chOff x="4898850" y="4820550"/>
            <a:chExt cx="98902" cy="553090"/>
          </a:xfrm>
        </p:grpSpPr>
        <p:sp>
          <p:nvSpPr>
            <p:cNvPr id="1192" name="Google Shape;1192;p1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7" name="Google Shape;1197;p15"/>
          <p:cNvSpPr/>
          <p:nvPr/>
        </p:nvSpPr>
        <p:spPr>
          <a:xfrm rot="-5400000">
            <a:off x="348818" y="3906123"/>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5"/>
          <p:cNvSpPr/>
          <p:nvPr/>
        </p:nvSpPr>
        <p:spPr>
          <a:xfrm rot="5400000">
            <a:off x="-562205" y="-3395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5"/>
          <p:cNvSpPr/>
          <p:nvPr/>
        </p:nvSpPr>
        <p:spPr>
          <a:xfrm rot="5400000">
            <a:off x="-282905" y="-364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5"/>
          <p:cNvSpPr/>
          <p:nvPr/>
        </p:nvSpPr>
        <p:spPr>
          <a:xfrm rot="10800000" flipH="1">
            <a:off x="2891470" y="48422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5"/>
          <p:cNvSpPr/>
          <p:nvPr/>
        </p:nvSpPr>
        <p:spPr>
          <a:xfrm>
            <a:off x="8535575"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2" name="Google Shape;1202;p15"/>
          <p:cNvGrpSpPr/>
          <p:nvPr/>
        </p:nvGrpSpPr>
        <p:grpSpPr>
          <a:xfrm flipH="1">
            <a:off x="7898009" y="350736"/>
            <a:ext cx="1520982" cy="302065"/>
            <a:chOff x="5642557" y="-150670"/>
            <a:chExt cx="1520982" cy="302065"/>
          </a:xfrm>
        </p:grpSpPr>
        <p:sp>
          <p:nvSpPr>
            <p:cNvPr id="1203" name="Google Shape;1203;p1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15"/>
          <p:cNvGrpSpPr/>
          <p:nvPr/>
        </p:nvGrpSpPr>
        <p:grpSpPr>
          <a:xfrm rot="5400000">
            <a:off x="109552" y="1954025"/>
            <a:ext cx="98902" cy="553090"/>
            <a:chOff x="4898850" y="4820550"/>
            <a:chExt cx="98902" cy="553090"/>
          </a:xfrm>
        </p:grpSpPr>
        <p:sp>
          <p:nvSpPr>
            <p:cNvPr id="1209" name="Google Shape;1209;p1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4" name="Google Shape;1214;p15"/>
          <p:cNvGrpSpPr/>
          <p:nvPr/>
        </p:nvGrpSpPr>
        <p:grpSpPr>
          <a:xfrm>
            <a:off x="4682157" y="-107958"/>
            <a:ext cx="1520982" cy="302065"/>
            <a:chOff x="5642557" y="-150670"/>
            <a:chExt cx="1520982" cy="302065"/>
          </a:xfrm>
        </p:grpSpPr>
        <p:sp>
          <p:nvSpPr>
            <p:cNvPr id="1215" name="Google Shape;1215;p1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0" name="Google Shape;1220;p15"/>
          <p:cNvGrpSpPr/>
          <p:nvPr/>
        </p:nvGrpSpPr>
        <p:grpSpPr>
          <a:xfrm>
            <a:off x="7881845" y="4336579"/>
            <a:ext cx="2297800" cy="347400"/>
            <a:chOff x="7881845" y="4031779"/>
            <a:chExt cx="2297800" cy="347400"/>
          </a:xfrm>
        </p:grpSpPr>
        <p:sp>
          <p:nvSpPr>
            <p:cNvPr id="1221" name="Google Shape;1221;p15"/>
            <p:cNvSpPr/>
            <p:nvPr/>
          </p:nvSpPr>
          <p:spPr>
            <a:xfrm flipH="1">
              <a:off x="8184945" y="43110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5"/>
            <p:cNvSpPr/>
            <p:nvPr/>
          </p:nvSpPr>
          <p:spPr>
            <a:xfrm flipH="1">
              <a:off x="7881845" y="40317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BLANK_8">
    <p:spTree>
      <p:nvGrpSpPr>
        <p:cNvPr id="1" name="Shape 1223"/>
        <p:cNvGrpSpPr/>
        <p:nvPr/>
      </p:nvGrpSpPr>
      <p:grpSpPr>
        <a:xfrm>
          <a:off x="0" y="0"/>
          <a:ext cx="0" cy="0"/>
          <a:chOff x="0" y="0"/>
          <a:chExt cx="0" cy="0"/>
        </a:xfrm>
      </p:grpSpPr>
      <p:grpSp>
        <p:nvGrpSpPr>
          <p:cNvPr id="1224" name="Google Shape;1224;p16"/>
          <p:cNvGrpSpPr/>
          <p:nvPr/>
        </p:nvGrpSpPr>
        <p:grpSpPr>
          <a:xfrm>
            <a:off x="-24" y="-27"/>
            <a:ext cx="9143711" cy="5143338"/>
            <a:chOff x="597550" y="708125"/>
            <a:chExt cx="6449225" cy="4193850"/>
          </a:xfrm>
        </p:grpSpPr>
        <p:sp>
          <p:nvSpPr>
            <p:cNvPr id="1225" name="Google Shape;1225;p16"/>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6"/>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6"/>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6"/>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6"/>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6"/>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6"/>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6"/>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6"/>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6"/>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6"/>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6"/>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6"/>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6"/>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6"/>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6"/>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6"/>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6"/>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6"/>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6"/>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6"/>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6"/>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6"/>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6"/>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6"/>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6"/>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6"/>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6"/>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6"/>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6"/>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6"/>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6"/>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6"/>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6"/>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6"/>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6"/>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6"/>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6"/>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3" name="Google Shape;1263;p16"/>
          <p:cNvSpPr txBox="1">
            <a:spLocks noGrp="1"/>
          </p:cNvSpPr>
          <p:nvPr>
            <p:ph type="title"/>
          </p:nvPr>
        </p:nvSpPr>
        <p:spPr>
          <a:xfrm>
            <a:off x="713100" y="2405675"/>
            <a:ext cx="75834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64" name="Google Shape;1264;p16"/>
          <p:cNvSpPr txBox="1">
            <a:spLocks noGrp="1"/>
          </p:cNvSpPr>
          <p:nvPr>
            <p:ph type="subTitle" idx="1"/>
          </p:nvPr>
        </p:nvSpPr>
        <p:spPr>
          <a:xfrm>
            <a:off x="3567000" y="3415875"/>
            <a:ext cx="4729500" cy="393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65" name="Google Shape;1265;p16"/>
          <p:cNvSpPr txBox="1">
            <a:spLocks noGrp="1"/>
          </p:cNvSpPr>
          <p:nvPr>
            <p:ph type="title" idx="2" hasCustomPrompt="1"/>
          </p:nvPr>
        </p:nvSpPr>
        <p:spPr>
          <a:xfrm>
            <a:off x="5961000" y="1484975"/>
            <a:ext cx="23355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algn="r" rtl="0">
              <a:spcBef>
                <a:spcPts val="0"/>
              </a:spcBef>
              <a:spcAft>
                <a:spcPts val="0"/>
              </a:spcAft>
              <a:buClr>
                <a:schemeClr val="accent2"/>
              </a:buClr>
              <a:buSzPts val="8000"/>
              <a:buNone/>
              <a:defRPr sz="8000">
                <a:solidFill>
                  <a:schemeClr val="accent2"/>
                </a:solidFill>
              </a:defRPr>
            </a:lvl1pPr>
            <a:lvl2pPr lvl="1" algn="ctr" rtl="0">
              <a:spcBef>
                <a:spcPts val="0"/>
              </a:spcBef>
              <a:spcAft>
                <a:spcPts val="0"/>
              </a:spcAft>
              <a:buClr>
                <a:schemeClr val="accent2"/>
              </a:buClr>
              <a:buSzPts val="8000"/>
              <a:buNone/>
              <a:defRPr sz="8000">
                <a:solidFill>
                  <a:schemeClr val="accent2"/>
                </a:solidFill>
              </a:defRPr>
            </a:lvl2pPr>
            <a:lvl3pPr lvl="2" algn="ctr" rtl="0">
              <a:spcBef>
                <a:spcPts val="0"/>
              </a:spcBef>
              <a:spcAft>
                <a:spcPts val="0"/>
              </a:spcAft>
              <a:buClr>
                <a:schemeClr val="accent2"/>
              </a:buClr>
              <a:buSzPts val="8000"/>
              <a:buNone/>
              <a:defRPr sz="8000">
                <a:solidFill>
                  <a:schemeClr val="accent2"/>
                </a:solidFill>
              </a:defRPr>
            </a:lvl3pPr>
            <a:lvl4pPr lvl="3" algn="ctr" rtl="0">
              <a:spcBef>
                <a:spcPts val="0"/>
              </a:spcBef>
              <a:spcAft>
                <a:spcPts val="0"/>
              </a:spcAft>
              <a:buClr>
                <a:schemeClr val="accent2"/>
              </a:buClr>
              <a:buSzPts val="8000"/>
              <a:buNone/>
              <a:defRPr sz="8000">
                <a:solidFill>
                  <a:schemeClr val="accent2"/>
                </a:solidFill>
              </a:defRPr>
            </a:lvl4pPr>
            <a:lvl5pPr lvl="4" algn="ctr" rtl="0">
              <a:spcBef>
                <a:spcPts val="0"/>
              </a:spcBef>
              <a:spcAft>
                <a:spcPts val="0"/>
              </a:spcAft>
              <a:buClr>
                <a:schemeClr val="accent2"/>
              </a:buClr>
              <a:buSzPts val="8000"/>
              <a:buNone/>
              <a:defRPr sz="8000">
                <a:solidFill>
                  <a:schemeClr val="accent2"/>
                </a:solidFill>
              </a:defRPr>
            </a:lvl5pPr>
            <a:lvl6pPr lvl="5" algn="ctr" rtl="0">
              <a:spcBef>
                <a:spcPts val="0"/>
              </a:spcBef>
              <a:spcAft>
                <a:spcPts val="0"/>
              </a:spcAft>
              <a:buClr>
                <a:schemeClr val="accent2"/>
              </a:buClr>
              <a:buSzPts val="8000"/>
              <a:buNone/>
              <a:defRPr sz="8000">
                <a:solidFill>
                  <a:schemeClr val="accent2"/>
                </a:solidFill>
              </a:defRPr>
            </a:lvl6pPr>
            <a:lvl7pPr lvl="6" algn="ctr" rtl="0">
              <a:spcBef>
                <a:spcPts val="0"/>
              </a:spcBef>
              <a:spcAft>
                <a:spcPts val="0"/>
              </a:spcAft>
              <a:buClr>
                <a:schemeClr val="accent2"/>
              </a:buClr>
              <a:buSzPts val="8000"/>
              <a:buNone/>
              <a:defRPr sz="8000">
                <a:solidFill>
                  <a:schemeClr val="accent2"/>
                </a:solidFill>
              </a:defRPr>
            </a:lvl7pPr>
            <a:lvl8pPr lvl="7" algn="ctr" rtl="0">
              <a:spcBef>
                <a:spcPts val="0"/>
              </a:spcBef>
              <a:spcAft>
                <a:spcPts val="0"/>
              </a:spcAft>
              <a:buClr>
                <a:schemeClr val="accent2"/>
              </a:buClr>
              <a:buSzPts val="8000"/>
              <a:buNone/>
              <a:defRPr sz="8000">
                <a:solidFill>
                  <a:schemeClr val="accent2"/>
                </a:solidFill>
              </a:defRPr>
            </a:lvl8pPr>
            <a:lvl9pPr lvl="8" algn="ctr" rtl="0">
              <a:spcBef>
                <a:spcPts val="0"/>
              </a:spcBef>
              <a:spcAft>
                <a:spcPts val="0"/>
              </a:spcAft>
              <a:buClr>
                <a:schemeClr val="accent2"/>
              </a:buClr>
              <a:buSzPts val="8000"/>
              <a:buNone/>
              <a:defRPr sz="8000">
                <a:solidFill>
                  <a:schemeClr val="accent2"/>
                </a:solidFill>
              </a:defRPr>
            </a:lvl9pPr>
          </a:lstStyle>
          <a:p>
            <a:r>
              <a:t>xx%</a:t>
            </a:r>
          </a:p>
        </p:txBody>
      </p:sp>
      <p:sp>
        <p:nvSpPr>
          <p:cNvPr id="1266" name="Google Shape;1266;p16"/>
          <p:cNvSpPr/>
          <p:nvPr/>
        </p:nvSpPr>
        <p:spPr>
          <a:xfrm rot="5400000">
            <a:off x="8206161" y="418730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6"/>
          <p:cNvSpPr/>
          <p:nvPr/>
        </p:nvSpPr>
        <p:spPr>
          <a:xfrm rot="-5400000">
            <a:off x="348812" y="4104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8" name="Google Shape;1268;p16"/>
          <p:cNvGrpSpPr/>
          <p:nvPr/>
        </p:nvGrpSpPr>
        <p:grpSpPr>
          <a:xfrm rot="10800000">
            <a:off x="-11" y="931578"/>
            <a:ext cx="883262" cy="242091"/>
            <a:chOff x="2300350" y="2601250"/>
            <a:chExt cx="2275275" cy="623625"/>
          </a:xfrm>
        </p:grpSpPr>
        <p:sp>
          <p:nvSpPr>
            <p:cNvPr id="1269" name="Google Shape;1269;p1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1275;p16"/>
          <p:cNvGrpSpPr/>
          <p:nvPr/>
        </p:nvGrpSpPr>
        <p:grpSpPr>
          <a:xfrm rot="5400000">
            <a:off x="85100" y="1849625"/>
            <a:ext cx="98902" cy="553090"/>
            <a:chOff x="4898850" y="4820550"/>
            <a:chExt cx="98902" cy="553090"/>
          </a:xfrm>
        </p:grpSpPr>
        <p:sp>
          <p:nvSpPr>
            <p:cNvPr id="1276" name="Google Shape;1276;p1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16"/>
          <p:cNvGrpSpPr/>
          <p:nvPr/>
        </p:nvGrpSpPr>
        <p:grpSpPr>
          <a:xfrm>
            <a:off x="-1414555" y="3058729"/>
            <a:ext cx="2297800" cy="347400"/>
            <a:chOff x="-1414555" y="3058729"/>
            <a:chExt cx="2297800" cy="347400"/>
          </a:xfrm>
        </p:grpSpPr>
        <p:sp>
          <p:nvSpPr>
            <p:cNvPr id="1282" name="Google Shape;1282;p16"/>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6"/>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4" name="Google Shape;1284;p16"/>
          <p:cNvSpPr/>
          <p:nvPr/>
        </p:nvSpPr>
        <p:spPr>
          <a:xfrm rot="10800000">
            <a:off x="568018" y="38590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5" name="Google Shape;1285;p16"/>
          <p:cNvGrpSpPr/>
          <p:nvPr/>
        </p:nvGrpSpPr>
        <p:grpSpPr>
          <a:xfrm rot="5400000">
            <a:off x="7927205" y="4153629"/>
            <a:ext cx="1823016" cy="296643"/>
            <a:chOff x="7857346" y="3902355"/>
            <a:chExt cx="1823016" cy="296643"/>
          </a:xfrm>
        </p:grpSpPr>
        <p:sp>
          <p:nvSpPr>
            <p:cNvPr id="1286" name="Google Shape;1286;p16"/>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6"/>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6"/>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6"/>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6"/>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6"/>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2" name="Google Shape;1292;p16"/>
          <p:cNvGrpSpPr/>
          <p:nvPr/>
        </p:nvGrpSpPr>
        <p:grpSpPr>
          <a:xfrm>
            <a:off x="2610895" y="-1455296"/>
            <a:ext cx="347400" cy="2297800"/>
            <a:chOff x="2610895" y="-1455296"/>
            <a:chExt cx="347400" cy="2297800"/>
          </a:xfrm>
        </p:grpSpPr>
        <p:sp>
          <p:nvSpPr>
            <p:cNvPr id="1293" name="Google Shape;1293;p16"/>
            <p:cNvSpPr/>
            <p:nvPr/>
          </p:nvSpPr>
          <p:spPr>
            <a:xfrm rot="5400000">
              <a:off x="164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6"/>
            <p:cNvSpPr/>
            <p:nvPr/>
          </p:nvSpPr>
          <p:spPr>
            <a:xfrm rot="5400000">
              <a:off x="192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5" name="Google Shape;1295;p16"/>
          <p:cNvSpPr/>
          <p:nvPr/>
        </p:nvSpPr>
        <p:spPr>
          <a:xfrm rot="10800000" flipH="1">
            <a:off x="2358070" y="4766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7" name="Google Shape;1297;p16"/>
          <p:cNvGrpSpPr/>
          <p:nvPr/>
        </p:nvGrpSpPr>
        <p:grpSpPr>
          <a:xfrm>
            <a:off x="5373295" y="-112914"/>
            <a:ext cx="1520982" cy="302065"/>
            <a:chOff x="5642557" y="-150670"/>
            <a:chExt cx="1520982" cy="302065"/>
          </a:xfrm>
        </p:grpSpPr>
        <p:sp>
          <p:nvSpPr>
            <p:cNvPr id="1298" name="Google Shape;1298;p16"/>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6"/>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6"/>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6"/>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6"/>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BLANK_9">
    <p:spTree>
      <p:nvGrpSpPr>
        <p:cNvPr id="1" name="Shape 1303"/>
        <p:cNvGrpSpPr/>
        <p:nvPr/>
      </p:nvGrpSpPr>
      <p:grpSpPr>
        <a:xfrm>
          <a:off x="0" y="0"/>
          <a:ext cx="0" cy="0"/>
          <a:chOff x="0" y="0"/>
          <a:chExt cx="0" cy="0"/>
        </a:xfrm>
      </p:grpSpPr>
      <p:grpSp>
        <p:nvGrpSpPr>
          <p:cNvPr id="1304" name="Google Shape;1304;p17"/>
          <p:cNvGrpSpPr/>
          <p:nvPr/>
        </p:nvGrpSpPr>
        <p:grpSpPr>
          <a:xfrm>
            <a:off x="-24" y="-27"/>
            <a:ext cx="9143711" cy="5143338"/>
            <a:chOff x="597550" y="708125"/>
            <a:chExt cx="6449225" cy="4193850"/>
          </a:xfrm>
        </p:grpSpPr>
        <p:sp>
          <p:nvSpPr>
            <p:cNvPr id="1305" name="Google Shape;1305;p17"/>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7"/>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7"/>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7"/>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7"/>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7"/>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7"/>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7"/>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7"/>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7"/>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7"/>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7"/>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7"/>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7"/>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7"/>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7"/>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7"/>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7"/>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7"/>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7"/>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7"/>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7"/>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7"/>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7"/>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7"/>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7"/>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7"/>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7"/>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7"/>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7"/>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7"/>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7"/>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7"/>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7"/>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7"/>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7"/>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7"/>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7"/>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3" name="Google Shape;1343;p17"/>
          <p:cNvSpPr txBox="1">
            <a:spLocks noGrp="1"/>
          </p:cNvSpPr>
          <p:nvPr>
            <p:ph type="title"/>
          </p:nvPr>
        </p:nvSpPr>
        <p:spPr>
          <a:xfrm>
            <a:off x="713100" y="1723050"/>
            <a:ext cx="4401600" cy="572700"/>
          </a:xfrm>
          <a:prstGeom prst="rect">
            <a:avLst/>
          </a:prstGeom>
          <a:effectLst>
            <a:outerShdw blurRad="157163" algn="bl" rotWithShape="0">
              <a:schemeClr val="accen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44" name="Google Shape;1344;p17"/>
          <p:cNvSpPr txBox="1">
            <a:spLocks noGrp="1"/>
          </p:cNvSpPr>
          <p:nvPr>
            <p:ph type="subTitle" idx="1"/>
          </p:nvPr>
        </p:nvSpPr>
        <p:spPr>
          <a:xfrm>
            <a:off x="713100" y="2366050"/>
            <a:ext cx="4401600" cy="106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345" name="Google Shape;1345;p17"/>
          <p:cNvGrpSpPr/>
          <p:nvPr/>
        </p:nvGrpSpPr>
        <p:grpSpPr>
          <a:xfrm>
            <a:off x="8137507" y="-109362"/>
            <a:ext cx="586800" cy="1284435"/>
            <a:chOff x="8137507" y="-109362"/>
            <a:chExt cx="586800" cy="1284435"/>
          </a:xfrm>
        </p:grpSpPr>
        <p:sp>
          <p:nvSpPr>
            <p:cNvPr id="1346" name="Google Shape;1346;p17"/>
            <p:cNvSpPr/>
            <p:nvPr/>
          </p:nvSpPr>
          <p:spPr>
            <a:xfrm>
              <a:off x="8137507" y="-109352"/>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7" name="Google Shape;1347;p17"/>
            <p:cNvGrpSpPr/>
            <p:nvPr/>
          </p:nvGrpSpPr>
          <p:grpSpPr>
            <a:xfrm rot="-5400000">
              <a:off x="7989266" y="211224"/>
              <a:ext cx="883262" cy="242091"/>
              <a:chOff x="2300350" y="2601250"/>
              <a:chExt cx="2275275" cy="623625"/>
            </a:xfrm>
          </p:grpSpPr>
          <p:sp>
            <p:nvSpPr>
              <p:cNvPr id="1348" name="Google Shape;1348;p1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54" name="Google Shape;1354;p17"/>
          <p:cNvGrpSpPr/>
          <p:nvPr/>
        </p:nvGrpSpPr>
        <p:grpSpPr>
          <a:xfrm>
            <a:off x="2517607" y="-116370"/>
            <a:ext cx="1520982" cy="302065"/>
            <a:chOff x="5642557" y="-150670"/>
            <a:chExt cx="1520982" cy="302065"/>
          </a:xfrm>
        </p:grpSpPr>
        <p:sp>
          <p:nvSpPr>
            <p:cNvPr id="1355" name="Google Shape;1355;p1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0" name="Google Shape;1360;p17"/>
          <p:cNvSpPr/>
          <p:nvPr/>
        </p:nvSpPr>
        <p:spPr>
          <a:xfrm rot="-5400000">
            <a:off x="341629"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1" name="Google Shape;1361;p17"/>
          <p:cNvGrpSpPr/>
          <p:nvPr/>
        </p:nvGrpSpPr>
        <p:grpSpPr>
          <a:xfrm>
            <a:off x="4913901" y="675155"/>
            <a:ext cx="1252897" cy="51000"/>
            <a:chOff x="2915381" y="4104819"/>
            <a:chExt cx="1252897" cy="51000"/>
          </a:xfrm>
        </p:grpSpPr>
        <p:sp>
          <p:nvSpPr>
            <p:cNvPr id="1362" name="Google Shape;1362;p1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6" name="Google Shape;1376;p17"/>
          <p:cNvSpPr/>
          <p:nvPr/>
        </p:nvSpPr>
        <p:spPr>
          <a:xfrm rot="5400000">
            <a:off x="8208387" y="420412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7"/>
          <p:cNvSpPr/>
          <p:nvPr/>
        </p:nvSpPr>
        <p:spPr>
          <a:xfrm rot="10800000">
            <a:off x="1362311" y="4240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8" name="Google Shape;1378;p17"/>
          <p:cNvGrpSpPr/>
          <p:nvPr/>
        </p:nvGrpSpPr>
        <p:grpSpPr>
          <a:xfrm>
            <a:off x="5600407" y="4993736"/>
            <a:ext cx="1520982" cy="302065"/>
            <a:chOff x="5642557" y="-150670"/>
            <a:chExt cx="1520982" cy="302065"/>
          </a:xfrm>
        </p:grpSpPr>
        <p:sp>
          <p:nvSpPr>
            <p:cNvPr id="1379" name="Google Shape;1379;p1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4" name="Google Shape;1384;p17"/>
          <p:cNvGrpSpPr/>
          <p:nvPr/>
        </p:nvGrpSpPr>
        <p:grpSpPr>
          <a:xfrm rot="5400000">
            <a:off x="8900" y="1773425"/>
            <a:ext cx="98902" cy="553090"/>
            <a:chOff x="4898850" y="4820550"/>
            <a:chExt cx="98902" cy="553090"/>
          </a:xfrm>
        </p:grpSpPr>
        <p:sp>
          <p:nvSpPr>
            <p:cNvPr id="1385" name="Google Shape;1385;p1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BLANK_16">
    <p:spTree>
      <p:nvGrpSpPr>
        <p:cNvPr id="1" name="Shape 1390"/>
        <p:cNvGrpSpPr/>
        <p:nvPr/>
      </p:nvGrpSpPr>
      <p:grpSpPr>
        <a:xfrm>
          <a:off x="0" y="0"/>
          <a:ext cx="0" cy="0"/>
          <a:chOff x="0" y="0"/>
          <a:chExt cx="0" cy="0"/>
        </a:xfrm>
      </p:grpSpPr>
      <p:grpSp>
        <p:nvGrpSpPr>
          <p:cNvPr id="1391" name="Google Shape;1391;p18"/>
          <p:cNvGrpSpPr/>
          <p:nvPr/>
        </p:nvGrpSpPr>
        <p:grpSpPr>
          <a:xfrm>
            <a:off x="-24" y="-27"/>
            <a:ext cx="9143711" cy="5143338"/>
            <a:chOff x="597550" y="708125"/>
            <a:chExt cx="6449225" cy="4193850"/>
          </a:xfrm>
        </p:grpSpPr>
        <p:sp>
          <p:nvSpPr>
            <p:cNvPr id="1392" name="Google Shape;1392;p1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0" name="Google Shape;1430;p18"/>
          <p:cNvSpPr txBox="1">
            <a:spLocks noGrp="1"/>
          </p:cNvSpPr>
          <p:nvPr>
            <p:ph type="title"/>
          </p:nvPr>
        </p:nvSpPr>
        <p:spPr>
          <a:xfrm>
            <a:off x="865500" y="1323677"/>
            <a:ext cx="4166100" cy="572700"/>
          </a:xfrm>
          <a:prstGeom prst="rect">
            <a:avLst/>
          </a:prstGeom>
          <a:effectLst>
            <a:outerShdw blurRad="85725" algn="bl" rotWithShape="0">
              <a:schemeClr val="accen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200"/>
              <a:buNone/>
              <a:defRPr>
                <a:solidFill>
                  <a:schemeClr val="accen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431" name="Google Shape;1431;p18"/>
          <p:cNvSpPr txBox="1">
            <a:spLocks noGrp="1"/>
          </p:cNvSpPr>
          <p:nvPr>
            <p:ph type="subTitle" idx="1"/>
          </p:nvPr>
        </p:nvSpPr>
        <p:spPr>
          <a:xfrm>
            <a:off x="865500" y="1966252"/>
            <a:ext cx="4166100" cy="1913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grpSp>
        <p:nvGrpSpPr>
          <p:cNvPr id="1432" name="Google Shape;1432;p18"/>
          <p:cNvGrpSpPr/>
          <p:nvPr/>
        </p:nvGrpSpPr>
        <p:grpSpPr>
          <a:xfrm rot="5400000">
            <a:off x="-74785" y="2017490"/>
            <a:ext cx="883262" cy="242091"/>
            <a:chOff x="2300350" y="2601250"/>
            <a:chExt cx="2275275" cy="623625"/>
          </a:xfrm>
        </p:grpSpPr>
        <p:sp>
          <p:nvSpPr>
            <p:cNvPr id="1433" name="Google Shape;1433;p1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9" name="Google Shape;1439;p18"/>
          <p:cNvGrpSpPr/>
          <p:nvPr/>
        </p:nvGrpSpPr>
        <p:grpSpPr>
          <a:xfrm>
            <a:off x="2272907" y="-131145"/>
            <a:ext cx="1520982" cy="302065"/>
            <a:chOff x="5642557" y="-150670"/>
            <a:chExt cx="1520982" cy="302065"/>
          </a:xfrm>
        </p:grpSpPr>
        <p:sp>
          <p:nvSpPr>
            <p:cNvPr id="1440" name="Google Shape;1440;p1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5" name="Google Shape;1445;p18"/>
          <p:cNvGrpSpPr/>
          <p:nvPr/>
        </p:nvGrpSpPr>
        <p:grpSpPr>
          <a:xfrm rot="5400000">
            <a:off x="85100" y="3794850"/>
            <a:ext cx="98902" cy="553090"/>
            <a:chOff x="4898850" y="4820550"/>
            <a:chExt cx="98902" cy="553090"/>
          </a:xfrm>
        </p:grpSpPr>
        <p:sp>
          <p:nvSpPr>
            <p:cNvPr id="1446" name="Google Shape;1446;p1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1" name="Google Shape;1451;p18"/>
          <p:cNvSpPr/>
          <p:nvPr/>
        </p:nvSpPr>
        <p:spPr>
          <a:xfrm>
            <a:off x="538387" y="-26918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8"/>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8"/>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4" name="Google Shape;1454;p18"/>
          <p:cNvGrpSpPr/>
          <p:nvPr/>
        </p:nvGrpSpPr>
        <p:grpSpPr>
          <a:xfrm rot="5400000">
            <a:off x="8083957" y="246162"/>
            <a:ext cx="1520982" cy="302065"/>
            <a:chOff x="5642557" y="-150670"/>
            <a:chExt cx="1520982" cy="302065"/>
          </a:xfrm>
        </p:grpSpPr>
        <p:sp>
          <p:nvSpPr>
            <p:cNvPr id="1455" name="Google Shape;1455;p1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18"/>
          <p:cNvGrpSpPr/>
          <p:nvPr/>
        </p:nvGrpSpPr>
        <p:grpSpPr>
          <a:xfrm>
            <a:off x="-240856" y="4335989"/>
            <a:ext cx="1525280" cy="586800"/>
            <a:chOff x="-240856" y="4335989"/>
            <a:chExt cx="1525280" cy="586800"/>
          </a:xfrm>
        </p:grpSpPr>
        <p:sp>
          <p:nvSpPr>
            <p:cNvPr id="1461" name="Google Shape;1461;p18"/>
            <p:cNvSpPr/>
            <p:nvPr/>
          </p:nvSpPr>
          <p:spPr>
            <a:xfrm rot="-5400000">
              <a:off x="348812" y="39871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2" name="Google Shape;1462;p18"/>
            <p:cNvGrpSpPr/>
            <p:nvPr/>
          </p:nvGrpSpPr>
          <p:grpSpPr>
            <a:xfrm>
              <a:off x="-240856" y="4562421"/>
              <a:ext cx="1105976" cy="133969"/>
              <a:chOff x="8183182" y="663852"/>
              <a:chExt cx="1475028" cy="178673"/>
            </a:xfrm>
          </p:grpSpPr>
          <p:grpSp>
            <p:nvGrpSpPr>
              <p:cNvPr id="1463" name="Google Shape;1463;p18"/>
              <p:cNvGrpSpPr/>
              <p:nvPr/>
            </p:nvGrpSpPr>
            <p:grpSpPr>
              <a:xfrm>
                <a:off x="8183182" y="774425"/>
                <a:ext cx="1178025" cy="68100"/>
                <a:chOff x="2024450" y="204150"/>
                <a:chExt cx="1178025" cy="68100"/>
              </a:xfrm>
            </p:grpSpPr>
            <p:sp>
              <p:nvSpPr>
                <p:cNvPr id="1464" name="Google Shape;1464;p1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4" name="Google Shape;1474;p18"/>
              <p:cNvGrpSpPr/>
              <p:nvPr/>
            </p:nvGrpSpPr>
            <p:grpSpPr>
              <a:xfrm>
                <a:off x="8480185" y="663852"/>
                <a:ext cx="1178025" cy="68100"/>
                <a:chOff x="2024450" y="204150"/>
                <a:chExt cx="1178025" cy="68100"/>
              </a:xfrm>
            </p:grpSpPr>
            <p:sp>
              <p:nvSpPr>
                <p:cNvPr id="1475" name="Google Shape;1475;p1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485" name="Google Shape;1485;p18"/>
          <p:cNvGrpSpPr/>
          <p:nvPr/>
        </p:nvGrpSpPr>
        <p:grpSpPr>
          <a:xfrm>
            <a:off x="5717407" y="4966605"/>
            <a:ext cx="1520982" cy="302065"/>
            <a:chOff x="5642557" y="-150670"/>
            <a:chExt cx="1520982" cy="302065"/>
          </a:xfrm>
        </p:grpSpPr>
        <p:sp>
          <p:nvSpPr>
            <p:cNvPr id="1486" name="Google Shape;1486;p1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BLANK_10">
    <p:spTree>
      <p:nvGrpSpPr>
        <p:cNvPr id="1" name="Shape 1491"/>
        <p:cNvGrpSpPr/>
        <p:nvPr/>
      </p:nvGrpSpPr>
      <p:grpSpPr>
        <a:xfrm>
          <a:off x="0" y="0"/>
          <a:ext cx="0" cy="0"/>
          <a:chOff x="0" y="0"/>
          <a:chExt cx="0" cy="0"/>
        </a:xfrm>
      </p:grpSpPr>
      <p:grpSp>
        <p:nvGrpSpPr>
          <p:cNvPr id="1492" name="Google Shape;1492;p19"/>
          <p:cNvGrpSpPr/>
          <p:nvPr/>
        </p:nvGrpSpPr>
        <p:grpSpPr>
          <a:xfrm>
            <a:off x="-24" y="-27"/>
            <a:ext cx="9143711" cy="5143338"/>
            <a:chOff x="597550" y="708125"/>
            <a:chExt cx="6449225" cy="4193850"/>
          </a:xfrm>
        </p:grpSpPr>
        <p:sp>
          <p:nvSpPr>
            <p:cNvPr id="1493" name="Google Shape;1493;p1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1" name="Google Shape;1531;p19"/>
          <p:cNvSpPr txBox="1">
            <a:spLocks noGrp="1"/>
          </p:cNvSpPr>
          <p:nvPr>
            <p:ph type="title"/>
          </p:nvPr>
        </p:nvSpPr>
        <p:spPr>
          <a:xfrm>
            <a:off x="1773100" y="2597100"/>
            <a:ext cx="18858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32" name="Google Shape;1532;p19"/>
          <p:cNvSpPr txBox="1">
            <a:spLocks noGrp="1"/>
          </p:cNvSpPr>
          <p:nvPr>
            <p:ph type="subTitle" idx="1"/>
          </p:nvPr>
        </p:nvSpPr>
        <p:spPr>
          <a:xfrm>
            <a:off x="1173396" y="1500310"/>
            <a:ext cx="3085200" cy="97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3" name="Google Shape;1533;p19"/>
          <p:cNvSpPr txBox="1">
            <a:spLocks noGrp="1"/>
          </p:cNvSpPr>
          <p:nvPr>
            <p:ph type="title" idx="2"/>
          </p:nvPr>
        </p:nvSpPr>
        <p:spPr>
          <a:xfrm>
            <a:off x="5491225" y="3013625"/>
            <a:ext cx="18858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34" name="Google Shape;1534;p19"/>
          <p:cNvSpPr txBox="1">
            <a:spLocks noGrp="1"/>
          </p:cNvSpPr>
          <p:nvPr>
            <p:ph type="subTitle" idx="3"/>
          </p:nvPr>
        </p:nvSpPr>
        <p:spPr>
          <a:xfrm>
            <a:off x="4891521" y="3409635"/>
            <a:ext cx="3085200" cy="97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535" name="Google Shape;1535;p19"/>
          <p:cNvGrpSpPr/>
          <p:nvPr/>
        </p:nvGrpSpPr>
        <p:grpSpPr>
          <a:xfrm>
            <a:off x="-11" y="4386462"/>
            <a:ext cx="1284435" cy="586800"/>
            <a:chOff x="-11" y="4386462"/>
            <a:chExt cx="1284435" cy="586800"/>
          </a:xfrm>
        </p:grpSpPr>
        <p:sp>
          <p:nvSpPr>
            <p:cNvPr id="1536" name="Google Shape;1536;p19"/>
            <p:cNvSpPr/>
            <p:nvPr/>
          </p:nvSpPr>
          <p:spPr>
            <a:xfrm rot="-5400000">
              <a:off x="348812" y="403764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7" name="Google Shape;1537;p19"/>
            <p:cNvGrpSpPr/>
            <p:nvPr/>
          </p:nvGrpSpPr>
          <p:grpSpPr>
            <a:xfrm rot="10800000">
              <a:off x="-11" y="4558826"/>
              <a:ext cx="883262" cy="242091"/>
              <a:chOff x="2300350" y="2601250"/>
              <a:chExt cx="2275275" cy="623625"/>
            </a:xfrm>
          </p:grpSpPr>
          <p:sp>
            <p:nvSpPr>
              <p:cNvPr id="1538" name="Google Shape;1538;p1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44" name="Google Shape;1544;p19"/>
          <p:cNvGrpSpPr/>
          <p:nvPr/>
        </p:nvGrpSpPr>
        <p:grpSpPr>
          <a:xfrm>
            <a:off x="1852307" y="-114308"/>
            <a:ext cx="1520982" cy="302065"/>
            <a:chOff x="5642557" y="-150670"/>
            <a:chExt cx="1520982" cy="302065"/>
          </a:xfrm>
        </p:grpSpPr>
        <p:sp>
          <p:nvSpPr>
            <p:cNvPr id="1545" name="Google Shape;1545;p1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0" name="Google Shape;1550;p19"/>
          <p:cNvGrpSpPr/>
          <p:nvPr/>
        </p:nvGrpSpPr>
        <p:grpSpPr>
          <a:xfrm rot="5400000">
            <a:off x="85100" y="1523550"/>
            <a:ext cx="98902" cy="553090"/>
            <a:chOff x="4898850" y="4820550"/>
            <a:chExt cx="98902" cy="553090"/>
          </a:xfrm>
        </p:grpSpPr>
        <p:sp>
          <p:nvSpPr>
            <p:cNvPr id="1551" name="Google Shape;1551;p1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19"/>
          <p:cNvSpPr/>
          <p:nvPr/>
        </p:nvSpPr>
        <p:spPr>
          <a:xfrm>
            <a:off x="471087"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9"/>
          <p:cNvSpPr/>
          <p:nvPr/>
        </p:nvSpPr>
        <p:spPr>
          <a:xfrm>
            <a:off x="-1281605" y="3790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9"/>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9"/>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0" name="Google Shape;1560;p19"/>
          <p:cNvGrpSpPr/>
          <p:nvPr/>
        </p:nvGrpSpPr>
        <p:grpSpPr>
          <a:xfrm rot="5400000">
            <a:off x="8520259" y="3926674"/>
            <a:ext cx="302065" cy="1520982"/>
            <a:chOff x="-108754" y="2690919"/>
            <a:chExt cx="302065" cy="1520982"/>
          </a:xfrm>
        </p:grpSpPr>
        <p:sp>
          <p:nvSpPr>
            <p:cNvPr id="1561" name="Google Shape;1561;p19"/>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9"/>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9"/>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9"/>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9"/>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6" name="Google Shape;1566;p19"/>
          <p:cNvSpPr txBox="1">
            <a:spLocks noGrp="1"/>
          </p:cNvSpPr>
          <p:nvPr>
            <p:ph type="title" idx="4"/>
          </p:nvPr>
        </p:nvSpPr>
        <p:spPr>
          <a:xfrm>
            <a:off x="713100" y="539400"/>
            <a:ext cx="7717800" cy="572700"/>
          </a:xfrm>
          <a:prstGeom prst="rect">
            <a:avLst/>
          </a:prstGeom>
          <a:effectLst>
            <a:outerShdw blurRad="142875" algn="bl" rotWithShape="0">
              <a:schemeClr val="accent2">
                <a:alpha val="5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2">
  <p:cSld name="BLANK_17">
    <p:spTree>
      <p:nvGrpSpPr>
        <p:cNvPr id="1" name="Shape 1567"/>
        <p:cNvGrpSpPr/>
        <p:nvPr/>
      </p:nvGrpSpPr>
      <p:grpSpPr>
        <a:xfrm>
          <a:off x="0" y="0"/>
          <a:ext cx="0" cy="0"/>
          <a:chOff x="0" y="0"/>
          <a:chExt cx="0" cy="0"/>
        </a:xfrm>
      </p:grpSpPr>
      <p:grpSp>
        <p:nvGrpSpPr>
          <p:cNvPr id="1568" name="Google Shape;1568;p20"/>
          <p:cNvGrpSpPr/>
          <p:nvPr/>
        </p:nvGrpSpPr>
        <p:grpSpPr>
          <a:xfrm>
            <a:off x="-24" y="-27"/>
            <a:ext cx="9143711" cy="5143338"/>
            <a:chOff x="597550" y="708125"/>
            <a:chExt cx="6449225" cy="4193850"/>
          </a:xfrm>
        </p:grpSpPr>
        <p:sp>
          <p:nvSpPr>
            <p:cNvPr id="1569" name="Google Shape;1569;p20"/>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0"/>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0"/>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0"/>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0"/>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0"/>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0"/>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0"/>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0"/>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0"/>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0"/>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0"/>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0"/>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0"/>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0"/>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0"/>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0"/>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0"/>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0"/>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0"/>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0"/>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0"/>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0"/>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0"/>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0"/>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0"/>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0"/>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0"/>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0"/>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0"/>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0"/>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0"/>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0"/>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0"/>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0"/>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0"/>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0"/>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0"/>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7" name="Google Shape;1607;p20"/>
          <p:cNvSpPr txBox="1">
            <a:spLocks noGrp="1"/>
          </p:cNvSpPr>
          <p:nvPr>
            <p:ph type="subTitle" idx="1"/>
          </p:nvPr>
        </p:nvSpPr>
        <p:spPr>
          <a:xfrm>
            <a:off x="713100" y="1461275"/>
            <a:ext cx="3746700" cy="270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1608" name="Google Shape;1608;p20"/>
          <p:cNvSpPr txBox="1">
            <a:spLocks noGrp="1"/>
          </p:cNvSpPr>
          <p:nvPr>
            <p:ph type="subTitle" idx="2"/>
          </p:nvPr>
        </p:nvSpPr>
        <p:spPr>
          <a:xfrm>
            <a:off x="4684200" y="1461275"/>
            <a:ext cx="3746700" cy="170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grpSp>
        <p:nvGrpSpPr>
          <p:cNvPr id="1609" name="Google Shape;1609;p20"/>
          <p:cNvGrpSpPr/>
          <p:nvPr/>
        </p:nvGrpSpPr>
        <p:grpSpPr>
          <a:xfrm>
            <a:off x="1455" y="-88864"/>
            <a:ext cx="586800" cy="1284435"/>
            <a:chOff x="1455" y="-88864"/>
            <a:chExt cx="586800" cy="1284435"/>
          </a:xfrm>
        </p:grpSpPr>
        <p:sp>
          <p:nvSpPr>
            <p:cNvPr id="1610" name="Google Shape;1610;p20"/>
            <p:cNvSpPr/>
            <p:nvPr/>
          </p:nvSpPr>
          <p:spPr>
            <a:xfrm>
              <a:off x="1455" y="-8885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1" name="Google Shape;1611;p20"/>
            <p:cNvGrpSpPr/>
            <p:nvPr/>
          </p:nvGrpSpPr>
          <p:grpSpPr>
            <a:xfrm rot="-5400000">
              <a:off x="-146785" y="231721"/>
              <a:ext cx="883262" cy="242091"/>
              <a:chOff x="2300350" y="2601250"/>
              <a:chExt cx="2275275" cy="623625"/>
            </a:xfrm>
          </p:grpSpPr>
          <p:sp>
            <p:nvSpPr>
              <p:cNvPr id="1612" name="Google Shape;1612;p20"/>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0"/>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0"/>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0"/>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0"/>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0"/>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18" name="Google Shape;1618;p20"/>
          <p:cNvGrpSpPr/>
          <p:nvPr/>
        </p:nvGrpSpPr>
        <p:grpSpPr>
          <a:xfrm rot="5400000">
            <a:off x="6254700" y="-51175"/>
            <a:ext cx="98902" cy="553090"/>
            <a:chOff x="4898850" y="4820550"/>
            <a:chExt cx="98902" cy="553090"/>
          </a:xfrm>
        </p:grpSpPr>
        <p:sp>
          <p:nvSpPr>
            <p:cNvPr id="1619" name="Google Shape;1619;p20"/>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0"/>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0"/>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0"/>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0"/>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20"/>
          <p:cNvGrpSpPr/>
          <p:nvPr/>
        </p:nvGrpSpPr>
        <p:grpSpPr>
          <a:xfrm rot="5400000">
            <a:off x="975" y="4180500"/>
            <a:ext cx="98902" cy="553090"/>
            <a:chOff x="4898850" y="4820550"/>
            <a:chExt cx="98902" cy="553090"/>
          </a:xfrm>
        </p:grpSpPr>
        <p:sp>
          <p:nvSpPr>
            <p:cNvPr id="1625" name="Google Shape;1625;p20"/>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0"/>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0"/>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0"/>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0"/>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0" name="Google Shape;1630;p20"/>
          <p:cNvGrpSpPr/>
          <p:nvPr/>
        </p:nvGrpSpPr>
        <p:grpSpPr>
          <a:xfrm flipH="1">
            <a:off x="-799254" y="4748605"/>
            <a:ext cx="1823016" cy="196994"/>
            <a:chOff x="7857346" y="4002005"/>
            <a:chExt cx="1823016" cy="196994"/>
          </a:xfrm>
        </p:grpSpPr>
        <p:sp>
          <p:nvSpPr>
            <p:cNvPr id="1631" name="Google Shape;1631;p20"/>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0"/>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0"/>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4" name="Google Shape;1634;p20"/>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5" name="Google Shape;1635;p20"/>
          <p:cNvGrpSpPr/>
          <p:nvPr/>
        </p:nvGrpSpPr>
        <p:grpSpPr>
          <a:xfrm rot="5400000">
            <a:off x="8520259" y="4079074"/>
            <a:ext cx="302065" cy="1520982"/>
            <a:chOff x="-108754" y="2690919"/>
            <a:chExt cx="302065" cy="1520982"/>
          </a:xfrm>
        </p:grpSpPr>
        <p:sp>
          <p:nvSpPr>
            <p:cNvPr id="1636" name="Google Shape;1636;p20"/>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0"/>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20"/>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0"/>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0"/>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1" name="Google Shape;1641;p20"/>
          <p:cNvGrpSpPr/>
          <p:nvPr/>
        </p:nvGrpSpPr>
        <p:grpSpPr>
          <a:xfrm>
            <a:off x="1434676" y="384506"/>
            <a:ext cx="1252897" cy="51000"/>
            <a:chOff x="2915381" y="4104819"/>
            <a:chExt cx="1252897" cy="51000"/>
          </a:xfrm>
        </p:grpSpPr>
        <p:sp>
          <p:nvSpPr>
            <p:cNvPr id="1642" name="Google Shape;1642;p20"/>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0"/>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20"/>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0"/>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0"/>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0"/>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0"/>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0"/>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20"/>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0"/>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0"/>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0"/>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0"/>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0"/>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6" name="Google Shape;1656;p20"/>
          <p:cNvSpPr txBox="1">
            <a:spLocks noGrp="1"/>
          </p:cNvSpPr>
          <p:nvPr>
            <p:ph type="title"/>
          </p:nvPr>
        </p:nvSpPr>
        <p:spPr>
          <a:xfrm>
            <a:off x="713100" y="539400"/>
            <a:ext cx="7717800" cy="572700"/>
          </a:xfrm>
          <a:prstGeom prst="rect">
            <a:avLst/>
          </a:prstGeom>
          <a:effectLst>
            <a:outerShdw blurRad="142875" algn="bl" rotWithShape="0">
              <a:schemeClr val="accent2">
                <a:alpha val="5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7"/>
        <p:cNvGrpSpPr/>
        <p:nvPr/>
      </p:nvGrpSpPr>
      <p:grpSpPr>
        <a:xfrm>
          <a:off x="0" y="0"/>
          <a:ext cx="0" cy="0"/>
          <a:chOff x="0" y="0"/>
          <a:chExt cx="0" cy="0"/>
        </a:xfrm>
      </p:grpSpPr>
      <p:grpSp>
        <p:nvGrpSpPr>
          <p:cNvPr id="128" name="Google Shape;128;p3"/>
          <p:cNvGrpSpPr/>
          <p:nvPr/>
        </p:nvGrpSpPr>
        <p:grpSpPr>
          <a:xfrm>
            <a:off x="-24" y="-27"/>
            <a:ext cx="9143711" cy="5143338"/>
            <a:chOff x="597550" y="708125"/>
            <a:chExt cx="6449225" cy="4193850"/>
          </a:xfrm>
        </p:grpSpPr>
        <p:sp>
          <p:nvSpPr>
            <p:cNvPr id="129" name="Google Shape;129;p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3"/>
          <p:cNvSpPr txBox="1">
            <a:spLocks noGrp="1"/>
          </p:cNvSpPr>
          <p:nvPr>
            <p:ph type="title"/>
          </p:nvPr>
        </p:nvSpPr>
        <p:spPr>
          <a:xfrm>
            <a:off x="713100" y="2405677"/>
            <a:ext cx="77178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8" name="Google Shape;168;p3"/>
          <p:cNvSpPr txBox="1">
            <a:spLocks noGrp="1"/>
          </p:cNvSpPr>
          <p:nvPr>
            <p:ph type="subTitle" idx="1"/>
          </p:nvPr>
        </p:nvSpPr>
        <p:spPr>
          <a:xfrm>
            <a:off x="1858650" y="3415877"/>
            <a:ext cx="54267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69" name="Google Shape;169;p3"/>
          <p:cNvSpPr txBox="1">
            <a:spLocks noGrp="1"/>
          </p:cNvSpPr>
          <p:nvPr>
            <p:ph type="title" idx="2" hasCustomPrompt="1"/>
          </p:nvPr>
        </p:nvSpPr>
        <p:spPr>
          <a:xfrm>
            <a:off x="3132448" y="1484973"/>
            <a:ext cx="28791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0" name="Google Shape;170;p3"/>
          <p:cNvSpPr/>
          <p:nvPr/>
        </p:nvSpPr>
        <p:spPr>
          <a:xfrm rot="10800000" flipH="1">
            <a:off x="7847593" y="412557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3"/>
          <p:cNvGrpSpPr/>
          <p:nvPr/>
        </p:nvGrpSpPr>
        <p:grpSpPr>
          <a:xfrm rot="-5400000" flipH="1">
            <a:off x="7699352" y="4771133"/>
            <a:ext cx="883262" cy="242091"/>
            <a:chOff x="2300350" y="2601250"/>
            <a:chExt cx="2275275" cy="623625"/>
          </a:xfrm>
        </p:grpSpPr>
        <p:sp>
          <p:nvSpPr>
            <p:cNvPr id="172" name="Google Shape;172;p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3"/>
          <p:cNvSpPr/>
          <p:nvPr/>
        </p:nvSpPr>
        <p:spPr>
          <a:xfrm flipH="1">
            <a:off x="8088870" y="15356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3"/>
          <p:cNvGrpSpPr/>
          <p:nvPr/>
        </p:nvGrpSpPr>
        <p:grpSpPr>
          <a:xfrm>
            <a:off x="8658746" y="2349080"/>
            <a:ext cx="1823016" cy="196994"/>
            <a:chOff x="7857346" y="4002005"/>
            <a:chExt cx="1823016" cy="196994"/>
          </a:xfrm>
        </p:grpSpPr>
        <p:sp>
          <p:nvSpPr>
            <p:cNvPr id="180" name="Google Shape;180;p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3"/>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3"/>
          <p:cNvGrpSpPr/>
          <p:nvPr/>
        </p:nvGrpSpPr>
        <p:grpSpPr>
          <a:xfrm rot="-5400000">
            <a:off x="338683" y="-295650"/>
            <a:ext cx="302065" cy="1520982"/>
            <a:chOff x="-108754" y="2690919"/>
            <a:chExt cx="302065" cy="1520982"/>
          </a:xfrm>
        </p:grpSpPr>
        <p:sp>
          <p:nvSpPr>
            <p:cNvPr id="186" name="Google Shape;186;p3"/>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3"/>
          <p:cNvGrpSpPr/>
          <p:nvPr/>
        </p:nvGrpSpPr>
        <p:grpSpPr>
          <a:xfrm>
            <a:off x="5134732" y="4950349"/>
            <a:ext cx="1520982" cy="302065"/>
            <a:chOff x="5642557" y="-150670"/>
            <a:chExt cx="1520982" cy="302065"/>
          </a:xfrm>
        </p:grpSpPr>
        <p:sp>
          <p:nvSpPr>
            <p:cNvPr id="192" name="Google Shape;192;p3"/>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3"/>
          <p:cNvGrpSpPr/>
          <p:nvPr/>
        </p:nvGrpSpPr>
        <p:grpSpPr>
          <a:xfrm>
            <a:off x="8419792" y="3307266"/>
            <a:ext cx="1105976" cy="133969"/>
            <a:chOff x="8183182" y="663852"/>
            <a:chExt cx="1475028" cy="178673"/>
          </a:xfrm>
        </p:grpSpPr>
        <p:grpSp>
          <p:nvGrpSpPr>
            <p:cNvPr id="198" name="Google Shape;198;p3"/>
            <p:cNvGrpSpPr/>
            <p:nvPr/>
          </p:nvGrpSpPr>
          <p:grpSpPr>
            <a:xfrm>
              <a:off x="8183182" y="774425"/>
              <a:ext cx="1178025" cy="68100"/>
              <a:chOff x="2024450" y="204150"/>
              <a:chExt cx="1178025" cy="68100"/>
            </a:xfrm>
          </p:grpSpPr>
          <p:sp>
            <p:nvSpPr>
              <p:cNvPr id="199" name="Google Shape;199;p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3"/>
            <p:cNvGrpSpPr/>
            <p:nvPr/>
          </p:nvGrpSpPr>
          <p:grpSpPr>
            <a:xfrm>
              <a:off x="8480185" y="663852"/>
              <a:ext cx="1178025" cy="68100"/>
              <a:chOff x="2024450" y="204150"/>
              <a:chExt cx="1178025" cy="68100"/>
            </a:xfrm>
          </p:grpSpPr>
          <p:sp>
            <p:nvSpPr>
              <p:cNvPr id="210" name="Google Shape;210;p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 name="Google Shape;220;p3"/>
          <p:cNvSpPr/>
          <p:nvPr/>
        </p:nvSpPr>
        <p:spPr>
          <a:xfrm>
            <a:off x="-1414555" y="40238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1111455" y="3744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3"/>
          <p:cNvGrpSpPr/>
          <p:nvPr/>
        </p:nvGrpSpPr>
        <p:grpSpPr>
          <a:xfrm rot="10800000">
            <a:off x="-155261" y="2431003"/>
            <a:ext cx="883262" cy="242091"/>
            <a:chOff x="2300350" y="2601250"/>
            <a:chExt cx="2275275" cy="623625"/>
          </a:xfrm>
        </p:grpSpPr>
        <p:sp>
          <p:nvSpPr>
            <p:cNvPr id="223" name="Google Shape;223;p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BLANK_5">
    <p:spTree>
      <p:nvGrpSpPr>
        <p:cNvPr id="1" name="Shape 1657"/>
        <p:cNvGrpSpPr/>
        <p:nvPr/>
      </p:nvGrpSpPr>
      <p:grpSpPr>
        <a:xfrm>
          <a:off x="0" y="0"/>
          <a:ext cx="0" cy="0"/>
          <a:chOff x="0" y="0"/>
          <a:chExt cx="0" cy="0"/>
        </a:xfrm>
      </p:grpSpPr>
      <p:grpSp>
        <p:nvGrpSpPr>
          <p:cNvPr id="1658" name="Google Shape;1658;p21"/>
          <p:cNvGrpSpPr/>
          <p:nvPr/>
        </p:nvGrpSpPr>
        <p:grpSpPr>
          <a:xfrm>
            <a:off x="-24" y="-27"/>
            <a:ext cx="9143711" cy="5143338"/>
            <a:chOff x="597550" y="708125"/>
            <a:chExt cx="6449225" cy="4193850"/>
          </a:xfrm>
        </p:grpSpPr>
        <p:sp>
          <p:nvSpPr>
            <p:cNvPr id="1659" name="Google Shape;1659;p21"/>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1"/>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1"/>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21"/>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1"/>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1"/>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1"/>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1"/>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1"/>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1"/>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1"/>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21"/>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1"/>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1"/>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1"/>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1"/>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1"/>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1"/>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1"/>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1"/>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1"/>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1"/>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1"/>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1"/>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1"/>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1"/>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1"/>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1"/>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1"/>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1"/>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1"/>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21"/>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1"/>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21"/>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21"/>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21"/>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21"/>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21"/>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7" name="Google Shape;1697;p21"/>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698" name="Google Shape;1698;p21"/>
          <p:cNvSpPr txBox="1">
            <a:spLocks noGrp="1"/>
          </p:cNvSpPr>
          <p:nvPr>
            <p:ph type="title" idx="2"/>
          </p:nvPr>
        </p:nvSpPr>
        <p:spPr>
          <a:xfrm>
            <a:off x="755600" y="2900863"/>
            <a:ext cx="22656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99" name="Google Shape;1699;p21"/>
          <p:cNvSpPr txBox="1">
            <a:spLocks noGrp="1"/>
          </p:cNvSpPr>
          <p:nvPr>
            <p:ph type="subTitle" idx="1"/>
          </p:nvPr>
        </p:nvSpPr>
        <p:spPr>
          <a:xfrm>
            <a:off x="755600" y="3296863"/>
            <a:ext cx="22656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0" name="Google Shape;1700;p21"/>
          <p:cNvSpPr txBox="1">
            <a:spLocks noGrp="1"/>
          </p:cNvSpPr>
          <p:nvPr>
            <p:ph type="title" idx="3"/>
          </p:nvPr>
        </p:nvSpPr>
        <p:spPr>
          <a:xfrm>
            <a:off x="3443604" y="2900863"/>
            <a:ext cx="22656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01" name="Google Shape;1701;p21"/>
          <p:cNvSpPr txBox="1">
            <a:spLocks noGrp="1"/>
          </p:cNvSpPr>
          <p:nvPr>
            <p:ph type="subTitle" idx="4"/>
          </p:nvPr>
        </p:nvSpPr>
        <p:spPr>
          <a:xfrm>
            <a:off x="3443604" y="3296863"/>
            <a:ext cx="22656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2" name="Google Shape;1702;p21"/>
          <p:cNvSpPr txBox="1">
            <a:spLocks noGrp="1"/>
          </p:cNvSpPr>
          <p:nvPr>
            <p:ph type="title" idx="5"/>
          </p:nvPr>
        </p:nvSpPr>
        <p:spPr>
          <a:xfrm>
            <a:off x="6132644" y="2900863"/>
            <a:ext cx="22656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03" name="Google Shape;1703;p21"/>
          <p:cNvSpPr txBox="1">
            <a:spLocks noGrp="1"/>
          </p:cNvSpPr>
          <p:nvPr>
            <p:ph type="subTitle" idx="6"/>
          </p:nvPr>
        </p:nvSpPr>
        <p:spPr>
          <a:xfrm>
            <a:off x="6132644" y="3296863"/>
            <a:ext cx="22656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704" name="Google Shape;1704;p21"/>
          <p:cNvGrpSpPr/>
          <p:nvPr/>
        </p:nvGrpSpPr>
        <p:grpSpPr>
          <a:xfrm>
            <a:off x="-7" y="-76201"/>
            <a:ext cx="586800" cy="1284425"/>
            <a:chOff x="-7" y="-76201"/>
            <a:chExt cx="586800" cy="1284425"/>
          </a:xfrm>
        </p:grpSpPr>
        <p:sp>
          <p:nvSpPr>
            <p:cNvPr id="1705" name="Google Shape;1705;p21"/>
            <p:cNvSpPr/>
            <p:nvPr/>
          </p:nvSpPr>
          <p:spPr>
            <a:xfrm flipH="1">
              <a:off x="-7" y="-762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6" name="Google Shape;1706;p21"/>
            <p:cNvGrpSpPr/>
            <p:nvPr/>
          </p:nvGrpSpPr>
          <p:grpSpPr>
            <a:xfrm rot="5400000" flipH="1">
              <a:off x="-148228" y="320574"/>
              <a:ext cx="883262" cy="242091"/>
              <a:chOff x="2300350" y="2601250"/>
              <a:chExt cx="2275275" cy="623625"/>
            </a:xfrm>
          </p:grpSpPr>
          <p:sp>
            <p:nvSpPr>
              <p:cNvPr id="1707" name="Google Shape;1707;p2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3" name="Google Shape;1713;p21"/>
          <p:cNvGrpSpPr/>
          <p:nvPr/>
        </p:nvGrpSpPr>
        <p:grpSpPr>
          <a:xfrm rot="5400000">
            <a:off x="54450" y="1665375"/>
            <a:ext cx="98902" cy="553090"/>
            <a:chOff x="4898850" y="4820550"/>
            <a:chExt cx="98902" cy="553090"/>
          </a:xfrm>
        </p:grpSpPr>
        <p:sp>
          <p:nvSpPr>
            <p:cNvPr id="1714" name="Google Shape;1714;p2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1"/>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9" name="Google Shape;1719;p21"/>
          <p:cNvSpPr/>
          <p:nvPr/>
        </p:nvSpPr>
        <p:spPr>
          <a:xfrm rot="-5400000">
            <a:off x="348814" y="401862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0" name="Google Shape;1720;p21"/>
          <p:cNvGrpSpPr/>
          <p:nvPr/>
        </p:nvGrpSpPr>
        <p:grpSpPr>
          <a:xfrm rot="-5400000" flipH="1">
            <a:off x="7907216" y="4455774"/>
            <a:ext cx="1823016" cy="296643"/>
            <a:chOff x="7857346" y="3902355"/>
            <a:chExt cx="1823016" cy="296643"/>
          </a:xfrm>
        </p:grpSpPr>
        <p:sp>
          <p:nvSpPr>
            <p:cNvPr id="1721" name="Google Shape;1721;p21"/>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1"/>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1"/>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1"/>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1"/>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1"/>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7" name="Google Shape;1727;p21"/>
          <p:cNvGrpSpPr/>
          <p:nvPr/>
        </p:nvGrpSpPr>
        <p:grpSpPr>
          <a:xfrm flipH="1">
            <a:off x="7120557" y="-107958"/>
            <a:ext cx="1520982" cy="302065"/>
            <a:chOff x="5642557" y="-150670"/>
            <a:chExt cx="1520982" cy="302065"/>
          </a:xfrm>
        </p:grpSpPr>
        <p:sp>
          <p:nvSpPr>
            <p:cNvPr id="1728" name="Google Shape;1728;p21"/>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1"/>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1"/>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1"/>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1"/>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3" name="Google Shape;1733;p21"/>
          <p:cNvGrpSpPr/>
          <p:nvPr/>
        </p:nvGrpSpPr>
        <p:grpSpPr>
          <a:xfrm>
            <a:off x="8455187" y="1287478"/>
            <a:ext cx="883262" cy="242091"/>
            <a:chOff x="2300350" y="2601250"/>
            <a:chExt cx="2275275" cy="623625"/>
          </a:xfrm>
        </p:grpSpPr>
        <p:sp>
          <p:nvSpPr>
            <p:cNvPr id="1734" name="Google Shape;1734;p2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BLANK_6">
    <p:spTree>
      <p:nvGrpSpPr>
        <p:cNvPr id="1" name="Shape 1740"/>
        <p:cNvGrpSpPr/>
        <p:nvPr/>
      </p:nvGrpSpPr>
      <p:grpSpPr>
        <a:xfrm>
          <a:off x="0" y="0"/>
          <a:ext cx="0" cy="0"/>
          <a:chOff x="0" y="0"/>
          <a:chExt cx="0" cy="0"/>
        </a:xfrm>
      </p:grpSpPr>
      <p:grpSp>
        <p:nvGrpSpPr>
          <p:cNvPr id="1741" name="Google Shape;1741;p22"/>
          <p:cNvGrpSpPr/>
          <p:nvPr/>
        </p:nvGrpSpPr>
        <p:grpSpPr>
          <a:xfrm>
            <a:off x="-24" y="-27"/>
            <a:ext cx="9143711" cy="5143338"/>
            <a:chOff x="597550" y="708125"/>
            <a:chExt cx="6449225" cy="4193850"/>
          </a:xfrm>
        </p:grpSpPr>
        <p:sp>
          <p:nvSpPr>
            <p:cNvPr id="1742" name="Google Shape;1742;p22"/>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2"/>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22"/>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2"/>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2"/>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2"/>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2"/>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2"/>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2"/>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2"/>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2"/>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2"/>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2"/>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2"/>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2"/>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2"/>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2"/>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2"/>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2"/>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2"/>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2"/>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2"/>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2"/>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2"/>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2"/>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2"/>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2"/>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2"/>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2"/>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2"/>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2"/>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2"/>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2"/>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2"/>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2"/>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2"/>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2"/>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2"/>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0" name="Google Shape;1780;p22"/>
          <p:cNvSpPr txBox="1">
            <a:spLocks noGrp="1"/>
          </p:cNvSpPr>
          <p:nvPr>
            <p:ph type="title"/>
          </p:nvPr>
        </p:nvSpPr>
        <p:spPr>
          <a:xfrm>
            <a:off x="2246574" y="1636039"/>
            <a:ext cx="20193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81" name="Google Shape;1781;p22"/>
          <p:cNvSpPr txBox="1">
            <a:spLocks noGrp="1"/>
          </p:cNvSpPr>
          <p:nvPr>
            <p:ph type="subTitle" idx="1"/>
          </p:nvPr>
        </p:nvSpPr>
        <p:spPr>
          <a:xfrm>
            <a:off x="2123424" y="2032039"/>
            <a:ext cx="2265600" cy="53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2" name="Google Shape;1782;p22"/>
          <p:cNvSpPr txBox="1">
            <a:spLocks noGrp="1"/>
          </p:cNvSpPr>
          <p:nvPr>
            <p:ph type="title" idx="2"/>
          </p:nvPr>
        </p:nvSpPr>
        <p:spPr>
          <a:xfrm>
            <a:off x="6172578" y="1636039"/>
            <a:ext cx="20193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83" name="Google Shape;1783;p22"/>
          <p:cNvSpPr txBox="1">
            <a:spLocks noGrp="1"/>
          </p:cNvSpPr>
          <p:nvPr>
            <p:ph type="subTitle" idx="3"/>
          </p:nvPr>
        </p:nvSpPr>
        <p:spPr>
          <a:xfrm>
            <a:off x="6049428" y="2032039"/>
            <a:ext cx="2265600" cy="53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4" name="Google Shape;1784;p22"/>
          <p:cNvSpPr txBox="1">
            <a:spLocks noGrp="1"/>
          </p:cNvSpPr>
          <p:nvPr>
            <p:ph type="title" idx="4"/>
          </p:nvPr>
        </p:nvSpPr>
        <p:spPr>
          <a:xfrm>
            <a:off x="2204274" y="3315400"/>
            <a:ext cx="2103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85" name="Google Shape;1785;p22"/>
          <p:cNvSpPr txBox="1">
            <a:spLocks noGrp="1"/>
          </p:cNvSpPr>
          <p:nvPr>
            <p:ph type="subTitle" idx="5"/>
          </p:nvPr>
        </p:nvSpPr>
        <p:spPr>
          <a:xfrm>
            <a:off x="2123424" y="3711400"/>
            <a:ext cx="2265600" cy="53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6" name="Google Shape;1786;p22"/>
          <p:cNvSpPr txBox="1">
            <a:spLocks noGrp="1"/>
          </p:cNvSpPr>
          <p:nvPr>
            <p:ph type="title" idx="6"/>
          </p:nvPr>
        </p:nvSpPr>
        <p:spPr>
          <a:xfrm>
            <a:off x="6172578" y="3315400"/>
            <a:ext cx="20193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87" name="Google Shape;1787;p22"/>
          <p:cNvSpPr txBox="1">
            <a:spLocks noGrp="1"/>
          </p:cNvSpPr>
          <p:nvPr>
            <p:ph type="subTitle" idx="7"/>
          </p:nvPr>
        </p:nvSpPr>
        <p:spPr>
          <a:xfrm>
            <a:off x="6049428" y="3711400"/>
            <a:ext cx="2265600" cy="53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8" name="Google Shape;1788;p22"/>
          <p:cNvSpPr/>
          <p:nvPr/>
        </p:nvSpPr>
        <p:spPr>
          <a:xfrm>
            <a:off x="7" y="-9920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9" name="Google Shape;1789;p22"/>
          <p:cNvGrpSpPr/>
          <p:nvPr/>
        </p:nvGrpSpPr>
        <p:grpSpPr>
          <a:xfrm>
            <a:off x="-500742" y="161244"/>
            <a:ext cx="1520982" cy="302065"/>
            <a:chOff x="5642557" y="-150670"/>
            <a:chExt cx="1520982" cy="302065"/>
          </a:xfrm>
        </p:grpSpPr>
        <p:sp>
          <p:nvSpPr>
            <p:cNvPr id="1790" name="Google Shape;1790;p2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2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5" name="Google Shape;1795;p22"/>
          <p:cNvGrpSpPr/>
          <p:nvPr/>
        </p:nvGrpSpPr>
        <p:grpSpPr>
          <a:xfrm rot="5400000">
            <a:off x="85100" y="2002025"/>
            <a:ext cx="98902" cy="553090"/>
            <a:chOff x="4898850" y="4820550"/>
            <a:chExt cx="98902" cy="553090"/>
          </a:xfrm>
        </p:grpSpPr>
        <p:sp>
          <p:nvSpPr>
            <p:cNvPr id="1796" name="Google Shape;1796;p2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2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1" name="Google Shape;1801;p22"/>
          <p:cNvGrpSpPr/>
          <p:nvPr/>
        </p:nvGrpSpPr>
        <p:grpSpPr>
          <a:xfrm flipH="1">
            <a:off x="5072421" y="4999731"/>
            <a:ext cx="1823016" cy="196994"/>
            <a:chOff x="7857346" y="4002005"/>
            <a:chExt cx="1823016" cy="196994"/>
          </a:xfrm>
        </p:grpSpPr>
        <p:sp>
          <p:nvSpPr>
            <p:cNvPr id="1802" name="Google Shape;1802;p22"/>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2"/>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2"/>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5" name="Google Shape;1805;p22"/>
          <p:cNvSpPr/>
          <p:nvPr/>
        </p:nvSpPr>
        <p:spPr>
          <a:xfrm rot="-5400000">
            <a:off x="348812" y="419572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6" name="Google Shape;1806;p22"/>
          <p:cNvGrpSpPr/>
          <p:nvPr/>
        </p:nvGrpSpPr>
        <p:grpSpPr>
          <a:xfrm rot="5400000">
            <a:off x="9019112" y="1314150"/>
            <a:ext cx="98902" cy="553090"/>
            <a:chOff x="4898850" y="4820550"/>
            <a:chExt cx="98902" cy="553090"/>
          </a:xfrm>
        </p:grpSpPr>
        <p:sp>
          <p:nvSpPr>
            <p:cNvPr id="1807" name="Google Shape;1807;p2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2" name="Google Shape;1812;p2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3" name="Google Shape;1813;p22"/>
          <p:cNvGrpSpPr/>
          <p:nvPr/>
        </p:nvGrpSpPr>
        <p:grpSpPr>
          <a:xfrm>
            <a:off x="5072076" y="284994"/>
            <a:ext cx="1252897" cy="51000"/>
            <a:chOff x="2915381" y="4104819"/>
            <a:chExt cx="1252897" cy="51000"/>
          </a:xfrm>
        </p:grpSpPr>
        <p:sp>
          <p:nvSpPr>
            <p:cNvPr id="1814" name="Google Shape;1814;p22"/>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2"/>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2"/>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2"/>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2"/>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2"/>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2"/>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2"/>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2"/>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2"/>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2"/>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2"/>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2"/>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2"/>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8" name="Google Shape;1828;p22"/>
          <p:cNvGrpSpPr/>
          <p:nvPr/>
        </p:nvGrpSpPr>
        <p:grpSpPr>
          <a:xfrm>
            <a:off x="8557211" y="3859075"/>
            <a:ext cx="586800" cy="1523237"/>
            <a:chOff x="8557211" y="3859075"/>
            <a:chExt cx="586800" cy="1523237"/>
          </a:xfrm>
        </p:grpSpPr>
        <p:sp>
          <p:nvSpPr>
            <p:cNvPr id="1829" name="Google Shape;1829;p2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0" name="Google Shape;1830;p22"/>
            <p:cNvGrpSpPr/>
            <p:nvPr/>
          </p:nvGrpSpPr>
          <p:grpSpPr>
            <a:xfrm rot="5400000">
              <a:off x="8297605" y="4762340"/>
              <a:ext cx="1105976" cy="133969"/>
              <a:chOff x="8183182" y="663852"/>
              <a:chExt cx="1475028" cy="178673"/>
            </a:xfrm>
          </p:grpSpPr>
          <p:grpSp>
            <p:nvGrpSpPr>
              <p:cNvPr id="1831" name="Google Shape;1831;p22"/>
              <p:cNvGrpSpPr/>
              <p:nvPr/>
            </p:nvGrpSpPr>
            <p:grpSpPr>
              <a:xfrm>
                <a:off x="8183182" y="774425"/>
                <a:ext cx="1178025" cy="68100"/>
                <a:chOff x="2024450" y="204150"/>
                <a:chExt cx="1178025" cy="68100"/>
              </a:xfrm>
            </p:grpSpPr>
            <p:sp>
              <p:nvSpPr>
                <p:cNvPr id="1832" name="Google Shape;1832;p2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2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2" name="Google Shape;1842;p22"/>
              <p:cNvGrpSpPr/>
              <p:nvPr/>
            </p:nvGrpSpPr>
            <p:grpSpPr>
              <a:xfrm>
                <a:off x="8480185" y="663852"/>
                <a:ext cx="1178025" cy="68100"/>
                <a:chOff x="2024450" y="204150"/>
                <a:chExt cx="1178025" cy="68100"/>
              </a:xfrm>
            </p:grpSpPr>
            <p:sp>
              <p:nvSpPr>
                <p:cNvPr id="1843" name="Google Shape;1843;p2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2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2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2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853" name="Google Shape;1853;p22"/>
          <p:cNvSpPr txBox="1">
            <a:spLocks noGrp="1"/>
          </p:cNvSpPr>
          <p:nvPr>
            <p:ph type="title" idx="8"/>
          </p:nvPr>
        </p:nvSpPr>
        <p:spPr>
          <a:xfrm>
            <a:off x="713100" y="539400"/>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BLANK_7">
    <p:spTree>
      <p:nvGrpSpPr>
        <p:cNvPr id="1" name="Shape 1854"/>
        <p:cNvGrpSpPr/>
        <p:nvPr/>
      </p:nvGrpSpPr>
      <p:grpSpPr>
        <a:xfrm>
          <a:off x="0" y="0"/>
          <a:ext cx="0" cy="0"/>
          <a:chOff x="0" y="0"/>
          <a:chExt cx="0" cy="0"/>
        </a:xfrm>
      </p:grpSpPr>
      <p:grpSp>
        <p:nvGrpSpPr>
          <p:cNvPr id="1855" name="Google Shape;1855;p23"/>
          <p:cNvGrpSpPr/>
          <p:nvPr/>
        </p:nvGrpSpPr>
        <p:grpSpPr>
          <a:xfrm>
            <a:off x="-24" y="-27"/>
            <a:ext cx="9143711" cy="5143338"/>
            <a:chOff x="597550" y="708125"/>
            <a:chExt cx="6449225" cy="4193850"/>
          </a:xfrm>
        </p:grpSpPr>
        <p:sp>
          <p:nvSpPr>
            <p:cNvPr id="1856" name="Google Shape;1856;p2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2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2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2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2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2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2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4" name="Google Shape;1894;p23"/>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895" name="Google Shape;1895;p23"/>
          <p:cNvSpPr txBox="1">
            <a:spLocks noGrp="1"/>
          </p:cNvSpPr>
          <p:nvPr>
            <p:ph type="title" idx="2"/>
          </p:nvPr>
        </p:nvSpPr>
        <p:spPr>
          <a:xfrm>
            <a:off x="2152068" y="1512817"/>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96" name="Google Shape;1896;p23"/>
          <p:cNvSpPr txBox="1">
            <a:spLocks noGrp="1"/>
          </p:cNvSpPr>
          <p:nvPr>
            <p:ph type="subTitle" idx="1"/>
          </p:nvPr>
        </p:nvSpPr>
        <p:spPr>
          <a:xfrm>
            <a:off x="1992918" y="1911375"/>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7" name="Google Shape;1897;p23"/>
          <p:cNvSpPr txBox="1">
            <a:spLocks noGrp="1"/>
          </p:cNvSpPr>
          <p:nvPr>
            <p:ph type="title" idx="3"/>
          </p:nvPr>
        </p:nvSpPr>
        <p:spPr>
          <a:xfrm>
            <a:off x="2152068" y="2624681"/>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98" name="Google Shape;1898;p23"/>
          <p:cNvSpPr txBox="1">
            <a:spLocks noGrp="1"/>
          </p:cNvSpPr>
          <p:nvPr>
            <p:ph type="subTitle" idx="4"/>
          </p:nvPr>
        </p:nvSpPr>
        <p:spPr>
          <a:xfrm>
            <a:off x="1992918" y="3019025"/>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9" name="Google Shape;1899;p23"/>
          <p:cNvSpPr txBox="1">
            <a:spLocks noGrp="1"/>
          </p:cNvSpPr>
          <p:nvPr>
            <p:ph type="title" idx="5"/>
          </p:nvPr>
        </p:nvSpPr>
        <p:spPr>
          <a:xfrm>
            <a:off x="6055343" y="2624681"/>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00" name="Google Shape;1900;p23"/>
          <p:cNvSpPr txBox="1">
            <a:spLocks noGrp="1"/>
          </p:cNvSpPr>
          <p:nvPr>
            <p:ph type="subTitle" idx="6"/>
          </p:nvPr>
        </p:nvSpPr>
        <p:spPr>
          <a:xfrm>
            <a:off x="5896193" y="3019032"/>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1" name="Google Shape;1901;p23"/>
          <p:cNvSpPr txBox="1">
            <a:spLocks noGrp="1"/>
          </p:cNvSpPr>
          <p:nvPr>
            <p:ph type="title" idx="7"/>
          </p:nvPr>
        </p:nvSpPr>
        <p:spPr>
          <a:xfrm>
            <a:off x="6055343" y="1512817"/>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02" name="Google Shape;1902;p23"/>
          <p:cNvSpPr txBox="1">
            <a:spLocks noGrp="1"/>
          </p:cNvSpPr>
          <p:nvPr>
            <p:ph type="subTitle" idx="8"/>
          </p:nvPr>
        </p:nvSpPr>
        <p:spPr>
          <a:xfrm>
            <a:off x="5896193" y="1911375"/>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3" name="Google Shape;1903;p23"/>
          <p:cNvSpPr txBox="1">
            <a:spLocks noGrp="1"/>
          </p:cNvSpPr>
          <p:nvPr>
            <p:ph type="title" idx="9"/>
          </p:nvPr>
        </p:nvSpPr>
        <p:spPr>
          <a:xfrm>
            <a:off x="2152068" y="3733187"/>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04" name="Google Shape;1904;p23"/>
          <p:cNvSpPr txBox="1">
            <a:spLocks noGrp="1"/>
          </p:cNvSpPr>
          <p:nvPr>
            <p:ph type="subTitle" idx="13"/>
          </p:nvPr>
        </p:nvSpPr>
        <p:spPr>
          <a:xfrm>
            <a:off x="1992918" y="4126675"/>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5" name="Google Shape;1905;p23"/>
          <p:cNvSpPr txBox="1">
            <a:spLocks noGrp="1"/>
          </p:cNvSpPr>
          <p:nvPr>
            <p:ph type="title" idx="14"/>
          </p:nvPr>
        </p:nvSpPr>
        <p:spPr>
          <a:xfrm>
            <a:off x="6055343" y="3733187"/>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06" name="Google Shape;1906;p23"/>
          <p:cNvSpPr txBox="1">
            <a:spLocks noGrp="1"/>
          </p:cNvSpPr>
          <p:nvPr>
            <p:ph type="subTitle" idx="15"/>
          </p:nvPr>
        </p:nvSpPr>
        <p:spPr>
          <a:xfrm>
            <a:off x="5896193" y="4126677"/>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7" name="Google Shape;1907;p23"/>
          <p:cNvSpPr/>
          <p:nvPr/>
        </p:nvSpPr>
        <p:spPr>
          <a:xfrm>
            <a:off x="1455" y="-8885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8" name="Google Shape;1908;p23"/>
          <p:cNvGrpSpPr/>
          <p:nvPr/>
        </p:nvGrpSpPr>
        <p:grpSpPr>
          <a:xfrm rot="-5400000">
            <a:off x="-146785" y="231721"/>
            <a:ext cx="883262" cy="242091"/>
            <a:chOff x="2300350" y="2601250"/>
            <a:chExt cx="2275275" cy="623625"/>
          </a:xfrm>
        </p:grpSpPr>
        <p:sp>
          <p:nvSpPr>
            <p:cNvPr id="1909" name="Google Shape;1909;p2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5" name="Google Shape;1915;p23"/>
          <p:cNvGrpSpPr/>
          <p:nvPr/>
        </p:nvGrpSpPr>
        <p:grpSpPr>
          <a:xfrm>
            <a:off x="1685767" y="463191"/>
            <a:ext cx="1105976" cy="133969"/>
            <a:chOff x="8183182" y="663852"/>
            <a:chExt cx="1475028" cy="178673"/>
          </a:xfrm>
        </p:grpSpPr>
        <p:grpSp>
          <p:nvGrpSpPr>
            <p:cNvPr id="1916" name="Google Shape;1916;p23"/>
            <p:cNvGrpSpPr/>
            <p:nvPr/>
          </p:nvGrpSpPr>
          <p:grpSpPr>
            <a:xfrm>
              <a:off x="8183182" y="774425"/>
              <a:ext cx="1178025" cy="68100"/>
              <a:chOff x="2024450" y="204150"/>
              <a:chExt cx="1178025" cy="68100"/>
            </a:xfrm>
          </p:grpSpPr>
          <p:sp>
            <p:nvSpPr>
              <p:cNvPr id="1917" name="Google Shape;1917;p2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7" name="Google Shape;1927;p23"/>
            <p:cNvGrpSpPr/>
            <p:nvPr/>
          </p:nvGrpSpPr>
          <p:grpSpPr>
            <a:xfrm>
              <a:off x="8480185" y="663852"/>
              <a:ext cx="1178025" cy="68100"/>
              <a:chOff x="2024450" y="204150"/>
              <a:chExt cx="1178025" cy="68100"/>
            </a:xfrm>
          </p:grpSpPr>
          <p:sp>
            <p:nvSpPr>
              <p:cNvPr id="1928" name="Google Shape;1928;p2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2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38" name="Google Shape;1938;p23"/>
          <p:cNvSpPr/>
          <p:nvPr/>
        </p:nvSpPr>
        <p:spPr>
          <a:xfrm flipH="1">
            <a:off x="8167370" y="7562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3"/>
          <p:cNvSpPr/>
          <p:nvPr/>
        </p:nvSpPr>
        <p:spPr>
          <a:xfrm flipH="1">
            <a:off x="7864270" y="4769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0" name="Google Shape;1940;p23"/>
          <p:cNvGrpSpPr/>
          <p:nvPr/>
        </p:nvGrpSpPr>
        <p:grpSpPr>
          <a:xfrm rot="5400000">
            <a:off x="6864300" y="-51175"/>
            <a:ext cx="98902" cy="553090"/>
            <a:chOff x="4898850" y="4820550"/>
            <a:chExt cx="98902" cy="553090"/>
          </a:xfrm>
        </p:grpSpPr>
        <p:sp>
          <p:nvSpPr>
            <p:cNvPr id="1941" name="Google Shape;1941;p2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6" name="Google Shape;1946;p23"/>
          <p:cNvGrpSpPr/>
          <p:nvPr/>
        </p:nvGrpSpPr>
        <p:grpSpPr>
          <a:xfrm rot="5400000">
            <a:off x="975" y="4180500"/>
            <a:ext cx="98902" cy="553090"/>
            <a:chOff x="4898850" y="4820550"/>
            <a:chExt cx="98902" cy="553090"/>
          </a:xfrm>
        </p:grpSpPr>
        <p:sp>
          <p:nvSpPr>
            <p:cNvPr id="1947" name="Google Shape;1947;p2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2" name="Google Shape;1952;p23"/>
          <p:cNvGrpSpPr/>
          <p:nvPr/>
        </p:nvGrpSpPr>
        <p:grpSpPr>
          <a:xfrm flipH="1">
            <a:off x="-799254" y="4748605"/>
            <a:ext cx="1823016" cy="196994"/>
            <a:chOff x="7857346" y="4002005"/>
            <a:chExt cx="1823016" cy="196994"/>
          </a:xfrm>
        </p:grpSpPr>
        <p:sp>
          <p:nvSpPr>
            <p:cNvPr id="1953" name="Google Shape;1953;p2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6" name="Google Shape;1956;p23"/>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7" name="Google Shape;1957;p23"/>
          <p:cNvGrpSpPr/>
          <p:nvPr/>
        </p:nvGrpSpPr>
        <p:grpSpPr>
          <a:xfrm rot="5400000">
            <a:off x="8520259" y="4079074"/>
            <a:ext cx="302065" cy="1520982"/>
            <a:chOff x="-108754" y="2690919"/>
            <a:chExt cx="302065" cy="1520982"/>
          </a:xfrm>
        </p:grpSpPr>
        <p:sp>
          <p:nvSpPr>
            <p:cNvPr id="1958" name="Google Shape;1958;p23"/>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23"/>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23"/>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23"/>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23"/>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23"/>
          <p:cNvGrpSpPr/>
          <p:nvPr/>
        </p:nvGrpSpPr>
        <p:grpSpPr>
          <a:xfrm>
            <a:off x="3945551" y="4775319"/>
            <a:ext cx="1252897" cy="51000"/>
            <a:chOff x="2915381" y="4104819"/>
            <a:chExt cx="1252897" cy="51000"/>
          </a:xfrm>
        </p:grpSpPr>
        <p:sp>
          <p:nvSpPr>
            <p:cNvPr id="1964" name="Google Shape;1964;p2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2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2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2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2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2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2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2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2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2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2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2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2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1">
  <p:cSld name="BLANK_15">
    <p:spTree>
      <p:nvGrpSpPr>
        <p:cNvPr id="1" name="Shape 1978"/>
        <p:cNvGrpSpPr/>
        <p:nvPr/>
      </p:nvGrpSpPr>
      <p:grpSpPr>
        <a:xfrm>
          <a:off x="0" y="0"/>
          <a:ext cx="0" cy="0"/>
          <a:chOff x="0" y="0"/>
          <a:chExt cx="0" cy="0"/>
        </a:xfrm>
      </p:grpSpPr>
      <p:grpSp>
        <p:nvGrpSpPr>
          <p:cNvPr id="1979" name="Google Shape;1979;p24"/>
          <p:cNvGrpSpPr/>
          <p:nvPr/>
        </p:nvGrpSpPr>
        <p:grpSpPr>
          <a:xfrm>
            <a:off x="-24" y="-27"/>
            <a:ext cx="9143711" cy="5143338"/>
            <a:chOff x="597550" y="708125"/>
            <a:chExt cx="6449225" cy="4193850"/>
          </a:xfrm>
        </p:grpSpPr>
        <p:sp>
          <p:nvSpPr>
            <p:cNvPr id="1980" name="Google Shape;1980;p24"/>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24"/>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24"/>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24"/>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24"/>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24"/>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4"/>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4"/>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24"/>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4"/>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4"/>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4"/>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4"/>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4"/>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4"/>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4"/>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4"/>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4"/>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4"/>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4"/>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4"/>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4"/>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4"/>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4"/>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4"/>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4"/>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4"/>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4"/>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4"/>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4"/>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4"/>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4"/>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4"/>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24"/>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24"/>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24"/>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24"/>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24"/>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8" name="Google Shape;2018;p24"/>
          <p:cNvGrpSpPr/>
          <p:nvPr/>
        </p:nvGrpSpPr>
        <p:grpSpPr>
          <a:xfrm>
            <a:off x="4674957" y="4956042"/>
            <a:ext cx="1520982" cy="302065"/>
            <a:chOff x="5642557" y="-150670"/>
            <a:chExt cx="1520982" cy="302065"/>
          </a:xfrm>
        </p:grpSpPr>
        <p:sp>
          <p:nvSpPr>
            <p:cNvPr id="2019" name="Google Shape;2019;p24"/>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24"/>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24"/>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24"/>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24"/>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4" name="Google Shape;2024;p24"/>
          <p:cNvGrpSpPr/>
          <p:nvPr/>
        </p:nvGrpSpPr>
        <p:grpSpPr>
          <a:xfrm rot="5400000">
            <a:off x="85100" y="2306825"/>
            <a:ext cx="98902" cy="553090"/>
            <a:chOff x="4898850" y="4820550"/>
            <a:chExt cx="98902" cy="553090"/>
          </a:xfrm>
        </p:grpSpPr>
        <p:sp>
          <p:nvSpPr>
            <p:cNvPr id="2025" name="Google Shape;2025;p2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2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2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2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2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0" name="Google Shape;2030;p24"/>
          <p:cNvGrpSpPr/>
          <p:nvPr/>
        </p:nvGrpSpPr>
        <p:grpSpPr>
          <a:xfrm>
            <a:off x="-1744592" y="3592129"/>
            <a:ext cx="2297800" cy="347400"/>
            <a:chOff x="-1439792" y="3592129"/>
            <a:chExt cx="2297800" cy="347400"/>
          </a:xfrm>
        </p:grpSpPr>
        <p:sp>
          <p:nvSpPr>
            <p:cNvPr id="2031" name="Google Shape;2031;p24"/>
            <p:cNvSpPr/>
            <p:nvPr/>
          </p:nvSpPr>
          <p:spPr>
            <a:xfrm>
              <a:off x="-1439792" y="38714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24"/>
            <p:cNvSpPr/>
            <p:nvPr/>
          </p:nvSpPr>
          <p:spPr>
            <a:xfrm>
              <a:off x="-1136692" y="35921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3" name="Google Shape;2033;p24"/>
          <p:cNvSpPr/>
          <p:nvPr/>
        </p:nvSpPr>
        <p:spPr>
          <a:xfrm rot="10800000">
            <a:off x="414162" y="44656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4" name="Google Shape;2034;p24"/>
          <p:cNvGrpSpPr/>
          <p:nvPr/>
        </p:nvGrpSpPr>
        <p:grpSpPr>
          <a:xfrm>
            <a:off x="-222733" y="225814"/>
            <a:ext cx="1507157" cy="586800"/>
            <a:chOff x="-222733" y="225814"/>
            <a:chExt cx="1507157" cy="586800"/>
          </a:xfrm>
        </p:grpSpPr>
        <p:sp>
          <p:nvSpPr>
            <p:cNvPr id="2035" name="Google Shape;2035;p24"/>
            <p:cNvSpPr/>
            <p:nvPr/>
          </p:nvSpPr>
          <p:spPr>
            <a:xfrm rot="-5400000">
              <a:off x="348812" y="-12299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6" name="Google Shape;2036;p24"/>
            <p:cNvGrpSpPr/>
            <p:nvPr/>
          </p:nvGrpSpPr>
          <p:grpSpPr>
            <a:xfrm>
              <a:off x="-222733" y="452241"/>
              <a:ext cx="1105976" cy="133969"/>
              <a:chOff x="8183182" y="663852"/>
              <a:chExt cx="1475028" cy="178673"/>
            </a:xfrm>
          </p:grpSpPr>
          <p:grpSp>
            <p:nvGrpSpPr>
              <p:cNvPr id="2037" name="Google Shape;2037;p24"/>
              <p:cNvGrpSpPr/>
              <p:nvPr/>
            </p:nvGrpSpPr>
            <p:grpSpPr>
              <a:xfrm>
                <a:off x="8183182" y="774425"/>
                <a:ext cx="1178025" cy="68100"/>
                <a:chOff x="2024450" y="204150"/>
                <a:chExt cx="1178025" cy="68100"/>
              </a:xfrm>
            </p:grpSpPr>
            <p:sp>
              <p:nvSpPr>
                <p:cNvPr id="2038" name="Google Shape;2038;p2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2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2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2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2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2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2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2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2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2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8" name="Google Shape;2048;p24"/>
              <p:cNvGrpSpPr/>
              <p:nvPr/>
            </p:nvGrpSpPr>
            <p:grpSpPr>
              <a:xfrm>
                <a:off x="8480185" y="663852"/>
                <a:ext cx="1178025" cy="68100"/>
                <a:chOff x="2024450" y="204150"/>
                <a:chExt cx="1178025" cy="68100"/>
              </a:xfrm>
            </p:grpSpPr>
            <p:sp>
              <p:nvSpPr>
                <p:cNvPr id="2049" name="Google Shape;2049;p2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2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2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2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2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2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2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2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2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2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059" name="Google Shape;2059;p24"/>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0" name="Google Shape;2060;p24"/>
          <p:cNvGrpSpPr/>
          <p:nvPr/>
        </p:nvGrpSpPr>
        <p:grpSpPr>
          <a:xfrm>
            <a:off x="8041407" y="183762"/>
            <a:ext cx="1520982" cy="302065"/>
            <a:chOff x="5642557" y="-150670"/>
            <a:chExt cx="1520982" cy="302065"/>
          </a:xfrm>
        </p:grpSpPr>
        <p:sp>
          <p:nvSpPr>
            <p:cNvPr id="2061" name="Google Shape;2061;p24"/>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24"/>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24"/>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24"/>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24"/>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6" name="Google Shape;2066;p24"/>
          <p:cNvGrpSpPr/>
          <p:nvPr/>
        </p:nvGrpSpPr>
        <p:grpSpPr>
          <a:xfrm rot="5400000">
            <a:off x="8360264" y="2845229"/>
            <a:ext cx="883262" cy="242091"/>
            <a:chOff x="2300350" y="2601250"/>
            <a:chExt cx="2275275" cy="623625"/>
          </a:xfrm>
        </p:grpSpPr>
        <p:sp>
          <p:nvSpPr>
            <p:cNvPr id="2067" name="Google Shape;2067;p2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2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2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2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2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2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3" name="Google Shape;2073;p24"/>
          <p:cNvGrpSpPr/>
          <p:nvPr/>
        </p:nvGrpSpPr>
        <p:grpSpPr>
          <a:xfrm>
            <a:off x="8267392" y="4678866"/>
            <a:ext cx="1105976" cy="133969"/>
            <a:chOff x="8183182" y="663852"/>
            <a:chExt cx="1475028" cy="178673"/>
          </a:xfrm>
        </p:grpSpPr>
        <p:grpSp>
          <p:nvGrpSpPr>
            <p:cNvPr id="2074" name="Google Shape;2074;p24"/>
            <p:cNvGrpSpPr/>
            <p:nvPr/>
          </p:nvGrpSpPr>
          <p:grpSpPr>
            <a:xfrm>
              <a:off x="8183182" y="774425"/>
              <a:ext cx="1178025" cy="68100"/>
              <a:chOff x="2024450" y="204150"/>
              <a:chExt cx="1178025" cy="68100"/>
            </a:xfrm>
          </p:grpSpPr>
          <p:sp>
            <p:nvSpPr>
              <p:cNvPr id="2075" name="Google Shape;2075;p2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2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2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2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2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2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2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2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2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2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5" name="Google Shape;2085;p24"/>
            <p:cNvGrpSpPr/>
            <p:nvPr/>
          </p:nvGrpSpPr>
          <p:grpSpPr>
            <a:xfrm>
              <a:off x="8480185" y="663852"/>
              <a:ext cx="1178025" cy="68100"/>
              <a:chOff x="2024450" y="204150"/>
              <a:chExt cx="1178025" cy="68100"/>
            </a:xfrm>
          </p:grpSpPr>
          <p:sp>
            <p:nvSpPr>
              <p:cNvPr id="2086" name="Google Shape;2086;p2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2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2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2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2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2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2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2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2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2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96" name="Google Shape;2096;p24"/>
          <p:cNvGrpSpPr/>
          <p:nvPr/>
        </p:nvGrpSpPr>
        <p:grpSpPr>
          <a:xfrm>
            <a:off x="5023301" y="238994"/>
            <a:ext cx="1252897" cy="51000"/>
            <a:chOff x="2915381" y="4104819"/>
            <a:chExt cx="1252897" cy="51000"/>
          </a:xfrm>
        </p:grpSpPr>
        <p:sp>
          <p:nvSpPr>
            <p:cNvPr id="2097" name="Google Shape;2097;p24"/>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24"/>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24"/>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24"/>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24"/>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24"/>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24"/>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24"/>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24"/>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24"/>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24"/>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4"/>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4"/>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24"/>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1" name="Google Shape;2111;p24"/>
          <p:cNvSpPr txBox="1">
            <a:spLocks noGrp="1"/>
          </p:cNvSpPr>
          <p:nvPr>
            <p:ph type="title"/>
          </p:nvPr>
        </p:nvSpPr>
        <p:spPr>
          <a:xfrm>
            <a:off x="713100" y="539400"/>
            <a:ext cx="7717800" cy="572700"/>
          </a:xfrm>
          <a:prstGeom prst="rect">
            <a:avLst/>
          </a:prstGeom>
          <a:effectLst>
            <a:outerShdw blurRad="8572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2">
  <p:cSld name="BLANK_14">
    <p:spTree>
      <p:nvGrpSpPr>
        <p:cNvPr id="1" name="Shape 2112"/>
        <p:cNvGrpSpPr/>
        <p:nvPr/>
      </p:nvGrpSpPr>
      <p:grpSpPr>
        <a:xfrm>
          <a:off x="0" y="0"/>
          <a:ext cx="0" cy="0"/>
          <a:chOff x="0" y="0"/>
          <a:chExt cx="0" cy="0"/>
        </a:xfrm>
      </p:grpSpPr>
      <p:grpSp>
        <p:nvGrpSpPr>
          <p:cNvPr id="2113" name="Google Shape;2113;p25"/>
          <p:cNvGrpSpPr/>
          <p:nvPr/>
        </p:nvGrpSpPr>
        <p:grpSpPr>
          <a:xfrm>
            <a:off x="-24" y="-27"/>
            <a:ext cx="9143711" cy="5143338"/>
            <a:chOff x="597550" y="708125"/>
            <a:chExt cx="6449225" cy="4193850"/>
          </a:xfrm>
        </p:grpSpPr>
        <p:sp>
          <p:nvSpPr>
            <p:cNvPr id="2114" name="Google Shape;2114;p25"/>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5"/>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5"/>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5"/>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25"/>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25"/>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25"/>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5"/>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5"/>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5"/>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25"/>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25"/>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25"/>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25"/>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25"/>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25"/>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25"/>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25"/>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25"/>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25"/>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25"/>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25"/>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25"/>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25"/>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25"/>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25"/>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25"/>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25"/>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25"/>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25"/>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25"/>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25"/>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5"/>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25"/>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25"/>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25"/>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25"/>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25"/>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2" name="Google Shape;2152;p25"/>
          <p:cNvSpPr/>
          <p:nvPr/>
        </p:nvSpPr>
        <p:spPr>
          <a:xfrm rot="-5400000">
            <a:off x="120212" y="7293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3" name="Google Shape;2153;p25"/>
          <p:cNvGrpSpPr/>
          <p:nvPr/>
        </p:nvGrpSpPr>
        <p:grpSpPr>
          <a:xfrm rot="5400000">
            <a:off x="85100" y="3657925"/>
            <a:ext cx="98902" cy="553090"/>
            <a:chOff x="4898850" y="4820550"/>
            <a:chExt cx="98902" cy="553090"/>
          </a:xfrm>
        </p:grpSpPr>
        <p:sp>
          <p:nvSpPr>
            <p:cNvPr id="2154" name="Google Shape;2154;p2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2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2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2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2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9" name="Google Shape;2159;p25"/>
          <p:cNvGrpSpPr/>
          <p:nvPr/>
        </p:nvGrpSpPr>
        <p:grpSpPr>
          <a:xfrm flipH="1">
            <a:off x="-538592" y="566830"/>
            <a:ext cx="1823016" cy="296643"/>
            <a:chOff x="7857346" y="3902355"/>
            <a:chExt cx="1823016" cy="296643"/>
          </a:xfrm>
        </p:grpSpPr>
        <p:sp>
          <p:nvSpPr>
            <p:cNvPr id="2160" name="Google Shape;2160;p25"/>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25"/>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25"/>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25"/>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25"/>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25"/>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6" name="Google Shape;2166;p25"/>
          <p:cNvGrpSpPr/>
          <p:nvPr/>
        </p:nvGrpSpPr>
        <p:grpSpPr>
          <a:xfrm rot="5400000">
            <a:off x="4799100" y="4593800"/>
            <a:ext cx="98902" cy="553090"/>
            <a:chOff x="4898850" y="4820550"/>
            <a:chExt cx="98902" cy="553090"/>
          </a:xfrm>
        </p:grpSpPr>
        <p:sp>
          <p:nvSpPr>
            <p:cNvPr id="2167" name="Google Shape;2167;p2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2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2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2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2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2" name="Google Shape;2172;p25"/>
          <p:cNvGrpSpPr/>
          <p:nvPr/>
        </p:nvGrpSpPr>
        <p:grpSpPr>
          <a:xfrm>
            <a:off x="432919" y="4756119"/>
            <a:ext cx="1105976" cy="133969"/>
            <a:chOff x="8183182" y="663852"/>
            <a:chExt cx="1475028" cy="178673"/>
          </a:xfrm>
        </p:grpSpPr>
        <p:grpSp>
          <p:nvGrpSpPr>
            <p:cNvPr id="2173" name="Google Shape;2173;p25"/>
            <p:cNvGrpSpPr/>
            <p:nvPr/>
          </p:nvGrpSpPr>
          <p:grpSpPr>
            <a:xfrm>
              <a:off x="8183182" y="774425"/>
              <a:ext cx="1178025" cy="68100"/>
              <a:chOff x="2024450" y="204150"/>
              <a:chExt cx="1178025" cy="68100"/>
            </a:xfrm>
          </p:grpSpPr>
          <p:sp>
            <p:nvSpPr>
              <p:cNvPr id="2174" name="Google Shape;2174;p25"/>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25"/>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25"/>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25"/>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25"/>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25"/>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25"/>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25"/>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25"/>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25"/>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4" name="Google Shape;2184;p25"/>
            <p:cNvGrpSpPr/>
            <p:nvPr/>
          </p:nvGrpSpPr>
          <p:grpSpPr>
            <a:xfrm>
              <a:off x="8480185" y="663852"/>
              <a:ext cx="1178025" cy="68100"/>
              <a:chOff x="2024450" y="204150"/>
              <a:chExt cx="1178025" cy="68100"/>
            </a:xfrm>
          </p:grpSpPr>
          <p:sp>
            <p:nvSpPr>
              <p:cNvPr id="2185" name="Google Shape;2185;p25"/>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25"/>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25"/>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25"/>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25"/>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25"/>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25"/>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25"/>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25"/>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25"/>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95" name="Google Shape;2195;p25"/>
          <p:cNvSpPr/>
          <p:nvPr/>
        </p:nvSpPr>
        <p:spPr>
          <a:xfrm rot="5400000">
            <a:off x="8279899" y="422812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25"/>
          <p:cNvSpPr/>
          <p:nvPr/>
        </p:nvSpPr>
        <p:spPr>
          <a:xfrm>
            <a:off x="8161612" y="-348808"/>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7" name="Google Shape;2197;p25"/>
          <p:cNvGrpSpPr/>
          <p:nvPr/>
        </p:nvGrpSpPr>
        <p:grpSpPr>
          <a:xfrm>
            <a:off x="8395576" y="4749303"/>
            <a:ext cx="883262" cy="242091"/>
            <a:chOff x="2300350" y="2601250"/>
            <a:chExt cx="2275275" cy="623625"/>
          </a:xfrm>
        </p:grpSpPr>
        <p:sp>
          <p:nvSpPr>
            <p:cNvPr id="2198" name="Google Shape;2198;p2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2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2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2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2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2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4" name="Google Shape;2204;p25"/>
          <p:cNvGrpSpPr/>
          <p:nvPr/>
        </p:nvGrpSpPr>
        <p:grpSpPr>
          <a:xfrm>
            <a:off x="5989113" y="235761"/>
            <a:ext cx="1252897" cy="51000"/>
            <a:chOff x="2915381" y="4104819"/>
            <a:chExt cx="1252897" cy="51000"/>
          </a:xfrm>
        </p:grpSpPr>
        <p:sp>
          <p:nvSpPr>
            <p:cNvPr id="2205" name="Google Shape;2205;p25"/>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25"/>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25"/>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25"/>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25"/>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25"/>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25"/>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25"/>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25"/>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25"/>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25"/>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25"/>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25"/>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25"/>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9" name="Google Shape;2219;p25"/>
          <p:cNvSpPr txBox="1">
            <a:spLocks noGrp="1"/>
          </p:cNvSpPr>
          <p:nvPr>
            <p:ph type="title"/>
          </p:nvPr>
        </p:nvSpPr>
        <p:spPr>
          <a:xfrm>
            <a:off x="713100" y="539400"/>
            <a:ext cx="7717800" cy="572700"/>
          </a:xfrm>
          <a:prstGeom prst="rect">
            <a:avLst/>
          </a:prstGeom>
          <a:effectLst>
            <a:outerShdw blurRad="85725" algn="bl" rotWithShape="0">
              <a:schemeClr val="accent2">
                <a:alpha val="41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p:cSld name="BLANK_11">
    <p:spTree>
      <p:nvGrpSpPr>
        <p:cNvPr id="1" name="Shape 2220"/>
        <p:cNvGrpSpPr/>
        <p:nvPr/>
      </p:nvGrpSpPr>
      <p:grpSpPr>
        <a:xfrm>
          <a:off x="0" y="0"/>
          <a:ext cx="0" cy="0"/>
          <a:chOff x="0" y="0"/>
          <a:chExt cx="0" cy="0"/>
        </a:xfrm>
      </p:grpSpPr>
      <p:grpSp>
        <p:nvGrpSpPr>
          <p:cNvPr id="2221" name="Google Shape;2221;p26"/>
          <p:cNvGrpSpPr/>
          <p:nvPr/>
        </p:nvGrpSpPr>
        <p:grpSpPr>
          <a:xfrm>
            <a:off x="-24" y="-27"/>
            <a:ext cx="9143711" cy="5143338"/>
            <a:chOff x="597550" y="708125"/>
            <a:chExt cx="6449225" cy="4193850"/>
          </a:xfrm>
        </p:grpSpPr>
        <p:sp>
          <p:nvSpPr>
            <p:cNvPr id="2222" name="Google Shape;2222;p26"/>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26"/>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26"/>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26"/>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26"/>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26"/>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26"/>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26"/>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26"/>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26"/>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26"/>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26"/>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26"/>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26"/>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26"/>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26"/>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26"/>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26"/>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26"/>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26"/>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26"/>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26"/>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26"/>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26"/>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26"/>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26"/>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26"/>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26"/>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26"/>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26"/>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26"/>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26"/>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26"/>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26"/>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26"/>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26"/>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26"/>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26"/>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0" name="Google Shape;2260;p26"/>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261" name="Google Shape;2261;p26"/>
          <p:cNvSpPr txBox="1">
            <a:spLocks noGrp="1"/>
          </p:cNvSpPr>
          <p:nvPr>
            <p:ph type="title" idx="2"/>
          </p:nvPr>
        </p:nvSpPr>
        <p:spPr>
          <a:xfrm>
            <a:off x="841275" y="2611096"/>
            <a:ext cx="20406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262" name="Google Shape;2262;p26"/>
          <p:cNvSpPr txBox="1">
            <a:spLocks noGrp="1"/>
          </p:cNvSpPr>
          <p:nvPr>
            <p:ph type="subTitle" idx="1"/>
          </p:nvPr>
        </p:nvSpPr>
        <p:spPr>
          <a:xfrm>
            <a:off x="841275" y="3019695"/>
            <a:ext cx="2040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3" name="Google Shape;2263;p26"/>
          <p:cNvSpPr txBox="1">
            <a:spLocks noGrp="1"/>
          </p:cNvSpPr>
          <p:nvPr>
            <p:ph type="title" idx="3" hasCustomPrompt="1"/>
          </p:nvPr>
        </p:nvSpPr>
        <p:spPr>
          <a:xfrm>
            <a:off x="744825" y="1668255"/>
            <a:ext cx="2233500" cy="788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5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264" name="Google Shape;2264;p26"/>
          <p:cNvSpPr txBox="1">
            <a:spLocks noGrp="1"/>
          </p:cNvSpPr>
          <p:nvPr>
            <p:ph type="title" idx="4"/>
          </p:nvPr>
        </p:nvSpPr>
        <p:spPr>
          <a:xfrm>
            <a:off x="3551593" y="2972975"/>
            <a:ext cx="20406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265" name="Google Shape;2265;p26"/>
          <p:cNvSpPr txBox="1">
            <a:spLocks noGrp="1"/>
          </p:cNvSpPr>
          <p:nvPr>
            <p:ph type="subTitle" idx="5"/>
          </p:nvPr>
        </p:nvSpPr>
        <p:spPr>
          <a:xfrm>
            <a:off x="3551593" y="3381574"/>
            <a:ext cx="2040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6" name="Google Shape;2266;p26"/>
          <p:cNvSpPr txBox="1">
            <a:spLocks noGrp="1"/>
          </p:cNvSpPr>
          <p:nvPr>
            <p:ph type="title" idx="6" hasCustomPrompt="1"/>
          </p:nvPr>
        </p:nvSpPr>
        <p:spPr>
          <a:xfrm>
            <a:off x="3455143" y="2030134"/>
            <a:ext cx="2233500" cy="788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5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267" name="Google Shape;2267;p26"/>
          <p:cNvSpPr txBox="1">
            <a:spLocks noGrp="1"/>
          </p:cNvSpPr>
          <p:nvPr>
            <p:ph type="title" idx="7"/>
          </p:nvPr>
        </p:nvSpPr>
        <p:spPr>
          <a:xfrm>
            <a:off x="6261925" y="2611096"/>
            <a:ext cx="20406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268" name="Google Shape;2268;p26"/>
          <p:cNvSpPr txBox="1">
            <a:spLocks noGrp="1"/>
          </p:cNvSpPr>
          <p:nvPr>
            <p:ph type="subTitle" idx="8"/>
          </p:nvPr>
        </p:nvSpPr>
        <p:spPr>
          <a:xfrm>
            <a:off x="6261925" y="3019695"/>
            <a:ext cx="2040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9" name="Google Shape;2269;p26"/>
          <p:cNvSpPr txBox="1">
            <a:spLocks noGrp="1"/>
          </p:cNvSpPr>
          <p:nvPr>
            <p:ph type="title" idx="9" hasCustomPrompt="1"/>
          </p:nvPr>
        </p:nvSpPr>
        <p:spPr>
          <a:xfrm>
            <a:off x="6165475" y="1668255"/>
            <a:ext cx="2233500" cy="788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5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2270" name="Google Shape;2270;p26"/>
          <p:cNvGrpSpPr/>
          <p:nvPr/>
        </p:nvGrpSpPr>
        <p:grpSpPr>
          <a:xfrm>
            <a:off x="-11" y="4335989"/>
            <a:ext cx="1284435" cy="586800"/>
            <a:chOff x="-11" y="4335989"/>
            <a:chExt cx="1284435" cy="586800"/>
          </a:xfrm>
        </p:grpSpPr>
        <p:sp>
          <p:nvSpPr>
            <p:cNvPr id="2271" name="Google Shape;2271;p26"/>
            <p:cNvSpPr/>
            <p:nvPr/>
          </p:nvSpPr>
          <p:spPr>
            <a:xfrm rot="-5400000">
              <a:off x="348812" y="39871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2" name="Google Shape;2272;p26"/>
            <p:cNvGrpSpPr/>
            <p:nvPr/>
          </p:nvGrpSpPr>
          <p:grpSpPr>
            <a:xfrm rot="10800000">
              <a:off x="-11" y="4508353"/>
              <a:ext cx="883262" cy="242091"/>
              <a:chOff x="2300350" y="2601250"/>
              <a:chExt cx="2275275" cy="623625"/>
            </a:xfrm>
          </p:grpSpPr>
          <p:sp>
            <p:nvSpPr>
              <p:cNvPr id="2273" name="Google Shape;2273;p2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2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2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2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2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2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79" name="Google Shape;2279;p26"/>
          <p:cNvGrpSpPr/>
          <p:nvPr/>
        </p:nvGrpSpPr>
        <p:grpSpPr>
          <a:xfrm>
            <a:off x="1398057" y="-114308"/>
            <a:ext cx="1520982" cy="302065"/>
            <a:chOff x="5642557" y="-150670"/>
            <a:chExt cx="1520982" cy="302065"/>
          </a:xfrm>
        </p:grpSpPr>
        <p:sp>
          <p:nvSpPr>
            <p:cNvPr id="2280" name="Google Shape;2280;p26"/>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26"/>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26"/>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26"/>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26"/>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5" name="Google Shape;2285;p26"/>
          <p:cNvGrpSpPr/>
          <p:nvPr/>
        </p:nvGrpSpPr>
        <p:grpSpPr>
          <a:xfrm rot="5400000">
            <a:off x="85100" y="1523550"/>
            <a:ext cx="98902" cy="553090"/>
            <a:chOff x="4898850" y="4820550"/>
            <a:chExt cx="98902" cy="553090"/>
          </a:xfrm>
        </p:grpSpPr>
        <p:sp>
          <p:nvSpPr>
            <p:cNvPr id="2286" name="Google Shape;2286;p2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2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2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2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2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1" name="Google Shape;2291;p26"/>
          <p:cNvSpPr/>
          <p:nvPr/>
        </p:nvSpPr>
        <p:spPr>
          <a:xfrm>
            <a:off x="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26"/>
          <p:cNvSpPr/>
          <p:nvPr/>
        </p:nvSpPr>
        <p:spPr>
          <a:xfrm>
            <a:off x="-1281605" y="3790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26"/>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2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5" name="Google Shape;2295;p26"/>
          <p:cNvGrpSpPr/>
          <p:nvPr/>
        </p:nvGrpSpPr>
        <p:grpSpPr>
          <a:xfrm>
            <a:off x="7812807" y="883512"/>
            <a:ext cx="1520982" cy="302065"/>
            <a:chOff x="5642557" y="-150670"/>
            <a:chExt cx="1520982" cy="302065"/>
          </a:xfrm>
        </p:grpSpPr>
        <p:sp>
          <p:nvSpPr>
            <p:cNvPr id="2296" name="Google Shape;2296;p26"/>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26"/>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26"/>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26"/>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26"/>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1" name="Google Shape;2301;p26"/>
          <p:cNvGrpSpPr/>
          <p:nvPr/>
        </p:nvGrpSpPr>
        <p:grpSpPr>
          <a:xfrm rot="5400000">
            <a:off x="8520259" y="3926674"/>
            <a:ext cx="302065" cy="1520982"/>
            <a:chOff x="-108754" y="2690919"/>
            <a:chExt cx="302065" cy="1520982"/>
          </a:xfrm>
        </p:grpSpPr>
        <p:sp>
          <p:nvSpPr>
            <p:cNvPr id="2302" name="Google Shape;2302;p26"/>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26"/>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26"/>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26"/>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26"/>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BLANK_2">
    <p:spTree>
      <p:nvGrpSpPr>
        <p:cNvPr id="1" name="Shape 2307"/>
        <p:cNvGrpSpPr/>
        <p:nvPr/>
      </p:nvGrpSpPr>
      <p:grpSpPr>
        <a:xfrm>
          <a:off x="0" y="0"/>
          <a:ext cx="0" cy="0"/>
          <a:chOff x="0" y="0"/>
          <a:chExt cx="0" cy="0"/>
        </a:xfrm>
      </p:grpSpPr>
      <p:grpSp>
        <p:nvGrpSpPr>
          <p:cNvPr id="2308" name="Google Shape;2308;p27"/>
          <p:cNvGrpSpPr/>
          <p:nvPr/>
        </p:nvGrpSpPr>
        <p:grpSpPr>
          <a:xfrm>
            <a:off x="-24" y="-27"/>
            <a:ext cx="9143711" cy="5143338"/>
            <a:chOff x="597550" y="708125"/>
            <a:chExt cx="6449225" cy="4193850"/>
          </a:xfrm>
        </p:grpSpPr>
        <p:sp>
          <p:nvSpPr>
            <p:cNvPr id="2309" name="Google Shape;2309;p27"/>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27"/>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27"/>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27"/>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27"/>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27"/>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27"/>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27"/>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27"/>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27"/>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27"/>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27"/>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27"/>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27"/>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27"/>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27"/>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27"/>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27"/>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27"/>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27"/>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27"/>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27"/>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27"/>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27"/>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27"/>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27"/>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27"/>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27"/>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27"/>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27"/>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27"/>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27"/>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27"/>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27"/>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27"/>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27"/>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27"/>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27"/>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7" name="Google Shape;2347;p27"/>
          <p:cNvSpPr txBox="1">
            <a:spLocks noGrp="1"/>
          </p:cNvSpPr>
          <p:nvPr>
            <p:ph type="title"/>
          </p:nvPr>
        </p:nvSpPr>
        <p:spPr>
          <a:xfrm>
            <a:off x="2335650" y="758125"/>
            <a:ext cx="4472700" cy="9555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sz="7000">
                <a:solidFill>
                  <a:schemeClr val="accen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348" name="Google Shape;2348;p27"/>
          <p:cNvSpPr txBox="1">
            <a:spLocks noGrp="1"/>
          </p:cNvSpPr>
          <p:nvPr>
            <p:ph type="subTitle" idx="1"/>
          </p:nvPr>
        </p:nvSpPr>
        <p:spPr>
          <a:xfrm>
            <a:off x="2335650" y="1775000"/>
            <a:ext cx="4472700" cy="101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49" name="Google Shape;2349;p27"/>
          <p:cNvSpPr txBox="1"/>
          <p:nvPr/>
        </p:nvSpPr>
        <p:spPr>
          <a:xfrm>
            <a:off x="2532450" y="3327757"/>
            <a:ext cx="4079100" cy="64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chemeClr val="accent2"/>
                </a:solidFill>
                <a:latin typeface="PT Sans"/>
                <a:ea typeface="PT Sans"/>
                <a:cs typeface="PT Sans"/>
                <a:sym typeface="PT Sans"/>
              </a:rPr>
              <a:t>Credits:</a:t>
            </a:r>
            <a:r>
              <a:rPr lang="en" sz="1200">
                <a:solidFill>
                  <a:schemeClr val="accent2"/>
                </a:solidFill>
                <a:latin typeface="PT Sans"/>
                <a:ea typeface="PT Sans"/>
                <a:cs typeface="PT Sans"/>
                <a:sym typeface="PT Sans"/>
              </a:rPr>
              <a:t> </a:t>
            </a:r>
            <a:r>
              <a:rPr lang="en" sz="1200">
                <a:solidFill>
                  <a:schemeClr val="lt1"/>
                </a:solidFill>
                <a:latin typeface="PT Sans"/>
                <a:ea typeface="PT Sans"/>
                <a:cs typeface="PT Sans"/>
                <a:sym typeface="PT Sans"/>
              </a:rPr>
              <a:t>This presentation template was created by </a:t>
            </a:r>
            <a:r>
              <a:rPr lang="en" sz="1200" b="1">
                <a:solidFill>
                  <a:schemeClr val="accent2"/>
                </a:solidFill>
                <a:uFill>
                  <a:noFill/>
                </a:uFill>
                <a:latin typeface="PT Sans"/>
                <a:ea typeface="PT Sans"/>
                <a:cs typeface="PT Sans"/>
                <a:sym typeface="PT Sans"/>
                <a:hlinkClick r:id="rId2">
                  <a:extLst>
                    <a:ext uri="{A12FA001-AC4F-418D-AE19-62706E023703}">
                      <ahyp:hlinkClr xmlns:ahyp="http://schemas.microsoft.com/office/drawing/2018/hyperlinkcolor" val="tx"/>
                    </a:ext>
                  </a:extLst>
                </a:hlinkClick>
              </a:rPr>
              <a:t>Slidesgo</a:t>
            </a:r>
            <a:r>
              <a:rPr lang="en" sz="1200">
                <a:solidFill>
                  <a:schemeClr val="lt1"/>
                </a:solidFill>
                <a:latin typeface="PT Sans"/>
                <a:ea typeface="PT Sans"/>
                <a:cs typeface="PT Sans"/>
                <a:sym typeface="PT Sans"/>
              </a:rPr>
              <a:t>, including icons by </a:t>
            </a:r>
            <a:r>
              <a:rPr lang="en" sz="1200" b="1">
                <a:solidFill>
                  <a:schemeClr val="accent2"/>
                </a:solidFill>
                <a:uFill>
                  <a:noFill/>
                </a:uFill>
                <a:latin typeface="PT Sans"/>
                <a:ea typeface="PT Sans"/>
                <a:cs typeface="PT Sans"/>
                <a:sym typeface="PT Sans"/>
                <a:hlinkClick r:id="rId3">
                  <a:extLst>
                    <a:ext uri="{A12FA001-AC4F-418D-AE19-62706E023703}">
                      <ahyp:hlinkClr xmlns:ahyp="http://schemas.microsoft.com/office/drawing/2018/hyperlinkcolor" val="tx"/>
                    </a:ext>
                  </a:extLst>
                </a:hlinkClick>
              </a:rPr>
              <a:t>Flaticon</a:t>
            </a:r>
            <a:r>
              <a:rPr lang="en" sz="1200">
                <a:solidFill>
                  <a:schemeClr val="lt1"/>
                </a:solidFill>
                <a:latin typeface="PT Sans"/>
                <a:ea typeface="PT Sans"/>
                <a:cs typeface="PT Sans"/>
                <a:sym typeface="PT Sans"/>
              </a:rPr>
              <a:t>, infographics &amp; images by </a:t>
            </a:r>
            <a:r>
              <a:rPr lang="en" sz="1200" b="1">
                <a:solidFill>
                  <a:schemeClr val="accent2"/>
                </a:solidFill>
                <a:uFill>
                  <a:noFill/>
                </a:uFill>
                <a:latin typeface="PT Sans"/>
                <a:ea typeface="PT Sans"/>
                <a:cs typeface="PT Sans"/>
                <a:sym typeface="PT Sans"/>
                <a:hlinkClick r:id="rId4">
                  <a:extLst>
                    <a:ext uri="{A12FA001-AC4F-418D-AE19-62706E023703}">
                      <ahyp:hlinkClr xmlns:ahyp="http://schemas.microsoft.com/office/drawing/2018/hyperlinkcolor" val="tx"/>
                    </a:ext>
                  </a:extLst>
                </a:hlinkClick>
              </a:rPr>
              <a:t>Freepik</a:t>
            </a:r>
            <a:endParaRPr sz="1200">
              <a:solidFill>
                <a:schemeClr val="lt1"/>
              </a:solidFill>
              <a:latin typeface="PT Sans"/>
              <a:ea typeface="PT Sans"/>
              <a:cs typeface="PT Sans"/>
              <a:sym typeface="PT Sans"/>
            </a:endParaRPr>
          </a:p>
        </p:txBody>
      </p:sp>
      <p:sp>
        <p:nvSpPr>
          <p:cNvPr id="2350" name="Google Shape;2350;p27"/>
          <p:cNvSpPr/>
          <p:nvPr/>
        </p:nvSpPr>
        <p:spPr>
          <a:xfrm rot="10800000">
            <a:off x="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1" name="Google Shape;2351;p27"/>
          <p:cNvGrpSpPr/>
          <p:nvPr/>
        </p:nvGrpSpPr>
        <p:grpSpPr>
          <a:xfrm>
            <a:off x="-11" y="606814"/>
            <a:ext cx="1284435" cy="586800"/>
            <a:chOff x="-11" y="606814"/>
            <a:chExt cx="1284435" cy="586800"/>
          </a:xfrm>
        </p:grpSpPr>
        <p:sp>
          <p:nvSpPr>
            <p:cNvPr id="2352" name="Google Shape;2352;p27"/>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3" name="Google Shape;2353;p27"/>
            <p:cNvGrpSpPr/>
            <p:nvPr/>
          </p:nvGrpSpPr>
          <p:grpSpPr>
            <a:xfrm rot="10800000">
              <a:off x="-11" y="779178"/>
              <a:ext cx="883262" cy="242091"/>
              <a:chOff x="2300350" y="2601250"/>
              <a:chExt cx="2275275" cy="623625"/>
            </a:xfrm>
          </p:grpSpPr>
          <p:sp>
            <p:nvSpPr>
              <p:cNvPr id="2354" name="Google Shape;2354;p2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2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2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2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2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2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60" name="Google Shape;2360;p27"/>
          <p:cNvGrpSpPr/>
          <p:nvPr/>
        </p:nvGrpSpPr>
        <p:grpSpPr>
          <a:xfrm>
            <a:off x="2618882" y="4981392"/>
            <a:ext cx="1520982" cy="302065"/>
            <a:chOff x="5642557" y="-150670"/>
            <a:chExt cx="1520982" cy="302065"/>
          </a:xfrm>
        </p:grpSpPr>
        <p:sp>
          <p:nvSpPr>
            <p:cNvPr id="2361" name="Google Shape;2361;p2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2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2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2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2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6" name="Google Shape;2366;p27"/>
          <p:cNvGrpSpPr/>
          <p:nvPr/>
        </p:nvGrpSpPr>
        <p:grpSpPr>
          <a:xfrm rot="5400000">
            <a:off x="85100" y="1849625"/>
            <a:ext cx="98902" cy="553090"/>
            <a:chOff x="4898850" y="4820550"/>
            <a:chExt cx="98902" cy="553090"/>
          </a:xfrm>
        </p:grpSpPr>
        <p:sp>
          <p:nvSpPr>
            <p:cNvPr id="2367" name="Google Shape;2367;p2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2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2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2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2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2" name="Google Shape;2372;p27"/>
          <p:cNvGrpSpPr/>
          <p:nvPr/>
        </p:nvGrpSpPr>
        <p:grpSpPr>
          <a:xfrm>
            <a:off x="-1414555" y="2830129"/>
            <a:ext cx="2297800" cy="347400"/>
            <a:chOff x="-1414555" y="2830129"/>
            <a:chExt cx="2297800" cy="347400"/>
          </a:xfrm>
        </p:grpSpPr>
        <p:sp>
          <p:nvSpPr>
            <p:cNvPr id="2373" name="Google Shape;2373;p27"/>
            <p:cNvSpPr/>
            <p:nvPr/>
          </p:nvSpPr>
          <p:spPr>
            <a:xfrm>
              <a:off x="-1414555" y="31094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27"/>
            <p:cNvSpPr/>
            <p:nvPr/>
          </p:nvSpPr>
          <p:spPr>
            <a:xfrm>
              <a:off x="-1111455" y="28301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5" name="Google Shape;2375;p27"/>
          <p:cNvGrpSpPr/>
          <p:nvPr/>
        </p:nvGrpSpPr>
        <p:grpSpPr>
          <a:xfrm flipH="1">
            <a:off x="-529079" y="4313280"/>
            <a:ext cx="1823016" cy="196994"/>
            <a:chOff x="7857346" y="4002005"/>
            <a:chExt cx="1823016" cy="196994"/>
          </a:xfrm>
        </p:grpSpPr>
        <p:sp>
          <p:nvSpPr>
            <p:cNvPr id="2376" name="Google Shape;2376;p27"/>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27"/>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27"/>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9" name="Google Shape;2379;p27"/>
          <p:cNvSpPr/>
          <p:nvPr/>
        </p:nvSpPr>
        <p:spPr>
          <a:xfrm rot="5400000">
            <a:off x="8208384" y="38856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0" name="Google Shape;2380;p27"/>
          <p:cNvGrpSpPr/>
          <p:nvPr/>
        </p:nvGrpSpPr>
        <p:grpSpPr>
          <a:xfrm>
            <a:off x="5202992" y="4687341"/>
            <a:ext cx="1105976" cy="133969"/>
            <a:chOff x="8183182" y="663852"/>
            <a:chExt cx="1475028" cy="178673"/>
          </a:xfrm>
        </p:grpSpPr>
        <p:grpSp>
          <p:nvGrpSpPr>
            <p:cNvPr id="2381" name="Google Shape;2381;p27"/>
            <p:cNvGrpSpPr/>
            <p:nvPr/>
          </p:nvGrpSpPr>
          <p:grpSpPr>
            <a:xfrm>
              <a:off x="8183182" y="774425"/>
              <a:ext cx="1178025" cy="68100"/>
              <a:chOff x="2024450" y="204150"/>
              <a:chExt cx="1178025" cy="68100"/>
            </a:xfrm>
          </p:grpSpPr>
          <p:sp>
            <p:nvSpPr>
              <p:cNvPr id="2382" name="Google Shape;2382;p2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2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2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2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2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2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2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2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2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2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2" name="Google Shape;2392;p27"/>
            <p:cNvGrpSpPr/>
            <p:nvPr/>
          </p:nvGrpSpPr>
          <p:grpSpPr>
            <a:xfrm>
              <a:off x="8480185" y="663852"/>
              <a:ext cx="1178025" cy="68100"/>
              <a:chOff x="2024450" y="204150"/>
              <a:chExt cx="1178025" cy="68100"/>
            </a:xfrm>
          </p:grpSpPr>
          <p:sp>
            <p:nvSpPr>
              <p:cNvPr id="2393" name="Google Shape;2393;p2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2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2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2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2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2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2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2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2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2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03" name="Google Shape;2403;p27"/>
          <p:cNvSpPr/>
          <p:nvPr/>
        </p:nvSpPr>
        <p:spPr>
          <a:xfrm rot="10800000">
            <a:off x="8027645" y="21741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4" name="Google Shape;2404;p27"/>
          <p:cNvGrpSpPr/>
          <p:nvPr/>
        </p:nvGrpSpPr>
        <p:grpSpPr>
          <a:xfrm rot="-5400000">
            <a:off x="7172708" y="384980"/>
            <a:ext cx="1823016" cy="296643"/>
            <a:chOff x="7857346" y="3902355"/>
            <a:chExt cx="1823016" cy="296643"/>
          </a:xfrm>
        </p:grpSpPr>
        <p:sp>
          <p:nvSpPr>
            <p:cNvPr id="2405" name="Google Shape;2405;p27"/>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27"/>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27"/>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27"/>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27"/>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27"/>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1" name="Google Shape;2411;p27"/>
          <p:cNvGrpSpPr/>
          <p:nvPr/>
        </p:nvGrpSpPr>
        <p:grpSpPr>
          <a:xfrm>
            <a:off x="8267392" y="2926266"/>
            <a:ext cx="1105976" cy="133969"/>
            <a:chOff x="8183182" y="663852"/>
            <a:chExt cx="1475028" cy="178673"/>
          </a:xfrm>
        </p:grpSpPr>
        <p:grpSp>
          <p:nvGrpSpPr>
            <p:cNvPr id="2412" name="Google Shape;2412;p27"/>
            <p:cNvGrpSpPr/>
            <p:nvPr/>
          </p:nvGrpSpPr>
          <p:grpSpPr>
            <a:xfrm>
              <a:off x="8183182" y="774425"/>
              <a:ext cx="1178025" cy="68100"/>
              <a:chOff x="2024450" y="204150"/>
              <a:chExt cx="1178025" cy="68100"/>
            </a:xfrm>
          </p:grpSpPr>
          <p:sp>
            <p:nvSpPr>
              <p:cNvPr id="2413" name="Google Shape;2413;p2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2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2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2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2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2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2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2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2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2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3" name="Google Shape;2423;p27"/>
            <p:cNvGrpSpPr/>
            <p:nvPr/>
          </p:nvGrpSpPr>
          <p:grpSpPr>
            <a:xfrm>
              <a:off x="8480185" y="663852"/>
              <a:ext cx="1178025" cy="68100"/>
              <a:chOff x="2024450" y="204150"/>
              <a:chExt cx="1178025" cy="68100"/>
            </a:xfrm>
          </p:grpSpPr>
          <p:sp>
            <p:nvSpPr>
              <p:cNvPr id="2424" name="Google Shape;2424;p2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2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2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2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2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2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2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2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2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2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4" name="Google Shape;2434;p27"/>
          <p:cNvGrpSpPr/>
          <p:nvPr/>
        </p:nvGrpSpPr>
        <p:grpSpPr>
          <a:xfrm>
            <a:off x="2360001" y="376081"/>
            <a:ext cx="1252897" cy="51000"/>
            <a:chOff x="2915381" y="4104819"/>
            <a:chExt cx="1252897" cy="51000"/>
          </a:xfrm>
        </p:grpSpPr>
        <p:sp>
          <p:nvSpPr>
            <p:cNvPr id="2435" name="Google Shape;2435;p2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2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2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2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2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2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2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2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2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2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2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2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2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2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BLANK_13">
    <p:spTree>
      <p:nvGrpSpPr>
        <p:cNvPr id="1" name="Shape 2449"/>
        <p:cNvGrpSpPr/>
        <p:nvPr/>
      </p:nvGrpSpPr>
      <p:grpSpPr>
        <a:xfrm>
          <a:off x="0" y="0"/>
          <a:ext cx="0" cy="0"/>
          <a:chOff x="0" y="0"/>
          <a:chExt cx="0" cy="0"/>
        </a:xfrm>
      </p:grpSpPr>
      <p:grpSp>
        <p:nvGrpSpPr>
          <p:cNvPr id="2450" name="Google Shape;2450;p28"/>
          <p:cNvGrpSpPr/>
          <p:nvPr/>
        </p:nvGrpSpPr>
        <p:grpSpPr>
          <a:xfrm>
            <a:off x="-24" y="-27"/>
            <a:ext cx="9143711" cy="5143338"/>
            <a:chOff x="597550" y="708125"/>
            <a:chExt cx="6449225" cy="4193850"/>
          </a:xfrm>
        </p:grpSpPr>
        <p:sp>
          <p:nvSpPr>
            <p:cNvPr id="2451" name="Google Shape;2451;p2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9" name="Google Shape;2489;p28"/>
          <p:cNvGrpSpPr/>
          <p:nvPr/>
        </p:nvGrpSpPr>
        <p:grpSpPr>
          <a:xfrm rot="5400000">
            <a:off x="85100" y="1849625"/>
            <a:ext cx="98902" cy="553090"/>
            <a:chOff x="4898850" y="4820550"/>
            <a:chExt cx="98902" cy="553090"/>
          </a:xfrm>
        </p:grpSpPr>
        <p:sp>
          <p:nvSpPr>
            <p:cNvPr id="2490" name="Google Shape;2490;p2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5" name="Google Shape;2495;p28"/>
          <p:cNvGrpSpPr/>
          <p:nvPr/>
        </p:nvGrpSpPr>
        <p:grpSpPr>
          <a:xfrm flipH="1">
            <a:off x="-839729" y="2843530"/>
            <a:ext cx="1823016" cy="196994"/>
            <a:chOff x="7857346" y="4002005"/>
            <a:chExt cx="1823016" cy="196994"/>
          </a:xfrm>
        </p:grpSpPr>
        <p:sp>
          <p:nvSpPr>
            <p:cNvPr id="2496" name="Google Shape;2496;p2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28"/>
          <p:cNvSpPr/>
          <p:nvPr/>
        </p:nvSpPr>
        <p:spPr>
          <a:xfrm rot="5400000">
            <a:off x="8206149"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8"/>
          <p:cNvSpPr/>
          <p:nvPr/>
        </p:nvSpPr>
        <p:spPr>
          <a:xfrm>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1" name="Google Shape;2501;p28"/>
          <p:cNvGrpSpPr/>
          <p:nvPr/>
        </p:nvGrpSpPr>
        <p:grpSpPr>
          <a:xfrm>
            <a:off x="8267392" y="3231066"/>
            <a:ext cx="1105976" cy="133969"/>
            <a:chOff x="8183182" y="663852"/>
            <a:chExt cx="1475028" cy="178673"/>
          </a:xfrm>
        </p:grpSpPr>
        <p:grpSp>
          <p:nvGrpSpPr>
            <p:cNvPr id="2502" name="Google Shape;2502;p28"/>
            <p:cNvGrpSpPr/>
            <p:nvPr/>
          </p:nvGrpSpPr>
          <p:grpSpPr>
            <a:xfrm>
              <a:off x="8183182" y="774425"/>
              <a:ext cx="1178025" cy="68100"/>
              <a:chOff x="2024450" y="204150"/>
              <a:chExt cx="1178025" cy="68100"/>
            </a:xfrm>
          </p:grpSpPr>
          <p:sp>
            <p:nvSpPr>
              <p:cNvPr id="2503" name="Google Shape;2503;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3" name="Google Shape;2513;p28"/>
            <p:cNvGrpSpPr/>
            <p:nvPr/>
          </p:nvGrpSpPr>
          <p:grpSpPr>
            <a:xfrm>
              <a:off x="8480185" y="663852"/>
              <a:ext cx="1178025" cy="68100"/>
              <a:chOff x="2024450" y="204150"/>
              <a:chExt cx="1178025" cy="68100"/>
            </a:xfrm>
          </p:grpSpPr>
          <p:sp>
            <p:nvSpPr>
              <p:cNvPr id="2514" name="Google Shape;2514;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4" name="Google Shape;2524;p28"/>
          <p:cNvGrpSpPr/>
          <p:nvPr/>
        </p:nvGrpSpPr>
        <p:grpSpPr>
          <a:xfrm flipH="1">
            <a:off x="4834557" y="-107958"/>
            <a:ext cx="1520982" cy="302065"/>
            <a:chOff x="5642557" y="-150670"/>
            <a:chExt cx="1520982" cy="302065"/>
          </a:xfrm>
        </p:grpSpPr>
        <p:sp>
          <p:nvSpPr>
            <p:cNvPr id="2525" name="Google Shape;2525;p2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0" name="Google Shape;2530;p28"/>
          <p:cNvGrpSpPr/>
          <p:nvPr/>
        </p:nvGrpSpPr>
        <p:grpSpPr>
          <a:xfrm>
            <a:off x="635870" y="-1455296"/>
            <a:ext cx="347400" cy="2297800"/>
            <a:chOff x="6420895" y="-1455296"/>
            <a:chExt cx="347400" cy="2297800"/>
          </a:xfrm>
        </p:grpSpPr>
        <p:sp>
          <p:nvSpPr>
            <p:cNvPr id="2531" name="Google Shape;2531;p28"/>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8"/>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3" name="Google Shape;2533;p28"/>
          <p:cNvSpPr/>
          <p:nvPr/>
        </p:nvSpPr>
        <p:spPr>
          <a:xfrm rot="-5400000">
            <a:off x="348812" y="420768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4" name="Google Shape;2534;p28"/>
          <p:cNvGrpSpPr/>
          <p:nvPr/>
        </p:nvGrpSpPr>
        <p:grpSpPr>
          <a:xfrm>
            <a:off x="333809" y="4164674"/>
            <a:ext cx="302065" cy="1520982"/>
            <a:chOff x="-108754" y="2690919"/>
            <a:chExt cx="302065" cy="1520982"/>
          </a:xfrm>
        </p:grpSpPr>
        <p:sp>
          <p:nvSpPr>
            <p:cNvPr id="2535" name="Google Shape;2535;p2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0" name="Google Shape;2540;p28"/>
          <p:cNvGrpSpPr/>
          <p:nvPr/>
        </p:nvGrpSpPr>
        <p:grpSpPr>
          <a:xfrm>
            <a:off x="8490114" y="2144503"/>
            <a:ext cx="883262" cy="242091"/>
            <a:chOff x="2300350" y="2601250"/>
            <a:chExt cx="2275275" cy="623625"/>
          </a:xfrm>
        </p:grpSpPr>
        <p:sp>
          <p:nvSpPr>
            <p:cNvPr id="2541" name="Google Shape;2541;p2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BLANK_12">
    <p:spTree>
      <p:nvGrpSpPr>
        <p:cNvPr id="1" name="Shape 2547"/>
        <p:cNvGrpSpPr/>
        <p:nvPr/>
      </p:nvGrpSpPr>
      <p:grpSpPr>
        <a:xfrm>
          <a:off x="0" y="0"/>
          <a:ext cx="0" cy="0"/>
          <a:chOff x="0" y="0"/>
          <a:chExt cx="0" cy="0"/>
        </a:xfrm>
      </p:grpSpPr>
      <p:grpSp>
        <p:nvGrpSpPr>
          <p:cNvPr id="2548" name="Google Shape;2548;p29"/>
          <p:cNvGrpSpPr/>
          <p:nvPr/>
        </p:nvGrpSpPr>
        <p:grpSpPr>
          <a:xfrm>
            <a:off x="-24" y="-27"/>
            <a:ext cx="9143711" cy="5143338"/>
            <a:chOff x="597550" y="708125"/>
            <a:chExt cx="6449225" cy="4193850"/>
          </a:xfrm>
        </p:grpSpPr>
        <p:sp>
          <p:nvSpPr>
            <p:cNvPr id="2549" name="Google Shape;2549;p2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7" name="Google Shape;2587;p29"/>
          <p:cNvGrpSpPr/>
          <p:nvPr/>
        </p:nvGrpSpPr>
        <p:grpSpPr>
          <a:xfrm rot="5400000">
            <a:off x="85100" y="782825"/>
            <a:ext cx="98902" cy="553090"/>
            <a:chOff x="4898850" y="4820550"/>
            <a:chExt cx="98902" cy="553090"/>
          </a:xfrm>
        </p:grpSpPr>
        <p:sp>
          <p:nvSpPr>
            <p:cNvPr id="2588" name="Google Shape;2588;p2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3" name="Google Shape;2593;p29"/>
          <p:cNvGrpSpPr/>
          <p:nvPr/>
        </p:nvGrpSpPr>
        <p:grpSpPr>
          <a:xfrm>
            <a:off x="-1414555" y="1991929"/>
            <a:ext cx="2297800" cy="347400"/>
            <a:chOff x="-1414555" y="3058729"/>
            <a:chExt cx="2297800" cy="347400"/>
          </a:xfrm>
        </p:grpSpPr>
        <p:sp>
          <p:nvSpPr>
            <p:cNvPr id="2594" name="Google Shape;2594;p29"/>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9"/>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6" name="Google Shape;2596;p29"/>
          <p:cNvGrpSpPr/>
          <p:nvPr/>
        </p:nvGrpSpPr>
        <p:grpSpPr>
          <a:xfrm flipH="1">
            <a:off x="-799254" y="3300805"/>
            <a:ext cx="1823016" cy="196994"/>
            <a:chOff x="7857346" y="4002005"/>
            <a:chExt cx="1823016" cy="196994"/>
          </a:xfrm>
        </p:grpSpPr>
        <p:sp>
          <p:nvSpPr>
            <p:cNvPr id="2597" name="Google Shape;2597;p2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0" name="Google Shape;2600;p29"/>
          <p:cNvSpPr/>
          <p:nvPr/>
        </p:nvSpPr>
        <p:spPr>
          <a:xfrm rot="5400000">
            <a:off x="8204801" y="-34943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9"/>
          <p:cNvSpPr/>
          <p:nvPr/>
        </p:nvSpPr>
        <p:spPr>
          <a:xfrm rot="10800000">
            <a:off x="7736612" y="4392838"/>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2" name="Google Shape;2602;p29"/>
          <p:cNvGrpSpPr/>
          <p:nvPr/>
        </p:nvGrpSpPr>
        <p:grpSpPr>
          <a:xfrm rot="5400000">
            <a:off x="8288664" y="2674962"/>
            <a:ext cx="883262" cy="242091"/>
            <a:chOff x="2300350" y="2601250"/>
            <a:chExt cx="2275275" cy="623625"/>
          </a:xfrm>
        </p:grpSpPr>
        <p:sp>
          <p:nvSpPr>
            <p:cNvPr id="2603" name="Google Shape;2603;p2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9" name="Google Shape;2609;p29"/>
          <p:cNvGrpSpPr/>
          <p:nvPr/>
        </p:nvGrpSpPr>
        <p:grpSpPr>
          <a:xfrm>
            <a:off x="8533046" y="-288388"/>
            <a:ext cx="302065" cy="1520982"/>
            <a:chOff x="-108754" y="2690919"/>
            <a:chExt cx="302065" cy="1520982"/>
          </a:xfrm>
        </p:grpSpPr>
        <p:sp>
          <p:nvSpPr>
            <p:cNvPr id="2610" name="Google Shape;2610;p29"/>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9"/>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9"/>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9"/>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9"/>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5" name="Google Shape;2615;p29"/>
          <p:cNvGrpSpPr/>
          <p:nvPr/>
        </p:nvGrpSpPr>
        <p:grpSpPr>
          <a:xfrm>
            <a:off x="1176957" y="-107958"/>
            <a:ext cx="1520982" cy="302065"/>
            <a:chOff x="5642557" y="-150670"/>
            <a:chExt cx="1520982" cy="302065"/>
          </a:xfrm>
        </p:grpSpPr>
        <p:sp>
          <p:nvSpPr>
            <p:cNvPr id="2616" name="Google Shape;2616;p2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1" name="Google Shape;2621;p29"/>
          <p:cNvGrpSpPr/>
          <p:nvPr/>
        </p:nvGrpSpPr>
        <p:grpSpPr>
          <a:xfrm>
            <a:off x="6420895" y="-1455296"/>
            <a:ext cx="347400" cy="2297800"/>
            <a:chOff x="6420895" y="-1455296"/>
            <a:chExt cx="347400" cy="2297800"/>
          </a:xfrm>
        </p:grpSpPr>
        <p:sp>
          <p:nvSpPr>
            <p:cNvPr id="2622" name="Google Shape;2622;p29"/>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9"/>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4" name="Google Shape;2624;p29"/>
          <p:cNvGrpSpPr/>
          <p:nvPr/>
        </p:nvGrpSpPr>
        <p:grpSpPr>
          <a:xfrm>
            <a:off x="-222733" y="4310689"/>
            <a:ext cx="1507157" cy="586800"/>
            <a:chOff x="-222733" y="4310689"/>
            <a:chExt cx="1507157" cy="586800"/>
          </a:xfrm>
        </p:grpSpPr>
        <p:sp>
          <p:nvSpPr>
            <p:cNvPr id="2625" name="Google Shape;2625;p29"/>
            <p:cNvSpPr/>
            <p:nvPr/>
          </p:nvSpPr>
          <p:spPr>
            <a:xfrm rot="-5400000">
              <a:off x="348812" y="39618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6" name="Google Shape;2626;p29"/>
            <p:cNvGrpSpPr/>
            <p:nvPr/>
          </p:nvGrpSpPr>
          <p:grpSpPr>
            <a:xfrm>
              <a:off x="-222733" y="4537116"/>
              <a:ext cx="1105976" cy="133969"/>
              <a:chOff x="8183182" y="663852"/>
              <a:chExt cx="1475028" cy="178673"/>
            </a:xfrm>
          </p:grpSpPr>
          <p:grpSp>
            <p:nvGrpSpPr>
              <p:cNvPr id="2627" name="Google Shape;2627;p29"/>
              <p:cNvGrpSpPr/>
              <p:nvPr/>
            </p:nvGrpSpPr>
            <p:grpSpPr>
              <a:xfrm>
                <a:off x="8183182" y="774425"/>
                <a:ext cx="1178025" cy="68100"/>
                <a:chOff x="2024450" y="204150"/>
                <a:chExt cx="1178025" cy="68100"/>
              </a:xfrm>
            </p:grpSpPr>
            <p:sp>
              <p:nvSpPr>
                <p:cNvPr id="2628" name="Google Shape;2628;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8" name="Google Shape;2638;p29"/>
              <p:cNvGrpSpPr/>
              <p:nvPr/>
            </p:nvGrpSpPr>
            <p:grpSpPr>
              <a:xfrm>
                <a:off x="8480185" y="663852"/>
                <a:ext cx="1178025" cy="68100"/>
                <a:chOff x="2024450" y="204150"/>
                <a:chExt cx="1178025" cy="68100"/>
              </a:xfrm>
            </p:grpSpPr>
            <p:sp>
              <p:nvSpPr>
                <p:cNvPr id="2639" name="Google Shape;2639;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65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9"/>
        <p:cNvGrpSpPr/>
        <p:nvPr/>
      </p:nvGrpSpPr>
      <p:grpSpPr>
        <a:xfrm>
          <a:off x="0" y="0"/>
          <a:ext cx="0" cy="0"/>
          <a:chOff x="0" y="0"/>
          <a:chExt cx="0" cy="0"/>
        </a:xfrm>
      </p:grpSpPr>
      <p:grpSp>
        <p:nvGrpSpPr>
          <p:cNvPr id="230" name="Google Shape;230;p4"/>
          <p:cNvGrpSpPr/>
          <p:nvPr/>
        </p:nvGrpSpPr>
        <p:grpSpPr>
          <a:xfrm>
            <a:off x="-24" y="-27"/>
            <a:ext cx="9143711" cy="5143338"/>
            <a:chOff x="597550" y="708125"/>
            <a:chExt cx="6449225" cy="4193850"/>
          </a:xfrm>
        </p:grpSpPr>
        <p:sp>
          <p:nvSpPr>
            <p:cNvPr id="231" name="Google Shape;231;p4"/>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4"/>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70" name="Google Shape;270;p4"/>
          <p:cNvSpPr txBox="1">
            <a:spLocks noGrp="1"/>
          </p:cNvSpPr>
          <p:nvPr>
            <p:ph type="body" idx="1"/>
          </p:nvPr>
        </p:nvSpPr>
        <p:spPr>
          <a:xfrm>
            <a:off x="713100" y="1187700"/>
            <a:ext cx="7717800" cy="3416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grpSp>
        <p:nvGrpSpPr>
          <p:cNvPr id="271" name="Google Shape;271;p4"/>
          <p:cNvGrpSpPr/>
          <p:nvPr/>
        </p:nvGrpSpPr>
        <p:grpSpPr>
          <a:xfrm rot="5400000" flipH="1">
            <a:off x="7845446" y="144030"/>
            <a:ext cx="1823016" cy="296643"/>
            <a:chOff x="7857346" y="3902355"/>
            <a:chExt cx="1823016" cy="296643"/>
          </a:xfrm>
        </p:grpSpPr>
        <p:sp>
          <p:nvSpPr>
            <p:cNvPr id="272" name="Google Shape;272;p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78;p4"/>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4"/>
          <p:cNvGrpSpPr/>
          <p:nvPr/>
        </p:nvGrpSpPr>
        <p:grpSpPr>
          <a:xfrm>
            <a:off x="8085946" y="4723543"/>
            <a:ext cx="1823016" cy="196994"/>
            <a:chOff x="8085946" y="4723543"/>
            <a:chExt cx="1823016" cy="196994"/>
          </a:xfrm>
        </p:grpSpPr>
        <p:sp>
          <p:nvSpPr>
            <p:cNvPr id="280" name="Google Shape;280;p4"/>
            <p:cNvSpPr/>
            <p:nvPr/>
          </p:nvSpPr>
          <p:spPr>
            <a:xfrm rot="10800000" flipH="1">
              <a:off x="8184816" y="4723543"/>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rot="10800000" flipH="1">
              <a:off x="8085946" y="4828583"/>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rot="10800000" flipH="1">
              <a:off x="8110687" y="4853293"/>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4"/>
          <p:cNvGrpSpPr/>
          <p:nvPr/>
        </p:nvGrpSpPr>
        <p:grpSpPr>
          <a:xfrm>
            <a:off x="-243064" y="160512"/>
            <a:ext cx="1105976" cy="133969"/>
            <a:chOff x="8183182" y="663852"/>
            <a:chExt cx="1475028" cy="178673"/>
          </a:xfrm>
        </p:grpSpPr>
        <p:grpSp>
          <p:nvGrpSpPr>
            <p:cNvPr id="284" name="Google Shape;284;p4"/>
            <p:cNvGrpSpPr/>
            <p:nvPr/>
          </p:nvGrpSpPr>
          <p:grpSpPr>
            <a:xfrm>
              <a:off x="8183182" y="774425"/>
              <a:ext cx="1178025" cy="68100"/>
              <a:chOff x="2024450" y="204150"/>
              <a:chExt cx="1178025" cy="68100"/>
            </a:xfrm>
          </p:grpSpPr>
          <p:sp>
            <p:nvSpPr>
              <p:cNvPr id="285" name="Google Shape;285;p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4"/>
            <p:cNvGrpSpPr/>
            <p:nvPr/>
          </p:nvGrpSpPr>
          <p:grpSpPr>
            <a:xfrm>
              <a:off x="8480185" y="663852"/>
              <a:ext cx="1178025" cy="68100"/>
              <a:chOff x="2024450" y="204150"/>
              <a:chExt cx="1178025" cy="68100"/>
            </a:xfrm>
          </p:grpSpPr>
          <p:sp>
            <p:nvSpPr>
              <p:cNvPr id="296" name="Google Shape;296;p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6" name="Google Shape;306;p4"/>
          <p:cNvSpPr/>
          <p:nvPr/>
        </p:nvSpPr>
        <p:spPr>
          <a:xfrm>
            <a:off x="-1568655" y="3363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rot="10800000">
            <a:off x="12" y="38590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2653"/>
        <p:cNvGrpSpPr/>
        <p:nvPr/>
      </p:nvGrpSpPr>
      <p:grpSpPr>
        <a:xfrm>
          <a:off x="0" y="0"/>
          <a:ext cx="0" cy="0"/>
          <a:chOff x="0" y="0"/>
          <a:chExt cx="0" cy="0"/>
        </a:xfrm>
      </p:grpSpPr>
      <p:sp>
        <p:nvSpPr>
          <p:cNvPr id="2654" name="Google Shape;2654;p32"/>
          <p:cNvSpPr txBox="1">
            <a:spLocks noGrp="1"/>
          </p:cNvSpPr>
          <p:nvPr>
            <p:ph type="title"/>
          </p:nvPr>
        </p:nvSpPr>
        <p:spPr>
          <a:xfrm>
            <a:off x="1048350" y="323850"/>
            <a:ext cx="70473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8"/>
        <p:cNvGrpSpPr/>
        <p:nvPr/>
      </p:nvGrpSpPr>
      <p:grpSpPr>
        <a:xfrm>
          <a:off x="0" y="0"/>
          <a:ext cx="0" cy="0"/>
          <a:chOff x="0" y="0"/>
          <a:chExt cx="0" cy="0"/>
        </a:xfrm>
      </p:grpSpPr>
      <p:grpSp>
        <p:nvGrpSpPr>
          <p:cNvPr id="309" name="Google Shape;309;p5"/>
          <p:cNvGrpSpPr/>
          <p:nvPr/>
        </p:nvGrpSpPr>
        <p:grpSpPr>
          <a:xfrm>
            <a:off x="-24" y="-27"/>
            <a:ext cx="9143711" cy="5143338"/>
            <a:chOff x="597550" y="708125"/>
            <a:chExt cx="6449225" cy="4193850"/>
          </a:xfrm>
        </p:grpSpPr>
        <p:sp>
          <p:nvSpPr>
            <p:cNvPr id="310" name="Google Shape;310;p5"/>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5"/>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49" name="Google Shape;349;p5"/>
          <p:cNvSpPr txBox="1">
            <a:spLocks noGrp="1"/>
          </p:cNvSpPr>
          <p:nvPr>
            <p:ph type="title" idx="2"/>
          </p:nvPr>
        </p:nvSpPr>
        <p:spPr>
          <a:xfrm>
            <a:off x="1540500" y="2903250"/>
            <a:ext cx="26220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50" name="Google Shape;350;p5"/>
          <p:cNvSpPr txBox="1">
            <a:spLocks noGrp="1"/>
          </p:cNvSpPr>
          <p:nvPr>
            <p:ph type="subTitle" idx="1"/>
          </p:nvPr>
        </p:nvSpPr>
        <p:spPr>
          <a:xfrm>
            <a:off x="1540500" y="3299259"/>
            <a:ext cx="2622000" cy="9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1" name="Google Shape;351;p5"/>
          <p:cNvSpPr txBox="1">
            <a:spLocks noGrp="1"/>
          </p:cNvSpPr>
          <p:nvPr>
            <p:ph type="title" idx="3"/>
          </p:nvPr>
        </p:nvSpPr>
        <p:spPr>
          <a:xfrm>
            <a:off x="4987075" y="2903250"/>
            <a:ext cx="26220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52" name="Google Shape;352;p5"/>
          <p:cNvSpPr txBox="1">
            <a:spLocks noGrp="1"/>
          </p:cNvSpPr>
          <p:nvPr>
            <p:ph type="subTitle" idx="4"/>
          </p:nvPr>
        </p:nvSpPr>
        <p:spPr>
          <a:xfrm>
            <a:off x="4987075" y="3299258"/>
            <a:ext cx="2622000" cy="9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53" name="Google Shape;353;p5"/>
          <p:cNvGrpSpPr/>
          <p:nvPr/>
        </p:nvGrpSpPr>
        <p:grpSpPr>
          <a:xfrm>
            <a:off x="1062892" y="4807516"/>
            <a:ext cx="1548000" cy="68100"/>
            <a:chOff x="3980838" y="4076181"/>
            <a:chExt cx="1548000" cy="68100"/>
          </a:xfrm>
        </p:grpSpPr>
        <p:sp>
          <p:nvSpPr>
            <p:cNvPr id="354" name="Google Shape;354;p5"/>
            <p:cNvSpPr/>
            <p:nvPr/>
          </p:nvSpPr>
          <p:spPr>
            <a:xfrm>
              <a:off x="39808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
            <p:cNvSpPr/>
            <p:nvPr/>
          </p:nvSpPr>
          <p:spPr>
            <a:xfrm>
              <a:off x="410416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p:nvPr/>
          </p:nvSpPr>
          <p:spPr>
            <a:xfrm>
              <a:off x="422748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
            <p:cNvSpPr/>
            <p:nvPr/>
          </p:nvSpPr>
          <p:spPr>
            <a:xfrm>
              <a:off x="435081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a:off x="44741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
            <p:cNvSpPr/>
            <p:nvPr/>
          </p:nvSpPr>
          <p:spPr>
            <a:xfrm>
              <a:off x="459746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p:nvPr/>
          </p:nvSpPr>
          <p:spPr>
            <a:xfrm>
              <a:off x="472078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
            <p:cNvSpPr/>
            <p:nvPr/>
          </p:nvSpPr>
          <p:spPr>
            <a:xfrm>
              <a:off x="484411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a:off x="49674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
            <p:cNvSpPr/>
            <p:nvPr/>
          </p:nvSpPr>
          <p:spPr>
            <a:xfrm>
              <a:off x="509076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
            <p:cNvSpPr/>
            <p:nvPr/>
          </p:nvSpPr>
          <p:spPr>
            <a:xfrm>
              <a:off x="521408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
            <p:cNvSpPr/>
            <p:nvPr/>
          </p:nvSpPr>
          <p:spPr>
            <a:xfrm>
              <a:off x="533741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
            <p:cNvSpPr/>
            <p:nvPr/>
          </p:nvSpPr>
          <p:spPr>
            <a:xfrm>
              <a:off x="54607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 name="Google Shape;367;p5"/>
          <p:cNvGrpSpPr/>
          <p:nvPr/>
        </p:nvGrpSpPr>
        <p:grpSpPr>
          <a:xfrm rot="5400000" flipH="1">
            <a:off x="-531622" y="163274"/>
            <a:ext cx="1823016" cy="296643"/>
            <a:chOff x="7857346" y="3902355"/>
            <a:chExt cx="1823016" cy="296643"/>
          </a:xfrm>
        </p:grpSpPr>
        <p:sp>
          <p:nvSpPr>
            <p:cNvPr id="368" name="Google Shape;368;p5"/>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5"/>
          <p:cNvGrpSpPr/>
          <p:nvPr/>
        </p:nvGrpSpPr>
        <p:grpSpPr>
          <a:xfrm>
            <a:off x="4664363" y="4961113"/>
            <a:ext cx="1520982" cy="302065"/>
            <a:chOff x="5642557" y="-150670"/>
            <a:chExt cx="1520982" cy="302065"/>
          </a:xfrm>
        </p:grpSpPr>
        <p:sp>
          <p:nvSpPr>
            <p:cNvPr id="375" name="Google Shape;375;p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5"/>
          <p:cNvGrpSpPr/>
          <p:nvPr/>
        </p:nvGrpSpPr>
        <p:grpSpPr>
          <a:xfrm>
            <a:off x="1557957" y="-107958"/>
            <a:ext cx="1520982" cy="302065"/>
            <a:chOff x="5642557" y="-150670"/>
            <a:chExt cx="1520982" cy="302065"/>
          </a:xfrm>
        </p:grpSpPr>
        <p:sp>
          <p:nvSpPr>
            <p:cNvPr id="381" name="Google Shape;381;p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5"/>
          <p:cNvGrpSpPr/>
          <p:nvPr/>
        </p:nvGrpSpPr>
        <p:grpSpPr>
          <a:xfrm>
            <a:off x="7855739" y="297302"/>
            <a:ext cx="883262" cy="242091"/>
            <a:chOff x="2300350" y="2601250"/>
            <a:chExt cx="2275275" cy="623625"/>
          </a:xfrm>
        </p:grpSpPr>
        <p:sp>
          <p:nvSpPr>
            <p:cNvPr id="387" name="Google Shape;387;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5"/>
          <p:cNvGrpSpPr/>
          <p:nvPr/>
        </p:nvGrpSpPr>
        <p:grpSpPr>
          <a:xfrm rot="10800000">
            <a:off x="-214148" y="2709227"/>
            <a:ext cx="883262" cy="242091"/>
            <a:chOff x="2300350" y="2601250"/>
            <a:chExt cx="2275275" cy="623625"/>
          </a:xfrm>
        </p:grpSpPr>
        <p:sp>
          <p:nvSpPr>
            <p:cNvPr id="394" name="Google Shape;394;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5"/>
          <p:cNvSpPr/>
          <p:nvPr/>
        </p:nvSpPr>
        <p:spPr>
          <a:xfrm rot="5400000" flipH="1">
            <a:off x="8198089" y="410275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1" name="Google Shape;401;p5"/>
          <p:cNvGrpSpPr/>
          <p:nvPr/>
        </p:nvGrpSpPr>
        <p:grpSpPr>
          <a:xfrm rot="10800000" flipH="1">
            <a:off x="8250449" y="4623928"/>
            <a:ext cx="883262" cy="242091"/>
            <a:chOff x="2300350" y="2601250"/>
            <a:chExt cx="2275275" cy="623625"/>
          </a:xfrm>
        </p:grpSpPr>
        <p:sp>
          <p:nvSpPr>
            <p:cNvPr id="402" name="Google Shape;402;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8"/>
        <p:cNvGrpSpPr/>
        <p:nvPr/>
      </p:nvGrpSpPr>
      <p:grpSpPr>
        <a:xfrm>
          <a:off x="0" y="0"/>
          <a:ext cx="0" cy="0"/>
          <a:chOff x="0" y="0"/>
          <a:chExt cx="0" cy="0"/>
        </a:xfrm>
      </p:grpSpPr>
      <p:grpSp>
        <p:nvGrpSpPr>
          <p:cNvPr id="409" name="Google Shape;409;p6"/>
          <p:cNvGrpSpPr/>
          <p:nvPr/>
        </p:nvGrpSpPr>
        <p:grpSpPr>
          <a:xfrm>
            <a:off x="-24" y="-27"/>
            <a:ext cx="9143711" cy="5143338"/>
            <a:chOff x="597550" y="708125"/>
            <a:chExt cx="6449225" cy="4193850"/>
          </a:xfrm>
        </p:grpSpPr>
        <p:sp>
          <p:nvSpPr>
            <p:cNvPr id="410" name="Google Shape;410;p6"/>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6"/>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6"/>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6"/>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6"/>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6"/>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6"/>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6"/>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6"/>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6"/>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6"/>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6"/>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6"/>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6"/>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6"/>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6"/>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6"/>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49" name="Google Shape;449;p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 name="Google Shape;450;p6"/>
          <p:cNvGrpSpPr/>
          <p:nvPr/>
        </p:nvGrpSpPr>
        <p:grpSpPr>
          <a:xfrm>
            <a:off x="494301" y="4792125"/>
            <a:ext cx="1252897" cy="51000"/>
            <a:chOff x="2915381" y="4104819"/>
            <a:chExt cx="1252897" cy="51000"/>
          </a:xfrm>
        </p:grpSpPr>
        <p:sp>
          <p:nvSpPr>
            <p:cNvPr id="451" name="Google Shape;451;p6"/>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6"/>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5" name="Google Shape;465;p6"/>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6" name="Google Shape;466;p6"/>
          <p:cNvGrpSpPr/>
          <p:nvPr/>
        </p:nvGrpSpPr>
        <p:grpSpPr>
          <a:xfrm rot="5400000">
            <a:off x="8520259" y="4079074"/>
            <a:ext cx="302065" cy="1520982"/>
            <a:chOff x="-108754" y="2690919"/>
            <a:chExt cx="302065" cy="1520982"/>
          </a:xfrm>
        </p:grpSpPr>
        <p:sp>
          <p:nvSpPr>
            <p:cNvPr id="467" name="Google Shape;467;p6"/>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6"/>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6"/>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6"/>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6"/>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6"/>
          <p:cNvGrpSpPr/>
          <p:nvPr/>
        </p:nvGrpSpPr>
        <p:grpSpPr>
          <a:xfrm rot="5400000">
            <a:off x="85100" y="1849625"/>
            <a:ext cx="98902" cy="553090"/>
            <a:chOff x="4898850" y="4820550"/>
            <a:chExt cx="98902" cy="553090"/>
          </a:xfrm>
        </p:grpSpPr>
        <p:sp>
          <p:nvSpPr>
            <p:cNvPr id="473" name="Google Shape;473;p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8" name="Google Shape;478;p6"/>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9" name="Google Shape;479;p6"/>
          <p:cNvGrpSpPr/>
          <p:nvPr/>
        </p:nvGrpSpPr>
        <p:grpSpPr>
          <a:xfrm rot="-5400000">
            <a:off x="-148234" y="322631"/>
            <a:ext cx="883262" cy="242091"/>
            <a:chOff x="2300350" y="2601250"/>
            <a:chExt cx="2275275" cy="623625"/>
          </a:xfrm>
        </p:grpSpPr>
        <p:sp>
          <p:nvSpPr>
            <p:cNvPr id="480" name="Google Shape;480;p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6"/>
          <p:cNvGrpSpPr/>
          <p:nvPr/>
        </p:nvGrpSpPr>
        <p:grpSpPr>
          <a:xfrm>
            <a:off x="1710357" y="-107958"/>
            <a:ext cx="1520982" cy="302065"/>
            <a:chOff x="5642557" y="-150670"/>
            <a:chExt cx="1520982" cy="302065"/>
          </a:xfrm>
        </p:grpSpPr>
        <p:sp>
          <p:nvSpPr>
            <p:cNvPr id="487" name="Google Shape;487;p6"/>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6"/>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6"/>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6"/>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6"/>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92"/>
        <p:cNvGrpSpPr/>
        <p:nvPr/>
      </p:nvGrpSpPr>
      <p:grpSpPr>
        <a:xfrm>
          <a:off x="0" y="0"/>
          <a:ext cx="0" cy="0"/>
          <a:chOff x="0" y="0"/>
          <a:chExt cx="0" cy="0"/>
        </a:xfrm>
      </p:grpSpPr>
      <p:grpSp>
        <p:nvGrpSpPr>
          <p:cNvPr id="493" name="Google Shape;493;p7"/>
          <p:cNvGrpSpPr/>
          <p:nvPr/>
        </p:nvGrpSpPr>
        <p:grpSpPr>
          <a:xfrm>
            <a:off x="-24" y="-27"/>
            <a:ext cx="9143711" cy="5143338"/>
            <a:chOff x="597550" y="708125"/>
            <a:chExt cx="6449225" cy="4193850"/>
          </a:xfrm>
        </p:grpSpPr>
        <p:sp>
          <p:nvSpPr>
            <p:cNvPr id="494" name="Google Shape;494;p7"/>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7"/>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7"/>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7"/>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7"/>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7"/>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7"/>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7"/>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7"/>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7"/>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7"/>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7"/>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7"/>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7"/>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7"/>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7"/>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7"/>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7"/>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7"/>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7"/>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7"/>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7"/>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7"/>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7"/>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7"/>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2" name="Google Shape;532;p7"/>
          <p:cNvSpPr txBox="1">
            <a:spLocks noGrp="1"/>
          </p:cNvSpPr>
          <p:nvPr>
            <p:ph type="title"/>
          </p:nvPr>
        </p:nvSpPr>
        <p:spPr>
          <a:xfrm>
            <a:off x="4433200" y="1945637"/>
            <a:ext cx="399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33" name="Google Shape;533;p7"/>
          <p:cNvSpPr txBox="1">
            <a:spLocks noGrp="1"/>
          </p:cNvSpPr>
          <p:nvPr>
            <p:ph type="subTitle" idx="1"/>
          </p:nvPr>
        </p:nvSpPr>
        <p:spPr>
          <a:xfrm>
            <a:off x="4433200" y="2519285"/>
            <a:ext cx="3997800" cy="73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4" name="Google Shape;534;p7"/>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7"/>
          <p:cNvSpPr/>
          <p:nvPr/>
        </p:nvSpPr>
        <p:spPr>
          <a:xfrm rot="-5400000">
            <a:off x="348812" y="-552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6" name="Google Shape;536;p7"/>
          <p:cNvGrpSpPr/>
          <p:nvPr/>
        </p:nvGrpSpPr>
        <p:grpSpPr>
          <a:xfrm rot="10800000">
            <a:off x="-11" y="465966"/>
            <a:ext cx="883262" cy="242091"/>
            <a:chOff x="2300350" y="2601250"/>
            <a:chExt cx="2275275" cy="623625"/>
          </a:xfrm>
        </p:grpSpPr>
        <p:sp>
          <p:nvSpPr>
            <p:cNvPr id="537" name="Google Shape;537;p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3" name="Google Shape;543;p7"/>
          <p:cNvGrpSpPr/>
          <p:nvPr/>
        </p:nvGrpSpPr>
        <p:grpSpPr>
          <a:xfrm>
            <a:off x="1710357" y="-107958"/>
            <a:ext cx="1520982" cy="302065"/>
            <a:chOff x="5642557" y="-150670"/>
            <a:chExt cx="1520982" cy="302065"/>
          </a:xfrm>
        </p:grpSpPr>
        <p:sp>
          <p:nvSpPr>
            <p:cNvPr id="544" name="Google Shape;544;p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9" name="Google Shape;549;p7"/>
          <p:cNvSpPr/>
          <p:nvPr/>
        </p:nvSpPr>
        <p:spPr>
          <a:xfrm rot="5400000">
            <a:off x="5514970" y="-39002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7"/>
          <p:cNvSpPr/>
          <p:nvPr/>
        </p:nvSpPr>
        <p:spPr>
          <a:xfrm rot="5400000">
            <a:off x="5794270" y="-8692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1" name="Google Shape;551;p7"/>
          <p:cNvGrpSpPr/>
          <p:nvPr/>
        </p:nvGrpSpPr>
        <p:grpSpPr>
          <a:xfrm>
            <a:off x="3502226" y="841481"/>
            <a:ext cx="1252897" cy="51000"/>
            <a:chOff x="2915381" y="4104819"/>
            <a:chExt cx="1252897" cy="51000"/>
          </a:xfrm>
        </p:grpSpPr>
        <p:sp>
          <p:nvSpPr>
            <p:cNvPr id="552" name="Google Shape;552;p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6" name="Google Shape;566;p7"/>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7"/>
          <p:cNvGrpSpPr/>
          <p:nvPr/>
        </p:nvGrpSpPr>
        <p:grpSpPr>
          <a:xfrm>
            <a:off x="8085946" y="4723543"/>
            <a:ext cx="1823016" cy="196994"/>
            <a:chOff x="8085946" y="4723543"/>
            <a:chExt cx="1823016" cy="196994"/>
          </a:xfrm>
        </p:grpSpPr>
        <p:sp>
          <p:nvSpPr>
            <p:cNvPr id="568" name="Google Shape;568;p7"/>
            <p:cNvSpPr/>
            <p:nvPr/>
          </p:nvSpPr>
          <p:spPr>
            <a:xfrm rot="10800000" flipH="1">
              <a:off x="8184816" y="4723543"/>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7"/>
            <p:cNvSpPr/>
            <p:nvPr/>
          </p:nvSpPr>
          <p:spPr>
            <a:xfrm rot="10800000" flipH="1">
              <a:off x="8085946" y="4828583"/>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7"/>
            <p:cNvSpPr/>
            <p:nvPr/>
          </p:nvSpPr>
          <p:spPr>
            <a:xfrm rot="10800000" flipH="1">
              <a:off x="8110687" y="4853293"/>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1" name="Google Shape;571;p7"/>
          <p:cNvSpPr/>
          <p:nvPr/>
        </p:nvSpPr>
        <p:spPr>
          <a:xfrm rot="10800000">
            <a:off x="419712" y="406403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2" name="Google Shape;572;p7"/>
          <p:cNvGrpSpPr/>
          <p:nvPr/>
        </p:nvGrpSpPr>
        <p:grpSpPr>
          <a:xfrm rot="5400000">
            <a:off x="29239" y="3087771"/>
            <a:ext cx="98902" cy="553090"/>
            <a:chOff x="4898850" y="4820550"/>
            <a:chExt cx="98902" cy="553090"/>
          </a:xfrm>
        </p:grpSpPr>
        <p:sp>
          <p:nvSpPr>
            <p:cNvPr id="573" name="Google Shape;573;p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7"/>
          <p:cNvGrpSpPr/>
          <p:nvPr/>
        </p:nvGrpSpPr>
        <p:grpSpPr>
          <a:xfrm>
            <a:off x="4954518" y="4958766"/>
            <a:ext cx="1520982" cy="302065"/>
            <a:chOff x="5642557" y="-150670"/>
            <a:chExt cx="1520982" cy="302065"/>
          </a:xfrm>
        </p:grpSpPr>
        <p:sp>
          <p:nvSpPr>
            <p:cNvPr id="579" name="Google Shape;579;p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84"/>
        <p:cNvGrpSpPr/>
        <p:nvPr/>
      </p:nvGrpSpPr>
      <p:grpSpPr>
        <a:xfrm>
          <a:off x="0" y="0"/>
          <a:ext cx="0" cy="0"/>
          <a:chOff x="0" y="0"/>
          <a:chExt cx="0" cy="0"/>
        </a:xfrm>
      </p:grpSpPr>
      <p:grpSp>
        <p:nvGrpSpPr>
          <p:cNvPr id="585" name="Google Shape;585;p8"/>
          <p:cNvGrpSpPr/>
          <p:nvPr/>
        </p:nvGrpSpPr>
        <p:grpSpPr>
          <a:xfrm>
            <a:off x="-24" y="-27"/>
            <a:ext cx="9143711" cy="5143338"/>
            <a:chOff x="597550" y="708125"/>
            <a:chExt cx="6449225" cy="4193850"/>
          </a:xfrm>
        </p:grpSpPr>
        <p:sp>
          <p:nvSpPr>
            <p:cNvPr id="586" name="Google Shape;586;p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4" name="Google Shape;624;p8"/>
          <p:cNvSpPr txBox="1">
            <a:spLocks noGrp="1"/>
          </p:cNvSpPr>
          <p:nvPr>
            <p:ph type="title"/>
          </p:nvPr>
        </p:nvSpPr>
        <p:spPr>
          <a:xfrm>
            <a:off x="1182000" y="1320700"/>
            <a:ext cx="6780000" cy="25236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25" name="Google Shape;625;p8"/>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6" name="Google Shape;626;p8"/>
          <p:cNvGrpSpPr/>
          <p:nvPr/>
        </p:nvGrpSpPr>
        <p:grpSpPr>
          <a:xfrm>
            <a:off x="-1414555" y="2830129"/>
            <a:ext cx="2297800" cy="347400"/>
            <a:chOff x="-1414555" y="2830129"/>
            <a:chExt cx="2297800" cy="347400"/>
          </a:xfrm>
        </p:grpSpPr>
        <p:sp>
          <p:nvSpPr>
            <p:cNvPr id="627" name="Google Shape;627;p8"/>
            <p:cNvSpPr/>
            <p:nvPr/>
          </p:nvSpPr>
          <p:spPr>
            <a:xfrm>
              <a:off x="-1414555" y="31094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8"/>
            <p:cNvSpPr/>
            <p:nvPr/>
          </p:nvSpPr>
          <p:spPr>
            <a:xfrm>
              <a:off x="-1111455" y="28301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8"/>
          <p:cNvGrpSpPr/>
          <p:nvPr/>
        </p:nvGrpSpPr>
        <p:grpSpPr>
          <a:xfrm>
            <a:off x="8059521" y="3662080"/>
            <a:ext cx="1823016" cy="196994"/>
            <a:chOff x="7857346" y="4002005"/>
            <a:chExt cx="1823016" cy="196994"/>
          </a:xfrm>
        </p:grpSpPr>
        <p:sp>
          <p:nvSpPr>
            <p:cNvPr id="630" name="Google Shape;630;p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3" name="Google Shape;633;p8"/>
          <p:cNvSpPr/>
          <p:nvPr/>
        </p:nvSpPr>
        <p:spPr>
          <a:xfrm rot="10800000">
            <a:off x="7375212" y="404493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4" name="Google Shape;634;p8"/>
          <p:cNvGrpSpPr/>
          <p:nvPr/>
        </p:nvGrpSpPr>
        <p:grpSpPr>
          <a:xfrm rot="-5400000" flipH="1">
            <a:off x="3660496" y="4907217"/>
            <a:ext cx="1823016" cy="296643"/>
            <a:chOff x="7857346" y="3902355"/>
            <a:chExt cx="1823016" cy="296643"/>
          </a:xfrm>
        </p:grpSpPr>
        <p:sp>
          <p:nvSpPr>
            <p:cNvPr id="635" name="Google Shape;635;p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1" name="Google Shape;641;p8"/>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8"/>
          <p:cNvSpPr/>
          <p:nvPr/>
        </p:nvSpPr>
        <p:spPr>
          <a:xfrm rot="10800000">
            <a:off x="4395"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8"/>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4" name="Google Shape;644;p8"/>
          <p:cNvGrpSpPr/>
          <p:nvPr/>
        </p:nvGrpSpPr>
        <p:grpSpPr>
          <a:xfrm>
            <a:off x="7812807" y="1533337"/>
            <a:ext cx="1520982" cy="302065"/>
            <a:chOff x="5642557" y="-150670"/>
            <a:chExt cx="1520982" cy="302065"/>
          </a:xfrm>
        </p:grpSpPr>
        <p:sp>
          <p:nvSpPr>
            <p:cNvPr id="645" name="Google Shape;645;p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 name="Google Shape;650;p8"/>
          <p:cNvGrpSpPr/>
          <p:nvPr/>
        </p:nvGrpSpPr>
        <p:grpSpPr>
          <a:xfrm rot="5400000">
            <a:off x="424642" y="3926674"/>
            <a:ext cx="302065" cy="1520982"/>
            <a:chOff x="-108754" y="2690919"/>
            <a:chExt cx="302065" cy="1520982"/>
          </a:xfrm>
        </p:grpSpPr>
        <p:sp>
          <p:nvSpPr>
            <p:cNvPr id="651" name="Google Shape;651;p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6" name="Google Shape;656;p8"/>
          <p:cNvSpPr/>
          <p:nvPr/>
        </p:nvSpPr>
        <p:spPr>
          <a:xfrm rot="-5400000" flipH="1">
            <a:off x="1059557"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8"/>
          <p:cNvGrpSpPr/>
          <p:nvPr/>
        </p:nvGrpSpPr>
        <p:grpSpPr>
          <a:xfrm>
            <a:off x="8327763" y="172353"/>
            <a:ext cx="883262" cy="242091"/>
            <a:chOff x="2300350" y="2601250"/>
            <a:chExt cx="2275275" cy="623625"/>
          </a:xfrm>
        </p:grpSpPr>
        <p:sp>
          <p:nvSpPr>
            <p:cNvPr id="658" name="Google Shape;658;p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8"/>
          <p:cNvGrpSpPr/>
          <p:nvPr/>
        </p:nvGrpSpPr>
        <p:grpSpPr>
          <a:xfrm flipH="1">
            <a:off x="-248008" y="1713528"/>
            <a:ext cx="883262" cy="242091"/>
            <a:chOff x="2300350" y="2601250"/>
            <a:chExt cx="2275275" cy="623625"/>
          </a:xfrm>
        </p:grpSpPr>
        <p:sp>
          <p:nvSpPr>
            <p:cNvPr id="665" name="Google Shape;665;p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1" name="Google Shape;671;p8"/>
          <p:cNvGrpSpPr/>
          <p:nvPr/>
        </p:nvGrpSpPr>
        <p:grpSpPr>
          <a:xfrm rot="-5400000">
            <a:off x="3666586" y="-57798"/>
            <a:ext cx="1823016" cy="296643"/>
            <a:chOff x="7857346" y="3902355"/>
            <a:chExt cx="1823016" cy="296643"/>
          </a:xfrm>
        </p:grpSpPr>
        <p:sp>
          <p:nvSpPr>
            <p:cNvPr id="672" name="Google Shape;672;p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78"/>
        <p:cNvGrpSpPr/>
        <p:nvPr/>
      </p:nvGrpSpPr>
      <p:grpSpPr>
        <a:xfrm>
          <a:off x="0" y="0"/>
          <a:ext cx="0" cy="0"/>
          <a:chOff x="0" y="0"/>
          <a:chExt cx="0" cy="0"/>
        </a:xfrm>
      </p:grpSpPr>
      <p:grpSp>
        <p:nvGrpSpPr>
          <p:cNvPr id="679" name="Google Shape;679;p9"/>
          <p:cNvGrpSpPr/>
          <p:nvPr/>
        </p:nvGrpSpPr>
        <p:grpSpPr>
          <a:xfrm>
            <a:off x="-24" y="-27"/>
            <a:ext cx="9143711" cy="5143338"/>
            <a:chOff x="597550" y="708125"/>
            <a:chExt cx="6449225" cy="4193850"/>
          </a:xfrm>
        </p:grpSpPr>
        <p:sp>
          <p:nvSpPr>
            <p:cNvPr id="680" name="Google Shape;680;p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8" name="Google Shape;718;p9"/>
          <p:cNvSpPr txBox="1">
            <a:spLocks noGrp="1"/>
          </p:cNvSpPr>
          <p:nvPr>
            <p:ph type="subTitle" idx="1"/>
          </p:nvPr>
        </p:nvSpPr>
        <p:spPr>
          <a:xfrm>
            <a:off x="2399850" y="2366051"/>
            <a:ext cx="4344300" cy="1066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19" name="Google Shape;719;p9"/>
          <p:cNvSpPr txBox="1">
            <a:spLocks noGrp="1"/>
          </p:cNvSpPr>
          <p:nvPr>
            <p:ph type="title"/>
          </p:nvPr>
        </p:nvSpPr>
        <p:spPr>
          <a:xfrm>
            <a:off x="2399850" y="1723050"/>
            <a:ext cx="43443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20" name="Google Shape;720;p9"/>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1" name="Google Shape;721;p9"/>
          <p:cNvGrpSpPr/>
          <p:nvPr/>
        </p:nvGrpSpPr>
        <p:grpSpPr>
          <a:xfrm rot="10800000">
            <a:off x="-11" y="779178"/>
            <a:ext cx="883262" cy="242091"/>
            <a:chOff x="2300350" y="2601250"/>
            <a:chExt cx="2275275" cy="623625"/>
          </a:xfrm>
        </p:grpSpPr>
        <p:sp>
          <p:nvSpPr>
            <p:cNvPr id="722" name="Google Shape;722;p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8" name="Google Shape;728;p9"/>
          <p:cNvSpPr/>
          <p:nvPr/>
        </p:nvSpPr>
        <p:spPr>
          <a:xfrm rot="5400000">
            <a:off x="1495470"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9"/>
          <p:cNvSpPr/>
          <p:nvPr/>
        </p:nvSpPr>
        <p:spPr>
          <a:xfrm rot="5400000">
            <a:off x="1774770"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9"/>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1" name="Google Shape;731;p9"/>
          <p:cNvGrpSpPr/>
          <p:nvPr/>
        </p:nvGrpSpPr>
        <p:grpSpPr>
          <a:xfrm>
            <a:off x="-1414555" y="3287329"/>
            <a:ext cx="2297800" cy="347400"/>
            <a:chOff x="-1414555" y="3439729"/>
            <a:chExt cx="2297800" cy="347400"/>
          </a:xfrm>
        </p:grpSpPr>
        <p:sp>
          <p:nvSpPr>
            <p:cNvPr id="732" name="Google Shape;732;p9"/>
            <p:cNvSpPr/>
            <p:nvPr/>
          </p:nvSpPr>
          <p:spPr>
            <a:xfrm>
              <a:off x="-1414555" y="3719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9"/>
            <p:cNvSpPr/>
            <p:nvPr/>
          </p:nvSpPr>
          <p:spPr>
            <a:xfrm>
              <a:off x="-1111455" y="3439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9"/>
          <p:cNvGrpSpPr/>
          <p:nvPr/>
        </p:nvGrpSpPr>
        <p:grpSpPr>
          <a:xfrm>
            <a:off x="5512632" y="-116346"/>
            <a:ext cx="1520982" cy="302065"/>
            <a:chOff x="5642557" y="-150670"/>
            <a:chExt cx="1520982" cy="302065"/>
          </a:xfrm>
        </p:grpSpPr>
        <p:sp>
          <p:nvSpPr>
            <p:cNvPr id="735" name="Google Shape;735;p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9"/>
          <p:cNvGrpSpPr/>
          <p:nvPr/>
        </p:nvGrpSpPr>
        <p:grpSpPr>
          <a:xfrm rot="10800000" flipH="1">
            <a:off x="7918521" y="1923880"/>
            <a:ext cx="1823016" cy="296643"/>
            <a:chOff x="7857346" y="3902355"/>
            <a:chExt cx="1823016" cy="296643"/>
          </a:xfrm>
        </p:grpSpPr>
        <p:sp>
          <p:nvSpPr>
            <p:cNvPr id="741" name="Google Shape;741;p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9"/>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9"/>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9"/>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9"/>
          <p:cNvGrpSpPr/>
          <p:nvPr/>
        </p:nvGrpSpPr>
        <p:grpSpPr>
          <a:xfrm flipH="1">
            <a:off x="-799254" y="2157805"/>
            <a:ext cx="1823016" cy="196994"/>
            <a:chOff x="7857346" y="4002005"/>
            <a:chExt cx="1823016" cy="196994"/>
          </a:xfrm>
        </p:grpSpPr>
        <p:sp>
          <p:nvSpPr>
            <p:cNvPr id="748" name="Google Shape;748;p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9"/>
          <p:cNvGrpSpPr/>
          <p:nvPr/>
        </p:nvGrpSpPr>
        <p:grpSpPr>
          <a:xfrm>
            <a:off x="8331253" y="3180067"/>
            <a:ext cx="1105976" cy="133969"/>
            <a:chOff x="8183182" y="663852"/>
            <a:chExt cx="1475028" cy="178673"/>
          </a:xfrm>
        </p:grpSpPr>
        <p:grpSp>
          <p:nvGrpSpPr>
            <p:cNvPr id="752" name="Google Shape;752;p9"/>
            <p:cNvGrpSpPr/>
            <p:nvPr/>
          </p:nvGrpSpPr>
          <p:grpSpPr>
            <a:xfrm>
              <a:off x="8183182" y="774425"/>
              <a:ext cx="1178025" cy="68100"/>
              <a:chOff x="2024450" y="204150"/>
              <a:chExt cx="1178025" cy="68100"/>
            </a:xfrm>
          </p:grpSpPr>
          <p:sp>
            <p:nvSpPr>
              <p:cNvPr id="753" name="Google Shape;753;p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9"/>
            <p:cNvGrpSpPr/>
            <p:nvPr/>
          </p:nvGrpSpPr>
          <p:grpSpPr>
            <a:xfrm>
              <a:off x="8480185" y="663852"/>
              <a:ext cx="1178025" cy="68100"/>
              <a:chOff x="2024450" y="204150"/>
              <a:chExt cx="1178025" cy="68100"/>
            </a:xfrm>
          </p:grpSpPr>
          <p:sp>
            <p:nvSpPr>
              <p:cNvPr id="764" name="Google Shape;764;p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74" name="Google Shape;774;p9"/>
          <p:cNvGrpSpPr/>
          <p:nvPr/>
        </p:nvGrpSpPr>
        <p:grpSpPr>
          <a:xfrm rot="5400000">
            <a:off x="85100" y="4288025"/>
            <a:ext cx="98902" cy="553090"/>
            <a:chOff x="4898850" y="4820550"/>
            <a:chExt cx="98902" cy="553090"/>
          </a:xfrm>
        </p:grpSpPr>
        <p:sp>
          <p:nvSpPr>
            <p:cNvPr id="775" name="Google Shape;775;p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80"/>
        <p:cNvGrpSpPr/>
        <p:nvPr/>
      </p:nvGrpSpPr>
      <p:grpSpPr>
        <a:xfrm>
          <a:off x="0" y="0"/>
          <a:ext cx="0" cy="0"/>
          <a:chOff x="0" y="0"/>
          <a:chExt cx="0" cy="0"/>
        </a:xfrm>
      </p:grpSpPr>
      <p:sp>
        <p:nvSpPr>
          <p:cNvPr id="781" name="Google Shape;781;p10"/>
          <p:cNvSpPr txBox="1">
            <a:spLocks noGrp="1"/>
          </p:cNvSpPr>
          <p:nvPr>
            <p:ph type="body" idx="1"/>
          </p:nvPr>
        </p:nvSpPr>
        <p:spPr>
          <a:xfrm>
            <a:off x="1109550" y="4079027"/>
            <a:ext cx="6924900" cy="4497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400"/>
              <a:buNone/>
              <a:defRPr sz="2400" b="1">
                <a:latin typeface="Exo"/>
                <a:ea typeface="Exo"/>
                <a:cs typeface="Exo"/>
                <a:sym typeface="Exo"/>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26" Type="http://schemas.openxmlformats.org/officeDocument/2006/relationships/slideLayout" Target="../slideLayouts/slideLayout26.xml" /><Relationship Id="rId3" Type="http://schemas.openxmlformats.org/officeDocument/2006/relationships/slideLayout" Target="../slideLayouts/slideLayout3.xml" /><Relationship Id="rId21" Type="http://schemas.openxmlformats.org/officeDocument/2006/relationships/slideLayout" Target="../slideLayouts/slideLayout21.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5" Type="http://schemas.openxmlformats.org/officeDocument/2006/relationships/slideLayout" Target="../slideLayouts/slideLayout25.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29" Type="http://schemas.openxmlformats.org/officeDocument/2006/relationships/theme" Target="../theme/theme1.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24" Type="http://schemas.openxmlformats.org/officeDocument/2006/relationships/slideLayout" Target="../slideLayouts/slideLayout24.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slideLayout" Target="../slideLayouts/slideLayout23.xml" /><Relationship Id="rId28" Type="http://schemas.openxmlformats.org/officeDocument/2006/relationships/slideLayout" Target="../slideLayouts/slideLayout28.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slideLayout" Target="../slideLayouts/slideLayout22.xml" /><Relationship Id="rId27" Type="http://schemas.openxmlformats.org/officeDocument/2006/relationships/slideLayout" Target="../slideLayouts/slideLayout27.xml" /></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 /><Relationship Id="rId2" Type="http://schemas.openxmlformats.org/officeDocument/2006/relationships/slideLayout" Target="../slideLayouts/slideLayout30.xml" /><Relationship Id="rId1" Type="http://schemas.openxmlformats.org/officeDocument/2006/relationships/slideLayout" Target="../slideLayouts/slideLayout2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4"/>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3200"/>
              <a:buFont typeface="Exo"/>
              <a:buNone/>
              <a:defRPr sz="3200" b="1">
                <a:solidFill>
                  <a:schemeClr val="lt1"/>
                </a:solidFill>
                <a:latin typeface="Exo"/>
                <a:ea typeface="Exo"/>
                <a:cs typeface="Exo"/>
                <a:sym typeface="Exo"/>
              </a:defRPr>
            </a:lvl1pPr>
            <a:lvl2pPr lvl="1">
              <a:spcBef>
                <a:spcPts val="0"/>
              </a:spcBef>
              <a:spcAft>
                <a:spcPts val="0"/>
              </a:spcAft>
              <a:buClr>
                <a:schemeClr val="lt1"/>
              </a:buClr>
              <a:buSzPts val="3200"/>
              <a:buFont typeface="Exo"/>
              <a:buNone/>
              <a:defRPr sz="3200">
                <a:solidFill>
                  <a:schemeClr val="lt1"/>
                </a:solidFill>
                <a:latin typeface="Exo"/>
                <a:ea typeface="Exo"/>
                <a:cs typeface="Exo"/>
                <a:sym typeface="Exo"/>
              </a:defRPr>
            </a:lvl2pPr>
            <a:lvl3pPr lvl="2">
              <a:spcBef>
                <a:spcPts val="0"/>
              </a:spcBef>
              <a:spcAft>
                <a:spcPts val="0"/>
              </a:spcAft>
              <a:buClr>
                <a:schemeClr val="lt1"/>
              </a:buClr>
              <a:buSzPts val="3200"/>
              <a:buFont typeface="Exo"/>
              <a:buNone/>
              <a:defRPr sz="3200">
                <a:solidFill>
                  <a:schemeClr val="lt1"/>
                </a:solidFill>
                <a:latin typeface="Exo"/>
                <a:ea typeface="Exo"/>
                <a:cs typeface="Exo"/>
                <a:sym typeface="Exo"/>
              </a:defRPr>
            </a:lvl3pPr>
            <a:lvl4pPr lvl="3">
              <a:spcBef>
                <a:spcPts val="0"/>
              </a:spcBef>
              <a:spcAft>
                <a:spcPts val="0"/>
              </a:spcAft>
              <a:buClr>
                <a:schemeClr val="lt1"/>
              </a:buClr>
              <a:buSzPts val="3200"/>
              <a:buFont typeface="Exo"/>
              <a:buNone/>
              <a:defRPr sz="3200">
                <a:solidFill>
                  <a:schemeClr val="lt1"/>
                </a:solidFill>
                <a:latin typeface="Exo"/>
                <a:ea typeface="Exo"/>
                <a:cs typeface="Exo"/>
                <a:sym typeface="Exo"/>
              </a:defRPr>
            </a:lvl4pPr>
            <a:lvl5pPr lvl="4">
              <a:spcBef>
                <a:spcPts val="0"/>
              </a:spcBef>
              <a:spcAft>
                <a:spcPts val="0"/>
              </a:spcAft>
              <a:buClr>
                <a:schemeClr val="lt1"/>
              </a:buClr>
              <a:buSzPts val="3200"/>
              <a:buFont typeface="Exo"/>
              <a:buNone/>
              <a:defRPr sz="3200">
                <a:solidFill>
                  <a:schemeClr val="lt1"/>
                </a:solidFill>
                <a:latin typeface="Exo"/>
                <a:ea typeface="Exo"/>
                <a:cs typeface="Exo"/>
                <a:sym typeface="Exo"/>
              </a:defRPr>
            </a:lvl5pPr>
            <a:lvl6pPr lvl="5">
              <a:spcBef>
                <a:spcPts val="0"/>
              </a:spcBef>
              <a:spcAft>
                <a:spcPts val="0"/>
              </a:spcAft>
              <a:buClr>
                <a:schemeClr val="lt1"/>
              </a:buClr>
              <a:buSzPts val="3200"/>
              <a:buFont typeface="Exo"/>
              <a:buNone/>
              <a:defRPr sz="3200">
                <a:solidFill>
                  <a:schemeClr val="lt1"/>
                </a:solidFill>
                <a:latin typeface="Exo"/>
                <a:ea typeface="Exo"/>
                <a:cs typeface="Exo"/>
                <a:sym typeface="Exo"/>
              </a:defRPr>
            </a:lvl6pPr>
            <a:lvl7pPr lvl="6">
              <a:spcBef>
                <a:spcPts val="0"/>
              </a:spcBef>
              <a:spcAft>
                <a:spcPts val="0"/>
              </a:spcAft>
              <a:buClr>
                <a:schemeClr val="lt1"/>
              </a:buClr>
              <a:buSzPts val="3200"/>
              <a:buFont typeface="Exo"/>
              <a:buNone/>
              <a:defRPr sz="3200">
                <a:solidFill>
                  <a:schemeClr val="lt1"/>
                </a:solidFill>
                <a:latin typeface="Exo"/>
                <a:ea typeface="Exo"/>
                <a:cs typeface="Exo"/>
                <a:sym typeface="Exo"/>
              </a:defRPr>
            </a:lvl7pPr>
            <a:lvl8pPr lvl="7">
              <a:spcBef>
                <a:spcPts val="0"/>
              </a:spcBef>
              <a:spcAft>
                <a:spcPts val="0"/>
              </a:spcAft>
              <a:buClr>
                <a:schemeClr val="lt1"/>
              </a:buClr>
              <a:buSzPts val="3200"/>
              <a:buFont typeface="Exo"/>
              <a:buNone/>
              <a:defRPr sz="3200">
                <a:solidFill>
                  <a:schemeClr val="lt1"/>
                </a:solidFill>
                <a:latin typeface="Exo"/>
                <a:ea typeface="Exo"/>
                <a:cs typeface="Exo"/>
                <a:sym typeface="Exo"/>
              </a:defRPr>
            </a:lvl8pPr>
            <a:lvl9pPr lvl="8">
              <a:spcBef>
                <a:spcPts val="0"/>
              </a:spcBef>
              <a:spcAft>
                <a:spcPts val="0"/>
              </a:spcAft>
              <a:buClr>
                <a:schemeClr val="lt1"/>
              </a:buClr>
              <a:buSzPts val="3200"/>
              <a:buFont typeface="Exo"/>
              <a:buNone/>
              <a:defRPr sz="3200">
                <a:solidFill>
                  <a:schemeClr val="lt1"/>
                </a:solidFill>
                <a:latin typeface="Exo"/>
                <a:ea typeface="Exo"/>
                <a:cs typeface="Exo"/>
                <a:sym typeface="Exo"/>
              </a:defRPr>
            </a:lvl9pPr>
          </a:lstStyle>
          <a:p>
            <a:endParaRPr/>
          </a:p>
        </p:txBody>
      </p:sp>
      <p:sp>
        <p:nvSpPr>
          <p:cNvPr id="7" name="Google Shape;7;p1"/>
          <p:cNvSpPr txBox="1">
            <a:spLocks noGrp="1"/>
          </p:cNvSpPr>
          <p:nvPr>
            <p:ph type="body" idx="1"/>
          </p:nvPr>
        </p:nvSpPr>
        <p:spPr>
          <a:xfrm>
            <a:off x="713100" y="1187700"/>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1pPr>
            <a:lvl2pPr marL="914400" lvl="1"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2pPr>
            <a:lvl3pPr marL="1371600" lvl="2"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3pPr>
            <a:lvl4pPr marL="1828800" lvl="3"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4pPr>
            <a:lvl5pPr marL="2286000" lvl="4"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5pPr>
            <a:lvl6pPr marL="2743200" lvl="5"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6pPr>
            <a:lvl7pPr marL="3200400" lvl="6"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7pPr>
            <a:lvl8pPr marL="3657600" lvl="7"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8pPr>
            <a:lvl9pPr marL="4114800" lvl="8"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649"/>
        <p:cNvGrpSpPr/>
        <p:nvPr/>
      </p:nvGrpSpPr>
      <p:grpSpPr>
        <a:xfrm>
          <a:off x="0" y="0"/>
          <a:ext cx="0" cy="0"/>
          <a:chOff x="0" y="0"/>
          <a:chExt cx="0" cy="0"/>
        </a:xfrm>
      </p:grpSpPr>
      <p:sp>
        <p:nvSpPr>
          <p:cNvPr id="2650" name="Google Shape;2650;p30"/>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651" name="Google Shape;2651;p30"/>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6" r:id="rId1"/>
    <p:sldLayoutId id="2147483677"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2.xml" /><Relationship Id="rId1" Type="http://schemas.openxmlformats.org/officeDocument/2006/relationships/slideLayout" Target="../slideLayouts/slideLayout19.xml" /><Relationship Id="rId5" Type="http://schemas.openxmlformats.org/officeDocument/2006/relationships/image" Target="../media/image3.jpeg" /><Relationship Id="rId4" Type="http://schemas.openxmlformats.org/officeDocument/2006/relationships/image" Target="../media/image2.jpeg"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notesSlide" Target="../notesSlides/notesSlide4.xml" /><Relationship Id="rId1" Type="http://schemas.openxmlformats.org/officeDocument/2006/relationships/slideLayout" Target="../slideLayouts/slideLayout1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 /></Relationships>
</file>

<file path=ppt/slides/_rels/slide7.xml.rels><?xml version="1.0" encoding="UTF-8" standalone="yes"?>
<Relationships xmlns="http://schemas.openxmlformats.org/package/2006/relationships"><Relationship Id="rId3" Type="http://schemas.openxmlformats.org/officeDocument/2006/relationships/image" Target="../media/image6.png" /><Relationship Id="rId7" Type="http://schemas.openxmlformats.org/officeDocument/2006/relationships/image" Target="../media/image10.svg" /><Relationship Id="rId2" Type="http://schemas.openxmlformats.org/officeDocument/2006/relationships/image" Target="../media/image5.png" /><Relationship Id="rId1" Type="http://schemas.openxmlformats.org/officeDocument/2006/relationships/slideLayout" Target="../slideLayouts/slideLayout16.xml" /><Relationship Id="rId6" Type="http://schemas.openxmlformats.org/officeDocument/2006/relationships/image" Target="../media/image9.png" /><Relationship Id="rId5" Type="http://schemas.openxmlformats.org/officeDocument/2006/relationships/image" Target="../media/image8.svg" /><Relationship Id="rId4" Type="http://schemas.openxmlformats.org/officeDocument/2006/relationships/image" Target="../media/image7.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8"/>
        <p:cNvGrpSpPr/>
        <p:nvPr/>
      </p:nvGrpSpPr>
      <p:grpSpPr>
        <a:xfrm>
          <a:off x="0" y="0"/>
          <a:ext cx="0" cy="0"/>
          <a:chOff x="0" y="0"/>
          <a:chExt cx="0" cy="0"/>
        </a:xfrm>
      </p:grpSpPr>
      <p:sp>
        <p:nvSpPr>
          <p:cNvPr id="2659" name="Google Shape;2659;p33"/>
          <p:cNvSpPr/>
          <p:nvPr/>
        </p:nvSpPr>
        <p:spPr>
          <a:xfrm>
            <a:off x="2130750" y="3329973"/>
            <a:ext cx="48825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3"/>
          <p:cNvSpPr txBox="1">
            <a:spLocks noGrp="1"/>
          </p:cNvSpPr>
          <p:nvPr>
            <p:ph type="subTitle" idx="1"/>
          </p:nvPr>
        </p:nvSpPr>
        <p:spPr>
          <a:xfrm>
            <a:off x="2290101" y="3328478"/>
            <a:ext cx="4555749" cy="435088"/>
          </a:xfrm>
          <a:prstGeom prst="rect">
            <a:avLst/>
          </a:prstGeom>
        </p:spPr>
        <p:txBody>
          <a:bodyPr spcFirstLastPara="1" wrap="square" lIns="91425" tIns="91425" rIns="91425" bIns="91425" anchor="ctr" anchorCtr="0">
            <a:noAutofit/>
          </a:bodyPr>
          <a:lstStyle/>
          <a:p>
            <a:pPr marL="0" indent="0"/>
            <a:r>
              <a:rPr lang="en" b="1">
                <a:solidFill>
                  <a:schemeClr val="bg1"/>
                </a:solidFill>
              </a:rPr>
              <a:t>SIMPLE CHANGE  </a:t>
            </a:r>
            <a:r>
              <a:rPr lang="en" sz="1600" b="1">
                <a:solidFill>
                  <a:srgbClr val="041D80"/>
                </a:solidFill>
              </a:rPr>
              <a:t>YET EFFECTIVE</a:t>
            </a:r>
          </a:p>
        </p:txBody>
      </p:sp>
      <p:grpSp>
        <p:nvGrpSpPr>
          <p:cNvPr id="2661" name="Google Shape;2661;p33"/>
          <p:cNvGrpSpPr/>
          <p:nvPr/>
        </p:nvGrpSpPr>
        <p:grpSpPr>
          <a:xfrm rot="10800000">
            <a:off x="2130739" y="4336003"/>
            <a:ext cx="883262" cy="242091"/>
            <a:chOff x="2300350" y="2601250"/>
            <a:chExt cx="2275275" cy="623625"/>
          </a:xfrm>
        </p:grpSpPr>
        <p:sp>
          <p:nvSpPr>
            <p:cNvPr id="2662" name="Google Shape;2662;p3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8" name="Google Shape;2668;p33"/>
          <p:cNvGrpSpPr/>
          <p:nvPr/>
        </p:nvGrpSpPr>
        <p:grpSpPr>
          <a:xfrm rot="-5400000" flipH="1">
            <a:off x="3660496" y="4881980"/>
            <a:ext cx="1823016" cy="296643"/>
            <a:chOff x="7857346" y="3902355"/>
            <a:chExt cx="1823016" cy="296643"/>
          </a:xfrm>
        </p:grpSpPr>
        <p:sp>
          <p:nvSpPr>
            <p:cNvPr id="2669" name="Google Shape;2669;p3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3"/>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3"/>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3"/>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5" name="Google Shape;2675;p33"/>
          <p:cNvGrpSpPr/>
          <p:nvPr/>
        </p:nvGrpSpPr>
        <p:grpSpPr>
          <a:xfrm rot="5400000">
            <a:off x="2421400" y="552075"/>
            <a:ext cx="98902" cy="553090"/>
            <a:chOff x="4898850" y="4820550"/>
            <a:chExt cx="98902" cy="553090"/>
          </a:xfrm>
        </p:grpSpPr>
        <p:sp>
          <p:nvSpPr>
            <p:cNvPr id="2676" name="Google Shape;2676;p3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1" name="Google Shape;2681;p33"/>
          <p:cNvGrpSpPr/>
          <p:nvPr/>
        </p:nvGrpSpPr>
        <p:grpSpPr>
          <a:xfrm>
            <a:off x="4505167" y="564628"/>
            <a:ext cx="1105976" cy="133969"/>
            <a:chOff x="8183182" y="663852"/>
            <a:chExt cx="1475028" cy="178673"/>
          </a:xfrm>
        </p:grpSpPr>
        <p:grpSp>
          <p:nvGrpSpPr>
            <p:cNvPr id="2682" name="Google Shape;2682;p33"/>
            <p:cNvGrpSpPr/>
            <p:nvPr/>
          </p:nvGrpSpPr>
          <p:grpSpPr>
            <a:xfrm>
              <a:off x="8183182" y="774425"/>
              <a:ext cx="1178025" cy="68100"/>
              <a:chOff x="2024450" y="204150"/>
              <a:chExt cx="1178025" cy="68100"/>
            </a:xfrm>
          </p:grpSpPr>
          <p:sp>
            <p:nvSpPr>
              <p:cNvPr id="2683" name="Google Shape;2683;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3" name="Google Shape;2693;p33"/>
            <p:cNvGrpSpPr/>
            <p:nvPr/>
          </p:nvGrpSpPr>
          <p:grpSpPr>
            <a:xfrm>
              <a:off x="8480185" y="663852"/>
              <a:ext cx="1178025" cy="68100"/>
              <a:chOff x="2024450" y="204150"/>
              <a:chExt cx="1178025" cy="68100"/>
            </a:xfrm>
          </p:grpSpPr>
          <p:sp>
            <p:nvSpPr>
              <p:cNvPr id="2694" name="Google Shape;2694;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04" name="Google Shape;2704;p33"/>
          <p:cNvGrpSpPr/>
          <p:nvPr/>
        </p:nvGrpSpPr>
        <p:grpSpPr>
          <a:xfrm>
            <a:off x="5447301" y="4536119"/>
            <a:ext cx="1252897" cy="51000"/>
            <a:chOff x="2915381" y="4104819"/>
            <a:chExt cx="1252897" cy="51000"/>
          </a:xfrm>
        </p:grpSpPr>
        <p:sp>
          <p:nvSpPr>
            <p:cNvPr id="2705" name="Google Shape;2705;p3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9" name="Google Shape;2719;p33"/>
          <p:cNvSpPr txBox="1">
            <a:spLocks noGrp="1"/>
          </p:cNvSpPr>
          <p:nvPr>
            <p:ph type="ctrTitle"/>
          </p:nvPr>
        </p:nvSpPr>
        <p:spPr>
          <a:xfrm>
            <a:off x="1317600" y="1193625"/>
            <a:ext cx="6508800" cy="1724400"/>
          </a:xfrm>
          <a:prstGeom prst="rect">
            <a:avLst/>
          </a:prstGeom>
          <a:noFill/>
        </p:spPr>
        <p:txBody>
          <a:bodyPr spcFirstLastPara="1" wrap="square" lIns="91425" tIns="91425" rIns="91425" bIns="91425" anchor="ctr" anchorCtr="0">
            <a:noAutofit/>
          </a:bodyPr>
          <a:lstStyle/>
          <a:p>
            <a:r>
              <a:rPr lang="en" sz="5000"/>
              <a:t>JUNCTURE </a:t>
            </a:r>
            <a:br>
              <a:rPr lang="en" sz="5000"/>
            </a:br>
            <a:r>
              <a:rPr lang="en" sz="5000">
                <a:solidFill>
                  <a:schemeClr val="accent2"/>
                </a:solidFill>
              </a:rPr>
              <a:t>HARKING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D4824B-2906-137F-F905-A2498871208D}"/>
              </a:ext>
            </a:extLst>
          </p:cNvPr>
          <p:cNvSpPr>
            <a:spLocks noGrp="1"/>
          </p:cNvSpPr>
          <p:nvPr>
            <p:ph type="title"/>
          </p:nvPr>
        </p:nvSpPr>
        <p:spPr/>
        <p:txBody>
          <a:bodyPr/>
          <a:lstStyle/>
          <a:p>
            <a:r>
              <a:rPr lang="en-US"/>
              <a:t>THANK YOU</a:t>
            </a:r>
          </a:p>
        </p:txBody>
      </p:sp>
    </p:spTree>
    <p:extLst>
      <p:ext uri="{BB962C8B-B14F-4D97-AF65-F5344CB8AC3E}">
        <p14:creationId xmlns:p14="http://schemas.microsoft.com/office/powerpoint/2010/main" val="2147308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89"/>
        <p:cNvGrpSpPr/>
        <p:nvPr/>
      </p:nvGrpSpPr>
      <p:grpSpPr>
        <a:xfrm>
          <a:off x="0" y="0"/>
          <a:ext cx="0" cy="0"/>
          <a:chOff x="0" y="0"/>
          <a:chExt cx="0" cy="0"/>
        </a:xfrm>
      </p:grpSpPr>
      <p:sp>
        <p:nvSpPr>
          <p:cNvPr id="4890" name="Google Shape;4890;p71"/>
          <p:cNvSpPr txBox="1">
            <a:spLocks noGrp="1"/>
          </p:cNvSpPr>
          <p:nvPr>
            <p:ph type="title"/>
          </p:nvPr>
        </p:nvSpPr>
        <p:spPr>
          <a:xfrm>
            <a:off x="649600" y="110775"/>
            <a:ext cx="7717800" cy="572700"/>
          </a:xfrm>
          <a:prstGeom prst="rect">
            <a:avLst/>
          </a:prstGeom>
        </p:spPr>
        <p:txBody>
          <a:bodyPr spcFirstLastPara="1" wrap="square" lIns="91425" tIns="91425" rIns="91425" bIns="91425" anchor="ctr" anchorCtr="0">
            <a:noAutofit/>
          </a:bodyPr>
          <a:lstStyle/>
          <a:p>
            <a:r>
              <a:rPr lang="en"/>
              <a:t>OUR </a:t>
            </a:r>
            <a:r>
              <a:rPr lang="en">
                <a:solidFill>
                  <a:schemeClr val="accent2">
                    <a:lumMod val="50000"/>
                  </a:schemeClr>
                </a:solidFill>
              </a:rPr>
              <a:t>TEAM</a:t>
            </a:r>
          </a:p>
        </p:txBody>
      </p:sp>
      <p:sp>
        <p:nvSpPr>
          <p:cNvPr id="3" name="Google Shape;3974;p58">
            <a:extLst>
              <a:ext uri="{FF2B5EF4-FFF2-40B4-BE49-F238E27FC236}">
                <a16:creationId xmlns:a16="http://schemas.microsoft.com/office/drawing/2014/main" id="{0B9A6218-4978-8B14-E91E-067FE1D85DE2}"/>
              </a:ext>
            </a:extLst>
          </p:cNvPr>
          <p:cNvSpPr/>
          <p:nvPr/>
        </p:nvSpPr>
        <p:spPr>
          <a:xfrm>
            <a:off x="648523" y="2644601"/>
            <a:ext cx="2000713" cy="391963"/>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976;p58">
            <a:extLst>
              <a:ext uri="{FF2B5EF4-FFF2-40B4-BE49-F238E27FC236}">
                <a16:creationId xmlns:a16="http://schemas.microsoft.com/office/drawing/2014/main" id="{929644FE-5C37-B7EF-239D-77825A32F684}"/>
              </a:ext>
            </a:extLst>
          </p:cNvPr>
          <p:cNvSpPr txBox="1">
            <a:spLocks/>
          </p:cNvSpPr>
          <p:nvPr/>
        </p:nvSpPr>
        <p:spPr>
          <a:xfrm>
            <a:off x="571761" y="2707602"/>
            <a:ext cx="2019300" cy="273900"/>
          </a:xfrm>
          <a:prstGeom prst="rect">
            <a:avLst/>
          </a:prstGeom>
          <a:noFill/>
          <a:ln>
            <a:noFill/>
          </a:ln>
          <a:effectLst>
            <a:outerShdw blurRad="142875" algn="bl" rotWithShape="0">
              <a:schemeClr val="accent2">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r>
              <a:rPr lang="en-US" sz="1800">
                <a:solidFill>
                  <a:schemeClr val="bg1"/>
                </a:solidFill>
              </a:rPr>
              <a:t>KAVYA </a:t>
            </a:r>
            <a:r>
              <a:rPr lang="en-US" sz="1800"/>
              <a:t>S</a:t>
            </a:r>
          </a:p>
        </p:txBody>
      </p:sp>
      <p:sp>
        <p:nvSpPr>
          <p:cNvPr id="7" name="Google Shape;3977;p58">
            <a:extLst>
              <a:ext uri="{FF2B5EF4-FFF2-40B4-BE49-F238E27FC236}">
                <a16:creationId xmlns:a16="http://schemas.microsoft.com/office/drawing/2014/main" id="{841670C9-9411-9CEA-3515-D5543083F9AC}"/>
              </a:ext>
            </a:extLst>
          </p:cNvPr>
          <p:cNvSpPr txBox="1">
            <a:spLocks/>
          </p:cNvSpPr>
          <p:nvPr/>
        </p:nvSpPr>
        <p:spPr>
          <a:xfrm>
            <a:off x="210486" y="3071851"/>
            <a:ext cx="2821225" cy="91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PT Sans"/>
              <a:buChar char="●"/>
              <a:defRPr sz="1400" b="0" i="0" u="none" strike="noStrike" cap="none">
                <a:solidFill>
                  <a:schemeClr val="lt1"/>
                </a:solidFill>
                <a:latin typeface="PT Sans"/>
                <a:ea typeface="PT Sans"/>
                <a:cs typeface="PT Sans"/>
                <a:sym typeface="PT Sans"/>
              </a:defRPr>
            </a:lvl1pPr>
            <a:lvl2pPr marL="914400" marR="0" lvl="1" indent="-317500" algn="ctr" rtl="0">
              <a:lnSpc>
                <a:spcPct val="100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2pPr>
            <a:lvl3pPr marL="1371600" marR="0" lvl="2" indent="-317500" algn="ctr" rtl="0">
              <a:lnSpc>
                <a:spcPct val="100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3pPr>
            <a:lvl4pPr marL="1828800" marR="0" lvl="3" indent="-317500" algn="ctr" rtl="0">
              <a:lnSpc>
                <a:spcPct val="100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4pPr>
            <a:lvl5pPr marL="2286000" marR="0" lvl="4" indent="-317500" algn="ctr" rtl="0">
              <a:lnSpc>
                <a:spcPct val="100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5pPr>
            <a:lvl6pPr marL="2743200" marR="0" lvl="5" indent="-317500" algn="ctr" rtl="0">
              <a:lnSpc>
                <a:spcPct val="100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6pPr>
            <a:lvl7pPr marL="3200400" marR="0" lvl="6" indent="-317500" algn="ctr" rtl="0">
              <a:lnSpc>
                <a:spcPct val="100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7pPr>
            <a:lvl8pPr marL="3657600" marR="0" lvl="7" indent="-317500" algn="ctr" rtl="0">
              <a:lnSpc>
                <a:spcPct val="100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8pPr>
            <a:lvl9pPr marL="4114800" marR="0" lvl="8" indent="-317500" algn="ctr" rtl="0">
              <a:lnSpc>
                <a:spcPct val="100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9pPr>
          </a:lstStyle>
          <a:p>
            <a:pPr marL="139700" indent="0" algn="ctr" rtl="0">
              <a:buNone/>
            </a:pPr>
            <a:r>
              <a:rPr lang="en-US" sz="1600" b="1">
                <a:solidFill>
                  <a:srgbClr val="00C7C7"/>
                </a:solidFill>
                <a:latin typeface="PT Sans"/>
                <a:ea typeface="Segoe UI"/>
                <a:cs typeface="Segoe UI"/>
              </a:rPr>
              <a:t>TEAM LEADER</a:t>
            </a:r>
            <a:r>
              <a:rPr lang="en-US" sz="1600">
                <a:solidFill>
                  <a:srgbClr val="00C7C7"/>
                </a:solidFill>
                <a:latin typeface="PT Sans"/>
                <a:ea typeface="Segoe UI"/>
                <a:cs typeface="Segoe UI"/>
              </a:rPr>
              <a:t>​</a:t>
            </a:r>
            <a:endParaRPr lang="en-US"/>
          </a:p>
          <a:p>
            <a:pPr marL="139700" indent="0">
              <a:buNone/>
            </a:pPr>
            <a:r>
              <a:rPr lang="en-US" sz="1100" b="1">
                <a:solidFill>
                  <a:srgbClr val="00C7C7"/>
                </a:solidFill>
                <a:latin typeface="PT Sans"/>
                <a:ea typeface="Segoe UI"/>
                <a:cs typeface="Segoe UI"/>
              </a:rPr>
              <a:t>COLLEGE</a:t>
            </a:r>
            <a:r>
              <a:rPr lang="en-US" sz="1100" b="1">
                <a:solidFill>
                  <a:srgbClr val="FFFFFF"/>
                </a:solidFill>
                <a:latin typeface="PT Sans"/>
                <a:ea typeface="Segoe UI"/>
                <a:cs typeface="Segoe UI"/>
              </a:rPr>
              <a:t> : </a:t>
            </a:r>
            <a:r>
              <a:rPr lang="en-US" sz="1200">
                <a:solidFill>
                  <a:srgbClr val="FFFFFF"/>
                </a:solidFill>
                <a:latin typeface="PT Sans"/>
                <a:ea typeface="Segoe UI"/>
                <a:cs typeface="Segoe UI"/>
              </a:rPr>
              <a:t> </a:t>
            </a:r>
            <a:r>
              <a:rPr lang="en-US" sz="1100" b="1">
                <a:solidFill>
                  <a:srgbClr val="FFFFFF"/>
                </a:solidFill>
                <a:latin typeface="PT Sans"/>
                <a:ea typeface="Segoe UI"/>
                <a:cs typeface="Segoe UI"/>
              </a:rPr>
              <a:t>VSB ENGINEERING COLLEGE</a:t>
            </a:r>
            <a:r>
              <a:rPr lang="en-US" sz="1100">
                <a:solidFill>
                  <a:srgbClr val="FFFFFF"/>
                </a:solidFill>
                <a:latin typeface="PT Sans"/>
                <a:ea typeface="Segoe UI"/>
                <a:cs typeface="Segoe UI"/>
              </a:rPr>
              <a:t>​</a:t>
            </a:r>
            <a:endParaRPr lang="en-US">
              <a:solidFill>
                <a:srgbClr val="FFFFFF"/>
              </a:solidFill>
              <a:ea typeface="Segoe UI"/>
              <a:cs typeface="Segoe UI"/>
            </a:endParaRPr>
          </a:p>
          <a:p>
            <a:pPr marL="139700" indent="0">
              <a:buNone/>
            </a:pPr>
            <a:r>
              <a:rPr lang="en-US" sz="1100" b="1">
                <a:solidFill>
                  <a:srgbClr val="00C7C7"/>
                </a:solidFill>
                <a:latin typeface="PT Sans"/>
                <a:ea typeface="Segoe UI"/>
                <a:cs typeface="Segoe UI"/>
              </a:rPr>
              <a:t>STREAM </a:t>
            </a:r>
            <a:r>
              <a:rPr lang="en-US" sz="1100" b="1">
                <a:solidFill>
                  <a:srgbClr val="FFFFFF"/>
                </a:solidFill>
                <a:latin typeface="PT Sans"/>
                <a:ea typeface="Segoe UI"/>
                <a:cs typeface="Segoe UI"/>
              </a:rPr>
              <a:t> :   B. TECH</a:t>
            </a:r>
            <a:r>
              <a:rPr lang="en-US" sz="1100">
                <a:solidFill>
                  <a:srgbClr val="FFFFFF"/>
                </a:solidFill>
                <a:latin typeface="PT Sans"/>
                <a:ea typeface="Segoe UI"/>
                <a:cs typeface="Segoe UI"/>
              </a:rPr>
              <a:t> </a:t>
            </a:r>
            <a:r>
              <a:rPr lang="en-US" sz="1100" b="1">
                <a:solidFill>
                  <a:srgbClr val="FFFFFF"/>
                </a:solidFill>
                <a:latin typeface="PT Sans"/>
                <a:ea typeface="Segoe UI"/>
                <a:cs typeface="Segoe UI"/>
              </a:rPr>
              <a:t>​</a:t>
            </a:r>
            <a:r>
              <a:rPr lang="en-US" sz="1100" b="1">
                <a:solidFill>
                  <a:srgbClr val="FFFFFF"/>
                </a:solidFill>
                <a:ea typeface="Segoe UI"/>
                <a:cs typeface="Segoe UI"/>
              </a:rPr>
              <a:t>(AI &amp; DS)</a:t>
            </a:r>
          </a:p>
          <a:p>
            <a:pPr marL="139700" indent="0">
              <a:buNone/>
            </a:pPr>
            <a:r>
              <a:rPr lang="en-US" sz="1100" b="1">
                <a:solidFill>
                  <a:schemeClr val="accent2">
                    <a:lumMod val="50000"/>
                  </a:schemeClr>
                </a:solidFill>
                <a:cs typeface="Segoe UI"/>
              </a:rPr>
              <a:t>YEAR OF GRADUATION</a:t>
            </a:r>
            <a:r>
              <a:rPr lang="en-US" sz="1100">
                <a:solidFill>
                  <a:schemeClr val="accent2">
                    <a:lumMod val="50000"/>
                  </a:schemeClr>
                </a:solidFill>
                <a:cs typeface="Segoe UI"/>
              </a:rPr>
              <a:t> </a:t>
            </a:r>
            <a:r>
              <a:rPr lang="en-US" sz="1100" b="1">
                <a:solidFill>
                  <a:schemeClr val="bg1"/>
                </a:solidFill>
                <a:cs typeface="Segoe UI"/>
              </a:rPr>
              <a:t>: 2025</a:t>
            </a:r>
          </a:p>
        </p:txBody>
      </p:sp>
      <p:sp>
        <p:nvSpPr>
          <p:cNvPr id="8" name="Google Shape;3977;p58">
            <a:extLst>
              <a:ext uri="{FF2B5EF4-FFF2-40B4-BE49-F238E27FC236}">
                <a16:creationId xmlns:a16="http://schemas.microsoft.com/office/drawing/2014/main" id="{2C950BFC-DBF9-29D0-B402-31B61F0AEFEC}"/>
              </a:ext>
            </a:extLst>
          </p:cNvPr>
          <p:cNvSpPr txBox="1">
            <a:spLocks/>
          </p:cNvSpPr>
          <p:nvPr/>
        </p:nvSpPr>
        <p:spPr>
          <a:xfrm>
            <a:off x="5846111" y="3230599"/>
            <a:ext cx="3011725" cy="6900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PT Sans"/>
              <a:buChar char="●"/>
              <a:defRPr sz="1400" b="0" i="0" u="none" strike="noStrike" cap="none">
                <a:solidFill>
                  <a:schemeClr val="lt1"/>
                </a:solidFill>
                <a:latin typeface="PT Sans"/>
                <a:ea typeface="PT Sans"/>
                <a:cs typeface="PT Sans"/>
                <a:sym typeface="PT Sans"/>
              </a:defRPr>
            </a:lvl1pPr>
            <a:lvl2pPr marL="914400" marR="0" lvl="1" indent="-317500" algn="ctr" rtl="0">
              <a:lnSpc>
                <a:spcPct val="100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2pPr>
            <a:lvl3pPr marL="1371600" marR="0" lvl="2" indent="-317500" algn="ctr" rtl="0">
              <a:lnSpc>
                <a:spcPct val="100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3pPr>
            <a:lvl4pPr marL="1828800" marR="0" lvl="3" indent="-317500" algn="ctr" rtl="0">
              <a:lnSpc>
                <a:spcPct val="100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4pPr>
            <a:lvl5pPr marL="2286000" marR="0" lvl="4" indent="-317500" algn="ctr" rtl="0">
              <a:lnSpc>
                <a:spcPct val="100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5pPr>
            <a:lvl6pPr marL="2743200" marR="0" lvl="5" indent="-317500" algn="ctr" rtl="0">
              <a:lnSpc>
                <a:spcPct val="100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6pPr>
            <a:lvl7pPr marL="3200400" marR="0" lvl="6" indent="-317500" algn="ctr" rtl="0">
              <a:lnSpc>
                <a:spcPct val="100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7pPr>
            <a:lvl8pPr marL="3657600" marR="0" lvl="7" indent="-317500" algn="ctr" rtl="0">
              <a:lnSpc>
                <a:spcPct val="100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8pPr>
            <a:lvl9pPr marL="4114800" marR="0" lvl="8" indent="-317500" algn="ctr" rtl="0">
              <a:lnSpc>
                <a:spcPct val="100000"/>
              </a:lnSpc>
              <a:spcBef>
                <a:spcPts val="0"/>
              </a:spcBef>
              <a:spcAft>
                <a:spcPts val="0"/>
              </a:spcAft>
              <a:buClr>
                <a:schemeClr val="lt1"/>
              </a:buClr>
              <a:buSzPts val="1400"/>
              <a:buFont typeface="PT Sans"/>
              <a:buChar char="■"/>
              <a:defRPr sz="1400" b="0" i="0" u="none" strike="noStrike" cap="none">
                <a:solidFill>
                  <a:schemeClr val="lt1"/>
                </a:solidFill>
                <a:latin typeface="PT Sans"/>
                <a:ea typeface="PT Sans"/>
                <a:cs typeface="PT Sans"/>
                <a:sym typeface="PT Sans"/>
              </a:defRPr>
            </a:lvl9pPr>
          </a:lstStyle>
          <a:p>
            <a:pPr marL="139700" indent="0" algn="ctr">
              <a:buNone/>
            </a:pPr>
            <a:r>
              <a:rPr lang="en-US" sz="1100" b="1">
                <a:solidFill>
                  <a:srgbClr val="00C7C7"/>
                </a:solidFill>
                <a:latin typeface="PT Sans"/>
                <a:ea typeface="Segoe UI"/>
                <a:cs typeface="Segoe UI"/>
              </a:rPr>
              <a:t>COLLEGE</a:t>
            </a:r>
            <a:r>
              <a:rPr lang="en-US" sz="1100" b="1">
                <a:solidFill>
                  <a:srgbClr val="FFFFFF"/>
                </a:solidFill>
                <a:latin typeface="PT Sans"/>
                <a:ea typeface="Segoe UI"/>
                <a:cs typeface="Segoe UI"/>
              </a:rPr>
              <a:t> : </a:t>
            </a:r>
            <a:r>
              <a:rPr lang="en-US" sz="1200">
                <a:solidFill>
                  <a:srgbClr val="FFFFFF"/>
                </a:solidFill>
                <a:latin typeface="PT Sans"/>
                <a:ea typeface="Segoe UI"/>
                <a:cs typeface="Segoe UI"/>
              </a:rPr>
              <a:t> </a:t>
            </a:r>
            <a:r>
              <a:rPr lang="en-US" sz="1100" b="1">
                <a:solidFill>
                  <a:srgbClr val="FFFFFF"/>
                </a:solidFill>
                <a:latin typeface="PT Sans"/>
                <a:ea typeface="Segoe UI"/>
                <a:cs typeface="Segoe UI"/>
              </a:rPr>
              <a:t>VSB ENGINEERING COLLEGE</a:t>
            </a:r>
            <a:r>
              <a:rPr lang="en-US" sz="1100">
                <a:solidFill>
                  <a:srgbClr val="FFFFFF"/>
                </a:solidFill>
                <a:latin typeface="PT Sans"/>
                <a:ea typeface="Segoe UI"/>
                <a:cs typeface="Segoe UI"/>
              </a:rPr>
              <a:t>​</a:t>
            </a:r>
            <a:endParaRPr lang="en-US">
              <a:solidFill>
                <a:srgbClr val="FFFFFF"/>
              </a:solidFill>
              <a:ea typeface="Segoe UI"/>
              <a:cs typeface="Segoe UI"/>
            </a:endParaRPr>
          </a:p>
          <a:p>
            <a:pPr marL="139700" indent="0">
              <a:buNone/>
            </a:pPr>
            <a:r>
              <a:rPr lang="en-US" sz="1100" b="1">
                <a:solidFill>
                  <a:srgbClr val="00C7C7"/>
                </a:solidFill>
                <a:ea typeface="Segoe UI"/>
                <a:cs typeface="Segoe UI"/>
              </a:rPr>
              <a:t>    </a:t>
            </a:r>
            <a:r>
              <a:rPr lang="en-US" sz="1100" b="1">
                <a:solidFill>
                  <a:srgbClr val="00C7C7"/>
                </a:solidFill>
                <a:latin typeface="PT Sans"/>
                <a:ea typeface="Segoe UI"/>
                <a:cs typeface="Segoe UI"/>
              </a:rPr>
              <a:t>STREAM </a:t>
            </a:r>
            <a:r>
              <a:rPr lang="en-US" sz="1100" b="1">
                <a:solidFill>
                  <a:srgbClr val="FFFFFF"/>
                </a:solidFill>
                <a:latin typeface="PT Sans"/>
                <a:ea typeface="Segoe UI"/>
                <a:cs typeface="Segoe UI"/>
              </a:rPr>
              <a:t> :   B. TECH</a:t>
            </a:r>
            <a:r>
              <a:rPr lang="en-US" sz="1100">
                <a:solidFill>
                  <a:srgbClr val="FFFFFF"/>
                </a:solidFill>
                <a:latin typeface="PT Sans"/>
                <a:ea typeface="Segoe UI"/>
                <a:cs typeface="Segoe UI"/>
              </a:rPr>
              <a:t> </a:t>
            </a:r>
            <a:r>
              <a:rPr lang="en-US" sz="1100" b="1">
                <a:solidFill>
                  <a:srgbClr val="FFFFFF"/>
                </a:solidFill>
                <a:latin typeface="PT Sans"/>
                <a:ea typeface="Segoe UI"/>
                <a:cs typeface="Segoe UI"/>
              </a:rPr>
              <a:t>​</a:t>
            </a:r>
            <a:r>
              <a:rPr lang="en-US" sz="1100" b="1">
                <a:solidFill>
                  <a:srgbClr val="FFFFFF"/>
                </a:solidFill>
                <a:ea typeface="Segoe UI"/>
                <a:cs typeface="Segoe UI"/>
              </a:rPr>
              <a:t>(AI &amp; DS)</a:t>
            </a:r>
          </a:p>
          <a:p>
            <a:pPr marL="139700" indent="0">
              <a:buNone/>
            </a:pPr>
            <a:r>
              <a:rPr lang="en-US" sz="1100" b="1">
                <a:solidFill>
                  <a:schemeClr val="accent2">
                    <a:lumMod val="50000"/>
                  </a:schemeClr>
                </a:solidFill>
                <a:cs typeface="Segoe UI"/>
              </a:rPr>
              <a:t>    YEAR OF GRADUATION</a:t>
            </a:r>
            <a:r>
              <a:rPr lang="en-US" sz="1100">
                <a:solidFill>
                  <a:schemeClr val="accent2">
                    <a:lumMod val="50000"/>
                  </a:schemeClr>
                </a:solidFill>
                <a:cs typeface="Segoe UI"/>
              </a:rPr>
              <a:t> </a:t>
            </a:r>
            <a:r>
              <a:rPr lang="en-US" sz="1100" b="1">
                <a:solidFill>
                  <a:schemeClr val="bg1"/>
                </a:solidFill>
                <a:cs typeface="Segoe UI"/>
              </a:rPr>
              <a:t>: 2025</a:t>
            </a:r>
          </a:p>
        </p:txBody>
      </p:sp>
      <p:sp>
        <p:nvSpPr>
          <p:cNvPr id="23" name="TextBox 22">
            <a:extLst>
              <a:ext uri="{FF2B5EF4-FFF2-40B4-BE49-F238E27FC236}">
                <a16:creationId xmlns:a16="http://schemas.microsoft.com/office/drawing/2014/main" id="{35714225-80FA-FF66-801D-4B053F7AC918}"/>
              </a:ext>
            </a:extLst>
          </p:cNvPr>
          <p:cNvSpPr txBox="1"/>
          <p:nvPr/>
        </p:nvSpPr>
        <p:spPr>
          <a:xfrm>
            <a:off x="3097213" y="3263900"/>
            <a:ext cx="2743200"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b="1">
                <a:solidFill>
                  <a:srgbClr val="00C7C7"/>
                </a:solidFill>
                <a:latin typeface="PT Sans"/>
                <a:cs typeface="Segoe UI"/>
              </a:rPr>
              <a:t>COLLEGE</a:t>
            </a:r>
            <a:r>
              <a:rPr lang="en-US" sz="1100" b="1">
                <a:solidFill>
                  <a:srgbClr val="FFFFFF"/>
                </a:solidFill>
                <a:latin typeface="PT Sans"/>
                <a:cs typeface="Segoe UI"/>
              </a:rPr>
              <a:t> : </a:t>
            </a:r>
            <a:r>
              <a:rPr lang="en-US" sz="1200">
                <a:solidFill>
                  <a:srgbClr val="FFFFFF"/>
                </a:solidFill>
                <a:latin typeface="PT Sans"/>
                <a:cs typeface="Segoe UI"/>
              </a:rPr>
              <a:t> </a:t>
            </a:r>
            <a:r>
              <a:rPr lang="en-US" sz="1100" b="1">
                <a:solidFill>
                  <a:srgbClr val="FFFFFF"/>
                </a:solidFill>
                <a:latin typeface="PT Sans"/>
                <a:cs typeface="Segoe UI"/>
              </a:rPr>
              <a:t>VSB ENGINEERING COLLEGE</a:t>
            </a:r>
            <a:r>
              <a:rPr lang="en-US" sz="1100">
                <a:solidFill>
                  <a:srgbClr val="FFFFFF"/>
                </a:solidFill>
                <a:latin typeface="PT Sans"/>
                <a:cs typeface="Segoe UI"/>
              </a:rPr>
              <a:t>​​</a:t>
            </a:r>
          </a:p>
          <a:p>
            <a:r>
              <a:rPr lang="en-US" sz="1100" b="1">
                <a:solidFill>
                  <a:srgbClr val="00C7C7"/>
                </a:solidFill>
                <a:latin typeface="PT Sans"/>
                <a:cs typeface="Segoe UI"/>
              </a:rPr>
              <a:t>    STREAM </a:t>
            </a:r>
            <a:r>
              <a:rPr lang="en-US" sz="1100" b="1">
                <a:solidFill>
                  <a:srgbClr val="FFFFFF"/>
                </a:solidFill>
                <a:latin typeface="PT Sans"/>
                <a:cs typeface="Segoe UI"/>
              </a:rPr>
              <a:t> :   B. TECH</a:t>
            </a:r>
            <a:r>
              <a:rPr lang="en-US" sz="1100">
                <a:solidFill>
                  <a:srgbClr val="FFFFFF"/>
                </a:solidFill>
                <a:latin typeface="PT Sans"/>
                <a:cs typeface="Segoe UI"/>
              </a:rPr>
              <a:t> </a:t>
            </a:r>
            <a:r>
              <a:rPr lang="en-US" sz="1100" b="1">
                <a:solidFill>
                  <a:srgbClr val="FFFFFF"/>
                </a:solidFill>
                <a:latin typeface="PT Sans"/>
                <a:cs typeface="Segoe UI"/>
              </a:rPr>
              <a:t>​(AI &amp; DS)</a:t>
            </a:r>
            <a:r>
              <a:rPr lang="en-US" sz="1100">
                <a:solidFill>
                  <a:srgbClr val="FFFFFF"/>
                </a:solidFill>
                <a:latin typeface="PT Sans"/>
                <a:cs typeface="Segoe UI"/>
              </a:rPr>
              <a:t>​</a:t>
            </a:r>
          </a:p>
          <a:p>
            <a:r>
              <a:rPr lang="en-US" sz="1100" b="1">
                <a:solidFill>
                  <a:srgbClr val="00C7C7"/>
                </a:solidFill>
                <a:latin typeface="PT Sans"/>
                <a:cs typeface="Segoe UI"/>
              </a:rPr>
              <a:t>    YEAR OF GRADUATION</a:t>
            </a:r>
            <a:r>
              <a:rPr lang="en-US" sz="1100">
                <a:solidFill>
                  <a:srgbClr val="00C7C7"/>
                </a:solidFill>
                <a:latin typeface="PT Sans"/>
                <a:cs typeface="Segoe UI"/>
              </a:rPr>
              <a:t> </a:t>
            </a:r>
            <a:r>
              <a:rPr lang="en-US" sz="1100" b="1">
                <a:solidFill>
                  <a:srgbClr val="FFFFFF"/>
                </a:solidFill>
                <a:latin typeface="PT Sans"/>
                <a:cs typeface="Segoe UI"/>
              </a:rPr>
              <a:t>: 2025</a:t>
            </a:r>
            <a:r>
              <a:rPr lang="en-US" sz="1100">
                <a:solidFill>
                  <a:srgbClr val="FFFFFF"/>
                </a:solidFill>
                <a:latin typeface="PT Sans"/>
                <a:cs typeface="Segoe UI"/>
              </a:rPr>
              <a:t>​</a:t>
            </a:r>
          </a:p>
        </p:txBody>
      </p:sp>
      <p:sp>
        <p:nvSpPr>
          <p:cNvPr id="26" name="Google Shape;3974;p58">
            <a:extLst>
              <a:ext uri="{FF2B5EF4-FFF2-40B4-BE49-F238E27FC236}">
                <a16:creationId xmlns:a16="http://schemas.microsoft.com/office/drawing/2014/main" id="{B42ABCB7-BC36-6488-6792-50417F8AEFE2}"/>
              </a:ext>
            </a:extLst>
          </p:cNvPr>
          <p:cNvSpPr/>
          <p:nvPr/>
        </p:nvSpPr>
        <p:spPr>
          <a:xfrm>
            <a:off x="6387336" y="2676351"/>
            <a:ext cx="1865775" cy="391963"/>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algn="ctr"/>
            <a:r>
              <a:rPr lang="en-US">
                <a:solidFill>
                  <a:schemeClr val="bg1"/>
                </a:solidFill>
              </a:rPr>
              <a:t>SANDYA N</a:t>
            </a:r>
            <a:endParaRPr lang="en-US"/>
          </a:p>
        </p:txBody>
      </p:sp>
      <p:sp>
        <p:nvSpPr>
          <p:cNvPr id="27" name="Google Shape;3974;p58">
            <a:extLst>
              <a:ext uri="{FF2B5EF4-FFF2-40B4-BE49-F238E27FC236}">
                <a16:creationId xmlns:a16="http://schemas.microsoft.com/office/drawing/2014/main" id="{B4C80A0E-1981-2DD7-74FA-551572822231}"/>
              </a:ext>
            </a:extLst>
          </p:cNvPr>
          <p:cNvSpPr/>
          <p:nvPr/>
        </p:nvSpPr>
        <p:spPr>
          <a:xfrm>
            <a:off x="3577461" y="2708101"/>
            <a:ext cx="1865775" cy="391962"/>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algn="ctr"/>
            <a:r>
              <a:rPr lang="en-US">
                <a:solidFill>
                  <a:schemeClr val="bg1"/>
                </a:solidFill>
              </a:rPr>
              <a:t>BARKAVI G</a:t>
            </a:r>
          </a:p>
        </p:txBody>
      </p:sp>
      <p:pic>
        <p:nvPicPr>
          <p:cNvPr id="30" name="Google Shape;3986;p58" descr="A person with a white dot on her forehead&#10;&#10;Description automatically generated">
            <a:extLst>
              <a:ext uri="{FF2B5EF4-FFF2-40B4-BE49-F238E27FC236}">
                <a16:creationId xmlns:a16="http://schemas.microsoft.com/office/drawing/2014/main" id="{87FD9AE0-7FEE-950E-8911-8E79ABC389D0}"/>
              </a:ext>
            </a:extLst>
          </p:cNvPr>
          <p:cNvPicPr preferRelativeResize="0"/>
          <p:nvPr/>
        </p:nvPicPr>
        <p:blipFill rotWithShape="1">
          <a:blip r:embed="rId3"/>
          <a:srcRect t="9025" b="9025"/>
          <a:stretch/>
        </p:blipFill>
        <p:spPr>
          <a:xfrm>
            <a:off x="6719575" y="1258666"/>
            <a:ext cx="1206900" cy="1253925"/>
          </a:xfrm>
          <a:prstGeom prst="roundRect">
            <a:avLst>
              <a:gd name="adj" fmla="val 16667"/>
            </a:avLst>
          </a:prstGeom>
          <a:noFill/>
          <a:ln w="9525" cap="flat" cmpd="sng">
            <a:solidFill>
              <a:schemeClr val="accent2"/>
            </a:solidFill>
            <a:prstDash val="solid"/>
            <a:round/>
            <a:headEnd type="none" w="sm" len="sm"/>
            <a:tailEnd type="none" w="sm" len="sm"/>
          </a:ln>
          <a:effectLst>
            <a:outerShdw blurRad="442913" algn="bl" rotWithShape="0">
              <a:schemeClr val="accent2">
                <a:alpha val="40000"/>
              </a:schemeClr>
            </a:outerShdw>
          </a:effectLst>
        </p:spPr>
      </p:pic>
      <p:pic>
        <p:nvPicPr>
          <p:cNvPr id="31" name="Google Shape;3986;p58" descr="A person in a pink dress&#10;&#10;Description automatically generated">
            <a:extLst>
              <a:ext uri="{FF2B5EF4-FFF2-40B4-BE49-F238E27FC236}">
                <a16:creationId xmlns:a16="http://schemas.microsoft.com/office/drawing/2014/main" id="{F67BEA56-B55E-DCE2-FB6D-65960D0D428C}"/>
              </a:ext>
            </a:extLst>
          </p:cNvPr>
          <p:cNvPicPr preferRelativeResize="0"/>
          <p:nvPr/>
        </p:nvPicPr>
        <p:blipFill rotWithShape="1">
          <a:blip r:embed="rId4"/>
          <a:srcRect t="374" b="374"/>
          <a:stretch/>
        </p:blipFill>
        <p:spPr>
          <a:xfrm>
            <a:off x="3909700" y="1282478"/>
            <a:ext cx="1206900" cy="1253925"/>
          </a:xfrm>
          <a:prstGeom prst="roundRect">
            <a:avLst>
              <a:gd name="adj" fmla="val 16667"/>
            </a:avLst>
          </a:prstGeom>
          <a:noFill/>
          <a:ln w="9525" cap="flat" cmpd="sng">
            <a:solidFill>
              <a:schemeClr val="accent2"/>
            </a:solidFill>
            <a:prstDash val="solid"/>
            <a:round/>
            <a:headEnd type="none" w="sm" len="sm"/>
            <a:tailEnd type="none" w="sm" len="sm"/>
          </a:ln>
          <a:effectLst>
            <a:outerShdw blurRad="442913" algn="bl" rotWithShape="0">
              <a:schemeClr val="accent2">
                <a:alpha val="40000"/>
              </a:schemeClr>
            </a:outerShdw>
          </a:effectLst>
        </p:spPr>
      </p:pic>
      <p:pic>
        <p:nvPicPr>
          <p:cNvPr id="32" name="Google Shape;3986;p58" descr="A person with dark hair wearing a blue and brown floral shirt&#10;&#10;Description automatically generated">
            <a:extLst>
              <a:ext uri="{FF2B5EF4-FFF2-40B4-BE49-F238E27FC236}">
                <a16:creationId xmlns:a16="http://schemas.microsoft.com/office/drawing/2014/main" id="{66873ED1-96DC-81EA-00BC-68BCD9126197}"/>
              </a:ext>
            </a:extLst>
          </p:cNvPr>
          <p:cNvPicPr preferRelativeResize="0"/>
          <p:nvPr/>
        </p:nvPicPr>
        <p:blipFill rotWithShape="1">
          <a:blip r:embed="rId5"/>
          <a:srcRect l="627" r="627"/>
          <a:stretch/>
        </p:blipFill>
        <p:spPr>
          <a:xfrm>
            <a:off x="972825" y="1258665"/>
            <a:ext cx="1206900" cy="1253925"/>
          </a:xfrm>
          <a:prstGeom prst="roundRect">
            <a:avLst>
              <a:gd name="adj" fmla="val 16667"/>
            </a:avLst>
          </a:prstGeom>
          <a:noFill/>
          <a:ln w="9525" cap="flat" cmpd="sng">
            <a:solidFill>
              <a:schemeClr val="accent2"/>
            </a:solidFill>
            <a:prstDash val="solid"/>
            <a:round/>
            <a:headEnd type="none" w="sm" len="sm"/>
            <a:tailEnd type="none" w="sm" len="sm"/>
          </a:ln>
          <a:effectLst>
            <a:outerShdw blurRad="442913" algn="bl" rotWithShape="0">
              <a:schemeClr val="accent2">
                <a:alpha val="40000"/>
              </a:scheme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36"/>
        <p:cNvGrpSpPr/>
        <p:nvPr/>
      </p:nvGrpSpPr>
      <p:grpSpPr>
        <a:xfrm>
          <a:off x="0" y="0"/>
          <a:ext cx="0" cy="0"/>
          <a:chOff x="0" y="0"/>
          <a:chExt cx="0" cy="0"/>
        </a:xfrm>
      </p:grpSpPr>
      <p:sp>
        <p:nvSpPr>
          <p:cNvPr id="2737" name="Google Shape;2737;p35"/>
          <p:cNvSpPr/>
          <p:nvPr/>
        </p:nvSpPr>
        <p:spPr>
          <a:xfrm>
            <a:off x="3391800" y="3554992"/>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5"/>
          <p:cNvSpPr/>
          <p:nvPr/>
        </p:nvSpPr>
        <p:spPr>
          <a:xfrm>
            <a:off x="6070500" y="3554992"/>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5"/>
          <p:cNvSpPr/>
          <p:nvPr/>
        </p:nvSpPr>
        <p:spPr>
          <a:xfrm>
            <a:off x="713100" y="3554992"/>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5"/>
          <p:cNvSpPr/>
          <p:nvPr/>
        </p:nvSpPr>
        <p:spPr>
          <a:xfrm>
            <a:off x="3391800" y="1919607"/>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5"/>
          <p:cNvSpPr/>
          <p:nvPr/>
        </p:nvSpPr>
        <p:spPr>
          <a:xfrm>
            <a:off x="6070500" y="1919607"/>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5"/>
          <p:cNvSpPr/>
          <p:nvPr/>
        </p:nvSpPr>
        <p:spPr>
          <a:xfrm>
            <a:off x="713100" y="1919607"/>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5"/>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200"/>
              <a:t>TABLE OF </a:t>
            </a:r>
            <a:r>
              <a:rPr lang="en" sz="3200">
                <a:solidFill>
                  <a:schemeClr val="accent2"/>
                </a:solidFill>
              </a:rPr>
              <a:t>CONTENTS</a:t>
            </a:r>
            <a:endParaRPr sz="3200">
              <a:solidFill>
                <a:schemeClr val="accent2"/>
              </a:solidFill>
            </a:endParaRPr>
          </a:p>
        </p:txBody>
      </p:sp>
      <p:sp>
        <p:nvSpPr>
          <p:cNvPr id="2744" name="Google Shape;2744;p35"/>
          <p:cNvSpPr txBox="1">
            <a:spLocks noGrp="1"/>
          </p:cNvSpPr>
          <p:nvPr>
            <p:ph type="title" idx="2"/>
          </p:nvPr>
        </p:nvSpPr>
        <p:spPr>
          <a:xfrm>
            <a:off x="776550" y="2022142"/>
            <a:ext cx="2233500" cy="234513"/>
          </a:xfrm>
          <a:prstGeom prst="rect">
            <a:avLst/>
          </a:prstGeom>
        </p:spPr>
        <p:txBody>
          <a:bodyPr spcFirstLastPara="1" wrap="square" lIns="91425" tIns="91425" rIns="91425" bIns="91425" anchor="ctr" anchorCtr="0">
            <a:noAutofit/>
          </a:bodyPr>
          <a:lstStyle/>
          <a:p>
            <a:r>
              <a:rPr lang="en" sz="1400">
                <a:solidFill>
                  <a:schemeClr val="bg1"/>
                </a:solidFill>
              </a:rPr>
              <a:t>PROBLEM STATEMENT</a:t>
            </a:r>
          </a:p>
        </p:txBody>
      </p:sp>
      <p:sp>
        <p:nvSpPr>
          <p:cNvPr id="2745" name="Google Shape;2745;p35"/>
          <p:cNvSpPr txBox="1">
            <a:spLocks noGrp="1"/>
          </p:cNvSpPr>
          <p:nvPr>
            <p:ph type="subTitle" idx="1"/>
          </p:nvPr>
        </p:nvSpPr>
        <p:spPr>
          <a:xfrm>
            <a:off x="776550" y="2391054"/>
            <a:ext cx="2233500" cy="484800"/>
          </a:xfrm>
          <a:prstGeom prst="rect">
            <a:avLst/>
          </a:prstGeom>
        </p:spPr>
        <p:txBody>
          <a:bodyPr spcFirstLastPara="1" wrap="square" lIns="91425" tIns="91425" rIns="91425" bIns="91425" anchor="ctr" anchorCtr="0">
            <a:noAutofit/>
          </a:bodyPr>
          <a:lstStyle/>
          <a:p>
            <a:pPr marL="0" indent="0"/>
            <a:r>
              <a:rPr lang="en"/>
              <a:t>Describes the real time problem faced by people</a:t>
            </a:r>
          </a:p>
        </p:txBody>
      </p:sp>
      <p:sp>
        <p:nvSpPr>
          <p:cNvPr id="2746" name="Google Shape;2746;p35"/>
          <p:cNvSpPr txBox="1">
            <a:spLocks noGrp="1"/>
          </p:cNvSpPr>
          <p:nvPr>
            <p:ph type="title" idx="3"/>
          </p:nvPr>
        </p:nvSpPr>
        <p:spPr>
          <a:xfrm>
            <a:off x="776550" y="1345283"/>
            <a:ext cx="223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747" name="Google Shape;2747;p35"/>
          <p:cNvSpPr txBox="1">
            <a:spLocks noGrp="1"/>
          </p:cNvSpPr>
          <p:nvPr>
            <p:ph type="title" idx="4"/>
          </p:nvPr>
        </p:nvSpPr>
        <p:spPr>
          <a:xfrm>
            <a:off x="3471150" y="1982455"/>
            <a:ext cx="2201700" cy="274200"/>
          </a:xfrm>
          <a:prstGeom prst="rect">
            <a:avLst/>
          </a:prstGeom>
        </p:spPr>
        <p:txBody>
          <a:bodyPr spcFirstLastPara="1" wrap="square" lIns="91425" tIns="91425" rIns="91425" bIns="91425" anchor="ctr" anchorCtr="0">
            <a:noAutofit/>
          </a:bodyPr>
          <a:lstStyle/>
          <a:p>
            <a:r>
              <a:rPr lang="en" sz="1400"/>
              <a:t>SOLUTION / IDEA</a:t>
            </a:r>
            <a:endParaRPr lang="en-US" sz="1400"/>
          </a:p>
        </p:txBody>
      </p:sp>
      <p:sp>
        <p:nvSpPr>
          <p:cNvPr id="2748" name="Google Shape;2748;p35"/>
          <p:cNvSpPr txBox="1">
            <a:spLocks noGrp="1"/>
          </p:cNvSpPr>
          <p:nvPr>
            <p:ph type="subTitle" idx="5"/>
          </p:nvPr>
        </p:nvSpPr>
        <p:spPr>
          <a:xfrm>
            <a:off x="3471150" y="2391054"/>
            <a:ext cx="2201700" cy="484800"/>
          </a:xfrm>
          <a:prstGeom prst="rect">
            <a:avLst/>
          </a:prstGeom>
        </p:spPr>
        <p:txBody>
          <a:bodyPr spcFirstLastPara="1" wrap="square" lIns="91425" tIns="91425" rIns="91425" bIns="91425" anchor="ctr" anchorCtr="0">
            <a:noAutofit/>
          </a:bodyPr>
          <a:lstStyle/>
          <a:p>
            <a:pPr marL="0" indent="0"/>
            <a:r>
              <a:rPr lang="en"/>
              <a:t>Describes solution for the problem stated by our project</a:t>
            </a:r>
          </a:p>
        </p:txBody>
      </p:sp>
      <p:sp>
        <p:nvSpPr>
          <p:cNvPr id="2749" name="Google Shape;2749;p35"/>
          <p:cNvSpPr txBox="1">
            <a:spLocks noGrp="1"/>
          </p:cNvSpPr>
          <p:nvPr>
            <p:ph type="title" idx="6"/>
          </p:nvPr>
        </p:nvSpPr>
        <p:spPr>
          <a:xfrm>
            <a:off x="3471150" y="1345282"/>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750" name="Google Shape;2750;p35"/>
          <p:cNvSpPr txBox="1">
            <a:spLocks noGrp="1"/>
          </p:cNvSpPr>
          <p:nvPr>
            <p:ph type="title" idx="7"/>
          </p:nvPr>
        </p:nvSpPr>
        <p:spPr>
          <a:xfrm>
            <a:off x="6149850" y="1982455"/>
            <a:ext cx="2201700" cy="274200"/>
          </a:xfrm>
          <a:prstGeom prst="rect">
            <a:avLst/>
          </a:prstGeom>
        </p:spPr>
        <p:txBody>
          <a:bodyPr spcFirstLastPara="1" wrap="square" lIns="91425" tIns="91425" rIns="91425" bIns="91425" anchor="ctr" anchorCtr="0">
            <a:noAutofit/>
          </a:bodyPr>
          <a:lstStyle/>
          <a:p>
            <a:r>
              <a:rPr lang="en" sz="1400"/>
              <a:t>TECHNIQUES USED</a:t>
            </a:r>
            <a:endParaRPr sz="1400"/>
          </a:p>
        </p:txBody>
      </p:sp>
      <p:sp>
        <p:nvSpPr>
          <p:cNvPr id="2751" name="Google Shape;2751;p35"/>
          <p:cNvSpPr txBox="1">
            <a:spLocks noGrp="1"/>
          </p:cNvSpPr>
          <p:nvPr>
            <p:ph type="subTitle" idx="8"/>
          </p:nvPr>
        </p:nvSpPr>
        <p:spPr>
          <a:xfrm>
            <a:off x="6149850" y="2391054"/>
            <a:ext cx="2201700" cy="484800"/>
          </a:xfrm>
          <a:prstGeom prst="rect">
            <a:avLst/>
          </a:prstGeom>
        </p:spPr>
        <p:txBody>
          <a:bodyPr spcFirstLastPara="1" wrap="square" lIns="91425" tIns="91425" rIns="91425" bIns="91425" anchor="ctr" anchorCtr="0">
            <a:noAutofit/>
          </a:bodyPr>
          <a:lstStyle/>
          <a:p>
            <a:pPr marL="0" indent="0"/>
            <a:r>
              <a:rPr lang="en"/>
              <a:t>Describes the techniques used in our project</a:t>
            </a:r>
          </a:p>
        </p:txBody>
      </p:sp>
      <p:sp>
        <p:nvSpPr>
          <p:cNvPr id="2752" name="Google Shape;2752;p35"/>
          <p:cNvSpPr txBox="1">
            <a:spLocks noGrp="1"/>
          </p:cNvSpPr>
          <p:nvPr>
            <p:ph type="title" idx="9"/>
          </p:nvPr>
        </p:nvSpPr>
        <p:spPr>
          <a:xfrm>
            <a:off x="6149850" y="1345282"/>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753" name="Google Shape;2753;p35"/>
          <p:cNvSpPr txBox="1">
            <a:spLocks noGrp="1"/>
          </p:cNvSpPr>
          <p:nvPr>
            <p:ph type="title" idx="13"/>
          </p:nvPr>
        </p:nvSpPr>
        <p:spPr>
          <a:xfrm>
            <a:off x="776550" y="3617845"/>
            <a:ext cx="2233500" cy="274200"/>
          </a:xfrm>
          <a:prstGeom prst="rect">
            <a:avLst/>
          </a:prstGeom>
        </p:spPr>
        <p:txBody>
          <a:bodyPr spcFirstLastPara="1" wrap="square" lIns="91425" tIns="91425" rIns="91425" bIns="91425" anchor="ctr" anchorCtr="0">
            <a:noAutofit/>
          </a:bodyPr>
          <a:lstStyle/>
          <a:p>
            <a:r>
              <a:rPr lang="en" sz="1600"/>
              <a:t>CODING </a:t>
            </a:r>
            <a:endParaRPr sz="1600"/>
          </a:p>
        </p:txBody>
      </p:sp>
      <p:sp>
        <p:nvSpPr>
          <p:cNvPr id="2754" name="Google Shape;2754;p35"/>
          <p:cNvSpPr txBox="1">
            <a:spLocks noGrp="1"/>
          </p:cNvSpPr>
          <p:nvPr>
            <p:ph type="subTitle" idx="14"/>
          </p:nvPr>
        </p:nvSpPr>
        <p:spPr>
          <a:xfrm>
            <a:off x="776550" y="4026444"/>
            <a:ext cx="2233500" cy="484800"/>
          </a:xfrm>
          <a:prstGeom prst="rect">
            <a:avLst/>
          </a:prstGeom>
        </p:spPr>
        <p:txBody>
          <a:bodyPr spcFirstLastPara="1" wrap="square" lIns="91425" tIns="91425" rIns="91425" bIns="91425" anchor="ctr" anchorCtr="0">
            <a:noAutofit/>
          </a:bodyPr>
          <a:lstStyle/>
          <a:p>
            <a:pPr marL="0" indent="0"/>
            <a:r>
              <a:rPr lang="en"/>
              <a:t>Describe front-end and back-end code</a:t>
            </a:r>
          </a:p>
        </p:txBody>
      </p:sp>
      <p:sp>
        <p:nvSpPr>
          <p:cNvPr id="2755" name="Google Shape;2755;p35"/>
          <p:cNvSpPr txBox="1">
            <a:spLocks noGrp="1"/>
          </p:cNvSpPr>
          <p:nvPr>
            <p:ph type="title" idx="15"/>
          </p:nvPr>
        </p:nvSpPr>
        <p:spPr>
          <a:xfrm>
            <a:off x="776550" y="2980641"/>
            <a:ext cx="223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756" name="Google Shape;2756;p35"/>
          <p:cNvSpPr txBox="1">
            <a:spLocks noGrp="1"/>
          </p:cNvSpPr>
          <p:nvPr>
            <p:ph type="title" idx="16"/>
          </p:nvPr>
        </p:nvSpPr>
        <p:spPr>
          <a:xfrm>
            <a:off x="3471150" y="3617845"/>
            <a:ext cx="2201700" cy="274200"/>
          </a:xfrm>
          <a:prstGeom prst="rect">
            <a:avLst/>
          </a:prstGeom>
        </p:spPr>
        <p:txBody>
          <a:bodyPr spcFirstLastPara="1" wrap="square" lIns="91425" tIns="91425" rIns="91425" bIns="91425" anchor="ctr" anchorCtr="0">
            <a:noAutofit/>
          </a:bodyPr>
          <a:lstStyle/>
          <a:p>
            <a:r>
              <a:rPr lang="en" sz="1400"/>
              <a:t>WORKING MODEL</a:t>
            </a:r>
            <a:endParaRPr sz="1400"/>
          </a:p>
        </p:txBody>
      </p:sp>
      <p:sp>
        <p:nvSpPr>
          <p:cNvPr id="2757" name="Google Shape;2757;p35"/>
          <p:cNvSpPr txBox="1">
            <a:spLocks noGrp="1"/>
          </p:cNvSpPr>
          <p:nvPr>
            <p:ph type="subTitle" idx="17"/>
          </p:nvPr>
        </p:nvSpPr>
        <p:spPr>
          <a:xfrm>
            <a:off x="3471150" y="4026444"/>
            <a:ext cx="2201700" cy="484800"/>
          </a:xfrm>
          <a:prstGeom prst="rect">
            <a:avLst/>
          </a:prstGeom>
        </p:spPr>
        <p:txBody>
          <a:bodyPr spcFirstLastPara="1" wrap="square" lIns="91425" tIns="91425" rIns="91425" bIns="91425" anchor="ctr" anchorCtr="0">
            <a:noAutofit/>
          </a:bodyPr>
          <a:lstStyle/>
          <a:p>
            <a:pPr marL="0" indent="0"/>
            <a:r>
              <a:rPr lang="en"/>
              <a:t>Explains working procedure of our project</a:t>
            </a:r>
          </a:p>
        </p:txBody>
      </p:sp>
      <p:sp>
        <p:nvSpPr>
          <p:cNvPr id="2758" name="Google Shape;2758;p35"/>
          <p:cNvSpPr txBox="1">
            <a:spLocks noGrp="1"/>
          </p:cNvSpPr>
          <p:nvPr>
            <p:ph type="title" idx="18"/>
          </p:nvPr>
        </p:nvSpPr>
        <p:spPr>
          <a:xfrm>
            <a:off x="3471150" y="2980641"/>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759" name="Google Shape;2759;p35"/>
          <p:cNvSpPr txBox="1">
            <a:spLocks noGrp="1"/>
          </p:cNvSpPr>
          <p:nvPr>
            <p:ph type="title" idx="19"/>
          </p:nvPr>
        </p:nvSpPr>
        <p:spPr>
          <a:xfrm>
            <a:off x="6110162" y="3617845"/>
            <a:ext cx="2201700" cy="274200"/>
          </a:xfrm>
          <a:prstGeom prst="rect">
            <a:avLst/>
          </a:prstGeom>
        </p:spPr>
        <p:txBody>
          <a:bodyPr spcFirstLastPara="1" wrap="square" lIns="91425" tIns="91425" rIns="91425" bIns="91425" anchor="ctr" anchorCtr="0">
            <a:noAutofit/>
          </a:bodyPr>
          <a:lstStyle/>
          <a:p>
            <a:r>
              <a:rPr lang="en" sz="1400"/>
              <a:t>Uniqueness of our project</a:t>
            </a:r>
            <a:endParaRPr lang="en-US" sz="1400"/>
          </a:p>
        </p:txBody>
      </p:sp>
      <p:sp>
        <p:nvSpPr>
          <p:cNvPr id="2760" name="Google Shape;2760;p35"/>
          <p:cNvSpPr txBox="1">
            <a:spLocks noGrp="1"/>
          </p:cNvSpPr>
          <p:nvPr>
            <p:ph type="subTitle" idx="20"/>
          </p:nvPr>
        </p:nvSpPr>
        <p:spPr>
          <a:xfrm>
            <a:off x="6149850" y="4026444"/>
            <a:ext cx="2201700" cy="484800"/>
          </a:xfrm>
          <a:prstGeom prst="rect">
            <a:avLst/>
          </a:prstGeom>
        </p:spPr>
        <p:txBody>
          <a:bodyPr spcFirstLastPara="1" wrap="square" lIns="91425" tIns="91425" rIns="91425" bIns="91425" anchor="ctr" anchorCtr="0">
            <a:noAutofit/>
          </a:bodyPr>
          <a:lstStyle/>
          <a:p>
            <a:pPr marL="0" indent="0"/>
            <a:r>
              <a:rPr lang="en"/>
              <a:t>Describes differences compared to existing solutions</a:t>
            </a:r>
          </a:p>
        </p:txBody>
      </p:sp>
      <p:sp>
        <p:nvSpPr>
          <p:cNvPr id="2761" name="Google Shape;2761;p35"/>
          <p:cNvSpPr txBox="1">
            <a:spLocks noGrp="1"/>
          </p:cNvSpPr>
          <p:nvPr>
            <p:ph type="title" idx="21"/>
          </p:nvPr>
        </p:nvSpPr>
        <p:spPr>
          <a:xfrm>
            <a:off x="6149850" y="2980641"/>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grpSp>
        <p:nvGrpSpPr>
          <p:cNvPr id="2762" name="Google Shape;2762;p35"/>
          <p:cNvGrpSpPr/>
          <p:nvPr/>
        </p:nvGrpSpPr>
        <p:grpSpPr>
          <a:xfrm>
            <a:off x="7812807" y="997962"/>
            <a:ext cx="1520982" cy="302065"/>
            <a:chOff x="5642557" y="-150670"/>
            <a:chExt cx="1520982" cy="302065"/>
          </a:xfrm>
        </p:grpSpPr>
        <p:sp>
          <p:nvSpPr>
            <p:cNvPr id="2763" name="Google Shape;2763;p3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71"/>
        <p:cNvGrpSpPr/>
        <p:nvPr/>
      </p:nvGrpSpPr>
      <p:grpSpPr>
        <a:xfrm>
          <a:off x="0" y="0"/>
          <a:ext cx="0" cy="0"/>
          <a:chOff x="0" y="0"/>
          <a:chExt cx="0" cy="0"/>
        </a:xfrm>
      </p:grpSpPr>
      <p:sp>
        <p:nvSpPr>
          <p:cNvPr id="2772" name="Google Shape;2772;p36"/>
          <p:cNvSpPr txBox="1">
            <a:spLocks noGrp="1"/>
          </p:cNvSpPr>
          <p:nvPr>
            <p:ph type="title"/>
          </p:nvPr>
        </p:nvSpPr>
        <p:spPr>
          <a:xfrm>
            <a:off x="713100" y="460988"/>
            <a:ext cx="4401600" cy="572700"/>
          </a:xfrm>
          <a:prstGeom prst="rect">
            <a:avLst/>
          </a:prstGeom>
        </p:spPr>
        <p:txBody>
          <a:bodyPr spcFirstLastPara="1" wrap="square" lIns="91425" tIns="91425" rIns="91425" bIns="91425" anchor="ctr" anchorCtr="0">
            <a:noAutofit/>
          </a:bodyPr>
          <a:lstStyle/>
          <a:p>
            <a:r>
              <a:rPr lang="en">
                <a:solidFill>
                  <a:schemeClr val="accent2"/>
                </a:solidFill>
              </a:rPr>
              <a:t>PROBLEM STATEMENT</a:t>
            </a:r>
          </a:p>
        </p:txBody>
      </p:sp>
      <p:sp>
        <p:nvSpPr>
          <p:cNvPr id="2773" name="Google Shape;2773;p36"/>
          <p:cNvSpPr txBox="1">
            <a:spLocks noGrp="1"/>
          </p:cNvSpPr>
          <p:nvPr>
            <p:ph type="subTitle" idx="1"/>
          </p:nvPr>
        </p:nvSpPr>
        <p:spPr>
          <a:xfrm>
            <a:off x="713100" y="1286550"/>
            <a:ext cx="5187412" cy="2669574"/>
          </a:xfrm>
          <a:prstGeom prst="rect">
            <a:avLst/>
          </a:prstGeom>
        </p:spPr>
        <p:txBody>
          <a:bodyPr spcFirstLastPara="1" wrap="square" lIns="91425" tIns="91425" rIns="91425" bIns="91425" anchor="ctr" anchorCtr="0">
            <a:noAutofit/>
          </a:bodyPr>
          <a:lstStyle/>
          <a:p>
            <a:pPr marL="0" indent="0"/>
            <a:r>
              <a:rPr lang="en" sz="1200"/>
              <a:t>Project "</a:t>
            </a:r>
            <a:r>
              <a:rPr lang="en" sz="1200" b="1">
                <a:solidFill>
                  <a:schemeClr val="accent2">
                    <a:lumMod val="50000"/>
                  </a:schemeClr>
                </a:solidFill>
              </a:rPr>
              <a:t>Juncture Harking</a:t>
            </a:r>
            <a:r>
              <a:rPr lang="en" sz="1200"/>
              <a:t>" will be more helpful to everyone in this busy world. Whenever any emergency message sent to you and you were not seen the message so far, then it leads to critical times. </a:t>
            </a:r>
            <a:r>
              <a:rPr lang="en" sz="1200" err="1"/>
              <a:t>Inorder</a:t>
            </a:r>
            <a:r>
              <a:rPr lang="en" sz="1200"/>
              <a:t> to solve this critical scenario, we designed our project "</a:t>
            </a:r>
            <a:r>
              <a:rPr lang="en" sz="1200" b="1">
                <a:solidFill>
                  <a:schemeClr val="accent2">
                    <a:lumMod val="50000"/>
                  </a:schemeClr>
                </a:solidFill>
              </a:rPr>
              <a:t>Juncture harking</a:t>
            </a:r>
            <a:r>
              <a:rPr lang="en" sz="1200"/>
              <a:t>" which helps people to receive exigency messages as automated audio in your mobile phones at anytime and anywhere. This makes receiver to be attentive to that particular message sent by the sender. Our application can be helpful to all individuals, industries, institutions etc. No worry about storage system of our application. The received alerts are auto deleted weekly. </a:t>
            </a:r>
          </a:p>
        </p:txBody>
      </p:sp>
      <p:pic>
        <p:nvPicPr>
          <p:cNvPr id="2774" name="Google Shape;2774;p36"/>
          <p:cNvPicPr preferRelativeResize="0"/>
          <p:nvPr/>
        </p:nvPicPr>
        <p:blipFill rotWithShape="1">
          <a:blip r:embed="rId3">
            <a:alphaModFix/>
          </a:blip>
          <a:srcRect l="15592" r="15598"/>
          <a:stretch/>
        </p:blipFill>
        <p:spPr>
          <a:xfrm>
            <a:off x="6109725" y="1188000"/>
            <a:ext cx="2727600" cy="2730300"/>
          </a:xfrm>
          <a:prstGeom prst="ellipse">
            <a:avLst/>
          </a:prstGeom>
          <a:noFill/>
          <a:ln>
            <a:noFill/>
          </a:ln>
          <a:effectLst>
            <a:outerShdw blurRad="657225" algn="bl" rotWithShape="0">
              <a:schemeClr val="accent2">
                <a:alpha val="40000"/>
              </a:schemeClr>
            </a:outerShdw>
          </a:effectLst>
        </p:spPr>
      </p:pic>
      <p:sp>
        <p:nvSpPr>
          <p:cNvPr id="2775" name="Google Shape;2775;p36"/>
          <p:cNvSpPr/>
          <p:nvPr/>
        </p:nvSpPr>
        <p:spPr>
          <a:xfrm>
            <a:off x="6257" y="4899965"/>
            <a:ext cx="486576"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p:cNvSpPr/>
          <p:nvPr/>
        </p:nvSpPr>
        <p:spPr>
          <a:xfrm>
            <a:off x="-206" y="4485727"/>
            <a:ext cx="970763"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p:cNvGrpSpPr/>
          <p:nvPr/>
        </p:nvGrpSpPr>
        <p:grpSpPr>
          <a:xfrm rot="10800000">
            <a:off x="113376" y="172103"/>
            <a:ext cx="883262" cy="242091"/>
            <a:chOff x="2300350" y="2601250"/>
            <a:chExt cx="2275275" cy="623625"/>
          </a:xfrm>
        </p:grpSpPr>
        <p:sp>
          <p:nvSpPr>
            <p:cNvPr id="2778" name="Google Shape;2778;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p:cNvGrpSpPr/>
          <p:nvPr/>
        </p:nvGrpSpPr>
        <p:grpSpPr>
          <a:xfrm rot="5400000">
            <a:off x="2345200" y="704475"/>
            <a:ext cx="98902" cy="553090"/>
            <a:chOff x="4898850" y="4820550"/>
            <a:chExt cx="98902" cy="553090"/>
          </a:xfrm>
        </p:grpSpPr>
        <p:sp>
          <p:nvSpPr>
            <p:cNvPr id="2785" name="Google Shape;2785;p3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p:cNvGrpSpPr/>
          <p:nvPr/>
        </p:nvGrpSpPr>
        <p:grpSpPr>
          <a:xfrm>
            <a:off x="8096927" y="4725603"/>
            <a:ext cx="883262" cy="242091"/>
            <a:chOff x="2300350" y="2601250"/>
            <a:chExt cx="2275275" cy="623625"/>
          </a:xfrm>
        </p:grpSpPr>
        <p:sp>
          <p:nvSpPr>
            <p:cNvPr id="2791" name="Google Shape;2791;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p:cNvGrpSpPr/>
          <p:nvPr/>
        </p:nvGrpSpPr>
        <p:grpSpPr>
          <a:xfrm>
            <a:off x="7294255" y="4131178"/>
            <a:ext cx="1248851" cy="126032"/>
            <a:chOff x="8183182" y="663852"/>
            <a:chExt cx="1475028" cy="178673"/>
          </a:xfrm>
        </p:grpSpPr>
        <p:grpSp>
          <p:nvGrpSpPr>
            <p:cNvPr id="2798" name="Google Shape;2798;p36"/>
            <p:cNvGrpSpPr/>
            <p:nvPr/>
          </p:nvGrpSpPr>
          <p:grpSpPr>
            <a:xfrm>
              <a:off x="8183182" y="774425"/>
              <a:ext cx="1178025" cy="68100"/>
              <a:chOff x="2024450" y="204150"/>
              <a:chExt cx="1178025" cy="68100"/>
            </a:xfrm>
          </p:grpSpPr>
          <p:sp>
            <p:nvSpPr>
              <p:cNvPr id="2799" name="Google Shape;2799;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p:cNvGrpSpPr/>
            <p:nvPr/>
          </p:nvGrpSpPr>
          <p:grpSpPr>
            <a:xfrm>
              <a:off x="8480185" y="663852"/>
              <a:ext cx="1178025" cy="68100"/>
              <a:chOff x="2024450" y="204150"/>
              <a:chExt cx="1178025" cy="68100"/>
            </a:xfrm>
          </p:grpSpPr>
          <p:sp>
            <p:nvSpPr>
              <p:cNvPr id="2810" name="Google Shape;2810;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 name="Google Shape;3342;p46">
            <a:extLst>
              <a:ext uri="{FF2B5EF4-FFF2-40B4-BE49-F238E27FC236}">
                <a16:creationId xmlns:a16="http://schemas.microsoft.com/office/drawing/2014/main" id="{1E835A56-8672-E206-56F4-A8FF4CEEECEC}"/>
              </a:ext>
            </a:extLst>
          </p:cNvPr>
          <p:cNvGrpSpPr/>
          <p:nvPr/>
        </p:nvGrpSpPr>
        <p:grpSpPr>
          <a:xfrm rot="5400000">
            <a:off x="2697625" y="4401763"/>
            <a:ext cx="98902" cy="553090"/>
            <a:chOff x="1888000" y="933075"/>
            <a:chExt cx="98902" cy="553090"/>
          </a:xfrm>
        </p:grpSpPr>
        <p:sp>
          <p:nvSpPr>
            <p:cNvPr id="3" name="Google Shape;3343;p46">
              <a:extLst>
                <a:ext uri="{FF2B5EF4-FFF2-40B4-BE49-F238E27FC236}">
                  <a16:creationId xmlns:a16="http://schemas.microsoft.com/office/drawing/2014/main" id="{9DC40490-82E3-E0DF-0284-9B771CEE0D6D}"/>
                </a:ext>
              </a:extLst>
            </p:cNvPr>
            <p:cNvSpPr/>
            <p:nvPr/>
          </p:nvSpPr>
          <p:spPr>
            <a:xfrm>
              <a:off x="1888000" y="933075"/>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 name="Google Shape;3344;p46">
              <a:extLst>
                <a:ext uri="{FF2B5EF4-FFF2-40B4-BE49-F238E27FC236}">
                  <a16:creationId xmlns:a16="http://schemas.microsoft.com/office/drawing/2014/main" id="{559CB19D-639C-526B-6B99-4D60D2F916A0}"/>
                </a:ext>
              </a:extLst>
            </p:cNvPr>
            <p:cNvSpPr/>
            <p:nvPr/>
          </p:nvSpPr>
          <p:spPr>
            <a:xfrm>
              <a:off x="1913489" y="960496"/>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 name="Google Shape;3345;p46">
              <a:extLst>
                <a:ext uri="{FF2B5EF4-FFF2-40B4-BE49-F238E27FC236}">
                  <a16:creationId xmlns:a16="http://schemas.microsoft.com/office/drawing/2014/main" id="{596F7377-A2FB-8704-3365-89FAE2FB3FA3}"/>
                </a:ext>
              </a:extLst>
            </p:cNvPr>
            <p:cNvSpPr/>
            <p:nvPr/>
          </p:nvSpPr>
          <p:spPr>
            <a:xfrm>
              <a:off x="1891085" y="1394212"/>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 name="Google Shape;3346;p46">
              <a:extLst>
                <a:ext uri="{FF2B5EF4-FFF2-40B4-BE49-F238E27FC236}">
                  <a16:creationId xmlns:a16="http://schemas.microsoft.com/office/drawing/2014/main" id="{B358D089-BED2-32C7-29C3-89EA5FF4190E}"/>
                </a:ext>
              </a:extLst>
            </p:cNvPr>
            <p:cNvSpPr/>
            <p:nvPr/>
          </p:nvSpPr>
          <p:spPr>
            <a:xfrm>
              <a:off x="1915016" y="1418953"/>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3347;p46">
              <a:extLst>
                <a:ext uri="{FF2B5EF4-FFF2-40B4-BE49-F238E27FC236}">
                  <a16:creationId xmlns:a16="http://schemas.microsoft.com/office/drawing/2014/main" id="{62672ABB-0B55-D9E8-FF8E-A314003E0547}"/>
                </a:ext>
              </a:extLst>
            </p:cNvPr>
            <p:cNvSpPr/>
            <p:nvPr/>
          </p:nvSpPr>
          <p:spPr>
            <a:xfrm>
              <a:off x="1931250" y="1030387"/>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772;p36">
            <a:extLst>
              <a:ext uri="{FF2B5EF4-FFF2-40B4-BE49-F238E27FC236}">
                <a16:creationId xmlns:a16="http://schemas.microsoft.com/office/drawing/2014/main" id="{AD44343A-7CE9-7E6A-4C5E-3FEC6C51DEC8}"/>
              </a:ext>
            </a:extLst>
          </p:cNvPr>
          <p:cNvSpPr txBox="1">
            <a:spLocks noGrp="1"/>
          </p:cNvSpPr>
          <p:nvPr>
            <p:ph type="title"/>
          </p:nvPr>
        </p:nvSpPr>
        <p:spPr>
          <a:xfrm>
            <a:off x="1109975" y="318113"/>
            <a:ext cx="4401600" cy="572700"/>
          </a:xfrm>
          <a:prstGeom prst="rect">
            <a:avLst/>
          </a:prstGeom>
        </p:spPr>
        <p:txBody>
          <a:bodyPr spcFirstLastPara="1" wrap="square" lIns="91425" tIns="91425" rIns="91425" bIns="91425" anchor="ctr" anchorCtr="0">
            <a:noAutofit/>
          </a:bodyPr>
          <a:lstStyle/>
          <a:p>
            <a:r>
              <a:rPr lang="en">
                <a:solidFill>
                  <a:schemeClr val="accent2"/>
                </a:solidFill>
              </a:rPr>
              <a:t>SOLUTION / IDEA</a:t>
            </a:r>
          </a:p>
        </p:txBody>
      </p:sp>
      <p:sp>
        <p:nvSpPr>
          <p:cNvPr id="7" name="Google Shape;2773;p36">
            <a:extLst>
              <a:ext uri="{FF2B5EF4-FFF2-40B4-BE49-F238E27FC236}">
                <a16:creationId xmlns:a16="http://schemas.microsoft.com/office/drawing/2014/main" id="{F6B0E200-CBF7-981C-ED84-3F028B195761}"/>
              </a:ext>
            </a:extLst>
          </p:cNvPr>
          <p:cNvSpPr txBox="1">
            <a:spLocks noGrp="1"/>
          </p:cNvSpPr>
          <p:nvPr>
            <p:ph type="subTitle" idx="1"/>
          </p:nvPr>
        </p:nvSpPr>
        <p:spPr>
          <a:xfrm>
            <a:off x="808350" y="1056363"/>
            <a:ext cx="7552786" cy="3622074"/>
          </a:xfrm>
          <a:prstGeom prst="rect">
            <a:avLst/>
          </a:prstGeom>
        </p:spPr>
        <p:txBody>
          <a:bodyPr spcFirstLastPara="1" wrap="square" lIns="91425" tIns="91425" rIns="91425" bIns="91425" anchor="ctr" anchorCtr="0">
            <a:noAutofit/>
          </a:bodyPr>
          <a:lstStyle/>
          <a:p>
            <a:pPr>
              <a:buFont typeface="Wingdings"/>
              <a:buChar char="Ø"/>
            </a:pPr>
            <a:r>
              <a:rPr lang="en" sz="1200"/>
              <a:t>The sender can send a message in text/audio format through our application "</a:t>
            </a:r>
            <a:r>
              <a:rPr lang="en" sz="1200" b="1">
                <a:solidFill>
                  <a:schemeClr val="accent2">
                    <a:lumMod val="50000"/>
                  </a:schemeClr>
                </a:solidFill>
              </a:rPr>
              <a:t>Juncture harking</a:t>
            </a:r>
            <a:r>
              <a:rPr lang="en" sz="1200"/>
              <a:t>" and is received at the receiver's device as an automated audio response. This is the unique functionality of our project since there is no necessity for the receiver to pick up a mobile phone to see the message because, we just converted the message as an automated audio.</a:t>
            </a:r>
          </a:p>
          <a:p>
            <a:pPr>
              <a:buFont typeface="Wingdings"/>
              <a:buChar char="Ø"/>
            </a:pPr>
            <a:r>
              <a:rPr lang="en" sz="1200"/>
              <a:t>Sender is capable of adding two or more recipients by adding their mobile numbers in our app before sending the message and all the recipients receive that message at the same time as an audio.</a:t>
            </a:r>
          </a:p>
          <a:p>
            <a:pPr>
              <a:buFont typeface="Wingdings"/>
              <a:buChar char="Ø"/>
            </a:pPr>
            <a:r>
              <a:rPr lang="en" sz="1200"/>
              <a:t>After hearing the message by all receivers, they were supposed to </a:t>
            </a:r>
            <a:r>
              <a:rPr lang="en" sz="1200" b="1">
                <a:solidFill>
                  <a:schemeClr val="accent2">
                    <a:lumMod val="50000"/>
                  </a:schemeClr>
                </a:solidFill>
              </a:rPr>
              <a:t>Click OK</a:t>
            </a:r>
            <a:r>
              <a:rPr lang="en" sz="1200"/>
              <a:t> for the sender's acknowledgement.</a:t>
            </a:r>
            <a:endParaRPr lang="en" sz="1200">
              <a:cs typeface="Arial"/>
            </a:endParaRPr>
          </a:p>
          <a:p>
            <a:pPr>
              <a:buFont typeface="Wingdings"/>
              <a:buChar char="Ø"/>
            </a:pPr>
            <a:r>
              <a:rPr lang="en" sz="1200">
                <a:cs typeface="Arial"/>
              </a:rPr>
              <a:t>Until the receiver</a:t>
            </a:r>
            <a:r>
              <a:rPr lang="en" sz="1200" b="1">
                <a:solidFill>
                  <a:schemeClr val="accent2">
                    <a:lumMod val="50000"/>
                  </a:schemeClr>
                </a:solidFill>
                <a:cs typeface="Arial"/>
              </a:rPr>
              <a:t> Clicks OK</a:t>
            </a:r>
            <a:r>
              <a:rPr lang="en" sz="1200">
                <a:cs typeface="Arial"/>
              </a:rPr>
              <a:t> ,the text message is repeated </a:t>
            </a:r>
            <a:r>
              <a:rPr lang="en" sz="1200" b="1">
                <a:solidFill>
                  <a:schemeClr val="accent2">
                    <a:lumMod val="50000"/>
                  </a:schemeClr>
                </a:solidFill>
                <a:cs typeface="Arial"/>
              </a:rPr>
              <a:t>Three times</a:t>
            </a:r>
            <a:r>
              <a:rPr lang="en" sz="1200">
                <a:cs typeface="Arial"/>
              </a:rPr>
              <a:t> as an audio to make them pay attention to it.</a:t>
            </a:r>
          </a:p>
          <a:p>
            <a:pPr>
              <a:buFont typeface="Wingdings"/>
              <a:buChar char="Ø"/>
            </a:pPr>
            <a:r>
              <a:rPr lang="en" sz="1200">
                <a:cs typeface="Arial"/>
              </a:rPr>
              <a:t>In case if multiple senders want to send some emergency messages, the messages are received to the receiver in </a:t>
            </a:r>
            <a:r>
              <a:rPr lang="en" sz="1200" b="1">
                <a:solidFill>
                  <a:schemeClr val="accent2">
                    <a:lumMod val="50000"/>
                  </a:schemeClr>
                </a:solidFill>
                <a:cs typeface="Arial"/>
              </a:rPr>
              <a:t>FIFO ordered</a:t>
            </a:r>
            <a:r>
              <a:rPr lang="en" sz="1200">
                <a:cs typeface="Arial"/>
              </a:rPr>
              <a:t> message passing system.</a:t>
            </a:r>
          </a:p>
          <a:p>
            <a:pPr>
              <a:buFont typeface="Wingdings"/>
              <a:buChar char="Ø"/>
            </a:pPr>
            <a:r>
              <a:rPr lang="en" sz="1200">
                <a:cs typeface="Arial"/>
              </a:rPr>
              <a:t> Moreover, our project "</a:t>
            </a:r>
            <a:r>
              <a:rPr lang="en" sz="1200" b="1">
                <a:solidFill>
                  <a:schemeClr val="accent2">
                    <a:lumMod val="50000"/>
                  </a:schemeClr>
                </a:solidFill>
                <a:cs typeface="Arial"/>
              </a:rPr>
              <a:t>Juncture harking</a:t>
            </a:r>
            <a:r>
              <a:rPr lang="en" sz="1200">
                <a:cs typeface="Arial"/>
              </a:rPr>
              <a:t>" helps everyone to make their attention in listening to the message sent by the particular sender.</a:t>
            </a:r>
            <a:br>
              <a:rPr lang="en-US" sz="1200">
                <a:latin typeface="Arial"/>
                <a:cs typeface="Arial"/>
              </a:rPr>
            </a:br>
            <a:endParaRPr lang="en-US" sz="1200">
              <a:cs typeface="Arial"/>
            </a:endParaRPr>
          </a:p>
          <a:p>
            <a:pPr marL="139700" indent="0"/>
            <a:r>
              <a:rPr lang="en">
                <a:solidFill>
                  <a:schemeClr val="accent2">
                    <a:lumMod val="50000"/>
                  </a:schemeClr>
                </a:solidFill>
                <a:cs typeface="Arial"/>
              </a:rPr>
              <a:t>       Use '</a:t>
            </a:r>
            <a:r>
              <a:rPr lang="en" b="1" err="1">
                <a:solidFill>
                  <a:schemeClr val="accent2">
                    <a:lumMod val="50000"/>
                  </a:schemeClr>
                </a:solidFill>
                <a:cs typeface="Arial"/>
              </a:rPr>
              <a:t>Junc</a:t>
            </a:r>
            <a:r>
              <a:rPr lang="en" b="1">
                <a:solidFill>
                  <a:schemeClr val="accent2">
                    <a:lumMod val="50000"/>
                  </a:schemeClr>
                </a:solidFill>
                <a:cs typeface="Arial"/>
              </a:rPr>
              <a:t> Hark</a:t>
            </a:r>
            <a:r>
              <a:rPr lang="en">
                <a:solidFill>
                  <a:schemeClr val="accent2">
                    <a:lumMod val="50000"/>
                  </a:schemeClr>
                </a:solidFill>
                <a:cs typeface="Arial"/>
              </a:rPr>
              <a:t>' for quick attention at any crisis.</a:t>
            </a:r>
          </a:p>
          <a:p>
            <a:pPr>
              <a:buFont typeface="Wingdings"/>
              <a:buChar char="Ø"/>
            </a:pPr>
            <a:endParaRPr lang="en">
              <a:solidFill>
                <a:schemeClr val="accent2">
                  <a:lumMod val="50000"/>
                </a:schemeClr>
              </a:solidFill>
            </a:endParaRPr>
          </a:p>
          <a:p>
            <a:pPr marL="139700" indent="0"/>
            <a:endParaRPr lang="en">
              <a:solidFill>
                <a:schemeClr val="accent2">
                  <a:lumMod val="50000"/>
                </a:schemeClr>
              </a:solidFill>
            </a:endParaRPr>
          </a:p>
          <a:p>
            <a:pPr marL="0" indent="0"/>
            <a:endParaRPr lang="en" sz="1200" b="1"/>
          </a:p>
        </p:txBody>
      </p:sp>
      <p:grpSp>
        <p:nvGrpSpPr>
          <p:cNvPr id="14" name="Google Shape;2893;p38">
            <a:extLst>
              <a:ext uri="{FF2B5EF4-FFF2-40B4-BE49-F238E27FC236}">
                <a16:creationId xmlns:a16="http://schemas.microsoft.com/office/drawing/2014/main" id="{5A386F2A-EF24-FF88-6775-C9DEA3465AB1}"/>
              </a:ext>
            </a:extLst>
          </p:cNvPr>
          <p:cNvGrpSpPr/>
          <p:nvPr/>
        </p:nvGrpSpPr>
        <p:grpSpPr>
          <a:xfrm rot="5400000">
            <a:off x="6727312" y="3584275"/>
            <a:ext cx="98902" cy="553090"/>
            <a:chOff x="4898850" y="4820550"/>
            <a:chExt cx="98902" cy="553090"/>
          </a:xfrm>
        </p:grpSpPr>
        <p:sp>
          <p:nvSpPr>
            <p:cNvPr id="9" name="Google Shape;2894;p38">
              <a:extLst>
                <a:ext uri="{FF2B5EF4-FFF2-40B4-BE49-F238E27FC236}">
                  <a16:creationId xmlns:a16="http://schemas.microsoft.com/office/drawing/2014/main" id="{F565D3E0-98D0-0846-B1FF-12E57B8E6301}"/>
                </a:ext>
              </a:extLst>
            </p:cNvPr>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95;p38">
              <a:extLst>
                <a:ext uri="{FF2B5EF4-FFF2-40B4-BE49-F238E27FC236}">
                  <a16:creationId xmlns:a16="http://schemas.microsoft.com/office/drawing/2014/main" id="{9F61DC4D-562F-24F1-F81A-E7507266A93C}"/>
                </a:ext>
              </a:extLst>
            </p:cNvPr>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96;p38">
              <a:extLst>
                <a:ext uri="{FF2B5EF4-FFF2-40B4-BE49-F238E27FC236}">
                  <a16:creationId xmlns:a16="http://schemas.microsoft.com/office/drawing/2014/main" id="{55358921-7BFA-FB5B-C97E-93C35F6B7695}"/>
                </a:ext>
              </a:extLst>
            </p:cNvPr>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97;p38">
              <a:extLst>
                <a:ext uri="{FF2B5EF4-FFF2-40B4-BE49-F238E27FC236}">
                  <a16:creationId xmlns:a16="http://schemas.microsoft.com/office/drawing/2014/main" id="{DF82B2E6-C401-2EE6-5D6E-669145D8C6E0}"/>
                </a:ext>
              </a:extLst>
            </p:cNvPr>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98;p38">
              <a:extLst>
                <a:ext uri="{FF2B5EF4-FFF2-40B4-BE49-F238E27FC236}">
                  <a16:creationId xmlns:a16="http://schemas.microsoft.com/office/drawing/2014/main" id="{795FBDF1-DCB8-9C9F-2B7C-6E6FB10C3311}"/>
                </a:ext>
              </a:extLst>
            </p:cNvPr>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6194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772;p36">
            <a:extLst>
              <a:ext uri="{FF2B5EF4-FFF2-40B4-BE49-F238E27FC236}">
                <a16:creationId xmlns:a16="http://schemas.microsoft.com/office/drawing/2014/main" id="{9E68FD15-F517-21BD-5B81-FC8291DD05F0}"/>
              </a:ext>
            </a:extLst>
          </p:cNvPr>
          <p:cNvSpPr txBox="1">
            <a:spLocks noGrp="1"/>
          </p:cNvSpPr>
          <p:nvPr>
            <p:ph type="title"/>
          </p:nvPr>
        </p:nvSpPr>
        <p:spPr>
          <a:xfrm>
            <a:off x="1427475" y="310176"/>
            <a:ext cx="4401600" cy="572700"/>
          </a:xfrm>
          <a:prstGeom prst="rect">
            <a:avLst/>
          </a:prstGeom>
        </p:spPr>
        <p:txBody>
          <a:bodyPr spcFirstLastPara="1" wrap="square" lIns="91425" tIns="91425" rIns="91425" bIns="91425" anchor="ctr" anchorCtr="0">
            <a:noAutofit/>
          </a:bodyPr>
          <a:lstStyle/>
          <a:p>
            <a:r>
              <a:rPr lang="en">
                <a:solidFill>
                  <a:schemeClr val="accent2"/>
                </a:solidFill>
              </a:rPr>
              <a:t>TECHNIQUES USED </a:t>
            </a:r>
          </a:p>
        </p:txBody>
      </p:sp>
      <p:sp>
        <p:nvSpPr>
          <p:cNvPr id="7" name="Google Shape;2772;p36">
            <a:extLst>
              <a:ext uri="{FF2B5EF4-FFF2-40B4-BE49-F238E27FC236}">
                <a16:creationId xmlns:a16="http://schemas.microsoft.com/office/drawing/2014/main" id="{F9EC9C07-B594-3C4B-8D65-557E932C655F}"/>
              </a:ext>
            </a:extLst>
          </p:cNvPr>
          <p:cNvSpPr txBox="1">
            <a:spLocks/>
          </p:cNvSpPr>
          <p:nvPr/>
        </p:nvSpPr>
        <p:spPr>
          <a:xfrm>
            <a:off x="738500" y="922951"/>
            <a:ext cx="6393912" cy="572700"/>
          </a:xfrm>
          <a:prstGeom prst="rect">
            <a:avLst/>
          </a:prstGeom>
          <a:noFill/>
          <a:ln>
            <a:noFill/>
          </a:ln>
          <a:effectLst>
            <a:outerShdw blurRad="157163"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r>
              <a:rPr lang="en" sz="1400" b="0">
                <a:solidFill>
                  <a:schemeClr val="bg1"/>
                </a:solidFill>
                <a:latin typeface="PT Sans"/>
              </a:rPr>
              <a:t>How does your innovation accelerate change with the power of  technology?</a:t>
            </a:r>
            <a:endParaRPr lang="en-US" sz="1200">
              <a:solidFill>
                <a:schemeClr val="bg1"/>
              </a:solidFill>
              <a:latin typeface="PT Sans"/>
            </a:endParaRPr>
          </a:p>
        </p:txBody>
      </p:sp>
      <p:sp>
        <p:nvSpPr>
          <p:cNvPr id="9" name="Google Shape;2773;p36">
            <a:extLst>
              <a:ext uri="{FF2B5EF4-FFF2-40B4-BE49-F238E27FC236}">
                <a16:creationId xmlns:a16="http://schemas.microsoft.com/office/drawing/2014/main" id="{F2C74ED7-AD84-BB63-BED5-8574E6A706F6}"/>
              </a:ext>
            </a:extLst>
          </p:cNvPr>
          <p:cNvSpPr txBox="1">
            <a:spLocks noGrp="1"/>
          </p:cNvSpPr>
          <p:nvPr>
            <p:ph type="subTitle" idx="1"/>
          </p:nvPr>
        </p:nvSpPr>
        <p:spPr>
          <a:xfrm>
            <a:off x="821121" y="1653909"/>
            <a:ext cx="7354349" cy="2725137"/>
          </a:xfrm>
          <a:prstGeom prst="rect">
            <a:avLst/>
          </a:prstGeom>
        </p:spPr>
        <p:txBody>
          <a:bodyPr spcFirstLastPara="1" wrap="square" lIns="91425" tIns="91425" rIns="91425" bIns="91425" anchor="ctr" anchorCtr="0">
            <a:noAutofit/>
          </a:bodyPr>
          <a:lstStyle/>
          <a:p>
            <a:pPr marL="311150" indent="-171450">
              <a:buFont typeface="Wingdings"/>
              <a:buChar char="ü"/>
            </a:pPr>
            <a:r>
              <a:rPr lang="en" b="1" dirty="0">
                <a:solidFill>
                  <a:schemeClr val="accent2">
                    <a:lumMod val="50000"/>
                  </a:schemeClr>
                </a:solidFill>
                <a:cs typeface="Arial"/>
              </a:rPr>
              <a:t>TTS technology </a:t>
            </a:r>
            <a:r>
              <a:rPr lang="en" dirty="0">
                <a:solidFill>
                  <a:srgbClr val="FFFFFF"/>
                </a:solidFill>
                <a:cs typeface="Arial"/>
              </a:rPr>
              <a:t>:  We used TTS technology for text to speech conversion.</a:t>
            </a:r>
          </a:p>
          <a:p>
            <a:pPr marL="311150" indent="-171450">
              <a:buFont typeface="Wingdings"/>
              <a:buChar char="ü"/>
            </a:pPr>
            <a:r>
              <a:rPr lang="en" b="1" dirty="0">
                <a:solidFill>
                  <a:schemeClr val="accent2">
                    <a:lumMod val="50000"/>
                  </a:schemeClr>
                </a:solidFill>
                <a:cs typeface="Arial"/>
              </a:rPr>
              <a:t>NLP system </a:t>
            </a:r>
            <a:r>
              <a:rPr lang="en" dirty="0">
                <a:solidFill>
                  <a:srgbClr val="FFFFFF"/>
                </a:solidFill>
                <a:cs typeface="Arial"/>
              </a:rPr>
              <a:t>:  Allowing for the automatic translation of text from one language  </a:t>
            </a:r>
            <a:r>
              <a:rPr lang="en" dirty="0" err="1">
                <a:solidFill>
                  <a:srgbClr val="FFFFFF"/>
                </a:solidFill>
                <a:cs typeface="Arial"/>
              </a:rPr>
              <a:t>toanother</a:t>
            </a:r>
            <a:r>
              <a:rPr lang="en" dirty="0">
                <a:solidFill>
                  <a:srgbClr val="FFFFFF"/>
                </a:solidFill>
                <a:cs typeface="Arial"/>
              </a:rPr>
              <a:t>. This is applied for breaking down language barriers.</a:t>
            </a:r>
          </a:p>
          <a:p>
            <a:pPr marL="311150" indent="-171450">
              <a:buFont typeface="Wingdings"/>
              <a:buChar char="ü"/>
            </a:pPr>
            <a:r>
              <a:rPr lang="en" b="1" dirty="0">
                <a:solidFill>
                  <a:schemeClr val="bg1"/>
                </a:solidFill>
                <a:cs typeface="Arial"/>
              </a:rPr>
              <a:t>Programming</a:t>
            </a:r>
            <a:r>
              <a:rPr lang="en" b="1" dirty="0">
                <a:solidFill>
                  <a:schemeClr val="accent2">
                    <a:lumMod val="50000"/>
                  </a:schemeClr>
                </a:solidFill>
                <a:cs typeface="Arial"/>
              </a:rPr>
              <a:t> language </a:t>
            </a:r>
            <a:r>
              <a:rPr lang="en" dirty="0">
                <a:solidFill>
                  <a:srgbClr val="FFFFFF"/>
                </a:solidFill>
                <a:cs typeface="Arial"/>
              </a:rPr>
              <a:t>:</a:t>
            </a:r>
            <a:endParaRPr lang="en" dirty="0"/>
          </a:p>
          <a:p>
            <a:pPr marL="311150" indent="-171450">
              <a:buFont typeface="Wingdings"/>
              <a:buChar char="v"/>
            </a:pPr>
            <a:r>
              <a:rPr lang="en" b="1" dirty="0">
                <a:solidFill>
                  <a:schemeClr val="accent2">
                    <a:lumMod val="50000"/>
                  </a:schemeClr>
                </a:solidFill>
                <a:cs typeface="Arial"/>
              </a:rPr>
              <a:t>Front-end</a:t>
            </a:r>
            <a:r>
              <a:rPr lang="en" dirty="0">
                <a:solidFill>
                  <a:srgbClr val="FFFFFF"/>
                </a:solidFill>
                <a:cs typeface="Arial"/>
              </a:rPr>
              <a:t> :</a:t>
            </a:r>
            <a:endParaRPr lang="en" dirty="0"/>
          </a:p>
          <a:p>
            <a:pPr marL="425450" indent="-285750">
              <a:buFont typeface="Arial"/>
              <a:buChar char="•"/>
            </a:pPr>
            <a:r>
              <a:rPr lang="en" dirty="0">
                <a:solidFill>
                  <a:srgbClr val="FFFFFF"/>
                </a:solidFill>
                <a:cs typeface="Arial"/>
              </a:rPr>
              <a:t>HTML, CSS, </a:t>
            </a:r>
            <a:r>
              <a:rPr lang="en" dirty="0" err="1">
                <a:solidFill>
                  <a:srgbClr val="FFFFFF"/>
                </a:solidFill>
                <a:cs typeface="Arial"/>
              </a:rPr>
              <a:t>Javascript</a:t>
            </a:r>
            <a:endParaRPr lang="en" dirty="0">
              <a:solidFill>
                <a:srgbClr val="FFFFFF"/>
              </a:solidFill>
              <a:cs typeface="Arial"/>
            </a:endParaRPr>
          </a:p>
          <a:p>
            <a:pPr marL="311150" indent="-171450">
              <a:buFont typeface="Wingdings"/>
              <a:buChar char="v"/>
            </a:pPr>
            <a:r>
              <a:rPr lang="en" b="1" dirty="0">
                <a:solidFill>
                  <a:schemeClr val="accent2">
                    <a:lumMod val="50000"/>
                  </a:schemeClr>
                </a:solidFill>
                <a:cs typeface="Arial"/>
              </a:rPr>
              <a:t>Back-end</a:t>
            </a:r>
            <a:r>
              <a:rPr lang="en" dirty="0">
                <a:solidFill>
                  <a:srgbClr val="FFFFFF"/>
                </a:solidFill>
                <a:cs typeface="Arial"/>
              </a:rPr>
              <a:t> :</a:t>
            </a:r>
          </a:p>
          <a:p>
            <a:pPr marL="425450" indent="-285750">
              <a:buFont typeface="Arial"/>
              <a:buChar char="•"/>
            </a:pPr>
            <a:r>
              <a:rPr lang="en" dirty="0">
                <a:solidFill>
                  <a:srgbClr val="FFFFFF"/>
                </a:solidFill>
                <a:cs typeface="Arial"/>
              </a:rPr>
              <a:t>Python</a:t>
            </a:r>
            <a:endParaRPr lang="en" dirty="0"/>
          </a:p>
          <a:p>
            <a:pPr marL="139700" indent="0"/>
            <a:endParaRPr lang="en" dirty="0">
              <a:solidFill>
                <a:srgbClr val="FFFFFF"/>
              </a:solidFill>
              <a:cs typeface="Arial"/>
            </a:endParaRPr>
          </a:p>
          <a:p>
            <a:pPr>
              <a:buFont typeface="Wingdings"/>
              <a:buChar char="Ø"/>
            </a:pPr>
            <a:endParaRPr lang="en" dirty="0">
              <a:solidFill>
                <a:schemeClr val="accent2">
                  <a:lumMod val="50000"/>
                </a:schemeClr>
              </a:solidFill>
            </a:endParaRPr>
          </a:p>
          <a:p>
            <a:pPr marL="139700" indent="0"/>
            <a:endParaRPr lang="en" dirty="0">
              <a:solidFill>
                <a:schemeClr val="accent2">
                  <a:lumMod val="50000"/>
                </a:schemeClr>
              </a:solidFill>
            </a:endParaRPr>
          </a:p>
          <a:p>
            <a:pPr marL="0" indent="0"/>
            <a:endParaRPr lang="en" sz="1200" b="1" dirty="0"/>
          </a:p>
        </p:txBody>
      </p:sp>
      <p:grpSp>
        <p:nvGrpSpPr>
          <p:cNvPr id="18" name="Google Shape;2826;p37">
            <a:extLst>
              <a:ext uri="{FF2B5EF4-FFF2-40B4-BE49-F238E27FC236}">
                <a16:creationId xmlns:a16="http://schemas.microsoft.com/office/drawing/2014/main" id="{500CCD8E-FA05-A7B3-18B2-7FD0FFEEFFE6}"/>
              </a:ext>
            </a:extLst>
          </p:cNvPr>
          <p:cNvGrpSpPr/>
          <p:nvPr/>
        </p:nvGrpSpPr>
        <p:grpSpPr>
          <a:xfrm flipH="1">
            <a:off x="4130372" y="3694591"/>
            <a:ext cx="883258" cy="242091"/>
            <a:chOff x="2300350" y="2601250"/>
            <a:chExt cx="2275275" cy="623625"/>
          </a:xfrm>
        </p:grpSpPr>
        <p:sp>
          <p:nvSpPr>
            <p:cNvPr id="12" name="Google Shape;2827;p37">
              <a:extLst>
                <a:ext uri="{FF2B5EF4-FFF2-40B4-BE49-F238E27FC236}">
                  <a16:creationId xmlns:a16="http://schemas.microsoft.com/office/drawing/2014/main" id="{599D1D91-01D3-0CFA-14DF-50583501D01C}"/>
                </a:ext>
              </a:extLst>
            </p:cNvPr>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28;p37">
              <a:extLst>
                <a:ext uri="{FF2B5EF4-FFF2-40B4-BE49-F238E27FC236}">
                  <a16:creationId xmlns:a16="http://schemas.microsoft.com/office/drawing/2014/main" id="{BD645CAA-FB91-867C-214A-02F970B77F2A}"/>
                </a:ext>
              </a:extLst>
            </p:cNvPr>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29;p37">
              <a:extLst>
                <a:ext uri="{FF2B5EF4-FFF2-40B4-BE49-F238E27FC236}">
                  <a16:creationId xmlns:a16="http://schemas.microsoft.com/office/drawing/2014/main" id="{6366A278-8251-D920-2CB8-B571C7605D61}"/>
                </a:ext>
              </a:extLst>
            </p:cNvPr>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30;p37">
              <a:extLst>
                <a:ext uri="{FF2B5EF4-FFF2-40B4-BE49-F238E27FC236}">
                  <a16:creationId xmlns:a16="http://schemas.microsoft.com/office/drawing/2014/main" id="{1B5A2F87-C56E-BF85-7C99-9D888236011C}"/>
                </a:ext>
              </a:extLst>
            </p:cNvPr>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31;p37">
              <a:extLst>
                <a:ext uri="{FF2B5EF4-FFF2-40B4-BE49-F238E27FC236}">
                  <a16:creationId xmlns:a16="http://schemas.microsoft.com/office/drawing/2014/main" id="{658E743A-7D83-318B-B758-1ED78004161D}"/>
                </a:ext>
              </a:extLst>
            </p:cNvPr>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32;p37">
              <a:extLst>
                <a:ext uri="{FF2B5EF4-FFF2-40B4-BE49-F238E27FC236}">
                  <a16:creationId xmlns:a16="http://schemas.microsoft.com/office/drawing/2014/main" id="{6AF25B01-41FA-9AEF-E1B4-2242BC67B779}"/>
                </a:ext>
              </a:extLst>
            </p:cNvPr>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826;p37">
            <a:extLst>
              <a:ext uri="{FF2B5EF4-FFF2-40B4-BE49-F238E27FC236}">
                <a16:creationId xmlns:a16="http://schemas.microsoft.com/office/drawing/2014/main" id="{6FDD93DF-3334-3A42-694E-1EF0CB4A7DEC}"/>
              </a:ext>
            </a:extLst>
          </p:cNvPr>
          <p:cNvGrpSpPr/>
          <p:nvPr/>
        </p:nvGrpSpPr>
        <p:grpSpPr>
          <a:xfrm flipH="1">
            <a:off x="4130372" y="3694591"/>
            <a:ext cx="883258" cy="242091"/>
            <a:chOff x="2300350" y="2601250"/>
            <a:chExt cx="2275275" cy="623625"/>
          </a:xfrm>
        </p:grpSpPr>
        <p:sp>
          <p:nvSpPr>
            <p:cNvPr id="20" name="Google Shape;2827;p37">
              <a:extLst>
                <a:ext uri="{FF2B5EF4-FFF2-40B4-BE49-F238E27FC236}">
                  <a16:creationId xmlns:a16="http://schemas.microsoft.com/office/drawing/2014/main" id="{9AE9F593-80D9-2678-DA3A-AF1D6BBC625F}"/>
                </a:ext>
              </a:extLst>
            </p:cNvPr>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28;p37">
              <a:extLst>
                <a:ext uri="{FF2B5EF4-FFF2-40B4-BE49-F238E27FC236}">
                  <a16:creationId xmlns:a16="http://schemas.microsoft.com/office/drawing/2014/main" id="{599A0059-C31C-3EAB-063A-2C339D6E945F}"/>
                </a:ext>
              </a:extLst>
            </p:cNvPr>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29;p37">
              <a:extLst>
                <a:ext uri="{FF2B5EF4-FFF2-40B4-BE49-F238E27FC236}">
                  <a16:creationId xmlns:a16="http://schemas.microsoft.com/office/drawing/2014/main" id="{B4E122A5-B81D-D799-AEC8-633BCFF42F3E}"/>
                </a:ext>
              </a:extLst>
            </p:cNvPr>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30;p37">
              <a:extLst>
                <a:ext uri="{FF2B5EF4-FFF2-40B4-BE49-F238E27FC236}">
                  <a16:creationId xmlns:a16="http://schemas.microsoft.com/office/drawing/2014/main" id="{FAB03C52-E7CF-4ED0-45C4-47C834762F8C}"/>
                </a:ext>
              </a:extLst>
            </p:cNvPr>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31;p37">
              <a:extLst>
                <a:ext uri="{FF2B5EF4-FFF2-40B4-BE49-F238E27FC236}">
                  <a16:creationId xmlns:a16="http://schemas.microsoft.com/office/drawing/2014/main" id="{AE09DEFC-1975-3A62-FCD1-473E318230B3}"/>
                </a:ext>
              </a:extLst>
            </p:cNvPr>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32;p37">
              <a:extLst>
                <a:ext uri="{FF2B5EF4-FFF2-40B4-BE49-F238E27FC236}">
                  <a16:creationId xmlns:a16="http://schemas.microsoft.com/office/drawing/2014/main" id="{AA8E0768-DE13-DC4B-C724-55EA37C3DCD9}"/>
                </a:ext>
              </a:extLst>
            </p:cNvPr>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02;p40">
            <a:extLst>
              <a:ext uri="{FF2B5EF4-FFF2-40B4-BE49-F238E27FC236}">
                <a16:creationId xmlns:a16="http://schemas.microsoft.com/office/drawing/2014/main" id="{2C26744D-D7BF-46F8-A63A-3AC040ACB53D}"/>
              </a:ext>
            </a:extLst>
          </p:cNvPr>
          <p:cNvGrpSpPr/>
          <p:nvPr/>
        </p:nvGrpSpPr>
        <p:grpSpPr>
          <a:xfrm>
            <a:off x="7967933" y="1730029"/>
            <a:ext cx="1185819" cy="236084"/>
            <a:chOff x="7809182" y="1151604"/>
            <a:chExt cx="1994700" cy="236084"/>
          </a:xfrm>
        </p:grpSpPr>
        <p:sp>
          <p:nvSpPr>
            <p:cNvPr id="28" name="Google Shape;3003;p40">
              <a:extLst>
                <a:ext uri="{FF2B5EF4-FFF2-40B4-BE49-F238E27FC236}">
                  <a16:creationId xmlns:a16="http://schemas.microsoft.com/office/drawing/2014/main" id="{F93FC8BC-1389-8EA1-8ED7-76F39166E716}"/>
                </a:ext>
              </a:extLst>
            </p:cNvPr>
            <p:cNvSpPr/>
            <p:nvPr/>
          </p:nvSpPr>
          <p:spPr>
            <a:xfrm rot="10800000">
              <a:off x="7809182" y="115160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004;p40">
              <a:extLst>
                <a:ext uri="{FF2B5EF4-FFF2-40B4-BE49-F238E27FC236}">
                  <a16:creationId xmlns:a16="http://schemas.microsoft.com/office/drawing/2014/main" id="{DAB833F9-096E-2640-0FB2-EC31760DADBA}"/>
                </a:ext>
              </a:extLst>
            </p:cNvPr>
            <p:cNvSpPr/>
            <p:nvPr/>
          </p:nvSpPr>
          <p:spPr>
            <a:xfrm rot="10800000">
              <a:off x="8038769" y="1279901"/>
              <a:ext cx="1714311" cy="107787"/>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2893;p38">
            <a:extLst>
              <a:ext uri="{FF2B5EF4-FFF2-40B4-BE49-F238E27FC236}">
                <a16:creationId xmlns:a16="http://schemas.microsoft.com/office/drawing/2014/main" id="{ACB9F9BC-5044-5E43-8F72-4B5F3739AE86}"/>
              </a:ext>
            </a:extLst>
          </p:cNvPr>
          <p:cNvGrpSpPr/>
          <p:nvPr/>
        </p:nvGrpSpPr>
        <p:grpSpPr>
          <a:xfrm rot="5400000">
            <a:off x="7275000" y="2719087"/>
            <a:ext cx="98902" cy="553090"/>
            <a:chOff x="4898850" y="4820550"/>
            <a:chExt cx="98902" cy="553090"/>
          </a:xfrm>
        </p:grpSpPr>
        <p:sp>
          <p:nvSpPr>
            <p:cNvPr id="32" name="Google Shape;2894;p38">
              <a:extLst>
                <a:ext uri="{FF2B5EF4-FFF2-40B4-BE49-F238E27FC236}">
                  <a16:creationId xmlns:a16="http://schemas.microsoft.com/office/drawing/2014/main" id="{EDFE817E-07B6-DD28-F245-99B8A4879D5F}"/>
                </a:ext>
              </a:extLst>
            </p:cNvPr>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895;p38">
              <a:extLst>
                <a:ext uri="{FF2B5EF4-FFF2-40B4-BE49-F238E27FC236}">
                  <a16:creationId xmlns:a16="http://schemas.microsoft.com/office/drawing/2014/main" id="{5D39FBF6-DA33-AAB3-16B8-7D0457773A93}"/>
                </a:ext>
              </a:extLst>
            </p:cNvPr>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896;p38">
              <a:extLst>
                <a:ext uri="{FF2B5EF4-FFF2-40B4-BE49-F238E27FC236}">
                  <a16:creationId xmlns:a16="http://schemas.microsoft.com/office/drawing/2014/main" id="{BEB4FA4F-64A3-BF93-1CE2-51A57DB5A536}"/>
                </a:ext>
              </a:extLst>
            </p:cNvPr>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897;p38">
              <a:extLst>
                <a:ext uri="{FF2B5EF4-FFF2-40B4-BE49-F238E27FC236}">
                  <a16:creationId xmlns:a16="http://schemas.microsoft.com/office/drawing/2014/main" id="{A2520DB8-CAD1-C4EF-C203-FC834A59E548}"/>
                </a:ext>
              </a:extLst>
            </p:cNvPr>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898;p38">
              <a:extLst>
                <a:ext uri="{FF2B5EF4-FFF2-40B4-BE49-F238E27FC236}">
                  <a16:creationId xmlns:a16="http://schemas.microsoft.com/office/drawing/2014/main" id="{6F260C52-B614-C29F-479B-82AAB7EE0B98}"/>
                </a:ext>
              </a:extLst>
            </p:cNvPr>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236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772;p36">
            <a:extLst>
              <a:ext uri="{FF2B5EF4-FFF2-40B4-BE49-F238E27FC236}">
                <a16:creationId xmlns:a16="http://schemas.microsoft.com/office/drawing/2014/main" id="{DCBD2D6E-B039-E9D8-C682-7C271DA9BA5B}"/>
              </a:ext>
            </a:extLst>
          </p:cNvPr>
          <p:cNvSpPr txBox="1">
            <a:spLocks noGrp="1"/>
          </p:cNvSpPr>
          <p:nvPr>
            <p:ph type="title"/>
          </p:nvPr>
        </p:nvSpPr>
        <p:spPr>
          <a:xfrm>
            <a:off x="1276662" y="389551"/>
            <a:ext cx="4401600" cy="572700"/>
          </a:xfrm>
          <a:prstGeom prst="rect">
            <a:avLst/>
          </a:prstGeom>
        </p:spPr>
        <p:txBody>
          <a:bodyPr spcFirstLastPara="1" wrap="square" lIns="91425" tIns="91425" rIns="91425" bIns="91425" anchor="ctr" anchorCtr="0">
            <a:noAutofit/>
          </a:bodyPr>
          <a:lstStyle/>
          <a:p>
            <a:r>
              <a:rPr lang="en">
                <a:solidFill>
                  <a:schemeClr val="accent2"/>
                </a:solidFill>
              </a:rPr>
              <a:t>WORKING MODEL</a:t>
            </a:r>
          </a:p>
        </p:txBody>
      </p:sp>
      <p:sp>
        <p:nvSpPr>
          <p:cNvPr id="7" name="Google Shape;3922;p57">
            <a:extLst>
              <a:ext uri="{FF2B5EF4-FFF2-40B4-BE49-F238E27FC236}">
                <a16:creationId xmlns:a16="http://schemas.microsoft.com/office/drawing/2014/main" id="{91DF712C-4A3D-AF72-7CDB-7D05EF49EAC8}"/>
              </a:ext>
            </a:extLst>
          </p:cNvPr>
          <p:cNvSpPr txBox="1">
            <a:spLocks/>
          </p:cNvSpPr>
          <p:nvPr/>
        </p:nvSpPr>
        <p:spPr>
          <a:xfrm>
            <a:off x="649600" y="1127740"/>
            <a:ext cx="7717800" cy="841800"/>
          </a:xfrm>
          <a:prstGeom prst="rect">
            <a:avLst/>
          </a:prstGeom>
          <a:noFill/>
          <a:ln>
            <a:noFill/>
          </a:ln>
          <a:effectLst>
            <a:outerShdw blurRad="157163"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pPr algn="ctr"/>
            <a:endParaRPr lang="en-US"/>
          </a:p>
        </p:txBody>
      </p:sp>
      <p:sp>
        <p:nvSpPr>
          <p:cNvPr id="9" name="Google Shape;2773;p36">
            <a:extLst>
              <a:ext uri="{FF2B5EF4-FFF2-40B4-BE49-F238E27FC236}">
                <a16:creationId xmlns:a16="http://schemas.microsoft.com/office/drawing/2014/main" id="{8AF1228B-6CB5-D5C1-5030-BE2850A7C9B7}"/>
              </a:ext>
            </a:extLst>
          </p:cNvPr>
          <p:cNvSpPr txBox="1">
            <a:spLocks noGrp="1"/>
          </p:cNvSpPr>
          <p:nvPr>
            <p:ph type="subTitle" idx="1"/>
          </p:nvPr>
        </p:nvSpPr>
        <p:spPr>
          <a:xfrm>
            <a:off x="1149662" y="1913613"/>
            <a:ext cx="6679662" cy="2669574"/>
          </a:xfrm>
          <a:prstGeom prst="rect">
            <a:avLst/>
          </a:prstGeom>
        </p:spPr>
        <p:txBody>
          <a:bodyPr spcFirstLastPara="1" wrap="square" lIns="91425" tIns="91425" rIns="91425" bIns="91425" anchor="ctr" anchorCtr="0">
            <a:noAutofit/>
          </a:bodyPr>
          <a:lstStyle/>
          <a:p>
            <a:r>
              <a:rPr lang="en-US"/>
              <a:t>       Sender texts a message "</a:t>
            </a:r>
            <a:r>
              <a:rPr lang="en-US" b="1">
                <a:solidFill>
                  <a:schemeClr val="accent2">
                    <a:lumMod val="50000"/>
                  </a:schemeClr>
                </a:solidFill>
              </a:rPr>
              <a:t>All team leaders assemble in conference hall immediately</a:t>
            </a:r>
            <a:r>
              <a:rPr lang="en-US"/>
              <a:t>" and he added recipients (all team leaders).Now, this message is conveyed to all the team leaders as "</a:t>
            </a:r>
            <a:r>
              <a:rPr lang="en-US" b="1">
                <a:solidFill>
                  <a:schemeClr val="accent2">
                    <a:lumMod val="50000"/>
                  </a:schemeClr>
                </a:solidFill>
              </a:rPr>
              <a:t> Message from Manager </a:t>
            </a:r>
            <a:r>
              <a:rPr lang="en-US"/>
              <a:t>: </a:t>
            </a:r>
            <a:r>
              <a:rPr lang="en-US" b="1"/>
              <a:t>All team leaders assemble in conference hall immediately</a:t>
            </a:r>
            <a:r>
              <a:rPr lang="en-US"/>
              <a:t> " as an audio at the same time in their mobile phones. By hearing the audio ,the </a:t>
            </a:r>
            <a:r>
              <a:rPr lang="en-US" b="1"/>
              <a:t>receivers</a:t>
            </a:r>
            <a:r>
              <a:rPr lang="en-US"/>
              <a:t> were supposed to </a:t>
            </a:r>
            <a:r>
              <a:rPr lang="en-US" b="1">
                <a:solidFill>
                  <a:schemeClr val="accent2">
                    <a:lumMod val="50000"/>
                  </a:schemeClr>
                </a:solidFill>
              </a:rPr>
              <a:t>click</a:t>
            </a:r>
            <a:r>
              <a:rPr lang="en-US"/>
              <a:t> </a:t>
            </a:r>
            <a:r>
              <a:rPr lang="en-US" b="1">
                <a:solidFill>
                  <a:schemeClr val="accent2">
                    <a:lumMod val="50000"/>
                  </a:schemeClr>
                </a:solidFill>
              </a:rPr>
              <a:t>OK</a:t>
            </a:r>
            <a:r>
              <a:rPr lang="en-US"/>
              <a:t> for the </a:t>
            </a:r>
            <a:r>
              <a:rPr lang="en-US" b="1"/>
              <a:t>manager's acknowledgement</a:t>
            </a:r>
            <a:r>
              <a:rPr lang="en-US"/>
              <a:t>. </a:t>
            </a:r>
          </a:p>
          <a:p>
            <a:endParaRPr lang="en-US"/>
          </a:p>
          <a:p>
            <a:endParaRPr lang="en-US"/>
          </a:p>
          <a:p>
            <a:r>
              <a:rPr lang="en-US"/>
              <a:t>      </a:t>
            </a:r>
            <a:r>
              <a:rPr lang="en-US" b="1">
                <a:solidFill>
                  <a:schemeClr val="accent2">
                    <a:lumMod val="50000"/>
                  </a:schemeClr>
                </a:solidFill>
              </a:rPr>
              <a:t>Hence</a:t>
            </a:r>
            <a:r>
              <a:rPr lang="en-US"/>
              <a:t>, our project helps making attention of everyone by audio information.</a:t>
            </a:r>
            <a:endParaRPr lang="en" sz="1200"/>
          </a:p>
        </p:txBody>
      </p:sp>
      <p:pic>
        <p:nvPicPr>
          <p:cNvPr id="19" name="Picture 18" descr="A black rectangle with a white background&#10;&#10;Description automatically generated">
            <a:extLst>
              <a:ext uri="{FF2B5EF4-FFF2-40B4-BE49-F238E27FC236}">
                <a16:creationId xmlns:a16="http://schemas.microsoft.com/office/drawing/2014/main" id="{19001627-0D6F-A574-53B1-880B49AC0451}"/>
              </a:ext>
            </a:extLst>
          </p:cNvPr>
          <p:cNvPicPr>
            <a:picLocks noChangeAspect="1"/>
          </p:cNvPicPr>
          <p:nvPr/>
        </p:nvPicPr>
        <p:blipFill>
          <a:blip r:embed="rId2"/>
          <a:stretch>
            <a:fillRect/>
          </a:stretch>
        </p:blipFill>
        <p:spPr>
          <a:xfrm>
            <a:off x="5940425" y="969962"/>
            <a:ext cx="755650" cy="1258889"/>
          </a:xfrm>
          <a:prstGeom prst="rect">
            <a:avLst/>
          </a:prstGeom>
        </p:spPr>
      </p:pic>
      <p:cxnSp>
        <p:nvCxnSpPr>
          <p:cNvPr id="20" name="Straight Arrow Connector 19">
            <a:extLst>
              <a:ext uri="{FF2B5EF4-FFF2-40B4-BE49-F238E27FC236}">
                <a16:creationId xmlns:a16="http://schemas.microsoft.com/office/drawing/2014/main" id="{05409DF6-AE60-C604-835D-1A7ABA0A7426}"/>
              </a:ext>
            </a:extLst>
          </p:cNvPr>
          <p:cNvCxnSpPr/>
          <p:nvPr/>
        </p:nvCxnSpPr>
        <p:spPr>
          <a:xfrm flipV="1">
            <a:off x="3380297" y="1594928"/>
            <a:ext cx="1970088" cy="6349"/>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pic>
        <p:nvPicPr>
          <p:cNvPr id="21" name="Picture 20" descr="A black and white line art of a chat bubble&#10;&#10;Description automatically generated">
            <a:extLst>
              <a:ext uri="{FF2B5EF4-FFF2-40B4-BE49-F238E27FC236}">
                <a16:creationId xmlns:a16="http://schemas.microsoft.com/office/drawing/2014/main" id="{930A3F87-9C77-1BA4-AA3A-34EDED8FC448}"/>
              </a:ext>
            </a:extLst>
          </p:cNvPr>
          <p:cNvPicPr>
            <a:picLocks noChangeAspect="1"/>
          </p:cNvPicPr>
          <p:nvPr/>
        </p:nvPicPr>
        <p:blipFill>
          <a:blip r:embed="rId3"/>
          <a:stretch>
            <a:fillRect/>
          </a:stretch>
        </p:blipFill>
        <p:spPr>
          <a:xfrm>
            <a:off x="1897064" y="1190625"/>
            <a:ext cx="889000" cy="904876"/>
          </a:xfrm>
          <a:prstGeom prst="rect">
            <a:avLst/>
          </a:prstGeom>
        </p:spPr>
      </p:pic>
      <p:pic>
        <p:nvPicPr>
          <p:cNvPr id="23" name="Graphic 22" descr="Male profile with solid fill">
            <a:extLst>
              <a:ext uri="{FF2B5EF4-FFF2-40B4-BE49-F238E27FC236}">
                <a16:creationId xmlns:a16="http://schemas.microsoft.com/office/drawing/2014/main" id="{3B4005CB-F8EC-FD17-6871-6404028BEE0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9488" y="908050"/>
            <a:ext cx="914400" cy="914400"/>
          </a:xfrm>
          <a:prstGeom prst="rect">
            <a:avLst/>
          </a:prstGeom>
        </p:spPr>
      </p:pic>
      <p:pic>
        <p:nvPicPr>
          <p:cNvPr id="24" name="Graphic 23" descr="Female Profile with solid fill">
            <a:extLst>
              <a:ext uri="{FF2B5EF4-FFF2-40B4-BE49-F238E27FC236}">
                <a16:creationId xmlns:a16="http://schemas.microsoft.com/office/drawing/2014/main" id="{EBD27F7F-D78A-08CA-CD16-32373634582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7363" y="1050925"/>
            <a:ext cx="914400" cy="914400"/>
          </a:xfrm>
          <a:prstGeom prst="rect">
            <a:avLst/>
          </a:prstGeom>
        </p:spPr>
      </p:pic>
      <p:sp>
        <p:nvSpPr>
          <p:cNvPr id="26" name="Google Shape;5016;p75">
            <a:extLst>
              <a:ext uri="{FF2B5EF4-FFF2-40B4-BE49-F238E27FC236}">
                <a16:creationId xmlns:a16="http://schemas.microsoft.com/office/drawing/2014/main" id="{A1175C13-03B9-EEDB-548C-AE2BD541F665}"/>
              </a:ext>
            </a:extLst>
          </p:cNvPr>
          <p:cNvSpPr txBox="1"/>
          <p:nvPr/>
        </p:nvSpPr>
        <p:spPr>
          <a:xfrm>
            <a:off x="782350" y="1278349"/>
            <a:ext cx="7047300" cy="440100"/>
          </a:xfrm>
          <a:prstGeom prst="rect">
            <a:avLst/>
          </a:prstGeom>
          <a:noFill/>
          <a:ln>
            <a:noFill/>
          </a:ln>
        </p:spPr>
        <p:txBody>
          <a:bodyPr spcFirstLastPara="1" wrap="square" lIns="91425" tIns="91425" rIns="91425" bIns="91425" anchor="t" anchorCtr="0">
            <a:noAutofit/>
          </a:bodyPr>
          <a:lstStyle/>
          <a:p>
            <a:pPr algn="ctr">
              <a:lnSpc>
                <a:spcPct val="115000"/>
              </a:lnSpc>
            </a:pPr>
            <a:r>
              <a:rPr lang="en" sz="1100" b="1">
                <a:solidFill>
                  <a:schemeClr val="accent2">
                    <a:lumMod val="50000"/>
                  </a:schemeClr>
                </a:solidFill>
              </a:rPr>
              <a:t>JUNCTURE HARKING</a:t>
            </a:r>
          </a:p>
          <a:p>
            <a:pPr marL="0" lvl="0" indent="0" algn="l" rtl="0">
              <a:lnSpc>
                <a:spcPct val="115000"/>
              </a:lnSpc>
              <a:spcBef>
                <a:spcPts val="0"/>
              </a:spcBef>
              <a:spcAft>
                <a:spcPts val="0"/>
              </a:spcAft>
              <a:buNone/>
            </a:pPr>
            <a:endParaRPr sz="1300">
              <a:solidFill>
                <a:srgbClr val="435D74"/>
              </a:solidFill>
            </a:endParaRPr>
          </a:p>
        </p:txBody>
      </p:sp>
      <p:sp>
        <p:nvSpPr>
          <p:cNvPr id="28" name="Google Shape;5016;p75">
            <a:extLst>
              <a:ext uri="{FF2B5EF4-FFF2-40B4-BE49-F238E27FC236}">
                <a16:creationId xmlns:a16="http://schemas.microsoft.com/office/drawing/2014/main" id="{964711D4-6C93-50F7-15C8-8445230350AA}"/>
              </a:ext>
            </a:extLst>
          </p:cNvPr>
          <p:cNvSpPr txBox="1"/>
          <p:nvPr/>
        </p:nvSpPr>
        <p:spPr>
          <a:xfrm>
            <a:off x="-2083087" y="1595849"/>
            <a:ext cx="7047300" cy="440100"/>
          </a:xfrm>
          <a:prstGeom prst="rect">
            <a:avLst/>
          </a:prstGeom>
          <a:noFill/>
          <a:ln>
            <a:noFill/>
          </a:ln>
        </p:spPr>
        <p:txBody>
          <a:bodyPr spcFirstLastPara="1" wrap="square" lIns="91425" tIns="91425" rIns="91425" bIns="91425" anchor="t" anchorCtr="0">
            <a:noAutofit/>
          </a:bodyPr>
          <a:lstStyle/>
          <a:p>
            <a:pPr algn="ctr">
              <a:lnSpc>
                <a:spcPct val="115000"/>
              </a:lnSpc>
            </a:pPr>
            <a:r>
              <a:rPr lang="en" sz="1100">
                <a:solidFill>
                  <a:srgbClr val="FFFFFF"/>
                </a:solidFill>
              </a:rPr>
              <a:t>SENDER </a:t>
            </a:r>
          </a:p>
          <a:p>
            <a:pPr algn="ctr">
              <a:lnSpc>
                <a:spcPct val="114999"/>
              </a:lnSpc>
            </a:pPr>
            <a:r>
              <a:rPr lang="en" sz="1100">
                <a:solidFill>
                  <a:srgbClr val="FFFFFF"/>
                </a:solidFill>
              </a:rPr>
              <a:t>Text / audio</a:t>
            </a:r>
          </a:p>
          <a:p>
            <a:pPr>
              <a:lnSpc>
                <a:spcPct val="115000"/>
              </a:lnSpc>
            </a:pPr>
            <a:endParaRPr lang="en-US" sz="1300">
              <a:solidFill>
                <a:srgbClr val="435D74"/>
              </a:solidFill>
            </a:endParaRPr>
          </a:p>
        </p:txBody>
      </p:sp>
      <p:sp>
        <p:nvSpPr>
          <p:cNvPr id="30" name="Google Shape;5016;p75">
            <a:extLst>
              <a:ext uri="{FF2B5EF4-FFF2-40B4-BE49-F238E27FC236}">
                <a16:creationId xmlns:a16="http://schemas.microsoft.com/office/drawing/2014/main" id="{094DF99C-AB7F-4FEE-C744-EBAE2994C88C}"/>
              </a:ext>
            </a:extLst>
          </p:cNvPr>
          <p:cNvSpPr txBox="1"/>
          <p:nvPr/>
        </p:nvSpPr>
        <p:spPr>
          <a:xfrm>
            <a:off x="6219538" y="1738725"/>
            <a:ext cx="2253050" cy="463912"/>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rgbClr val="FFFFFF"/>
                </a:solidFill>
              </a:rPr>
              <a:t>RECEIVER</a:t>
            </a:r>
            <a:endParaRPr lang="en-US"/>
          </a:p>
          <a:p>
            <a:pPr algn="ctr">
              <a:lnSpc>
                <a:spcPct val="114999"/>
              </a:lnSpc>
            </a:pPr>
            <a:r>
              <a:rPr lang="en" sz="1100">
                <a:solidFill>
                  <a:srgbClr val="FFFFFF"/>
                </a:solidFill>
              </a:rPr>
              <a:t>        Only Audio ( Automated)</a:t>
            </a:r>
          </a:p>
          <a:p>
            <a:pPr>
              <a:lnSpc>
                <a:spcPct val="115000"/>
              </a:lnSpc>
            </a:pPr>
            <a:endParaRPr lang="en-US" sz="1300">
              <a:solidFill>
                <a:srgbClr val="435D74"/>
              </a:solidFill>
            </a:endParaRPr>
          </a:p>
        </p:txBody>
      </p:sp>
      <p:grpSp>
        <p:nvGrpSpPr>
          <p:cNvPr id="38" name="Google Shape;2826;p37">
            <a:extLst>
              <a:ext uri="{FF2B5EF4-FFF2-40B4-BE49-F238E27FC236}">
                <a16:creationId xmlns:a16="http://schemas.microsoft.com/office/drawing/2014/main" id="{66BD96E1-1685-3E20-6471-1BDFEE5262E9}"/>
              </a:ext>
            </a:extLst>
          </p:cNvPr>
          <p:cNvGrpSpPr/>
          <p:nvPr/>
        </p:nvGrpSpPr>
        <p:grpSpPr>
          <a:xfrm flipH="1">
            <a:off x="4217685" y="4551841"/>
            <a:ext cx="883258" cy="242091"/>
            <a:chOff x="2300350" y="2601250"/>
            <a:chExt cx="2275275" cy="623625"/>
          </a:xfrm>
        </p:grpSpPr>
        <p:sp>
          <p:nvSpPr>
            <p:cNvPr id="32" name="Google Shape;2827;p37">
              <a:extLst>
                <a:ext uri="{FF2B5EF4-FFF2-40B4-BE49-F238E27FC236}">
                  <a16:creationId xmlns:a16="http://schemas.microsoft.com/office/drawing/2014/main" id="{E2D0D3DE-47E3-8F95-43CB-46DB90AAF4A8}"/>
                </a:ext>
              </a:extLst>
            </p:cNvPr>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828;p37">
              <a:extLst>
                <a:ext uri="{FF2B5EF4-FFF2-40B4-BE49-F238E27FC236}">
                  <a16:creationId xmlns:a16="http://schemas.microsoft.com/office/drawing/2014/main" id="{9E892C09-E62E-F2AB-D8B2-4F48EA2E46D5}"/>
                </a:ext>
              </a:extLst>
            </p:cNvPr>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829;p37">
              <a:extLst>
                <a:ext uri="{FF2B5EF4-FFF2-40B4-BE49-F238E27FC236}">
                  <a16:creationId xmlns:a16="http://schemas.microsoft.com/office/drawing/2014/main" id="{E71EFFCD-4388-D47D-9E0D-8E7D00BC7050}"/>
                </a:ext>
              </a:extLst>
            </p:cNvPr>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830;p37">
              <a:extLst>
                <a:ext uri="{FF2B5EF4-FFF2-40B4-BE49-F238E27FC236}">
                  <a16:creationId xmlns:a16="http://schemas.microsoft.com/office/drawing/2014/main" id="{13B2175E-EF23-06D2-38C4-3D4C7B786F2F}"/>
                </a:ext>
              </a:extLst>
            </p:cNvPr>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831;p37">
              <a:extLst>
                <a:ext uri="{FF2B5EF4-FFF2-40B4-BE49-F238E27FC236}">
                  <a16:creationId xmlns:a16="http://schemas.microsoft.com/office/drawing/2014/main" id="{37EA5B61-08E8-AD75-0C17-582794DE0E1B}"/>
                </a:ext>
              </a:extLst>
            </p:cNvPr>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832;p37">
              <a:extLst>
                <a:ext uri="{FF2B5EF4-FFF2-40B4-BE49-F238E27FC236}">
                  <a16:creationId xmlns:a16="http://schemas.microsoft.com/office/drawing/2014/main" id="{039832DC-8EF3-BA18-4755-4B0FDE5F41EF}"/>
                </a:ext>
              </a:extLst>
            </p:cNvPr>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66918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772;p36">
            <a:extLst>
              <a:ext uri="{FF2B5EF4-FFF2-40B4-BE49-F238E27FC236}">
                <a16:creationId xmlns:a16="http://schemas.microsoft.com/office/drawing/2014/main" id="{6E276219-4430-42F7-471B-7F29E011AC21}"/>
              </a:ext>
            </a:extLst>
          </p:cNvPr>
          <p:cNvSpPr txBox="1">
            <a:spLocks noGrp="1"/>
          </p:cNvSpPr>
          <p:nvPr>
            <p:ph type="title"/>
          </p:nvPr>
        </p:nvSpPr>
        <p:spPr>
          <a:xfrm>
            <a:off x="1276662" y="619738"/>
            <a:ext cx="6774912" cy="572700"/>
          </a:xfrm>
          <a:prstGeom prst="rect">
            <a:avLst/>
          </a:prstGeom>
        </p:spPr>
        <p:txBody>
          <a:bodyPr spcFirstLastPara="1" wrap="square" lIns="91425" tIns="91425" rIns="91425" bIns="91425" anchor="ctr" anchorCtr="0">
            <a:noAutofit/>
          </a:bodyPr>
          <a:lstStyle/>
          <a:p>
            <a:r>
              <a:rPr lang="en" sz="2000">
                <a:solidFill>
                  <a:schemeClr val="accent2"/>
                </a:solidFill>
              </a:rPr>
              <a:t>How is your solution different/unique from other solutions?</a:t>
            </a:r>
            <a:endParaRPr lang="en-US" sz="2000">
              <a:solidFill>
                <a:schemeClr val="accent2"/>
              </a:solidFill>
            </a:endParaRPr>
          </a:p>
        </p:txBody>
      </p:sp>
      <p:sp>
        <p:nvSpPr>
          <p:cNvPr id="11" name="Google Shape;2773;p36">
            <a:extLst>
              <a:ext uri="{FF2B5EF4-FFF2-40B4-BE49-F238E27FC236}">
                <a16:creationId xmlns:a16="http://schemas.microsoft.com/office/drawing/2014/main" id="{8DC3E102-D93F-9D4D-4BF2-9653184DCD4F}"/>
              </a:ext>
            </a:extLst>
          </p:cNvPr>
          <p:cNvSpPr txBox="1">
            <a:spLocks noGrp="1"/>
          </p:cNvSpPr>
          <p:nvPr>
            <p:ph type="subTitle" idx="1"/>
          </p:nvPr>
        </p:nvSpPr>
        <p:spPr>
          <a:xfrm>
            <a:off x="990912" y="1437363"/>
            <a:ext cx="7552786" cy="3622074"/>
          </a:xfrm>
          <a:prstGeom prst="rect">
            <a:avLst/>
          </a:prstGeom>
        </p:spPr>
        <p:txBody>
          <a:bodyPr spcFirstLastPara="1" wrap="square" lIns="91425" tIns="91425" rIns="91425" bIns="91425" anchor="ctr" anchorCtr="0">
            <a:noAutofit/>
          </a:bodyPr>
          <a:lstStyle/>
          <a:p>
            <a:pPr marL="425450" indent="-285750">
              <a:buFont typeface="Wingdings"/>
              <a:buChar char="Ø"/>
            </a:pPr>
            <a:r>
              <a:rPr lang="en">
                <a:solidFill>
                  <a:srgbClr val="FFFFFF"/>
                </a:solidFill>
                <a:cs typeface="Arial"/>
              </a:rPr>
              <a:t> Sometimes, even if our mobile phone gets switched off, the message shall be </a:t>
            </a:r>
            <a:r>
              <a:rPr lang="en" b="1">
                <a:solidFill>
                  <a:schemeClr val="accent2">
                    <a:lumMod val="50000"/>
                  </a:schemeClr>
                </a:solidFill>
                <a:cs typeface="Arial"/>
              </a:rPr>
              <a:t>redirected</a:t>
            </a:r>
            <a:r>
              <a:rPr lang="en">
                <a:solidFill>
                  <a:srgbClr val="FFFFFF"/>
                </a:solidFill>
                <a:cs typeface="Arial"/>
              </a:rPr>
              <a:t>   to the nearest person of that individual.</a:t>
            </a:r>
          </a:p>
          <a:p>
            <a:pPr marL="425450" indent="-285750">
              <a:buFont typeface="Wingdings"/>
              <a:buChar char="Ø"/>
            </a:pPr>
            <a:r>
              <a:rPr lang="en">
                <a:solidFill>
                  <a:srgbClr val="FFFFFF"/>
                </a:solidFill>
                <a:cs typeface="Arial"/>
              </a:rPr>
              <a:t>In addition to this, the message is also enabled to be sent to other electronic gadgets like </a:t>
            </a:r>
            <a:r>
              <a:rPr lang="en" b="1">
                <a:solidFill>
                  <a:schemeClr val="accent2">
                    <a:lumMod val="50000"/>
                  </a:schemeClr>
                </a:solidFill>
                <a:cs typeface="Arial"/>
              </a:rPr>
              <a:t>laptop ,computer, android TV, etc., </a:t>
            </a:r>
            <a:r>
              <a:rPr lang="en">
                <a:solidFill>
                  <a:srgbClr val="FFFFFF"/>
                </a:solidFill>
                <a:cs typeface="Arial"/>
              </a:rPr>
              <a:t> related to that individual.</a:t>
            </a:r>
          </a:p>
          <a:p>
            <a:pPr marL="425450" indent="-285750">
              <a:buFont typeface="Wingdings"/>
              <a:buChar char="Ø"/>
            </a:pPr>
            <a:r>
              <a:rPr lang="en">
                <a:solidFill>
                  <a:srgbClr val="FFFFFF"/>
                </a:solidFill>
                <a:cs typeface="Arial"/>
              </a:rPr>
              <a:t>Because of this, he/she may come to know about the information passed through either of these ways. There could be no chance of failure to receive it.</a:t>
            </a:r>
          </a:p>
          <a:p>
            <a:pPr marL="425450" indent="-285750">
              <a:buFont typeface="Wingdings"/>
              <a:buChar char="Ø"/>
            </a:pPr>
            <a:r>
              <a:rPr lang="en">
                <a:solidFill>
                  <a:srgbClr val="FFFFFF"/>
                </a:solidFill>
                <a:cs typeface="Arial"/>
              </a:rPr>
              <a:t>It is used not only for the</a:t>
            </a:r>
            <a:r>
              <a:rPr lang="en" b="1">
                <a:solidFill>
                  <a:schemeClr val="accent2">
                    <a:lumMod val="50000"/>
                  </a:schemeClr>
                </a:solidFill>
                <a:cs typeface="Arial"/>
              </a:rPr>
              <a:t> purpose of safety or accident report</a:t>
            </a:r>
            <a:r>
              <a:rPr lang="en">
                <a:solidFill>
                  <a:srgbClr val="FFFFFF"/>
                </a:solidFill>
                <a:cs typeface="Arial"/>
              </a:rPr>
              <a:t>, but also for </a:t>
            </a:r>
            <a:r>
              <a:rPr lang="en" b="1">
                <a:solidFill>
                  <a:schemeClr val="accent2">
                    <a:lumMod val="50000"/>
                  </a:schemeClr>
                </a:solidFill>
                <a:cs typeface="Arial"/>
              </a:rPr>
              <a:t>daily activities</a:t>
            </a:r>
            <a:r>
              <a:rPr lang="en">
                <a:solidFill>
                  <a:srgbClr val="FFFFFF"/>
                </a:solidFill>
                <a:cs typeface="Arial"/>
              </a:rPr>
              <a:t>.</a:t>
            </a:r>
          </a:p>
          <a:p>
            <a:pPr marL="425450" indent="-285750">
              <a:buFont typeface="Wingdings"/>
              <a:buChar char="Ø"/>
            </a:pPr>
            <a:r>
              <a:rPr lang="en" b="1">
                <a:solidFill>
                  <a:schemeClr val="accent2">
                    <a:lumMod val="50000"/>
                  </a:schemeClr>
                </a:solidFill>
                <a:cs typeface="Arial"/>
              </a:rPr>
              <a:t>For example</a:t>
            </a:r>
            <a:r>
              <a:rPr lang="en">
                <a:solidFill>
                  <a:srgbClr val="FFFFFF"/>
                </a:solidFill>
                <a:cs typeface="Arial"/>
              </a:rPr>
              <a:t>, I and my family members have planned to go for an occasional shopping this evening. But, I am supposed to attend an important conference in my office. So, I have to cancel the plan and immediately inform them about my situation. At this time, this</a:t>
            </a:r>
            <a:r>
              <a:rPr lang="en" b="1">
                <a:solidFill>
                  <a:schemeClr val="accent2">
                    <a:lumMod val="50000"/>
                  </a:schemeClr>
                </a:solidFill>
                <a:cs typeface="Arial"/>
              </a:rPr>
              <a:t> JH app</a:t>
            </a:r>
            <a:r>
              <a:rPr lang="en">
                <a:solidFill>
                  <a:srgbClr val="FFFFFF"/>
                </a:solidFill>
                <a:cs typeface="Arial"/>
              </a:rPr>
              <a:t> helps me to convey the message to my family and let them stay at home.</a:t>
            </a:r>
            <a:endParaRPr lang="en"/>
          </a:p>
          <a:p>
            <a:pPr marL="425450" indent="-285750">
              <a:buFont typeface="Wingdings"/>
              <a:buChar char="Ø"/>
            </a:pPr>
            <a:r>
              <a:rPr lang="en">
                <a:solidFill>
                  <a:srgbClr val="FFFFFF"/>
                </a:solidFill>
                <a:cs typeface="Arial"/>
              </a:rPr>
              <a:t>Like fire alarm during a fire accident, our message is sent along with a </a:t>
            </a:r>
            <a:r>
              <a:rPr lang="en" b="1">
                <a:solidFill>
                  <a:schemeClr val="accent2">
                    <a:lumMod val="50000"/>
                  </a:schemeClr>
                </a:solidFill>
                <a:cs typeface="Arial"/>
              </a:rPr>
              <a:t>unique ringtone</a:t>
            </a:r>
            <a:r>
              <a:rPr lang="en">
                <a:solidFill>
                  <a:srgbClr val="FFFFFF"/>
                </a:solidFill>
                <a:cs typeface="Arial"/>
              </a:rPr>
              <a:t>, which would be helpful for the receiver to pay special attention to it.</a:t>
            </a:r>
          </a:p>
          <a:p>
            <a:pPr>
              <a:buFont typeface="Wingdings"/>
              <a:buChar char="Ø"/>
            </a:pPr>
            <a:endParaRPr lang="en">
              <a:solidFill>
                <a:srgbClr val="FFFFFF"/>
              </a:solidFill>
              <a:cs typeface="Arial"/>
            </a:endParaRPr>
          </a:p>
          <a:p>
            <a:pPr marL="139700" indent="0"/>
            <a:endParaRPr lang="en">
              <a:solidFill>
                <a:schemeClr val="accent2">
                  <a:lumMod val="50000"/>
                </a:schemeClr>
              </a:solidFill>
            </a:endParaRPr>
          </a:p>
          <a:p>
            <a:pPr marL="139700" indent="0"/>
            <a:endParaRPr lang="en">
              <a:solidFill>
                <a:srgbClr val="00C7C7"/>
              </a:solidFill>
            </a:endParaRPr>
          </a:p>
          <a:p>
            <a:pPr marL="0" indent="0"/>
            <a:endParaRPr lang="en" sz="1200" b="1"/>
          </a:p>
        </p:txBody>
      </p:sp>
      <p:grpSp>
        <p:nvGrpSpPr>
          <p:cNvPr id="19" name="Google Shape;2826;p37">
            <a:extLst>
              <a:ext uri="{FF2B5EF4-FFF2-40B4-BE49-F238E27FC236}">
                <a16:creationId xmlns:a16="http://schemas.microsoft.com/office/drawing/2014/main" id="{483A55B4-3C78-9EB2-3285-D61514B3FD4F}"/>
              </a:ext>
            </a:extLst>
          </p:cNvPr>
          <p:cNvGrpSpPr/>
          <p:nvPr/>
        </p:nvGrpSpPr>
        <p:grpSpPr>
          <a:xfrm flipH="1">
            <a:off x="2871" y="4297841"/>
            <a:ext cx="883258" cy="242091"/>
            <a:chOff x="2300350" y="2601250"/>
            <a:chExt cx="2275275" cy="623625"/>
          </a:xfrm>
        </p:grpSpPr>
        <p:sp>
          <p:nvSpPr>
            <p:cNvPr id="13" name="Google Shape;2827;p37">
              <a:extLst>
                <a:ext uri="{FF2B5EF4-FFF2-40B4-BE49-F238E27FC236}">
                  <a16:creationId xmlns:a16="http://schemas.microsoft.com/office/drawing/2014/main" id="{C16EE8CB-E26B-3B81-8134-0D9BFA34C03F}"/>
                </a:ext>
              </a:extLst>
            </p:cNvPr>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28;p37">
              <a:extLst>
                <a:ext uri="{FF2B5EF4-FFF2-40B4-BE49-F238E27FC236}">
                  <a16:creationId xmlns:a16="http://schemas.microsoft.com/office/drawing/2014/main" id="{BBB3B5AF-AF93-9777-254D-5E3F36EDBEBA}"/>
                </a:ext>
              </a:extLst>
            </p:cNvPr>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29;p37">
              <a:extLst>
                <a:ext uri="{FF2B5EF4-FFF2-40B4-BE49-F238E27FC236}">
                  <a16:creationId xmlns:a16="http://schemas.microsoft.com/office/drawing/2014/main" id="{25F766F3-3AD4-F395-AE1D-F1F8BEE170B9}"/>
                </a:ext>
              </a:extLst>
            </p:cNvPr>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30;p37">
              <a:extLst>
                <a:ext uri="{FF2B5EF4-FFF2-40B4-BE49-F238E27FC236}">
                  <a16:creationId xmlns:a16="http://schemas.microsoft.com/office/drawing/2014/main" id="{E52C2353-5AA4-F4DD-69BA-017EB37F34E9}"/>
                </a:ext>
              </a:extLst>
            </p:cNvPr>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31;p37">
              <a:extLst>
                <a:ext uri="{FF2B5EF4-FFF2-40B4-BE49-F238E27FC236}">
                  <a16:creationId xmlns:a16="http://schemas.microsoft.com/office/drawing/2014/main" id="{ACDA4C66-27FC-9061-2838-22D72D069B61}"/>
                </a:ext>
              </a:extLst>
            </p:cNvPr>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32;p37">
              <a:extLst>
                <a:ext uri="{FF2B5EF4-FFF2-40B4-BE49-F238E27FC236}">
                  <a16:creationId xmlns:a16="http://schemas.microsoft.com/office/drawing/2014/main" id="{91EB3FEF-9262-B450-C287-91E3F1F092D6}"/>
                </a:ext>
              </a:extLst>
            </p:cNvPr>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64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772;p36">
            <a:extLst>
              <a:ext uri="{FF2B5EF4-FFF2-40B4-BE49-F238E27FC236}">
                <a16:creationId xmlns:a16="http://schemas.microsoft.com/office/drawing/2014/main" id="{14240FE3-930A-9BEC-9BDC-52E25E68C463}"/>
              </a:ext>
            </a:extLst>
          </p:cNvPr>
          <p:cNvSpPr txBox="1">
            <a:spLocks noGrp="1"/>
          </p:cNvSpPr>
          <p:nvPr>
            <p:ph type="title"/>
          </p:nvPr>
        </p:nvSpPr>
        <p:spPr>
          <a:xfrm>
            <a:off x="1356037" y="1469051"/>
            <a:ext cx="6774912" cy="572700"/>
          </a:xfrm>
          <a:prstGeom prst="rect">
            <a:avLst/>
          </a:prstGeom>
        </p:spPr>
        <p:txBody>
          <a:bodyPr spcFirstLastPara="1" wrap="square" lIns="91425" tIns="91425" rIns="91425" bIns="91425" anchor="ctr" anchorCtr="0">
            <a:noAutofit/>
          </a:bodyPr>
          <a:lstStyle/>
          <a:p>
            <a:r>
              <a:rPr lang="en" sz="2000">
                <a:solidFill>
                  <a:schemeClr val="accent2"/>
                </a:solidFill>
              </a:rPr>
              <a:t>ANY TESTIMONIALS RECEIVED?</a:t>
            </a:r>
          </a:p>
        </p:txBody>
      </p:sp>
      <p:sp>
        <p:nvSpPr>
          <p:cNvPr id="7" name="Google Shape;2772;p36">
            <a:extLst>
              <a:ext uri="{FF2B5EF4-FFF2-40B4-BE49-F238E27FC236}">
                <a16:creationId xmlns:a16="http://schemas.microsoft.com/office/drawing/2014/main" id="{CA8A4EF0-E565-3875-E205-5419C545D4CD}"/>
              </a:ext>
            </a:extLst>
          </p:cNvPr>
          <p:cNvSpPr txBox="1">
            <a:spLocks/>
          </p:cNvSpPr>
          <p:nvPr/>
        </p:nvSpPr>
        <p:spPr>
          <a:xfrm>
            <a:off x="1324287" y="2302488"/>
            <a:ext cx="5957350" cy="1183887"/>
          </a:xfrm>
          <a:prstGeom prst="rect">
            <a:avLst/>
          </a:prstGeom>
          <a:noFill/>
          <a:ln>
            <a:noFill/>
          </a:ln>
          <a:effectLst>
            <a:outerShdw blurRad="157163"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pPr algn="ctr"/>
            <a:r>
              <a:rPr lang="en" sz="4400">
                <a:solidFill>
                  <a:schemeClr val="bg1"/>
                </a:solidFill>
              </a:rPr>
              <a:t>NO</a:t>
            </a:r>
          </a:p>
        </p:txBody>
      </p:sp>
      <p:grpSp>
        <p:nvGrpSpPr>
          <p:cNvPr id="15" name="Google Shape;2826;p37">
            <a:extLst>
              <a:ext uri="{FF2B5EF4-FFF2-40B4-BE49-F238E27FC236}">
                <a16:creationId xmlns:a16="http://schemas.microsoft.com/office/drawing/2014/main" id="{9DB487CE-4803-1B9F-5175-68747C3777B1}"/>
              </a:ext>
            </a:extLst>
          </p:cNvPr>
          <p:cNvGrpSpPr/>
          <p:nvPr/>
        </p:nvGrpSpPr>
        <p:grpSpPr>
          <a:xfrm flipH="1">
            <a:off x="3987495" y="4329591"/>
            <a:ext cx="883258" cy="242091"/>
            <a:chOff x="2300350" y="2601250"/>
            <a:chExt cx="2275275" cy="623625"/>
          </a:xfrm>
        </p:grpSpPr>
        <p:sp>
          <p:nvSpPr>
            <p:cNvPr id="9" name="Google Shape;2827;p37">
              <a:extLst>
                <a:ext uri="{FF2B5EF4-FFF2-40B4-BE49-F238E27FC236}">
                  <a16:creationId xmlns:a16="http://schemas.microsoft.com/office/drawing/2014/main" id="{B89E9964-13F5-3790-97E8-0154A435F1E0}"/>
                </a:ext>
              </a:extLst>
            </p:cNvPr>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28;p37">
              <a:extLst>
                <a:ext uri="{FF2B5EF4-FFF2-40B4-BE49-F238E27FC236}">
                  <a16:creationId xmlns:a16="http://schemas.microsoft.com/office/drawing/2014/main" id="{5579B06A-32C4-7E32-5216-A3D8FB1100EA}"/>
                </a:ext>
              </a:extLst>
            </p:cNvPr>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29;p37">
              <a:extLst>
                <a:ext uri="{FF2B5EF4-FFF2-40B4-BE49-F238E27FC236}">
                  <a16:creationId xmlns:a16="http://schemas.microsoft.com/office/drawing/2014/main" id="{51D10969-00A7-BF4C-67C7-F7B9029B98EF}"/>
                </a:ext>
              </a:extLst>
            </p:cNvPr>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30;p37">
              <a:extLst>
                <a:ext uri="{FF2B5EF4-FFF2-40B4-BE49-F238E27FC236}">
                  <a16:creationId xmlns:a16="http://schemas.microsoft.com/office/drawing/2014/main" id="{FF994A87-34C3-641F-7B75-4853BD0E4292}"/>
                </a:ext>
              </a:extLst>
            </p:cNvPr>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31;p37">
              <a:extLst>
                <a:ext uri="{FF2B5EF4-FFF2-40B4-BE49-F238E27FC236}">
                  <a16:creationId xmlns:a16="http://schemas.microsoft.com/office/drawing/2014/main" id="{424AB234-01EC-6E1D-B834-30240F07D23B}"/>
                </a:ext>
              </a:extLst>
            </p:cNvPr>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32;p37">
              <a:extLst>
                <a:ext uri="{FF2B5EF4-FFF2-40B4-BE49-F238E27FC236}">
                  <a16:creationId xmlns:a16="http://schemas.microsoft.com/office/drawing/2014/main" id="{EE6752AB-1FE1-43B4-FD56-731B86276736}"/>
                </a:ext>
              </a:extLst>
            </p:cNvPr>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849;p37">
            <a:extLst>
              <a:ext uri="{FF2B5EF4-FFF2-40B4-BE49-F238E27FC236}">
                <a16:creationId xmlns:a16="http://schemas.microsoft.com/office/drawing/2014/main" id="{17B48ACF-A951-CF7F-E610-2E598E2A8FCF}"/>
              </a:ext>
            </a:extLst>
          </p:cNvPr>
          <p:cNvGrpSpPr/>
          <p:nvPr/>
        </p:nvGrpSpPr>
        <p:grpSpPr>
          <a:xfrm rot="5400000">
            <a:off x="7385438" y="3464751"/>
            <a:ext cx="98902" cy="553090"/>
            <a:chOff x="4898850" y="4820550"/>
            <a:chExt cx="98902" cy="553090"/>
          </a:xfrm>
        </p:grpSpPr>
        <p:sp>
          <p:nvSpPr>
            <p:cNvPr id="17" name="Google Shape;2850;p37">
              <a:extLst>
                <a:ext uri="{FF2B5EF4-FFF2-40B4-BE49-F238E27FC236}">
                  <a16:creationId xmlns:a16="http://schemas.microsoft.com/office/drawing/2014/main" id="{F1B20324-8569-8E62-1C10-B853A9DF4C1E}"/>
                </a:ext>
              </a:extLst>
            </p:cNvPr>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51;p37">
              <a:extLst>
                <a:ext uri="{FF2B5EF4-FFF2-40B4-BE49-F238E27FC236}">
                  <a16:creationId xmlns:a16="http://schemas.microsoft.com/office/drawing/2014/main" id="{1D1638DD-53DF-EF3F-7AB0-E43F8A016AE3}"/>
                </a:ext>
              </a:extLst>
            </p:cNvPr>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52;p37">
              <a:extLst>
                <a:ext uri="{FF2B5EF4-FFF2-40B4-BE49-F238E27FC236}">
                  <a16:creationId xmlns:a16="http://schemas.microsoft.com/office/drawing/2014/main" id="{576CF868-0178-06E4-7BAD-AD4399E430E8}"/>
                </a:ext>
              </a:extLst>
            </p:cNvPr>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53;p37">
              <a:extLst>
                <a:ext uri="{FF2B5EF4-FFF2-40B4-BE49-F238E27FC236}">
                  <a16:creationId xmlns:a16="http://schemas.microsoft.com/office/drawing/2014/main" id="{129255F8-221F-FFC7-B49E-E9D7E829971D}"/>
                </a:ext>
              </a:extLst>
            </p:cNvPr>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54;p37">
              <a:extLst>
                <a:ext uri="{FF2B5EF4-FFF2-40B4-BE49-F238E27FC236}">
                  <a16:creationId xmlns:a16="http://schemas.microsoft.com/office/drawing/2014/main" id="{867F1BCF-CCF7-3482-4C45-A1C6912E32D5}"/>
                </a:ext>
              </a:extLst>
            </p:cNvPr>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3002;p40">
            <a:extLst>
              <a:ext uri="{FF2B5EF4-FFF2-40B4-BE49-F238E27FC236}">
                <a16:creationId xmlns:a16="http://schemas.microsoft.com/office/drawing/2014/main" id="{D00D621A-F547-407D-9DA2-65285356CA44}"/>
              </a:ext>
            </a:extLst>
          </p:cNvPr>
          <p:cNvGrpSpPr/>
          <p:nvPr/>
        </p:nvGrpSpPr>
        <p:grpSpPr>
          <a:xfrm>
            <a:off x="7967933" y="1730029"/>
            <a:ext cx="1185819" cy="236084"/>
            <a:chOff x="7809182" y="1151604"/>
            <a:chExt cx="1994700" cy="236084"/>
          </a:xfrm>
        </p:grpSpPr>
        <p:sp>
          <p:nvSpPr>
            <p:cNvPr id="24" name="Google Shape;3003;p40">
              <a:extLst>
                <a:ext uri="{FF2B5EF4-FFF2-40B4-BE49-F238E27FC236}">
                  <a16:creationId xmlns:a16="http://schemas.microsoft.com/office/drawing/2014/main" id="{51C9E7F4-4A29-2C2C-AD8E-6A7EB282AF26}"/>
                </a:ext>
              </a:extLst>
            </p:cNvPr>
            <p:cNvSpPr/>
            <p:nvPr/>
          </p:nvSpPr>
          <p:spPr>
            <a:xfrm rot="10800000">
              <a:off x="7809182" y="115160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004;p40">
              <a:extLst>
                <a:ext uri="{FF2B5EF4-FFF2-40B4-BE49-F238E27FC236}">
                  <a16:creationId xmlns:a16="http://schemas.microsoft.com/office/drawing/2014/main" id="{30B1C860-88AB-56FA-A1B1-41729E2160CD}"/>
                </a:ext>
              </a:extLst>
            </p:cNvPr>
            <p:cNvSpPr/>
            <p:nvPr/>
          </p:nvSpPr>
          <p:spPr>
            <a:xfrm rot="10800000">
              <a:off x="8038769" y="1279901"/>
              <a:ext cx="1714311" cy="107787"/>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53780538"/>
      </p:ext>
    </p:extLst>
  </p:cSld>
  <p:clrMapOvr>
    <a:masterClrMapping/>
  </p:clrMapOvr>
</p:sld>
</file>

<file path=ppt/theme/theme1.xml><?xml version="1.0" encoding="utf-8"?>
<a:theme xmlns:a="http://schemas.openxmlformats.org/drawingml/2006/main" name="Data Center Business Plan by Slidesgo">
  <a:themeElements>
    <a:clrScheme name="Simple Light">
      <a:dk1>
        <a:srgbClr val="000000"/>
      </a:dk1>
      <a:lt1>
        <a:srgbClr val="FFFFFF"/>
      </a:lt1>
      <a:dk2>
        <a:srgbClr val="606060"/>
      </a:dk2>
      <a:lt2>
        <a:srgbClr val="151B46"/>
      </a:lt2>
      <a:accent1>
        <a:srgbClr val="2C4ED7"/>
      </a:accent1>
      <a:accent2>
        <a:srgbClr val="8FFFFF"/>
      </a:accent2>
      <a:accent3>
        <a:srgbClr val="95FFAE"/>
      </a:accent3>
      <a:accent4>
        <a:srgbClr val="1D2875"/>
      </a:accent4>
      <a:accent5>
        <a:srgbClr val="FFFFFF"/>
      </a:accent5>
      <a:accent6>
        <a:srgbClr val="FFFFFF"/>
      </a:accent6>
      <a:hlink>
        <a:srgbClr val="8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10</Slides>
  <Notes>4</Notes>
  <HiddenSlides>0</HiddenSlide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Data Center Business Plan by Slidesgo</vt:lpstr>
      <vt:lpstr>Slidesgo Final Pages</vt:lpstr>
      <vt:lpstr>JUNCTURE  HARKING</vt:lpstr>
      <vt:lpstr>OUR TEAM</vt:lpstr>
      <vt:lpstr>TABLE OF CONTENTS</vt:lpstr>
      <vt:lpstr>PROBLEM STATEMENT</vt:lpstr>
      <vt:lpstr>SOLUTION / IDEA</vt:lpstr>
      <vt:lpstr>TECHNIQUES USED </vt:lpstr>
      <vt:lpstr>WORKING MODEL</vt:lpstr>
      <vt:lpstr>How is your solution different/unique from other solutions?</vt:lpstr>
      <vt:lpstr>ANY TESTIMONIALS RECEIVED?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TER BUSINESS PLAN</dc:title>
  <cp:lastModifiedBy>BARKAVI G</cp:lastModifiedBy>
  <cp:revision>1</cp:revision>
  <dcterms:modified xsi:type="dcterms:W3CDTF">2023-09-17T13:23:35Z</dcterms:modified>
</cp:coreProperties>
</file>