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44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93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33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7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7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6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6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2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6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1525-2328-4E9C-A6B9-F8C82EDE942C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F47464-6317-4391-B4C0-92AC634428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00C6-D00B-4118-999F-7E5BA3FE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API-LED-CONNECTIVITY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C8C16-ADFA-4215-A824-6BBDEE9D4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Kavyashree</a:t>
            </a:r>
            <a:r>
              <a:rPr lang="en-US" dirty="0"/>
              <a:t> K R</a:t>
            </a:r>
          </a:p>
          <a:p>
            <a:r>
              <a:rPr lang="en-US" dirty="0"/>
              <a:t>Date:16-12-2021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1D78-0F05-44CF-9CBF-8E30104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API-LED-CONNECTIVITY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DA3E3-C51B-410C-83EE-4CB33EDD9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3" y="2160588"/>
            <a:ext cx="7699392" cy="3881437"/>
          </a:xfrm>
        </p:spPr>
      </p:pic>
    </p:spTree>
    <p:extLst>
      <p:ext uri="{BB962C8B-B14F-4D97-AF65-F5344CB8AC3E}">
        <p14:creationId xmlns:p14="http://schemas.microsoft.com/office/powerpoint/2010/main" val="379005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E056-FB16-482B-89C9-73EBDD2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6052-47F8-46BF-AAE9-52E3B946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953" lvl="2" indent="-226313" defTabSz="578358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445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600" dirty="0"/>
              <a:t>System API’s are built to connect through underlying systems (Any system which contains the raw data) .</a:t>
            </a:r>
          </a:p>
          <a:p>
            <a:pPr marL="393953" lvl="2" indent="-226313" defTabSz="578358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445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600" dirty="0"/>
              <a:t>Basically System API contains Sensitive information as it contains raw data.</a:t>
            </a:r>
          </a:p>
          <a:p>
            <a:pPr marL="393953" lvl="2" indent="-226313" defTabSz="578358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445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600" dirty="0"/>
              <a:t>Should never be exposed for public use.</a:t>
            </a:r>
            <a:br>
              <a:rPr lang="en-US" sz="2600" dirty="0"/>
            </a:b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82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2E1-D937-45CC-9F53-8B3F5476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Process 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14F2-4533-4345-A4E3-64EFEC2C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7933" lvl="2" indent="-228599" defTabSz="584200">
              <a:spcBef>
                <a:spcPts val="3300"/>
              </a:spcBef>
              <a:buClr>
                <a:srgbClr val="000000"/>
              </a:buClr>
              <a:buSzPct val="100000"/>
              <a:buChar char="•"/>
              <a:defRPr sz="550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400" dirty="0"/>
              <a:t>Process API’s are built to compose or combine two or more System API’s</a:t>
            </a:r>
          </a:p>
          <a:p>
            <a:pPr marL="397933" lvl="2" indent="-228599" defTabSz="584200">
              <a:spcBef>
                <a:spcPts val="3300"/>
              </a:spcBef>
              <a:buClr>
                <a:srgbClr val="000000"/>
              </a:buClr>
              <a:buSzPct val="100000"/>
              <a:buChar char="•"/>
              <a:defRPr sz="550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400" dirty="0"/>
              <a:t>Usually to do any kind of transformation or to implement any kind of business logics or shape the data out of system </a:t>
            </a:r>
            <a:r>
              <a:rPr lang="en-US" sz="2400" dirty="0" err="1"/>
              <a:t>apis</a:t>
            </a:r>
            <a:r>
              <a:rPr lang="en-US" sz="2400" dirty="0"/>
              <a:t>.</a:t>
            </a:r>
          </a:p>
          <a:p>
            <a:pPr marL="397933" lvl="2" indent="-228599" defTabSz="584200">
              <a:spcBef>
                <a:spcPts val="3300"/>
              </a:spcBef>
              <a:buClr>
                <a:srgbClr val="000000"/>
              </a:buClr>
              <a:buSzPct val="100000"/>
              <a:buChar char="•"/>
              <a:defRPr sz="550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400" dirty="0"/>
              <a:t>It may perform aggregation / splitting / routing the data.</a:t>
            </a:r>
          </a:p>
          <a:p>
            <a:pPr marL="397933" lvl="2" indent="-228599" defTabSz="584200">
              <a:spcBef>
                <a:spcPts val="3300"/>
              </a:spcBef>
              <a:buClr>
                <a:srgbClr val="000000"/>
              </a:buClr>
              <a:buSzPct val="100000"/>
              <a:buChar char="•"/>
              <a:defRPr sz="550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2400" dirty="0"/>
              <a:t>Process APIs must be private and should not be exposed to public for use.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380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529E-67E1-4CE9-BC1C-D460837D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A3A7-D7EA-401E-9494-9257D4E2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89974" lvl="2" indent="-224027" defTabSz="572516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39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These are API’s which are a kind of a wrapper either to Process API’s (if present ) or to System API’s , so that Client/Consumers can use it.</a:t>
            </a:r>
            <a:br>
              <a:rPr lang="en-US" dirty="0"/>
            </a:br>
            <a:endParaRPr lang="en-US" dirty="0"/>
          </a:p>
          <a:p>
            <a:pPr marL="389974" lvl="2" indent="-224027" defTabSz="572516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39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Client/Consumers  will not have exposure or contact with direct Raw Data.</a:t>
            </a:r>
            <a:br>
              <a:rPr lang="en-US" dirty="0"/>
            </a:br>
            <a:endParaRPr lang="en-US" dirty="0"/>
          </a:p>
          <a:p>
            <a:pPr marL="389974" lvl="2" indent="-224027" defTabSz="572516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39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We can have minimal Data Transformation like the final result to be in JSON or XML or whatever the consumer wants to have.</a:t>
            </a:r>
            <a:br>
              <a:rPr lang="en-US" dirty="0"/>
            </a:br>
            <a:endParaRPr lang="en-US" dirty="0"/>
          </a:p>
          <a:p>
            <a:pPr marL="389974" lvl="2" indent="-224027" defTabSz="572516">
              <a:spcBef>
                <a:spcPts val="3200"/>
              </a:spcBef>
              <a:buClr>
                <a:srgbClr val="000000"/>
              </a:buClr>
              <a:buSzPct val="100000"/>
              <a:buChar char="•"/>
              <a:defRPr sz="5390" b="0" cap="none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dirty="0"/>
              <a:t>Remember , if there is any change in System API , we do not need to modify or change anything in Process or Exp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14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7348-4EBB-4E22-9BDE-46C5D14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65A903-3B28-4323-9D29-695FD2CC42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494" y="2229644"/>
            <a:ext cx="8401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66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220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Times Roman</vt:lpstr>
      <vt:lpstr>Trebuchet MS</vt:lpstr>
      <vt:lpstr>Wingdings 3</vt:lpstr>
      <vt:lpstr>Facet</vt:lpstr>
      <vt:lpstr>API-LED-CONNECTIVITY</vt:lpstr>
      <vt:lpstr>API-LED-CONNECTIVITY</vt:lpstr>
      <vt:lpstr>System APIs</vt:lpstr>
      <vt:lpstr>Process  APIs</vt:lpstr>
      <vt:lpstr>experience APIs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API-LED-CONNECTIVITY</dc:title>
  <dc:creator>kavan kumar kr</dc:creator>
  <cp:lastModifiedBy>kavan kumar kr</cp:lastModifiedBy>
  <cp:revision>2</cp:revision>
  <dcterms:created xsi:type="dcterms:W3CDTF">2021-12-16T00:07:54Z</dcterms:created>
  <dcterms:modified xsi:type="dcterms:W3CDTF">2021-12-16T01:14:17Z</dcterms:modified>
</cp:coreProperties>
</file>