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BD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4414E-D708-4975-A0EA-F185D651FA88}" type="datetimeFigureOut">
              <a:rPr lang="en-US" smtClean="0"/>
              <a:t>15-Dec-21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3D4A6-5C3E-495A-9B18-79AD62009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33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3D4A6-5C3E-495A-9B18-79AD62009B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06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3D4A6-5C3E-495A-9B18-79AD62009B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60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FE5D-304D-4C30-8CA0-31F5BF1A4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E2BFC-E647-4296-BAEB-048C530DC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64E72-2B08-4C61-9300-167A35F5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6595-59A0-4A8C-A3E5-BE0FEAAB29E8}" type="datetimeFigureOut">
              <a:rPr lang="en-US" smtClean="0"/>
              <a:t>15-Dec-21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97739-C930-4BF6-9097-7522CF5B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99001-B9E2-41FF-9818-BDF4E58B2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F0A6-4E6D-49E5-8D64-0D5CFDB63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73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B41D-A579-4E6A-9E46-487044F4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21F10-E07D-4FAB-90B4-4B25E18DE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0F5D1-E8B8-49A7-8CFA-C6259223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6595-59A0-4A8C-A3E5-BE0FEAAB29E8}" type="datetimeFigureOut">
              <a:rPr lang="en-US" smtClean="0"/>
              <a:t>15-Dec-21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E639C-3D81-4AD0-8EE6-6D00F7240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C6CD7-ED71-4E13-8B62-2E7A4671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F0A6-4E6D-49E5-8D64-0D5CFDB63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4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82CFC-2310-4226-8BCC-4645DB2F0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BA839-0E9F-44FF-9D81-D52228066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DF4A3-4906-49E1-9F3F-702E812A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6595-59A0-4A8C-A3E5-BE0FEAAB29E8}" type="datetimeFigureOut">
              <a:rPr lang="en-US" smtClean="0"/>
              <a:t>15-Dec-21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67561-92D6-4E3D-A5F5-3FF358D4F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E21B8-1607-45E5-ABE4-ECDB5013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F0A6-4E6D-49E5-8D64-0D5CFDB63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4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62C1-52D3-42D6-8CD7-3C5582D9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82D3D-789C-43FA-AAEA-E96D4DC73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F1F52-4C47-4C46-BF7B-76F30F635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6595-59A0-4A8C-A3E5-BE0FEAAB29E8}" type="datetimeFigureOut">
              <a:rPr lang="en-US" smtClean="0"/>
              <a:t>15-Dec-21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17E30-E9B3-4975-8027-9855F48D3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4C53F-74C7-4AA9-ACE7-88726418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F0A6-4E6D-49E5-8D64-0D5CFDB63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1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34257-1835-4CF9-B43E-6B7CAED53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C2C01-8B7C-484C-AE91-8AC8348C8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A38FD-09D8-4F0C-9388-38F301BF3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6595-59A0-4A8C-A3E5-BE0FEAAB29E8}" type="datetimeFigureOut">
              <a:rPr lang="en-US" smtClean="0"/>
              <a:t>15-Dec-21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AC3BF-FDBC-410B-92AD-15748D6C4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0D9A1-8342-4EEF-9C54-147555EDF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F0A6-4E6D-49E5-8D64-0D5CFDB63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1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D4FF-6662-4DDD-84F9-D81587F6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81E73-B412-45A2-BBEF-94A44A6BD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00226-A8D8-4D2E-AB5E-0A25832AD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C0C58-7135-4C8F-90FC-A781BC433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6595-59A0-4A8C-A3E5-BE0FEAAB29E8}" type="datetimeFigureOut">
              <a:rPr lang="en-US" smtClean="0"/>
              <a:t>15-Dec-21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EBAC0-E85F-4F4D-8A2F-010EDBE8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4563F-2338-477E-9E75-ED7C343A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F0A6-4E6D-49E5-8D64-0D5CFDB63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9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0D6F-6031-4A3C-92FC-F98BB901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CE648-F1E1-43BB-A4A5-2A1BA5629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B9F40-3B84-4554-BFA3-8862E4CB2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43055-D0F0-4905-AB39-8C76EF9AD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0A742-F36F-485A-885A-92A276185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BE8C4-24FE-4F42-A97E-5F40E23C3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6595-59A0-4A8C-A3E5-BE0FEAAB29E8}" type="datetimeFigureOut">
              <a:rPr lang="en-US" smtClean="0"/>
              <a:t>15-Dec-21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E7D08-405D-4E16-A173-AE59710E7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7229FF-DC8F-4BA8-B069-F1E9589B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F0A6-4E6D-49E5-8D64-0D5CFDB63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3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DEC0-F411-4DF7-BFA2-B6B6574E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3E23C-4712-41A4-B2D8-B42ECE37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6595-59A0-4A8C-A3E5-BE0FEAAB29E8}" type="datetimeFigureOut">
              <a:rPr lang="en-US" smtClean="0"/>
              <a:t>15-Dec-21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615DD-29BE-4A53-94C4-B916CBC0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CAF6B-9F76-49F7-8351-FE045BC67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F0A6-4E6D-49E5-8D64-0D5CFDB63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7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2D870-526C-4A39-A33A-2D3E6783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6595-59A0-4A8C-A3E5-BE0FEAAB29E8}" type="datetimeFigureOut">
              <a:rPr lang="en-US" smtClean="0"/>
              <a:t>15-Dec-21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24F0D-C976-4948-8988-E38B5CDF2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9A144-01DE-453A-A660-2964EE36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F0A6-4E6D-49E5-8D64-0D5CFDB63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0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77E50-B418-4849-9F90-38DB9CB7D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D08A6-AD73-4A75-85BE-4D73CBCE5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1DB55-3C9D-43D3-B61C-4F614463F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837E2-B0AE-41E7-A76E-19C4AF71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6595-59A0-4A8C-A3E5-BE0FEAAB29E8}" type="datetimeFigureOut">
              <a:rPr lang="en-US" smtClean="0"/>
              <a:t>15-Dec-21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67204-AD99-4FFB-AEA7-4B643B15B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BDD31-7A85-468E-AA12-9B146074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F0A6-4E6D-49E5-8D64-0D5CFDB63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ADF33-47C3-41C3-A81B-00E4EF45C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BF6E1-18A0-444F-8BDD-4BEE9FB6F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F77AF-9324-4649-B280-8531A900A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DD24D-E20C-4943-BEB6-CB563BD7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6595-59A0-4A8C-A3E5-BE0FEAAB29E8}" type="datetimeFigureOut">
              <a:rPr lang="en-US" smtClean="0"/>
              <a:t>15-Dec-21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30AC4-827A-45EB-8D35-2498A51E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04518-A1A4-4736-A2D9-665E3DC8F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F0A6-4E6D-49E5-8D64-0D5CFDB63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1F549B-5FE6-41B8-8732-317899CB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BDCC8-37B6-464E-AFEC-4ED83DAA6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84B55-7EB1-4A41-B127-08599138A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F6595-59A0-4A8C-A3E5-BE0FEAAB29E8}" type="datetimeFigureOut">
              <a:rPr lang="en-US" smtClean="0"/>
              <a:t>15-Dec-21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861A3-7763-4A18-98D6-60F77B257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9641-D41A-4C0D-877B-FE0D55D4E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FF0A6-4E6D-49E5-8D64-0D5CFDB63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11544FE-B788-4129-AE2E-C8781EA80B42}"/>
              </a:ext>
            </a:extLst>
          </p:cNvPr>
          <p:cNvSpPr/>
          <p:nvPr/>
        </p:nvSpPr>
        <p:spPr>
          <a:xfrm>
            <a:off x="0" y="7782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BABDB9"/>
              </a:gs>
              <a:gs pos="23000">
                <a:srgbClr val="BABDB9"/>
              </a:gs>
              <a:gs pos="69000">
                <a:srgbClr val="BABDB9"/>
              </a:gs>
              <a:gs pos="97000">
                <a:srgbClr val="BABDB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073FD7-D6DD-4225-9FF9-459A25F53A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9798" r="89736"/>
                    </a14:imgEffect>
                  </a14:imgLayer>
                </a14:imgProps>
              </a:ext>
            </a:extLst>
          </a:blip>
          <a:srcRect b="3946"/>
          <a:stretch/>
        </p:blipFill>
        <p:spPr>
          <a:xfrm>
            <a:off x="7295745" y="1559334"/>
            <a:ext cx="4199635" cy="537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8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11544FE-B788-4129-AE2E-C8781EA80B4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8FF8A-4BD3-44A4-B2B3-71D05D07A5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000" r="90000"/>
                    </a14:imgEffect>
                  </a14:imgLayer>
                </a14:imgProps>
              </a:ext>
            </a:extLst>
          </a:blip>
          <a:srcRect r="10520" b="7943"/>
          <a:stretch/>
        </p:blipFill>
        <p:spPr>
          <a:xfrm>
            <a:off x="6754761" y="1499585"/>
            <a:ext cx="5208423" cy="535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2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</Words>
  <Application>Microsoft Office PowerPoint</Application>
  <PresentationFormat>Widescreen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kslodhi321@gmail.com</dc:creator>
  <cp:lastModifiedBy>kslodhi321@gmail.com</cp:lastModifiedBy>
  <cp:revision>4</cp:revision>
  <dcterms:created xsi:type="dcterms:W3CDTF">2021-12-14T10:56:08Z</dcterms:created>
  <dcterms:modified xsi:type="dcterms:W3CDTF">2021-12-15T09:00:39Z</dcterms:modified>
</cp:coreProperties>
</file>